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410" r:id="rId2"/>
    <p:sldId id="769" r:id="rId3"/>
    <p:sldId id="774" r:id="rId4"/>
    <p:sldId id="772" r:id="rId5"/>
    <p:sldId id="773" r:id="rId6"/>
    <p:sldId id="768" r:id="rId7"/>
    <p:sldId id="770" r:id="rId8"/>
    <p:sldId id="771" r:id="rId9"/>
    <p:sldId id="482" r:id="rId10"/>
    <p:sldId id="764" r:id="rId11"/>
    <p:sldId id="471" r:id="rId12"/>
    <p:sldId id="479" r:id="rId13"/>
    <p:sldId id="776" r:id="rId14"/>
    <p:sldId id="485" r:id="rId15"/>
    <p:sldId id="465" r:id="rId16"/>
    <p:sldId id="493" r:id="rId17"/>
    <p:sldId id="494" r:id="rId18"/>
    <p:sldId id="504" r:id="rId19"/>
    <p:sldId id="490" r:id="rId20"/>
    <p:sldId id="472" r:id="rId21"/>
    <p:sldId id="531" r:id="rId22"/>
    <p:sldId id="532" r:id="rId23"/>
    <p:sldId id="742" r:id="rId24"/>
    <p:sldId id="740" r:id="rId25"/>
    <p:sldId id="741" r:id="rId26"/>
    <p:sldId id="763" r:id="rId27"/>
    <p:sldId id="477" r:id="rId28"/>
    <p:sldId id="817" r:id="rId29"/>
    <p:sldId id="857" r:id="rId30"/>
    <p:sldId id="871" r:id="rId31"/>
    <p:sldId id="873" r:id="rId32"/>
    <p:sldId id="474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cott Gayzik" initials="SG" lastIdx="1" clrIdx="0">
    <p:extLst>
      <p:ext uri="{19B8F6BF-5375-455C-9EA6-DF929625EA0E}">
        <p15:presenceInfo xmlns:p15="http://schemas.microsoft.com/office/powerpoint/2012/main" userId="Scott Gayzik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FFFF"/>
    <a:srgbClr val="FF9900"/>
    <a:srgbClr val="0F6FC6"/>
    <a:srgbClr val="00B050"/>
    <a:srgbClr val="FF0000"/>
    <a:srgbClr val="C0994C"/>
    <a:srgbClr val="9E7D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867" autoAdjust="0"/>
    <p:restoredTop sz="96357" autoAdjust="0"/>
  </p:normalViewPr>
  <p:slideViewPr>
    <p:cSldViewPr snapToGrid="0">
      <p:cViewPr varScale="1">
        <p:scale>
          <a:sx n="75" d="100"/>
          <a:sy n="75" d="100"/>
        </p:scale>
        <p:origin x="108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75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2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Book2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E:\Dropbox\elemance\Projects\NASA\20WF-002%20NASA%20Soyuz\99_Meetings\2021.10.13\Sim02_Y-acc.csv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E:\Dropbox\elemance\Projects\NASA\20WF-002%20NASA%20Soyuz\99_Meetings\2021.10.13\Sim02_Neck-y-moment.csv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Soyuz Landing Injuries (66 missions included)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Contusion/Abrasion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Sheet1!$A$2:$A$10</c:f>
              <c:strCache>
                <c:ptCount val="9"/>
                <c:pt idx="0">
                  <c:v>Head</c:v>
                </c:pt>
                <c:pt idx="1">
                  <c:v>Neck</c:v>
                </c:pt>
                <c:pt idx="2">
                  <c:v>Shoulder</c:v>
                </c:pt>
                <c:pt idx="3">
                  <c:v>Arm</c:v>
                </c:pt>
                <c:pt idx="4">
                  <c:v>Chest</c:v>
                </c:pt>
                <c:pt idx="5">
                  <c:v>Back</c:v>
                </c:pt>
                <c:pt idx="6">
                  <c:v>Hip</c:v>
                </c:pt>
                <c:pt idx="7">
                  <c:v>Thigh</c:v>
                </c:pt>
                <c:pt idx="8">
                  <c:v>Knee</c:v>
                </c:pt>
              </c:strCache>
            </c:strRef>
          </c:cat>
          <c:val>
            <c:numRef>
              <c:f>Sheet1!$B$2:$B$10</c:f>
              <c:numCache>
                <c:formatCode>General</c:formatCode>
                <c:ptCount val="9"/>
                <c:pt idx="0">
                  <c:v>1</c:v>
                </c:pt>
                <c:pt idx="1">
                  <c:v>0</c:v>
                </c:pt>
                <c:pt idx="2">
                  <c:v>5</c:v>
                </c:pt>
                <c:pt idx="3">
                  <c:v>7</c:v>
                </c:pt>
                <c:pt idx="4">
                  <c:v>0</c:v>
                </c:pt>
                <c:pt idx="5">
                  <c:v>8</c:v>
                </c:pt>
                <c:pt idx="6">
                  <c:v>1</c:v>
                </c:pt>
                <c:pt idx="7">
                  <c:v>1</c:v>
                </c:pt>
                <c:pt idx="8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42E-4B5E-BDFC-BEDE943C0AC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Class I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Sheet1!$A$2:$A$10</c:f>
              <c:strCache>
                <c:ptCount val="9"/>
                <c:pt idx="0">
                  <c:v>Head</c:v>
                </c:pt>
                <c:pt idx="1">
                  <c:v>Neck</c:v>
                </c:pt>
                <c:pt idx="2">
                  <c:v>Shoulder</c:v>
                </c:pt>
                <c:pt idx="3">
                  <c:v>Arm</c:v>
                </c:pt>
                <c:pt idx="4">
                  <c:v>Chest</c:v>
                </c:pt>
                <c:pt idx="5">
                  <c:v>Back</c:v>
                </c:pt>
                <c:pt idx="6">
                  <c:v>Hip</c:v>
                </c:pt>
                <c:pt idx="7">
                  <c:v>Thigh</c:v>
                </c:pt>
                <c:pt idx="8">
                  <c:v>Knee</c:v>
                </c:pt>
              </c:strCache>
            </c:strRef>
          </c:cat>
          <c:val>
            <c:numRef>
              <c:f>Sheet1!$C$2:$C$10</c:f>
              <c:numCache>
                <c:formatCode>General</c:formatCode>
                <c:ptCount val="9"/>
                <c:pt idx="0">
                  <c:v>1</c:v>
                </c:pt>
                <c:pt idx="1">
                  <c:v>3</c:v>
                </c:pt>
                <c:pt idx="2">
                  <c:v>0</c:v>
                </c:pt>
                <c:pt idx="3">
                  <c:v>1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42E-4B5E-BDFC-BEDE943C0ACE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Class II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Sheet1!$A$2:$A$10</c:f>
              <c:strCache>
                <c:ptCount val="9"/>
                <c:pt idx="0">
                  <c:v>Head</c:v>
                </c:pt>
                <c:pt idx="1">
                  <c:v>Neck</c:v>
                </c:pt>
                <c:pt idx="2">
                  <c:v>Shoulder</c:v>
                </c:pt>
                <c:pt idx="3">
                  <c:v>Arm</c:v>
                </c:pt>
                <c:pt idx="4">
                  <c:v>Chest</c:v>
                </c:pt>
                <c:pt idx="5">
                  <c:v>Back</c:v>
                </c:pt>
                <c:pt idx="6">
                  <c:v>Hip</c:v>
                </c:pt>
                <c:pt idx="7">
                  <c:v>Thigh</c:v>
                </c:pt>
                <c:pt idx="8">
                  <c:v>Knee</c:v>
                </c:pt>
              </c:strCache>
            </c:strRef>
          </c:cat>
          <c:val>
            <c:numRef>
              <c:f>Sheet1!$D$2:$D$10</c:f>
              <c:numCache>
                <c:formatCode>General</c:formatCode>
                <c:ptCount val="9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1</c:v>
                </c:pt>
                <c:pt idx="4">
                  <c:v>0</c:v>
                </c:pt>
                <c:pt idx="5">
                  <c:v>2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42E-4B5E-BDFC-BEDE943C0AC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14373952"/>
        <c:axId val="514371984"/>
      </c:barChart>
      <c:catAx>
        <c:axId val="5143739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4371984"/>
        <c:crosses val="autoZero"/>
        <c:auto val="1"/>
        <c:lblAlgn val="ctr"/>
        <c:lblOffset val="100"/>
        <c:noMultiLvlLbl val="0"/>
      </c:catAx>
      <c:valAx>
        <c:axId val="5143719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Number of Occurrences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43739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Soyuz Landing Injuries (66 missions included)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Contusion/Abrasion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Sheet1!$A$2:$A$10</c:f>
              <c:strCache>
                <c:ptCount val="9"/>
                <c:pt idx="0">
                  <c:v>Head</c:v>
                </c:pt>
                <c:pt idx="1">
                  <c:v>Neck</c:v>
                </c:pt>
                <c:pt idx="2">
                  <c:v>Shoulder</c:v>
                </c:pt>
                <c:pt idx="3">
                  <c:v>Arm</c:v>
                </c:pt>
                <c:pt idx="4">
                  <c:v>Chest</c:v>
                </c:pt>
                <c:pt idx="5">
                  <c:v>Back</c:v>
                </c:pt>
                <c:pt idx="6">
                  <c:v>Hip</c:v>
                </c:pt>
                <c:pt idx="7">
                  <c:v>Thigh</c:v>
                </c:pt>
                <c:pt idx="8">
                  <c:v>Knee</c:v>
                </c:pt>
              </c:strCache>
            </c:strRef>
          </c:cat>
          <c:val>
            <c:numRef>
              <c:f>Sheet1!$B$2:$B$10</c:f>
              <c:numCache>
                <c:formatCode>General</c:formatCode>
                <c:ptCount val="9"/>
                <c:pt idx="0">
                  <c:v>1</c:v>
                </c:pt>
                <c:pt idx="1">
                  <c:v>0</c:v>
                </c:pt>
                <c:pt idx="2">
                  <c:v>5</c:v>
                </c:pt>
                <c:pt idx="3">
                  <c:v>7</c:v>
                </c:pt>
                <c:pt idx="4">
                  <c:v>0</c:v>
                </c:pt>
                <c:pt idx="5">
                  <c:v>8</c:v>
                </c:pt>
                <c:pt idx="6">
                  <c:v>1</c:v>
                </c:pt>
                <c:pt idx="7">
                  <c:v>1</c:v>
                </c:pt>
                <c:pt idx="8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42E-4B5E-BDFC-BEDE943C0AC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Class I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Sheet1!$A$2:$A$10</c:f>
              <c:strCache>
                <c:ptCount val="9"/>
                <c:pt idx="0">
                  <c:v>Head</c:v>
                </c:pt>
                <c:pt idx="1">
                  <c:v>Neck</c:v>
                </c:pt>
                <c:pt idx="2">
                  <c:v>Shoulder</c:v>
                </c:pt>
                <c:pt idx="3">
                  <c:v>Arm</c:v>
                </c:pt>
                <c:pt idx="4">
                  <c:v>Chest</c:v>
                </c:pt>
                <c:pt idx="5">
                  <c:v>Back</c:v>
                </c:pt>
                <c:pt idx="6">
                  <c:v>Hip</c:v>
                </c:pt>
                <c:pt idx="7">
                  <c:v>Thigh</c:v>
                </c:pt>
                <c:pt idx="8">
                  <c:v>Knee</c:v>
                </c:pt>
              </c:strCache>
            </c:strRef>
          </c:cat>
          <c:val>
            <c:numRef>
              <c:f>Sheet1!$C$2:$C$10</c:f>
              <c:numCache>
                <c:formatCode>General</c:formatCode>
                <c:ptCount val="9"/>
                <c:pt idx="0">
                  <c:v>1</c:v>
                </c:pt>
                <c:pt idx="1">
                  <c:v>3</c:v>
                </c:pt>
                <c:pt idx="2">
                  <c:v>0</c:v>
                </c:pt>
                <c:pt idx="3">
                  <c:v>1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42E-4B5E-BDFC-BEDE943C0ACE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Class II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Sheet1!$A$2:$A$10</c:f>
              <c:strCache>
                <c:ptCount val="9"/>
                <c:pt idx="0">
                  <c:v>Head</c:v>
                </c:pt>
                <c:pt idx="1">
                  <c:v>Neck</c:v>
                </c:pt>
                <c:pt idx="2">
                  <c:v>Shoulder</c:v>
                </c:pt>
                <c:pt idx="3">
                  <c:v>Arm</c:v>
                </c:pt>
                <c:pt idx="4">
                  <c:v>Chest</c:v>
                </c:pt>
                <c:pt idx="5">
                  <c:v>Back</c:v>
                </c:pt>
                <c:pt idx="6">
                  <c:v>Hip</c:v>
                </c:pt>
                <c:pt idx="7">
                  <c:v>Thigh</c:v>
                </c:pt>
                <c:pt idx="8">
                  <c:v>Knee</c:v>
                </c:pt>
              </c:strCache>
            </c:strRef>
          </c:cat>
          <c:val>
            <c:numRef>
              <c:f>Sheet1!$D$2:$D$10</c:f>
              <c:numCache>
                <c:formatCode>General</c:formatCode>
                <c:ptCount val="9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1</c:v>
                </c:pt>
                <c:pt idx="4">
                  <c:v>0</c:v>
                </c:pt>
                <c:pt idx="5">
                  <c:v>2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42E-4B5E-BDFC-BEDE943C0AC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14373952"/>
        <c:axId val="514371984"/>
      </c:barChart>
      <c:catAx>
        <c:axId val="5143739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4371984"/>
        <c:crosses val="autoZero"/>
        <c:auto val="1"/>
        <c:lblAlgn val="ctr"/>
        <c:lblOffset val="100"/>
        <c:noMultiLvlLbl val="0"/>
      </c:catAx>
      <c:valAx>
        <c:axId val="5143719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Number of Occurrences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43739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2"/>
          <c:order val="0"/>
          <c:tx>
            <c:strRef>
              <c:f>Sheet1!$D$1</c:f>
              <c:strCache>
                <c:ptCount val="1"/>
                <c:pt idx="0">
                  <c:v>ES-2re M50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xVal>
            <c:numRef>
              <c:f>Sheet1!$A$2:$A$31</c:f>
              <c:numCache>
                <c:formatCode>General</c:formatCode>
                <c:ptCount val="30"/>
                <c:pt idx="0">
                  <c:v>0</c:v>
                </c:pt>
                <c:pt idx="1">
                  <c:v>5</c:v>
                </c:pt>
                <c:pt idx="2">
                  <c:v>10</c:v>
                </c:pt>
                <c:pt idx="3">
                  <c:v>15</c:v>
                </c:pt>
                <c:pt idx="4">
                  <c:v>20</c:v>
                </c:pt>
                <c:pt idx="5">
                  <c:v>25</c:v>
                </c:pt>
                <c:pt idx="6">
                  <c:v>30</c:v>
                </c:pt>
                <c:pt idx="7">
                  <c:v>35</c:v>
                </c:pt>
                <c:pt idx="8">
                  <c:v>40</c:v>
                </c:pt>
                <c:pt idx="9">
                  <c:v>45</c:v>
                </c:pt>
                <c:pt idx="10">
                  <c:v>50</c:v>
                </c:pt>
                <c:pt idx="11">
                  <c:v>55</c:v>
                </c:pt>
                <c:pt idx="12">
                  <c:v>60</c:v>
                </c:pt>
                <c:pt idx="13">
                  <c:v>65</c:v>
                </c:pt>
                <c:pt idx="14">
                  <c:v>70</c:v>
                </c:pt>
                <c:pt idx="15">
                  <c:v>75</c:v>
                </c:pt>
                <c:pt idx="16">
                  <c:v>80</c:v>
                </c:pt>
                <c:pt idx="17">
                  <c:v>85</c:v>
                </c:pt>
                <c:pt idx="18">
                  <c:v>90</c:v>
                </c:pt>
                <c:pt idx="19">
                  <c:v>95</c:v>
                </c:pt>
                <c:pt idx="20">
                  <c:v>100</c:v>
                </c:pt>
                <c:pt idx="21">
                  <c:v>105</c:v>
                </c:pt>
                <c:pt idx="22">
                  <c:v>110</c:v>
                </c:pt>
                <c:pt idx="23">
                  <c:v>115</c:v>
                </c:pt>
                <c:pt idx="24">
                  <c:v>120</c:v>
                </c:pt>
                <c:pt idx="25">
                  <c:v>125</c:v>
                </c:pt>
                <c:pt idx="26">
                  <c:v>130</c:v>
                </c:pt>
                <c:pt idx="27">
                  <c:v>135</c:v>
                </c:pt>
                <c:pt idx="28">
                  <c:v>140</c:v>
                </c:pt>
                <c:pt idx="29">
                  <c:v>145</c:v>
                </c:pt>
              </c:numCache>
            </c:numRef>
          </c:xVal>
          <c:yVal>
            <c:numRef>
              <c:f>Sheet1!$D$2:$D$31</c:f>
              <c:numCache>
                <c:formatCode>General</c:formatCode>
                <c:ptCount val="30"/>
                <c:pt idx="0">
                  <c:v>4.5435171224880964E-3</c:v>
                </c:pt>
                <c:pt idx="1">
                  <c:v>7.174655609074738E-3</c:v>
                </c:pt>
                <c:pt idx="2">
                  <c:v>1.1312164434794107E-2</c:v>
                </c:pt>
                <c:pt idx="3">
                  <c:v>1.7792946852799404E-2</c:v>
                </c:pt>
                <c:pt idx="4">
                  <c:v>2.7881888246301476E-2</c:v>
                </c:pt>
                <c:pt idx="5">
                  <c:v>4.34384559173688E-2</c:v>
                </c:pt>
                <c:pt idx="6">
                  <c:v>6.7075839489481912E-2</c:v>
                </c:pt>
                <c:pt idx="7">
                  <c:v>0.10220143584673717</c:v>
                </c:pt>
                <c:pt idx="8">
                  <c:v>0.15271030056911022</c:v>
                </c:pt>
                <c:pt idx="9">
                  <c:v>0.22200848777849697</c:v>
                </c:pt>
                <c:pt idx="10">
                  <c:v>0.31120324979790542</c:v>
                </c:pt>
                <c:pt idx="11">
                  <c:v>0.41702454579880049</c:v>
                </c:pt>
                <c:pt idx="12">
                  <c:v>0.53108485844582687</c:v>
                </c:pt>
                <c:pt idx="13">
                  <c:v>0.64198728599563937</c:v>
                </c:pt>
                <c:pt idx="14">
                  <c:v>0.73952476867183781</c:v>
                </c:pt>
                <c:pt idx="15">
                  <c:v>0.81802148933470242</c:v>
                </c:pt>
                <c:pt idx="16">
                  <c:v>0.87680325518858537</c:v>
                </c:pt>
                <c:pt idx="17">
                  <c:v>0.91848960282137992</c:v>
                </c:pt>
                <c:pt idx="18">
                  <c:v>0.94692430216298507</c:v>
                </c:pt>
                <c:pt idx="19">
                  <c:v>0.96580887978151642</c:v>
                </c:pt>
                <c:pt idx="20">
                  <c:v>0.97812942774648559</c:v>
                </c:pt>
                <c:pt idx="21">
                  <c:v>0.98607435969349955</c:v>
                </c:pt>
                <c:pt idx="22">
                  <c:v>0.99115921930453388</c:v>
                </c:pt>
                <c:pt idx="23">
                  <c:v>0.99439792283475581</c:v>
                </c:pt>
                <c:pt idx="24">
                  <c:v>0.99645441420163605</c:v>
                </c:pt>
                <c:pt idx="25">
                  <c:v>0.99775768134898035</c:v>
                </c:pt>
                <c:pt idx="26">
                  <c:v>0.9985825820723655</c:v>
                </c:pt>
                <c:pt idx="27">
                  <c:v>0.99910429201648865</c:v>
                </c:pt>
                <c:pt idx="28">
                  <c:v>0.99943408466486994</c:v>
                </c:pt>
                <c:pt idx="29">
                  <c:v>0.99964249369878944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1DCC-4AD0-BF71-2B4FF35CC30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08631040"/>
        <c:axId val="508632024"/>
      </c:scatterChart>
      <c:valAx>
        <c:axId val="508631040"/>
        <c:scaling>
          <c:orientation val="minMax"/>
          <c:max val="125"/>
          <c:min val="0"/>
        </c:scaling>
        <c:delete val="1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aseline="0" dirty="0"/>
                  <a:t>Impact Energy</a:t>
                </a:r>
                <a:endParaRPr lang="en-US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crossAx val="508632024"/>
        <c:crosses val="autoZero"/>
        <c:crossBetween val="midCat"/>
        <c:majorUnit val="25"/>
      </c:valAx>
      <c:valAx>
        <c:axId val="508632024"/>
        <c:scaling>
          <c:orientation val="minMax"/>
          <c:max val="1"/>
        </c:scaling>
        <c:delete val="1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Injury Risk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0"/>
        <c:majorTickMark val="none"/>
        <c:minorTickMark val="none"/>
        <c:tickLblPos val="nextTo"/>
        <c:crossAx val="508631040"/>
        <c:crosses val="autoZero"/>
        <c:crossBetween val="midCat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Lateral Head Acceleration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'Sim02_Y-acc'!$F$1:$F$2</c:f>
              <c:strCache>
                <c:ptCount val="2"/>
                <c:pt idx="1">
                  <c:v>Soyuz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'Sim02_Y-acc'!$E$3:$E$2802</c:f>
              <c:numCache>
                <c:formatCode>0.00</c:formatCode>
                <c:ptCount val="2800"/>
                <c:pt idx="0">
                  <c:v>0</c:v>
                </c:pt>
                <c:pt idx="1">
                  <c:v>9.998999536E-2</c:v>
                </c:pt>
                <c:pt idx="2">
                  <c:v>0.19997999072</c:v>
                </c:pt>
                <c:pt idx="3">
                  <c:v>0.29996997118000002</c:v>
                </c:pt>
                <c:pt idx="4">
                  <c:v>0.39995998144</c:v>
                </c:pt>
                <c:pt idx="5">
                  <c:v>0.49994996190000002</c:v>
                </c:pt>
                <c:pt idx="6">
                  <c:v>0.59993994236000003</c:v>
                </c:pt>
                <c:pt idx="7">
                  <c:v>0.69992995262000002</c:v>
                </c:pt>
                <c:pt idx="8">
                  <c:v>0.79991996288</c:v>
                </c:pt>
                <c:pt idx="9">
                  <c:v>0.89990991354000005</c:v>
                </c:pt>
                <c:pt idx="10">
                  <c:v>0.99989992380000003</c:v>
                </c:pt>
                <c:pt idx="11">
                  <c:v>1.0998898745000001</c:v>
                </c:pt>
                <c:pt idx="12">
                  <c:v>1.1998798847000001</c:v>
                </c:pt>
                <c:pt idx="13">
                  <c:v>1.2998698950000001</c:v>
                </c:pt>
                <c:pt idx="14">
                  <c:v>1.3998599052</c:v>
                </c:pt>
                <c:pt idx="15">
                  <c:v>1.4998499155</c:v>
                </c:pt>
                <c:pt idx="16">
                  <c:v>1.5998399258</c:v>
                </c:pt>
                <c:pt idx="17">
                  <c:v>1.699829936</c:v>
                </c:pt>
                <c:pt idx="18">
                  <c:v>1.7998198271000001</c:v>
                </c:pt>
                <c:pt idx="19">
                  <c:v>1.8998098373000001</c:v>
                </c:pt>
                <c:pt idx="20">
                  <c:v>1.9997998476000001</c:v>
                </c:pt>
                <c:pt idx="21">
                  <c:v>2.0997898578999998</c:v>
                </c:pt>
                <c:pt idx="22">
                  <c:v>2.1997797489000002</c:v>
                </c:pt>
                <c:pt idx="23">
                  <c:v>2.2997698783999998</c:v>
                </c:pt>
                <c:pt idx="24">
                  <c:v>2.3997597694000001</c:v>
                </c:pt>
                <c:pt idx="25">
                  <c:v>2.4997498989000002</c:v>
                </c:pt>
                <c:pt idx="26">
                  <c:v>2.5997397900000001</c:v>
                </c:pt>
                <c:pt idx="27">
                  <c:v>2.6997299194000002</c:v>
                </c:pt>
                <c:pt idx="28">
                  <c:v>2.7997198105000001</c:v>
                </c:pt>
                <c:pt idx="29">
                  <c:v>2.8997097015</c:v>
                </c:pt>
                <c:pt idx="30">
                  <c:v>2.999699831</c:v>
                </c:pt>
                <c:pt idx="31">
                  <c:v>3.0996897220999999</c:v>
                </c:pt>
                <c:pt idx="32">
                  <c:v>3.1996798515</c:v>
                </c:pt>
                <c:pt idx="33">
                  <c:v>3.2996697425999999</c:v>
                </c:pt>
                <c:pt idx="34">
                  <c:v>3.3996598721</c:v>
                </c:pt>
                <c:pt idx="35">
                  <c:v>3.4996497630999999</c:v>
                </c:pt>
                <c:pt idx="36">
                  <c:v>3.5996396542000002</c:v>
                </c:pt>
                <c:pt idx="37">
                  <c:v>3.6996297835999998</c:v>
                </c:pt>
                <c:pt idx="38">
                  <c:v>3.7996196747000002</c:v>
                </c:pt>
                <c:pt idx="39">
                  <c:v>3.8996098041999998</c:v>
                </c:pt>
                <c:pt idx="40">
                  <c:v>3.9995996952000001</c:v>
                </c:pt>
                <c:pt idx="41">
                  <c:v>4.0995898246999998</c:v>
                </c:pt>
                <c:pt idx="42">
                  <c:v>4.1995797156999997</c:v>
                </c:pt>
                <c:pt idx="43">
                  <c:v>4.2995696068000004</c:v>
                </c:pt>
                <c:pt idx="44">
                  <c:v>4.3995594978000003</c:v>
                </c:pt>
                <c:pt idx="45">
                  <c:v>4.4995498656999997</c:v>
                </c:pt>
                <c:pt idx="46">
                  <c:v>4.5995397567999996</c:v>
                </c:pt>
                <c:pt idx="47">
                  <c:v>4.6995296478000004</c:v>
                </c:pt>
                <c:pt idx="48">
                  <c:v>4.7995195389000003</c:v>
                </c:pt>
                <c:pt idx="49">
                  <c:v>4.8995094299000002</c:v>
                </c:pt>
                <c:pt idx="50">
                  <c:v>4.9994997978000004</c:v>
                </c:pt>
                <c:pt idx="51">
                  <c:v>5.0994896889000003</c:v>
                </c:pt>
                <c:pt idx="52">
                  <c:v>5.1994795799000002</c:v>
                </c:pt>
                <c:pt idx="53">
                  <c:v>5.2994694710000001</c:v>
                </c:pt>
                <c:pt idx="54">
                  <c:v>5.3994598389000004</c:v>
                </c:pt>
                <c:pt idx="55">
                  <c:v>5.4994497299000002</c:v>
                </c:pt>
                <c:pt idx="56">
                  <c:v>5.5994396210000001</c:v>
                </c:pt>
                <c:pt idx="57">
                  <c:v>5.699429512</c:v>
                </c:pt>
                <c:pt idx="58">
                  <c:v>5.7994194030999999</c:v>
                </c:pt>
                <c:pt idx="59">
                  <c:v>5.8994097710000002</c:v>
                </c:pt>
                <c:pt idx="60">
                  <c:v>5.9993996620000001</c:v>
                </c:pt>
                <c:pt idx="61">
                  <c:v>6.0993895531</c:v>
                </c:pt>
                <c:pt idx="62">
                  <c:v>6.1993794440999999</c:v>
                </c:pt>
                <c:pt idx="63">
                  <c:v>6.2993693351999998</c:v>
                </c:pt>
                <c:pt idx="64">
                  <c:v>6.3993597031</c:v>
                </c:pt>
                <c:pt idx="65">
                  <c:v>6.4993495940999999</c:v>
                </c:pt>
                <c:pt idx="66">
                  <c:v>6.5993394851999998</c:v>
                </c:pt>
                <c:pt idx="67">
                  <c:v>6.6993293761999997</c:v>
                </c:pt>
                <c:pt idx="68">
                  <c:v>6.7993197441</c:v>
                </c:pt>
                <c:pt idx="69">
                  <c:v>6.8993096351999998</c:v>
                </c:pt>
                <c:pt idx="70">
                  <c:v>6.9992995261999997</c:v>
                </c:pt>
                <c:pt idx="71">
                  <c:v>7.0992894172999996</c:v>
                </c:pt>
                <c:pt idx="72">
                  <c:v>7.1992793083000004</c:v>
                </c:pt>
                <c:pt idx="73">
                  <c:v>7.2992696761999998</c:v>
                </c:pt>
                <c:pt idx="74">
                  <c:v>7.3992595672999997</c:v>
                </c:pt>
                <c:pt idx="75">
                  <c:v>7.4992494582999996</c:v>
                </c:pt>
                <c:pt idx="76">
                  <c:v>7.5992393494000003</c:v>
                </c:pt>
                <c:pt idx="77">
                  <c:v>7.6992292404000002</c:v>
                </c:pt>
                <c:pt idx="78">
                  <c:v>7.7992196082999996</c:v>
                </c:pt>
                <c:pt idx="79">
                  <c:v>7.8992094994000004</c:v>
                </c:pt>
                <c:pt idx="80">
                  <c:v>7.9991993904000003</c:v>
                </c:pt>
                <c:pt idx="81">
                  <c:v>8.0991897582999997</c:v>
                </c:pt>
                <c:pt idx="82">
                  <c:v>8.1991796493999995</c:v>
                </c:pt>
                <c:pt idx="83">
                  <c:v>8.2991695403999994</c:v>
                </c:pt>
                <c:pt idx="84">
                  <c:v>8.3991594314999993</c:v>
                </c:pt>
                <c:pt idx="85">
                  <c:v>8.4991493224999992</c:v>
                </c:pt>
                <c:pt idx="86">
                  <c:v>8.5991392136000009</c:v>
                </c:pt>
                <c:pt idx="87">
                  <c:v>8.6991291046000008</c:v>
                </c:pt>
                <c:pt idx="88">
                  <c:v>8.7991189957000007</c:v>
                </c:pt>
                <c:pt idx="89">
                  <c:v>8.8991098403999995</c:v>
                </c:pt>
                <c:pt idx="90">
                  <c:v>8.9990997313999994</c:v>
                </c:pt>
                <c:pt idx="91">
                  <c:v>9.0990896224999993</c:v>
                </c:pt>
                <c:pt idx="92">
                  <c:v>9.1990795134999992</c:v>
                </c:pt>
                <c:pt idx="93">
                  <c:v>9.2990694046000009</c:v>
                </c:pt>
                <c:pt idx="94">
                  <c:v>9.3990592957000008</c:v>
                </c:pt>
                <c:pt idx="95">
                  <c:v>9.4990491867000006</c:v>
                </c:pt>
                <c:pt idx="96">
                  <c:v>9.5990390778000005</c:v>
                </c:pt>
                <c:pt idx="97">
                  <c:v>9.6990289688000004</c:v>
                </c:pt>
                <c:pt idx="98">
                  <c:v>9.7990188599000003</c:v>
                </c:pt>
                <c:pt idx="99">
                  <c:v>9.8990097045999992</c:v>
                </c:pt>
                <c:pt idx="100">
                  <c:v>9.9999990462999993</c:v>
                </c:pt>
                <c:pt idx="101">
                  <c:v>10.099988936999999</c:v>
                </c:pt>
                <c:pt idx="102">
                  <c:v>10.199978828000001</c:v>
                </c:pt>
                <c:pt idx="103">
                  <c:v>10.299968719000001</c:v>
                </c:pt>
                <c:pt idx="104">
                  <c:v>10.399959564</c:v>
                </c:pt>
                <c:pt idx="105">
                  <c:v>10.499949454999999</c:v>
                </c:pt>
                <c:pt idx="106">
                  <c:v>10.599939345999999</c:v>
                </c:pt>
                <c:pt idx="107">
                  <c:v>10.699929236999999</c:v>
                </c:pt>
                <c:pt idx="108">
                  <c:v>10.799919128000001</c:v>
                </c:pt>
                <c:pt idx="109">
                  <c:v>10.899909019000001</c:v>
                </c:pt>
                <c:pt idx="110">
                  <c:v>10.999898911000001</c:v>
                </c:pt>
                <c:pt idx="111">
                  <c:v>11.099888802000001</c:v>
                </c:pt>
                <c:pt idx="112">
                  <c:v>11.199878693</c:v>
                </c:pt>
                <c:pt idx="113">
                  <c:v>11.299869536999999</c:v>
                </c:pt>
                <c:pt idx="114">
                  <c:v>11.399859427999999</c:v>
                </c:pt>
                <c:pt idx="115">
                  <c:v>11.499849319000001</c:v>
                </c:pt>
                <c:pt idx="116">
                  <c:v>11.599839211000001</c:v>
                </c:pt>
                <c:pt idx="117">
                  <c:v>11.699829102000001</c:v>
                </c:pt>
                <c:pt idx="118">
                  <c:v>11.799818993000001</c:v>
                </c:pt>
                <c:pt idx="119">
                  <c:v>11.899808884</c:v>
                </c:pt>
                <c:pt idx="120">
                  <c:v>11.999798775</c:v>
                </c:pt>
                <c:pt idx="121">
                  <c:v>12.099788666</c:v>
                </c:pt>
                <c:pt idx="122">
                  <c:v>12.199779510000001</c:v>
                </c:pt>
                <c:pt idx="123">
                  <c:v>12.299769402000001</c:v>
                </c:pt>
                <c:pt idx="124">
                  <c:v>12.399759293000001</c:v>
                </c:pt>
                <c:pt idx="125">
                  <c:v>12.499749184000001</c:v>
                </c:pt>
                <c:pt idx="126">
                  <c:v>12.599739075</c:v>
                </c:pt>
                <c:pt idx="127">
                  <c:v>12.699728966</c:v>
                </c:pt>
                <c:pt idx="128">
                  <c:v>12.799718857</c:v>
                </c:pt>
                <c:pt idx="129">
                  <c:v>12.899708748</c:v>
                </c:pt>
                <c:pt idx="130">
                  <c:v>12.999698639</c:v>
                </c:pt>
                <c:pt idx="131">
                  <c:v>13.09968853</c:v>
                </c:pt>
                <c:pt idx="132">
                  <c:v>13.199679375000001</c:v>
                </c:pt>
                <c:pt idx="133">
                  <c:v>13.299669266</c:v>
                </c:pt>
                <c:pt idx="134">
                  <c:v>13.399659157</c:v>
                </c:pt>
                <c:pt idx="135">
                  <c:v>13.499649048</c:v>
                </c:pt>
                <c:pt idx="136">
                  <c:v>13.599638939</c:v>
                </c:pt>
                <c:pt idx="137">
                  <c:v>13.69962883</c:v>
                </c:pt>
                <c:pt idx="138">
                  <c:v>13.799618721</c:v>
                </c:pt>
                <c:pt idx="139">
                  <c:v>13.899608612</c:v>
                </c:pt>
                <c:pt idx="140">
                  <c:v>13.999598503</c:v>
                </c:pt>
                <c:pt idx="141">
                  <c:v>14.099589348</c:v>
                </c:pt>
                <c:pt idx="142">
                  <c:v>14.199579239</c:v>
                </c:pt>
                <c:pt idx="143">
                  <c:v>14.29956913</c:v>
                </c:pt>
                <c:pt idx="144">
                  <c:v>14.399559021</c:v>
                </c:pt>
                <c:pt idx="145">
                  <c:v>14.499548912</c:v>
                </c:pt>
                <c:pt idx="146">
                  <c:v>14.599538803</c:v>
                </c:pt>
                <c:pt idx="147">
                  <c:v>14.699528694</c:v>
                </c:pt>
                <c:pt idx="148">
                  <c:v>14.799518585</c:v>
                </c:pt>
                <c:pt idx="149">
                  <c:v>14.899508475999999</c:v>
                </c:pt>
                <c:pt idx="150">
                  <c:v>14.999499321</c:v>
                </c:pt>
                <c:pt idx="151">
                  <c:v>15.099489212</c:v>
                </c:pt>
                <c:pt idx="152">
                  <c:v>15.199479103</c:v>
                </c:pt>
                <c:pt idx="153">
                  <c:v>15.299468994</c:v>
                </c:pt>
                <c:pt idx="154">
                  <c:v>15.399458885</c:v>
                </c:pt>
                <c:pt idx="155">
                  <c:v>15.499448775999999</c:v>
                </c:pt>
                <c:pt idx="156">
                  <c:v>15.599438666999999</c:v>
                </c:pt>
                <c:pt idx="157">
                  <c:v>15.699428557999999</c:v>
                </c:pt>
                <c:pt idx="158">
                  <c:v>15.799418448999999</c:v>
                </c:pt>
                <c:pt idx="159">
                  <c:v>15.899408340000001</c:v>
                </c:pt>
                <c:pt idx="160">
                  <c:v>15.999399185</c:v>
                </c:pt>
                <c:pt idx="161">
                  <c:v>16.099388123000001</c:v>
                </c:pt>
                <c:pt idx="162">
                  <c:v>16.199378967000001</c:v>
                </c:pt>
                <c:pt idx="163">
                  <c:v>16.299367905</c:v>
                </c:pt>
                <c:pt idx="164">
                  <c:v>16.399358749000001</c:v>
                </c:pt>
                <c:pt idx="165">
                  <c:v>16.499349594000002</c:v>
                </c:pt>
                <c:pt idx="166">
                  <c:v>16.599338531000001</c:v>
                </c:pt>
                <c:pt idx="167">
                  <c:v>16.699329376000001</c:v>
                </c:pt>
                <c:pt idx="168">
                  <c:v>16.799318314000001</c:v>
                </c:pt>
                <c:pt idx="169">
                  <c:v>16.899309158000001</c:v>
                </c:pt>
                <c:pt idx="170">
                  <c:v>16.999298096</c:v>
                </c:pt>
                <c:pt idx="171">
                  <c:v>17.099288940000001</c:v>
                </c:pt>
                <c:pt idx="172">
                  <c:v>17.199277878</c:v>
                </c:pt>
                <c:pt idx="173">
                  <c:v>17.299268723000001</c:v>
                </c:pt>
                <c:pt idx="174">
                  <c:v>17.399259567000001</c:v>
                </c:pt>
                <c:pt idx="175">
                  <c:v>17.499248505000001</c:v>
                </c:pt>
                <c:pt idx="176">
                  <c:v>17.599239349000001</c:v>
                </c:pt>
                <c:pt idx="177">
                  <c:v>17.699228287</c:v>
                </c:pt>
                <c:pt idx="178">
                  <c:v>17.799219131000001</c:v>
                </c:pt>
                <c:pt idx="179">
                  <c:v>17.899208069</c:v>
                </c:pt>
                <c:pt idx="180">
                  <c:v>17.999198914000001</c:v>
                </c:pt>
                <c:pt idx="181">
                  <c:v>18.099187851</c:v>
                </c:pt>
                <c:pt idx="182">
                  <c:v>18.199178696000001</c:v>
                </c:pt>
                <c:pt idx="183">
                  <c:v>18.299169540000001</c:v>
                </c:pt>
                <c:pt idx="184">
                  <c:v>18.399158478</c:v>
                </c:pt>
                <c:pt idx="185">
                  <c:v>18.499149323000001</c:v>
                </c:pt>
                <c:pt idx="186">
                  <c:v>18.59913826</c:v>
                </c:pt>
                <c:pt idx="187">
                  <c:v>18.699129105000001</c:v>
                </c:pt>
                <c:pt idx="188">
                  <c:v>18.799118042</c:v>
                </c:pt>
                <c:pt idx="189">
                  <c:v>18.899108887000001</c:v>
                </c:pt>
                <c:pt idx="190">
                  <c:v>18.999097824</c:v>
                </c:pt>
                <c:pt idx="191">
                  <c:v>19.099088669</c:v>
                </c:pt>
                <c:pt idx="192">
                  <c:v>19.199079514000001</c:v>
                </c:pt>
                <c:pt idx="193">
                  <c:v>19.299068451</c:v>
                </c:pt>
                <c:pt idx="194">
                  <c:v>19.399059296000001</c:v>
                </c:pt>
                <c:pt idx="195">
                  <c:v>19.499048233</c:v>
                </c:pt>
                <c:pt idx="196">
                  <c:v>19.599039078000001</c:v>
                </c:pt>
                <c:pt idx="197">
                  <c:v>19.700029373</c:v>
                </c:pt>
                <c:pt idx="198">
                  <c:v>19.800018310999999</c:v>
                </c:pt>
                <c:pt idx="199">
                  <c:v>19.900009154999999</c:v>
                </c:pt>
                <c:pt idx="200">
                  <c:v>19.999998092999999</c:v>
                </c:pt>
                <c:pt idx="201">
                  <c:v>20.099988936999999</c:v>
                </c:pt>
                <c:pt idx="202">
                  <c:v>20.199977874999998</c:v>
                </c:pt>
                <c:pt idx="203">
                  <c:v>20.299968718999999</c:v>
                </c:pt>
                <c:pt idx="204">
                  <c:v>20.399957657000002</c:v>
                </c:pt>
                <c:pt idx="205">
                  <c:v>20.499948501999999</c:v>
                </c:pt>
                <c:pt idx="206">
                  <c:v>20.599937439000001</c:v>
                </c:pt>
                <c:pt idx="207">
                  <c:v>20.699928283999999</c:v>
                </c:pt>
                <c:pt idx="208">
                  <c:v>20.799919127999999</c:v>
                </c:pt>
                <c:pt idx="209">
                  <c:v>20.899908065999998</c:v>
                </c:pt>
                <c:pt idx="210">
                  <c:v>20.999898910999999</c:v>
                </c:pt>
                <c:pt idx="211">
                  <c:v>21.099887848000002</c:v>
                </c:pt>
                <c:pt idx="212">
                  <c:v>21.199878692999999</c:v>
                </c:pt>
                <c:pt idx="213">
                  <c:v>21.299867630000001</c:v>
                </c:pt>
                <c:pt idx="214">
                  <c:v>21.399858474999998</c:v>
                </c:pt>
                <c:pt idx="215">
                  <c:v>21.499847412000001</c:v>
                </c:pt>
                <c:pt idx="216">
                  <c:v>21.599838256999998</c:v>
                </c:pt>
                <c:pt idx="217">
                  <c:v>21.699829101999999</c:v>
                </c:pt>
                <c:pt idx="218">
                  <c:v>21.799818039000002</c:v>
                </c:pt>
                <c:pt idx="219">
                  <c:v>21.899808883999999</c:v>
                </c:pt>
                <c:pt idx="220">
                  <c:v>21.999797821000001</c:v>
                </c:pt>
                <c:pt idx="221">
                  <c:v>22.099788665999998</c:v>
                </c:pt>
                <c:pt idx="222">
                  <c:v>22.199777603000001</c:v>
                </c:pt>
                <c:pt idx="223">
                  <c:v>22.299768447999998</c:v>
                </c:pt>
                <c:pt idx="224">
                  <c:v>22.399757385000001</c:v>
                </c:pt>
                <c:pt idx="225">
                  <c:v>22.499748230000002</c:v>
                </c:pt>
                <c:pt idx="226">
                  <c:v>22.599739074999999</c:v>
                </c:pt>
                <c:pt idx="227">
                  <c:v>22.699728012000001</c:v>
                </c:pt>
                <c:pt idx="228">
                  <c:v>22.799718856999998</c:v>
                </c:pt>
                <c:pt idx="229">
                  <c:v>22.899707794000001</c:v>
                </c:pt>
                <c:pt idx="230">
                  <c:v>22.999698639000002</c:v>
                </c:pt>
                <c:pt idx="231">
                  <c:v>23.099687576000001</c:v>
                </c:pt>
                <c:pt idx="232">
                  <c:v>23.199678421000002</c:v>
                </c:pt>
                <c:pt idx="233">
                  <c:v>23.299667358000001</c:v>
                </c:pt>
                <c:pt idx="234">
                  <c:v>23.399658203000001</c:v>
                </c:pt>
                <c:pt idx="235">
                  <c:v>23.499649047999998</c:v>
                </c:pt>
                <c:pt idx="236">
                  <c:v>23.599637985000001</c:v>
                </c:pt>
                <c:pt idx="237">
                  <c:v>23.699628830000002</c:v>
                </c:pt>
                <c:pt idx="238">
                  <c:v>23.799617767000001</c:v>
                </c:pt>
                <c:pt idx="239">
                  <c:v>23.899608612000002</c:v>
                </c:pt>
                <c:pt idx="240">
                  <c:v>23.999597549000001</c:v>
                </c:pt>
                <c:pt idx="241">
                  <c:v>24.099588394000001</c:v>
                </c:pt>
                <c:pt idx="242">
                  <c:v>24.199577332</c:v>
                </c:pt>
                <c:pt idx="243">
                  <c:v>24.299568176000001</c:v>
                </c:pt>
                <c:pt idx="244">
                  <c:v>24.399559021000002</c:v>
                </c:pt>
                <c:pt idx="245">
                  <c:v>24.499547958000001</c:v>
                </c:pt>
                <c:pt idx="246">
                  <c:v>24.599538803000002</c:v>
                </c:pt>
                <c:pt idx="247">
                  <c:v>24.699527740000001</c:v>
                </c:pt>
                <c:pt idx="248">
                  <c:v>24.799518585000001</c:v>
                </c:pt>
                <c:pt idx="249">
                  <c:v>24.899507523</c:v>
                </c:pt>
                <c:pt idx="250">
                  <c:v>24.999498367000001</c:v>
                </c:pt>
                <c:pt idx="251">
                  <c:v>25.099487305</c:v>
                </c:pt>
                <c:pt idx="252">
                  <c:v>25.199478149000001</c:v>
                </c:pt>
                <c:pt idx="253">
                  <c:v>25.299467087</c:v>
                </c:pt>
                <c:pt idx="254">
                  <c:v>25.399457932000001</c:v>
                </c:pt>
                <c:pt idx="255">
                  <c:v>25.499448776000001</c:v>
                </c:pt>
                <c:pt idx="256">
                  <c:v>25.599437714</c:v>
                </c:pt>
                <c:pt idx="257">
                  <c:v>25.699428558000001</c:v>
                </c:pt>
                <c:pt idx="258">
                  <c:v>25.799417496</c:v>
                </c:pt>
                <c:pt idx="259">
                  <c:v>25.899408340000001</c:v>
                </c:pt>
                <c:pt idx="260">
                  <c:v>25.999397278</c:v>
                </c:pt>
                <c:pt idx="261">
                  <c:v>26.099388123000001</c:v>
                </c:pt>
                <c:pt idx="262">
                  <c:v>26.19937706</c:v>
                </c:pt>
                <c:pt idx="263">
                  <c:v>26.299367905</c:v>
                </c:pt>
                <c:pt idx="264">
                  <c:v>26.399358749000001</c:v>
                </c:pt>
                <c:pt idx="265">
                  <c:v>26.499347687</c:v>
                </c:pt>
                <c:pt idx="266">
                  <c:v>26.599338531000001</c:v>
                </c:pt>
                <c:pt idx="267">
                  <c:v>26.699327469</c:v>
                </c:pt>
                <c:pt idx="268">
                  <c:v>26.799318314000001</c:v>
                </c:pt>
                <c:pt idx="269">
                  <c:v>26.899307251</c:v>
                </c:pt>
                <c:pt idx="270">
                  <c:v>26.999298096</c:v>
                </c:pt>
                <c:pt idx="271">
                  <c:v>27.099287033</c:v>
                </c:pt>
                <c:pt idx="272">
                  <c:v>27.199277878</c:v>
                </c:pt>
                <c:pt idx="273">
                  <c:v>27.299268723000001</c:v>
                </c:pt>
                <c:pt idx="274">
                  <c:v>27.39925766</c:v>
                </c:pt>
                <c:pt idx="275">
                  <c:v>27.499248505000001</c:v>
                </c:pt>
                <c:pt idx="276">
                  <c:v>27.599237442</c:v>
                </c:pt>
                <c:pt idx="277">
                  <c:v>27.699228287</c:v>
                </c:pt>
                <c:pt idx="278">
                  <c:v>27.799217224</c:v>
                </c:pt>
                <c:pt idx="279">
                  <c:v>27.899208069</c:v>
                </c:pt>
                <c:pt idx="280">
                  <c:v>27.999197005999999</c:v>
                </c:pt>
                <c:pt idx="281">
                  <c:v>28.099187851</c:v>
                </c:pt>
                <c:pt idx="282">
                  <c:v>28.199178696000001</c:v>
                </c:pt>
                <c:pt idx="283">
                  <c:v>28.299167633</c:v>
                </c:pt>
                <c:pt idx="284">
                  <c:v>28.399158478</c:v>
                </c:pt>
                <c:pt idx="285">
                  <c:v>28.499147414999999</c:v>
                </c:pt>
                <c:pt idx="286">
                  <c:v>28.59913826</c:v>
                </c:pt>
                <c:pt idx="287">
                  <c:v>28.699127196999999</c:v>
                </c:pt>
                <c:pt idx="288">
                  <c:v>28.799118042</c:v>
                </c:pt>
                <c:pt idx="289">
                  <c:v>28.899106978999999</c:v>
                </c:pt>
                <c:pt idx="290">
                  <c:v>28.999097824</c:v>
                </c:pt>
                <c:pt idx="291">
                  <c:v>29.099088669</c:v>
                </c:pt>
                <c:pt idx="292">
                  <c:v>29.199077605999999</c:v>
                </c:pt>
                <c:pt idx="293">
                  <c:v>29.300067901999999</c:v>
                </c:pt>
                <c:pt idx="294">
                  <c:v>29.400056839000001</c:v>
                </c:pt>
                <c:pt idx="295">
                  <c:v>29.500047683999998</c:v>
                </c:pt>
                <c:pt idx="296">
                  <c:v>29.600038527999999</c:v>
                </c:pt>
                <c:pt idx="297">
                  <c:v>29.700027466000002</c:v>
                </c:pt>
                <c:pt idx="298">
                  <c:v>29.800018310999999</c:v>
                </c:pt>
                <c:pt idx="299">
                  <c:v>29.900007248000001</c:v>
                </c:pt>
                <c:pt idx="300">
                  <c:v>29.999998092999999</c:v>
                </c:pt>
                <c:pt idx="301">
                  <c:v>30.099987030000001</c:v>
                </c:pt>
                <c:pt idx="302">
                  <c:v>30.199977874999998</c:v>
                </c:pt>
                <c:pt idx="303">
                  <c:v>30.299966812000001</c:v>
                </c:pt>
                <c:pt idx="304">
                  <c:v>30.399957657000002</c:v>
                </c:pt>
                <c:pt idx="305">
                  <c:v>30.499948501999999</c:v>
                </c:pt>
                <c:pt idx="306">
                  <c:v>30.599937439000001</c:v>
                </c:pt>
                <c:pt idx="307">
                  <c:v>30.699928283999999</c:v>
                </c:pt>
                <c:pt idx="308">
                  <c:v>30.799917221000001</c:v>
                </c:pt>
                <c:pt idx="309">
                  <c:v>30.899908065999998</c:v>
                </c:pt>
                <c:pt idx="310">
                  <c:v>30.999897003000001</c:v>
                </c:pt>
                <c:pt idx="311">
                  <c:v>31.099887848000002</c:v>
                </c:pt>
                <c:pt idx="312">
                  <c:v>31.199876785000001</c:v>
                </c:pt>
                <c:pt idx="313">
                  <c:v>31.299867630000001</c:v>
                </c:pt>
                <c:pt idx="314">
                  <c:v>31.399856567</c:v>
                </c:pt>
                <c:pt idx="315">
                  <c:v>31.499847412000001</c:v>
                </c:pt>
                <c:pt idx="316">
                  <c:v>31.599838256999998</c:v>
                </c:pt>
                <c:pt idx="317">
                  <c:v>31.699827194000001</c:v>
                </c:pt>
                <c:pt idx="318">
                  <c:v>31.799818039000002</c:v>
                </c:pt>
                <c:pt idx="319">
                  <c:v>31.899806976000001</c:v>
                </c:pt>
                <c:pt idx="320">
                  <c:v>31.999797821000001</c:v>
                </c:pt>
                <c:pt idx="321">
                  <c:v>32.099788666000002</c:v>
                </c:pt>
                <c:pt idx="322">
                  <c:v>32.199775696000003</c:v>
                </c:pt>
                <c:pt idx="323">
                  <c:v>32.299766540999997</c:v>
                </c:pt>
                <c:pt idx="324">
                  <c:v>32.399757385000001</c:v>
                </c:pt>
                <c:pt idx="325">
                  <c:v>32.499748230000002</c:v>
                </c:pt>
                <c:pt idx="326">
                  <c:v>32.599739075000002</c:v>
                </c:pt>
                <c:pt idx="327">
                  <c:v>32.699726105000003</c:v>
                </c:pt>
                <c:pt idx="328">
                  <c:v>32.799716949</c:v>
                </c:pt>
                <c:pt idx="329">
                  <c:v>32.899707794000001</c:v>
                </c:pt>
                <c:pt idx="330">
                  <c:v>32.999698639000002</c:v>
                </c:pt>
                <c:pt idx="331">
                  <c:v>33.099685669000003</c:v>
                </c:pt>
                <c:pt idx="332">
                  <c:v>33.199676513999997</c:v>
                </c:pt>
                <c:pt idx="333">
                  <c:v>33.299667358000001</c:v>
                </c:pt>
                <c:pt idx="334">
                  <c:v>33.399658203000001</c:v>
                </c:pt>
                <c:pt idx="335">
                  <c:v>33.499649048000002</c:v>
                </c:pt>
                <c:pt idx="336">
                  <c:v>33.599636078000003</c:v>
                </c:pt>
                <c:pt idx="337">
                  <c:v>33.699626922999997</c:v>
                </c:pt>
                <c:pt idx="338">
                  <c:v>33.799617767000001</c:v>
                </c:pt>
                <c:pt idx="339">
                  <c:v>33.899608612000002</c:v>
                </c:pt>
                <c:pt idx="340">
                  <c:v>33.999595642000003</c:v>
                </c:pt>
                <c:pt idx="341">
                  <c:v>34.099586487000003</c:v>
                </c:pt>
                <c:pt idx="342">
                  <c:v>34.199577331999997</c:v>
                </c:pt>
                <c:pt idx="343">
                  <c:v>34.299568176000001</c:v>
                </c:pt>
                <c:pt idx="344">
                  <c:v>34.399559021000002</c:v>
                </c:pt>
                <c:pt idx="345">
                  <c:v>34.499546051000003</c:v>
                </c:pt>
                <c:pt idx="346">
                  <c:v>34.599536895999996</c:v>
                </c:pt>
                <c:pt idx="347">
                  <c:v>34.699527740000001</c:v>
                </c:pt>
                <c:pt idx="348">
                  <c:v>34.799518585000001</c:v>
                </c:pt>
                <c:pt idx="349">
                  <c:v>34.899505615000002</c:v>
                </c:pt>
                <c:pt idx="350">
                  <c:v>34.999496460000003</c:v>
                </c:pt>
                <c:pt idx="351">
                  <c:v>35.099487304999997</c:v>
                </c:pt>
                <c:pt idx="352">
                  <c:v>35.199478149000001</c:v>
                </c:pt>
                <c:pt idx="353">
                  <c:v>35.299468994000001</c:v>
                </c:pt>
                <c:pt idx="354">
                  <c:v>35.399456024000003</c:v>
                </c:pt>
                <c:pt idx="355">
                  <c:v>35.499446869000003</c:v>
                </c:pt>
                <c:pt idx="356">
                  <c:v>35.599437713999997</c:v>
                </c:pt>
                <c:pt idx="357">
                  <c:v>35.699428558000001</c:v>
                </c:pt>
                <c:pt idx="358">
                  <c:v>35.799415588000002</c:v>
                </c:pt>
                <c:pt idx="359">
                  <c:v>35.899406433000003</c:v>
                </c:pt>
                <c:pt idx="360">
                  <c:v>35.999397278000004</c:v>
                </c:pt>
                <c:pt idx="361">
                  <c:v>36.099388122999997</c:v>
                </c:pt>
                <c:pt idx="362">
                  <c:v>36.199378967000001</c:v>
                </c:pt>
                <c:pt idx="363">
                  <c:v>36.299365997000002</c:v>
                </c:pt>
                <c:pt idx="364">
                  <c:v>36.399356842000003</c:v>
                </c:pt>
                <c:pt idx="365">
                  <c:v>36.499347686999997</c:v>
                </c:pt>
                <c:pt idx="366">
                  <c:v>36.599338531000001</c:v>
                </c:pt>
                <c:pt idx="367">
                  <c:v>36.699325561999999</c:v>
                </c:pt>
                <c:pt idx="368">
                  <c:v>36.799316406000003</c:v>
                </c:pt>
                <c:pt idx="369">
                  <c:v>36.899307251000003</c:v>
                </c:pt>
                <c:pt idx="370">
                  <c:v>36.999298095999997</c:v>
                </c:pt>
                <c:pt idx="371">
                  <c:v>37.099288940000001</c:v>
                </c:pt>
                <c:pt idx="372">
                  <c:v>37.199275970000002</c:v>
                </c:pt>
                <c:pt idx="373">
                  <c:v>37.299266815000003</c:v>
                </c:pt>
                <c:pt idx="374">
                  <c:v>37.399257660000004</c:v>
                </c:pt>
                <c:pt idx="375">
                  <c:v>37.499248504999997</c:v>
                </c:pt>
                <c:pt idx="376">
                  <c:v>37.599235534999998</c:v>
                </c:pt>
                <c:pt idx="377">
                  <c:v>37.699226379000002</c:v>
                </c:pt>
                <c:pt idx="378">
                  <c:v>37.799217224000003</c:v>
                </c:pt>
                <c:pt idx="379">
                  <c:v>37.899208068999997</c:v>
                </c:pt>
                <c:pt idx="380">
                  <c:v>37.999198913999997</c:v>
                </c:pt>
                <c:pt idx="381">
                  <c:v>38.099185943999998</c:v>
                </c:pt>
                <c:pt idx="382">
                  <c:v>38.199176788000003</c:v>
                </c:pt>
                <c:pt idx="383">
                  <c:v>38.299167633000003</c:v>
                </c:pt>
                <c:pt idx="384">
                  <c:v>38.399158477999997</c:v>
                </c:pt>
                <c:pt idx="385">
                  <c:v>38.499145507999998</c:v>
                </c:pt>
                <c:pt idx="386">
                  <c:v>38.599136352999999</c:v>
                </c:pt>
                <c:pt idx="387">
                  <c:v>38.699127197000003</c:v>
                </c:pt>
                <c:pt idx="388">
                  <c:v>38.799118042000003</c:v>
                </c:pt>
                <c:pt idx="389">
                  <c:v>38.899108886999997</c:v>
                </c:pt>
                <c:pt idx="390">
                  <c:v>38.999095916999998</c:v>
                </c:pt>
                <c:pt idx="391">
                  <c:v>39.099086761000002</c:v>
                </c:pt>
                <c:pt idx="392">
                  <c:v>39.199077606000003</c:v>
                </c:pt>
                <c:pt idx="393">
                  <c:v>39.299068450999997</c:v>
                </c:pt>
                <c:pt idx="394">
                  <c:v>39.399055480999998</c:v>
                </c:pt>
                <c:pt idx="395">
                  <c:v>39.499046325999998</c:v>
                </c:pt>
                <c:pt idx="396">
                  <c:v>39.599037170000003</c:v>
                </c:pt>
                <c:pt idx="397">
                  <c:v>39.699028015000003</c:v>
                </c:pt>
                <c:pt idx="398">
                  <c:v>39.799015044999997</c:v>
                </c:pt>
                <c:pt idx="399">
                  <c:v>39.899005889999998</c:v>
                </c:pt>
                <c:pt idx="400">
                  <c:v>39.998996734999999</c:v>
                </c:pt>
                <c:pt idx="401">
                  <c:v>40.098987579000003</c:v>
                </c:pt>
                <c:pt idx="402">
                  <c:v>40.198978424000003</c:v>
                </c:pt>
                <c:pt idx="403">
                  <c:v>40.298965453999998</c:v>
                </c:pt>
                <c:pt idx="404">
                  <c:v>40.398956298999998</c:v>
                </c:pt>
                <c:pt idx="405">
                  <c:v>40.499946594000001</c:v>
                </c:pt>
                <c:pt idx="406">
                  <c:v>40.599937439000001</c:v>
                </c:pt>
                <c:pt idx="407">
                  <c:v>40.699928284000002</c:v>
                </c:pt>
                <c:pt idx="408">
                  <c:v>40.799915314000003</c:v>
                </c:pt>
                <c:pt idx="409">
                  <c:v>40.899906158</c:v>
                </c:pt>
                <c:pt idx="410">
                  <c:v>40.999897003000001</c:v>
                </c:pt>
                <c:pt idx="411">
                  <c:v>41.099887848000002</c:v>
                </c:pt>
                <c:pt idx="412">
                  <c:v>41.199874878000003</c:v>
                </c:pt>
                <c:pt idx="413">
                  <c:v>41.299865723000003</c:v>
                </c:pt>
                <c:pt idx="414">
                  <c:v>41.399856567</c:v>
                </c:pt>
                <c:pt idx="415">
                  <c:v>41.499847412000001</c:v>
                </c:pt>
                <c:pt idx="416">
                  <c:v>41.599838257000002</c:v>
                </c:pt>
                <c:pt idx="417">
                  <c:v>41.699825287000003</c:v>
                </c:pt>
                <c:pt idx="418">
                  <c:v>41.799816131999997</c:v>
                </c:pt>
                <c:pt idx="419">
                  <c:v>41.899806976000001</c:v>
                </c:pt>
                <c:pt idx="420">
                  <c:v>41.999797821000001</c:v>
                </c:pt>
                <c:pt idx="421">
                  <c:v>42.099784851000003</c:v>
                </c:pt>
                <c:pt idx="422">
                  <c:v>42.199775696000003</c:v>
                </c:pt>
                <c:pt idx="423">
                  <c:v>42.299766540999997</c:v>
                </c:pt>
                <c:pt idx="424">
                  <c:v>42.399757385000001</c:v>
                </c:pt>
                <c:pt idx="425">
                  <c:v>42.499748230000002</c:v>
                </c:pt>
                <c:pt idx="426">
                  <c:v>42.599735260000003</c:v>
                </c:pt>
                <c:pt idx="427">
                  <c:v>42.699726105000003</c:v>
                </c:pt>
                <c:pt idx="428">
                  <c:v>42.799716949</c:v>
                </c:pt>
                <c:pt idx="429">
                  <c:v>42.899707794000001</c:v>
                </c:pt>
                <c:pt idx="430">
                  <c:v>42.999694824000002</c:v>
                </c:pt>
                <c:pt idx="431">
                  <c:v>43.099685669000003</c:v>
                </c:pt>
                <c:pt idx="432">
                  <c:v>43.199676513999997</c:v>
                </c:pt>
                <c:pt idx="433">
                  <c:v>43.299667358000001</c:v>
                </c:pt>
                <c:pt idx="434">
                  <c:v>43.399658203000001</c:v>
                </c:pt>
                <c:pt idx="435">
                  <c:v>43.499645233000003</c:v>
                </c:pt>
                <c:pt idx="436">
                  <c:v>43.599636078000003</c:v>
                </c:pt>
                <c:pt idx="437">
                  <c:v>43.699626922999997</c:v>
                </c:pt>
                <c:pt idx="438">
                  <c:v>43.799617767000001</c:v>
                </c:pt>
                <c:pt idx="439">
                  <c:v>43.899604797000002</c:v>
                </c:pt>
                <c:pt idx="440">
                  <c:v>43.999595642000003</c:v>
                </c:pt>
                <c:pt idx="441">
                  <c:v>44.099586487000003</c:v>
                </c:pt>
                <c:pt idx="442">
                  <c:v>44.199577331999997</c:v>
                </c:pt>
                <c:pt idx="443">
                  <c:v>44.299568176000001</c:v>
                </c:pt>
                <c:pt idx="444">
                  <c:v>44.399555206000002</c:v>
                </c:pt>
                <c:pt idx="445">
                  <c:v>44.499546051000003</c:v>
                </c:pt>
                <c:pt idx="446">
                  <c:v>44.599536895999996</c:v>
                </c:pt>
                <c:pt idx="447">
                  <c:v>44.699527740000001</c:v>
                </c:pt>
                <c:pt idx="448">
                  <c:v>44.799514770999998</c:v>
                </c:pt>
                <c:pt idx="449">
                  <c:v>44.899505615000002</c:v>
                </c:pt>
                <c:pt idx="450">
                  <c:v>44.999496460000003</c:v>
                </c:pt>
                <c:pt idx="451">
                  <c:v>45.099487304999997</c:v>
                </c:pt>
                <c:pt idx="452">
                  <c:v>45.199478149000001</c:v>
                </c:pt>
                <c:pt idx="453">
                  <c:v>45.299465179000002</c:v>
                </c:pt>
                <c:pt idx="454">
                  <c:v>45.399456024000003</c:v>
                </c:pt>
                <c:pt idx="455">
                  <c:v>45.499446869000003</c:v>
                </c:pt>
                <c:pt idx="456">
                  <c:v>45.599437713999997</c:v>
                </c:pt>
                <c:pt idx="457">
                  <c:v>45.699424743999998</c:v>
                </c:pt>
                <c:pt idx="458">
                  <c:v>45.799415588000002</c:v>
                </c:pt>
                <c:pt idx="459">
                  <c:v>45.899406433000003</c:v>
                </c:pt>
                <c:pt idx="460">
                  <c:v>45.999397278000004</c:v>
                </c:pt>
                <c:pt idx="461">
                  <c:v>46.099388122999997</c:v>
                </c:pt>
                <c:pt idx="462">
                  <c:v>46.199375152999998</c:v>
                </c:pt>
                <c:pt idx="463">
                  <c:v>46.299365997000002</c:v>
                </c:pt>
                <c:pt idx="464">
                  <c:v>46.399356842000003</c:v>
                </c:pt>
                <c:pt idx="465">
                  <c:v>46.499347686999997</c:v>
                </c:pt>
                <c:pt idx="466">
                  <c:v>46.599334716999998</c:v>
                </c:pt>
                <c:pt idx="467">
                  <c:v>46.699325561999999</c:v>
                </c:pt>
                <c:pt idx="468">
                  <c:v>46.799316406000003</c:v>
                </c:pt>
                <c:pt idx="469">
                  <c:v>46.899307251000003</c:v>
                </c:pt>
                <c:pt idx="470">
                  <c:v>46.999298095999997</c:v>
                </c:pt>
                <c:pt idx="471">
                  <c:v>47.099285125999998</c:v>
                </c:pt>
                <c:pt idx="472">
                  <c:v>47.199275970000002</c:v>
                </c:pt>
                <c:pt idx="473">
                  <c:v>47.299266815000003</c:v>
                </c:pt>
                <c:pt idx="474">
                  <c:v>47.399257660000004</c:v>
                </c:pt>
                <c:pt idx="475">
                  <c:v>47.499244689999998</c:v>
                </c:pt>
                <c:pt idx="476">
                  <c:v>47.599235534999998</c:v>
                </c:pt>
                <c:pt idx="477">
                  <c:v>47.699226379000002</c:v>
                </c:pt>
                <c:pt idx="478">
                  <c:v>47.799217224000003</c:v>
                </c:pt>
                <c:pt idx="479">
                  <c:v>47.899208068999997</c:v>
                </c:pt>
                <c:pt idx="480">
                  <c:v>47.999195098999998</c:v>
                </c:pt>
                <c:pt idx="481">
                  <c:v>48.099185943999998</c:v>
                </c:pt>
                <c:pt idx="482">
                  <c:v>48.199176788000003</c:v>
                </c:pt>
                <c:pt idx="483">
                  <c:v>48.299167633000003</c:v>
                </c:pt>
                <c:pt idx="484">
                  <c:v>48.399154662999997</c:v>
                </c:pt>
                <c:pt idx="485">
                  <c:v>48.499145507999998</c:v>
                </c:pt>
                <c:pt idx="486">
                  <c:v>48.599136352999999</c:v>
                </c:pt>
                <c:pt idx="487">
                  <c:v>48.699127197000003</c:v>
                </c:pt>
                <c:pt idx="488">
                  <c:v>48.799118042000003</c:v>
                </c:pt>
                <c:pt idx="489">
                  <c:v>48.899105071999998</c:v>
                </c:pt>
                <c:pt idx="490">
                  <c:v>48.999095916999998</c:v>
                </c:pt>
                <c:pt idx="491">
                  <c:v>49.099086761000002</c:v>
                </c:pt>
                <c:pt idx="492">
                  <c:v>49.199077606000003</c:v>
                </c:pt>
                <c:pt idx="493">
                  <c:v>49.299064635999997</c:v>
                </c:pt>
                <c:pt idx="494">
                  <c:v>49.399055480999998</c:v>
                </c:pt>
                <c:pt idx="495">
                  <c:v>49.499046325999998</c:v>
                </c:pt>
                <c:pt idx="496">
                  <c:v>49.599037170000003</c:v>
                </c:pt>
                <c:pt idx="497">
                  <c:v>49.699028015000003</c:v>
                </c:pt>
                <c:pt idx="498">
                  <c:v>49.799015044999997</c:v>
                </c:pt>
                <c:pt idx="499">
                  <c:v>49.899005889999998</c:v>
                </c:pt>
                <c:pt idx="500">
                  <c:v>49.998996734999999</c:v>
                </c:pt>
                <c:pt idx="501">
                  <c:v>50.098987579000003</c:v>
                </c:pt>
                <c:pt idx="502">
                  <c:v>50.198974608999997</c:v>
                </c:pt>
                <c:pt idx="503">
                  <c:v>50.298965453999998</c:v>
                </c:pt>
                <c:pt idx="504">
                  <c:v>50.398956298999998</c:v>
                </c:pt>
                <c:pt idx="505">
                  <c:v>50.498947143999999</c:v>
                </c:pt>
                <c:pt idx="506">
                  <c:v>50.598934174</c:v>
                </c:pt>
                <c:pt idx="507">
                  <c:v>50.698925017999997</c:v>
                </c:pt>
                <c:pt idx="508">
                  <c:v>50.798915862999998</c:v>
                </c:pt>
                <c:pt idx="509">
                  <c:v>50.898906707999998</c:v>
                </c:pt>
                <c:pt idx="510">
                  <c:v>50.998897552000003</c:v>
                </c:pt>
                <c:pt idx="511">
                  <c:v>51.098884583</c:v>
                </c:pt>
                <c:pt idx="512">
                  <c:v>51.198875426999997</c:v>
                </c:pt>
                <c:pt idx="513">
                  <c:v>51.298866271999998</c:v>
                </c:pt>
                <c:pt idx="514">
                  <c:v>51.398857116999999</c:v>
                </c:pt>
                <c:pt idx="515">
                  <c:v>51.498844147</c:v>
                </c:pt>
                <c:pt idx="516">
                  <c:v>51.598834990999997</c:v>
                </c:pt>
                <c:pt idx="517">
                  <c:v>51.698825835999997</c:v>
                </c:pt>
                <c:pt idx="518">
                  <c:v>51.798816680999998</c:v>
                </c:pt>
                <c:pt idx="519">
                  <c:v>51.898807525999999</c:v>
                </c:pt>
                <c:pt idx="520">
                  <c:v>51.998794556</c:v>
                </c:pt>
                <c:pt idx="521">
                  <c:v>52.098785399999997</c:v>
                </c:pt>
                <c:pt idx="522">
                  <c:v>52.198776244999998</c:v>
                </c:pt>
                <c:pt idx="523">
                  <c:v>52.299766540999997</c:v>
                </c:pt>
                <c:pt idx="524">
                  <c:v>52.399757385000001</c:v>
                </c:pt>
                <c:pt idx="525">
                  <c:v>52.499744415000002</c:v>
                </c:pt>
                <c:pt idx="526">
                  <c:v>52.599735260000003</c:v>
                </c:pt>
                <c:pt idx="527">
                  <c:v>52.699726105000003</c:v>
                </c:pt>
                <c:pt idx="528">
                  <c:v>52.799716949</c:v>
                </c:pt>
                <c:pt idx="529">
                  <c:v>52.899703979000002</c:v>
                </c:pt>
                <c:pt idx="530">
                  <c:v>52.999694824000002</c:v>
                </c:pt>
                <c:pt idx="531">
                  <c:v>53.099685669000003</c:v>
                </c:pt>
                <c:pt idx="532">
                  <c:v>53.199676513999997</c:v>
                </c:pt>
                <c:pt idx="533">
                  <c:v>53.299667358000001</c:v>
                </c:pt>
                <c:pt idx="534">
                  <c:v>53.399654388000002</c:v>
                </c:pt>
                <c:pt idx="535">
                  <c:v>53.499645233000003</c:v>
                </c:pt>
                <c:pt idx="536">
                  <c:v>53.599636078000003</c:v>
                </c:pt>
                <c:pt idx="537">
                  <c:v>53.699626922999997</c:v>
                </c:pt>
                <c:pt idx="538">
                  <c:v>53.799613952999998</c:v>
                </c:pt>
                <c:pt idx="539">
                  <c:v>53.899604797000002</c:v>
                </c:pt>
                <c:pt idx="540">
                  <c:v>53.999595642000003</c:v>
                </c:pt>
                <c:pt idx="541">
                  <c:v>54.099586487000003</c:v>
                </c:pt>
                <c:pt idx="542">
                  <c:v>54.199577331999997</c:v>
                </c:pt>
                <c:pt idx="543">
                  <c:v>54.299564361999998</c:v>
                </c:pt>
                <c:pt idx="544">
                  <c:v>54.399555206000002</c:v>
                </c:pt>
                <c:pt idx="545">
                  <c:v>54.499546051000003</c:v>
                </c:pt>
                <c:pt idx="546">
                  <c:v>54.599536895999996</c:v>
                </c:pt>
                <c:pt idx="547">
                  <c:v>54.699523925999998</c:v>
                </c:pt>
                <c:pt idx="548">
                  <c:v>54.799514770999998</c:v>
                </c:pt>
                <c:pt idx="549">
                  <c:v>54.899505615000002</c:v>
                </c:pt>
                <c:pt idx="550">
                  <c:v>54.999496460000003</c:v>
                </c:pt>
                <c:pt idx="551">
                  <c:v>55.099487304999997</c:v>
                </c:pt>
                <c:pt idx="552">
                  <c:v>55.199474334999998</c:v>
                </c:pt>
                <c:pt idx="553">
                  <c:v>55.299465179000002</c:v>
                </c:pt>
                <c:pt idx="554">
                  <c:v>55.399456024000003</c:v>
                </c:pt>
                <c:pt idx="555">
                  <c:v>55.499446869000003</c:v>
                </c:pt>
                <c:pt idx="556">
                  <c:v>55.599433898999997</c:v>
                </c:pt>
                <c:pt idx="557">
                  <c:v>55.699424743999998</c:v>
                </c:pt>
                <c:pt idx="558">
                  <c:v>55.799415588000002</c:v>
                </c:pt>
                <c:pt idx="559">
                  <c:v>55.899406433000003</c:v>
                </c:pt>
                <c:pt idx="560">
                  <c:v>55.999397278000004</c:v>
                </c:pt>
                <c:pt idx="561">
                  <c:v>56.099384307999998</c:v>
                </c:pt>
                <c:pt idx="562">
                  <c:v>56.199375152999998</c:v>
                </c:pt>
                <c:pt idx="563">
                  <c:v>56.299365997000002</c:v>
                </c:pt>
                <c:pt idx="564">
                  <c:v>56.399356842000003</c:v>
                </c:pt>
                <c:pt idx="565">
                  <c:v>56.499343871999997</c:v>
                </c:pt>
                <c:pt idx="566">
                  <c:v>56.599334716999998</c:v>
                </c:pt>
                <c:pt idx="567">
                  <c:v>56.699325561999999</c:v>
                </c:pt>
                <c:pt idx="568">
                  <c:v>56.799316406000003</c:v>
                </c:pt>
                <c:pt idx="569">
                  <c:v>56.899307251000003</c:v>
                </c:pt>
                <c:pt idx="570">
                  <c:v>56.999294280999997</c:v>
                </c:pt>
                <c:pt idx="571">
                  <c:v>57.099285125999998</c:v>
                </c:pt>
                <c:pt idx="572">
                  <c:v>57.199275970000002</c:v>
                </c:pt>
                <c:pt idx="573">
                  <c:v>57.299266815000003</c:v>
                </c:pt>
                <c:pt idx="574">
                  <c:v>57.399253844999997</c:v>
                </c:pt>
                <c:pt idx="575">
                  <c:v>57.499244689999998</c:v>
                </c:pt>
                <c:pt idx="576">
                  <c:v>57.599235534999998</c:v>
                </c:pt>
                <c:pt idx="577">
                  <c:v>57.699226379000002</c:v>
                </c:pt>
                <c:pt idx="578">
                  <c:v>57.799217224000003</c:v>
                </c:pt>
                <c:pt idx="579">
                  <c:v>57.899204253999997</c:v>
                </c:pt>
                <c:pt idx="580">
                  <c:v>57.999195098999998</c:v>
                </c:pt>
                <c:pt idx="581">
                  <c:v>58.099185943999998</c:v>
                </c:pt>
                <c:pt idx="582">
                  <c:v>58.199176788000003</c:v>
                </c:pt>
                <c:pt idx="583">
                  <c:v>58.299163817999997</c:v>
                </c:pt>
                <c:pt idx="584">
                  <c:v>58.399154662999997</c:v>
                </c:pt>
                <c:pt idx="585">
                  <c:v>58.499145507999998</c:v>
                </c:pt>
                <c:pt idx="586">
                  <c:v>58.599136352999999</c:v>
                </c:pt>
                <c:pt idx="587">
                  <c:v>58.699127197000003</c:v>
                </c:pt>
                <c:pt idx="588">
                  <c:v>58.799114226999997</c:v>
                </c:pt>
                <c:pt idx="589">
                  <c:v>58.899105071999998</c:v>
                </c:pt>
                <c:pt idx="590">
                  <c:v>58.999095916999998</c:v>
                </c:pt>
                <c:pt idx="591">
                  <c:v>59.099086761000002</c:v>
                </c:pt>
                <c:pt idx="592">
                  <c:v>59.199073792</c:v>
                </c:pt>
                <c:pt idx="593">
                  <c:v>59.299064635999997</c:v>
                </c:pt>
                <c:pt idx="594">
                  <c:v>59.399055480999998</c:v>
                </c:pt>
                <c:pt idx="595">
                  <c:v>59.499046325999998</c:v>
                </c:pt>
                <c:pt idx="596">
                  <c:v>59.599037170000003</c:v>
                </c:pt>
                <c:pt idx="597">
                  <c:v>59.699024199999997</c:v>
                </c:pt>
                <c:pt idx="598">
                  <c:v>59.799015044999997</c:v>
                </c:pt>
                <c:pt idx="599">
                  <c:v>59.899005889999998</c:v>
                </c:pt>
                <c:pt idx="600">
                  <c:v>59.998996734999999</c:v>
                </c:pt>
                <c:pt idx="601">
                  <c:v>60.098983765</c:v>
                </c:pt>
                <c:pt idx="602">
                  <c:v>60.198974608999997</c:v>
                </c:pt>
                <c:pt idx="603">
                  <c:v>60.298965453999998</c:v>
                </c:pt>
                <c:pt idx="604">
                  <c:v>60.398956298999998</c:v>
                </c:pt>
                <c:pt idx="605">
                  <c:v>60.498947143999999</c:v>
                </c:pt>
                <c:pt idx="606">
                  <c:v>60.598934174</c:v>
                </c:pt>
                <c:pt idx="607">
                  <c:v>60.698925017999997</c:v>
                </c:pt>
                <c:pt idx="608">
                  <c:v>60.798915862999998</c:v>
                </c:pt>
                <c:pt idx="609">
                  <c:v>60.898906707999998</c:v>
                </c:pt>
                <c:pt idx="610">
                  <c:v>60.998893738</c:v>
                </c:pt>
                <c:pt idx="611">
                  <c:v>61.098884583</c:v>
                </c:pt>
                <c:pt idx="612">
                  <c:v>61.198875426999997</c:v>
                </c:pt>
                <c:pt idx="613">
                  <c:v>61.298866271999998</c:v>
                </c:pt>
                <c:pt idx="614">
                  <c:v>61.398857116999999</c:v>
                </c:pt>
                <c:pt idx="615">
                  <c:v>61.498844147</c:v>
                </c:pt>
                <c:pt idx="616">
                  <c:v>61.598834990999997</c:v>
                </c:pt>
                <c:pt idx="617">
                  <c:v>61.698825835999997</c:v>
                </c:pt>
                <c:pt idx="618">
                  <c:v>61.798816680999998</c:v>
                </c:pt>
                <c:pt idx="619">
                  <c:v>61.898803710999999</c:v>
                </c:pt>
                <c:pt idx="620">
                  <c:v>61.998794556</c:v>
                </c:pt>
                <c:pt idx="621">
                  <c:v>62.098785399999997</c:v>
                </c:pt>
                <c:pt idx="622">
                  <c:v>62.198776244999998</c:v>
                </c:pt>
                <c:pt idx="623">
                  <c:v>62.298763274999999</c:v>
                </c:pt>
                <c:pt idx="624">
                  <c:v>62.39875412</c:v>
                </c:pt>
                <c:pt idx="625">
                  <c:v>62.498744965</c:v>
                </c:pt>
                <c:pt idx="626">
                  <c:v>62.598735808999997</c:v>
                </c:pt>
                <c:pt idx="627">
                  <c:v>62.698726653999998</c:v>
                </c:pt>
                <c:pt idx="628">
                  <c:v>62.798713683999999</c:v>
                </c:pt>
                <c:pt idx="629">
                  <c:v>62.898704529</c:v>
                </c:pt>
                <c:pt idx="630">
                  <c:v>62.998695374</c:v>
                </c:pt>
                <c:pt idx="631">
                  <c:v>63.098686217999997</c:v>
                </c:pt>
                <c:pt idx="632">
                  <c:v>63.198673247999999</c:v>
                </c:pt>
                <c:pt idx="633">
                  <c:v>63.298664092999999</c:v>
                </c:pt>
                <c:pt idx="634">
                  <c:v>63.398654938</c:v>
                </c:pt>
                <c:pt idx="635">
                  <c:v>63.498645781999997</c:v>
                </c:pt>
                <c:pt idx="636">
                  <c:v>63.598636626999998</c:v>
                </c:pt>
                <c:pt idx="637">
                  <c:v>63.698623656999999</c:v>
                </c:pt>
                <c:pt idx="638">
                  <c:v>63.798614502</c:v>
                </c:pt>
                <c:pt idx="639">
                  <c:v>63.898605347</c:v>
                </c:pt>
                <c:pt idx="640">
                  <c:v>63.998596190999997</c:v>
                </c:pt>
                <c:pt idx="641">
                  <c:v>64.099586486999996</c:v>
                </c:pt>
                <c:pt idx="642">
                  <c:v>64.199577332000004</c:v>
                </c:pt>
                <c:pt idx="643">
                  <c:v>64.299568175999994</c:v>
                </c:pt>
                <c:pt idx="644">
                  <c:v>64.399551392000006</c:v>
                </c:pt>
                <c:pt idx="645">
                  <c:v>64.499542235999996</c:v>
                </c:pt>
                <c:pt idx="646">
                  <c:v>64.599533081000004</c:v>
                </c:pt>
                <c:pt idx="647">
                  <c:v>64.699523925999998</c:v>
                </c:pt>
                <c:pt idx="648">
                  <c:v>64.799514771000005</c:v>
                </c:pt>
                <c:pt idx="649">
                  <c:v>64.899505614999995</c:v>
                </c:pt>
                <c:pt idx="650">
                  <c:v>64.999496460000003</c:v>
                </c:pt>
                <c:pt idx="651">
                  <c:v>65.099487304999997</c:v>
                </c:pt>
                <c:pt idx="652">
                  <c:v>65.199478149000001</c:v>
                </c:pt>
                <c:pt idx="653">
                  <c:v>65.299461364999999</c:v>
                </c:pt>
                <c:pt idx="654">
                  <c:v>65.399452209000003</c:v>
                </c:pt>
                <c:pt idx="655">
                  <c:v>65.499443053999997</c:v>
                </c:pt>
                <c:pt idx="656">
                  <c:v>65.599433899000005</c:v>
                </c:pt>
                <c:pt idx="657">
                  <c:v>65.699424743999998</c:v>
                </c:pt>
                <c:pt idx="658">
                  <c:v>65.799415588000002</c:v>
                </c:pt>
                <c:pt idx="659">
                  <c:v>65.899406432999996</c:v>
                </c:pt>
                <c:pt idx="660">
                  <c:v>65.999397278000004</c:v>
                </c:pt>
                <c:pt idx="661">
                  <c:v>66.099388122999997</c:v>
                </c:pt>
                <c:pt idx="662">
                  <c:v>66.199371338000006</c:v>
                </c:pt>
                <c:pt idx="663">
                  <c:v>66.299362183</c:v>
                </c:pt>
                <c:pt idx="664">
                  <c:v>66.399353027000004</c:v>
                </c:pt>
                <c:pt idx="665">
                  <c:v>66.499343871999997</c:v>
                </c:pt>
                <c:pt idx="666">
                  <c:v>66.599334717000005</c:v>
                </c:pt>
                <c:pt idx="667">
                  <c:v>66.699325561999999</c:v>
                </c:pt>
                <c:pt idx="668">
                  <c:v>66.799316406000003</c:v>
                </c:pt>
                <c:pt idx="669">
                  <c:v>66.899307250999996</c:v>
                </c:pt>
                <c:pt idx="670">
                  <c:v>66.999298096000004</c:v>
                </c:pt>
                <c:pt idx="671">
                  <c:v>67.099281310999999</c:v>
                </c:pt>
                <c:pt idx="672">
                  <c:v>67.199272156000006</c:v>
                </c:pt>
                <c:pt idx="673">
                  <c:v>67.299262999999996</c:v>
                </c:pt>
                <c:pt idx="674">
                  <c:v>67.399253845000004</c:v>
                </c:pt>
                <c:pt idx="675">
                  <c:v>67.499244689999998</c:v>
                </c:pt>
                <c:pt idx="676">
                  <c:v>67.599235535000005</c:v>
                </c:pt>
                <c:pt idx="677">
                  <c:v>67.699226378999995</c:v>
                </c:pt>
                <c:pt idx="678">
                  <c:v>67.799217224000003</c:v>
                </c:pt>
                <c:pt idx="679">
                  <c:v>67.899208068999997</c:v>
                </c:pt>
                <c:pt idx="680">
                  <c:v>67.999191284000005</c:v>
                </c:pt>
                <c:pt idx="681">
                  <c:v>68.099182128999999</c:v>
                </c:pt>
                <c:pt idx="682">
                  <c:v>68.199172974000007</c:v>
                </c:pt>
                <c:pt idx="683">
                  <c:v>68.299163817999997</c:v>
                </c:pt>
                <c:pt idx="684">
                  <c:v>68.399154663000004</c:v>
                </c:pt>
                <c:pt idx="685">
                  <c:v>68.499145507999998</c:v>
                </c:pt>
                <c:pt idx="686">
                  <c:v>68.599136353000006</c:v>
                </c:pt>
                <c:pt idx="687">
                  <c:v>68.699127196999996</c:v>
                </c:pt>
                <c:pt idx="688">
                  <c:v>68.799118042000003</c:v>
                </c:pt>
                <c:pt idx="689">
                  <c:v>68.899101256999998</c:v>
                </c:pt>
                <c:pt idx="690">
                  <c:v>68.999092102000006</c:v>
                </c:pt>
                <c:pt idx="691">
                  <c:v>69.099082946999999</c:v>
                </c:pt>
                <c:pt idx="692">
                  <c:v>69.199073791999993</c:v>
                </c:pt>
                <c:pt idx="693">
                  <c:v>69.299064635999997</c:v>
                </c:pt>
                <c:pt idx="694">
                  <c:v>69.399055481000005</c:v>
                </c:pt>
                <c:pt idx="695">
                  <c:v>69.499046325999998</c:v>
                </c:pt>
                <c:pt idx="696">
                  <c:v>69.599037170000003</c:v>
                </c:pt>
                <c:pt idx="697">
                  <c:v>69.699028014999996</c:v>
                </c:pt>
                <c:pt idx="698">
                  <c:v>69.799011230000005</c:v>
                </c:pt>
                <c:pt idx="699">
                  <c:v>69.899002074999999</c:v>
                </c:pt>
                <c:pt idx="700">
                  <c:v>69.998992920000006</c:v>
                </c:pt>
                <c:pt idx="701">
                  <c:v>70.098983765</c:v>
                </c:pt>
                <c:pt idx="702">
                  <c:v>70.198974609000004</c:v>
                </c:pt>
                <c:pt idx="703">
                  <c:v>70.298965453999998</c:v>
                </c:pt>
                <c:pt idx="704">
                  <c:v>70.398956299000005</c:v>
                </c:pt>
                <c:pt idx="705">
                  <c:v>70.498947143999999</c:v>
                </c:pt>
                <c:pt idx="706">
                  <c:v>70.598937988000003</c:v>
                </c:pt>
                <c:pt idx="707">
                  <c:v>70.698921204000001</c:v>
                </c:pt>
                <c:pt idx="708">
                  <c:v>70.798912048000005</c:v>
                </c:pt>
                <c:pt idx="709">
                  <c:v>70.898902892999999</c:v>
                </c:pt>
                <c:pt idx="710">
                  <c:v>70.998893738000007</c:v>
                </c:pt>
                <c:pt idx="711">
                  <c:v>71.098884583</c:v>
                </c:pt>
                <c:pt idx="712">
                  <c:v>71.198875427000004</c:v>
                </c:pt>
                <c:pt idx="713">
                  <c:v>71.298866271999998</c:v>
                </c:pt>
                <c:pt idx="714">
                  <c:v>71.398857117000006</c:v>
                </c:pt>
                <c:pt idx="715">
                  <c:v>71.498847960999996</c:v>
                </c:pt>
                <c:pt idx="716">
                  <c:v>71.598831176999994</c:v>
                </c:pt>
                <c:pt idx="717">
                  <c:v>71.698822020999998</c:v>
                </c:pt>
                <c:pt idx="718">
                  <c:v>71.798812866000006</c:v>
                </c:pt>
                <c:pt idx="719">
                  <c:v>71.898803710999999</c:v>
                </c:pt>
                <c:pt idx="720">
                  <c:v>71.998794556000007</c:v>
                </c:pt>
                <c:pt idx="721">
                  <c:v>72.098785399999997</c:v>
                </c:pt>
                <c:pt idx="722">
                  <c:v>72.198776245000005</c:v>
                </c:pt>
                <c:pt idx="723">
                  <c:v>72.298767089999998</c:v>
                </c:pt>
                <c:pt idx="724">
                  <c:v>72.398757935000006</c:v>
                </c:pt>
                <c:pt idx="725">
                  <c:v>72.498741150000001</c:v>
                </c:pt>
                <c:pt idx="726">
                  <c:v>72.598731994999994</c:v>
                </c:pt>
                <c:pt idx="727">
                  <c:v>72.698722838999998</c:v>
                </c:pt>
                <c:pt idx="728">
                  <c:v>72.798713684000006</c:v>
                </c:pt>
                <c:pt idx="729">
                  <c:v>72.898704529</c:v>
                </c:pt>
                <c:pt idx="730">
                  <c:v>72.998695373999993</c:v>
                </c:pt>
                <c:pt idx="731">
                  <c:v>73.098686217999997</c:v>
                </c:pt>
                <c:pt idx="732">
                  <c:v>73.198677063000005</c:v>
                </c:pt>
                <c:pt idx="733">
                  <c:v>73.298667907999999</c:v>
                </c:pt>
                <c:pt idx="734">
                  <c:v>73.398651122999993</c:v>
                </c:pt>
                <c:pt idx="735">
                  <c:v>73.498641968000001</c:v>
                </c:pt>
                <c:pt idx="736">
                  <c:v>73.598632812000005</c:v>
                </c:pt>
                <c:pt idx="737">
                  <c:v>73.698623656999999</c:v>
                </c:pt>
                <c:pt idx="738">
                  <c:v>73.798614502000007</c:v>
                </c:pt>
                <c:pt idx="739">
                  <c:v>73.898605347</c:v>
                </c:pt>
                <c:pt idx="740">
                  <c:v>73.998596191000004</c:v>
                </c:pt>
                <c:pt idx="741">
                  <c:v>74.098587035999998</c:v>
                </c:pt>
                <c:pt idx="742">
                  <c:v>74.198577881000006</c:v>
                </c:pt>
                <c:pt idx="743">
                  <c:v>74.298561096</c:v>
                </c:pt>
                <c:pt idx="744">
                  <c:v>74.398551940999994</c:v>
                </c:pt>
                <c:pt idx="745">
                  <c:v>74.498542786000002</c:v>
                </c:pt>
                <c:pt idx="746">
                  <c:v>74.598533630000006</c:v>
                </c:pt>
                <c:pt idx="747">
                  <c:v>74.698524474999999</c:v>
                </c:pt>
                <c:pt idx="748">
                  <c:v>74.798515320000007</c:v>
                </c:pt>
                <c:pt idx="749">
                  <c:v>74.898506165000001</c:v>
                </c:pt>
                <c:pt idx="750">
                  <c:v>74.998497009000005</c:v>
                </c:pt>
                <c:pt idx="751">
                  <c:v>75.098487853999998</c:v>
                </c:pt>
                <c:pt idx="752">
                  <c:v>75.198471068999993</c:v>
                </c:pt>
                <c:pt idx="753">
                  <c:v>75.298461914000001</c:v>
                </c:pt>
                <c:pt idx="754">
                  <c:v>75.398452758999994</c:v>
                </c:pt>
                <c:pt idx="755">
                  <c:v>75.498443604000002</c:v>
                </c:pt>
                <c:pt idx="756">
                  <c:v>75.598434448000006</c:v>
                </c:pt>
                <c:pt idx="757">
                  <c:v>75.698425293</c:v>
                </c:pt>
                <c:pt idx="758">
                  <c:v>75.798416137999993</c:v>
                </c:pt>
                <c:pt idx="759">
                  <c:v>75.899406432999996</c:v>
                </c:pt>
                <c:pt idx="760">
                  <c:v>75.999397278000004</c:v>
                </c:pt>
                <c:pt idx="761">
                  <c:v>76.099380492999998</c:v>
                </c:pt>
                <c:pt idx="762">
                  <c:v>76.199371338000006</c:v>
                </c:pt>
                <c:pt idx="763">
                  <c:v>76.299362183</c:v>
                </c:pt>
                <c:pt idx="764">
                  <c:v>76.399353027000004</c:v>
                </c:pt>
                <c:pt idx="765">
                  <c:v>76.499343871999997</c:v>
                </c:pt>
                <c:pt idx="766">
                  <c:v>76.599334717000005</c:v>
                </c:pt>
                <c:pt idx="767">
                  <c:v>76.699325561999999</c:v>
                </c:pt>
                <c:pt idx="768">
                  <c:v>76.799316406000003</c:v>
                </c:pt>
                <c:pt idx="769">
                  <c:v>76.899307250999996</c:v>
                </c:pt>
                <c:pt idx="770">
                  <c:v>76.999290466000005</c:v>
                </c:pt>
                <c:pt idx="771">
                  <c:v>77.099281310999999</c:v>
                </c:pt>
                <c:pt idx="772">
                  <c:v>77.199272156000006</c:v>
                </c:pt>
                <c:pt idx="773">
                  <c:v>77.299262999999996</c:v>
                </c:pt>
                <c:pt idx="774">
                  <c:v>77.399253845000004</c:v>
                </c:pt>
                <c:pt idx="775">
                  <c:v>77.499244689999998</c:v>
                </c:pt>
                <c:pt idx="776">
                  <c:v>77.599235535000005</c:v>
                </c:pt>
                <c:pt idx="777">
                  <c:v>77.699226378999995</c:v>
                </c:pt>
                <c:pt idx="778">
                  <c:v>77.799217224000003</c:v>
                </c:pt>
                <c:pt idx="779">
                  <c:v>77.899200438999998</c:v>
                </c:pt>
                <c:pt idx="780">
                  <c:v>77.999191284000005</c:v>
                </c:pt>
                <c:pt idx="781">
                  <c:v>78.099182128999999</c:v>
                </c:pt>
                <c:pt idx="782">
                  <c:v>78.199172974000007</c:v>
                </c:pt>
                <c:pt idx="783">
                  <c:v>78.299163817999997</c:v>
                </c:pt>
                <c:pt idx="784">
                  <c:v>78.399154663000004</c:v>
                </c:pt>
                <c:pt idx="785">
                  <c:v>78.499145507999998</c:v>
                </c:pt>
                <c:pt idx="786">
                  <c:v>78.599136353000006</c:v>
                </c:pt>
                <c:pt idx="787">
                  <c:v>78.699127196999996</c:v>
                </c:pt>
                <c:pt idx="788">
                  <c:v>78.799110412999994</c:v>
                </c:pt>
                <c:pt idx="789">
                  <c:v>78.899101256999998</c:v>
                </c:pt>
                <c:pt idx="790">
                  <c:v>78.999092102000006</c:v>
                </c:pt>
                <c:pt idx="791">
                  <c:v>79.099082946999999</c:v>
                </c:pt>
                <c:pt idx="792">
                  <c:v>79.199073791999993</c:v>
                </c:pt>
                <c:pt idx="793">
                  <c:v>79.299064635999997</c:v>
                </c:pt>
                <c:pt idx="794">
                  <c:v>79.399055481000005</c:v>
                </c:pt>
                <c:pt idx="795">
                  <c:v>79.499046325999998</c:v>
                </c:pt>
                <c:pt idx="796">
                  <c:v>79.599037170000003</c:v>
                </c:pt>
                <c:pt idx="797">
                  <c:v>79.699020386000001</c:v>
                </c:pt>
                <c:pt idx="798">
                  <c:v>79.799011230000005</c:v>
                </c:pt>
                <c:pt idx="799">
                  <c:v>79.899002074999999</c:v>
                </c:pt>
                <c:pt idx="800">
                  <c:v>79.998992920000006</c:v>
                </c:pt>
                <c:pt idx="801">
                  <c:v>80.098983765</c:v>
                </c:pt>
                <c:pt idx="802">
                  <c:v>80.198974609000004</c:v>
                </c:pt>
                <c:pt idx="803">
                  <c:v>80.298965453999998</c:v>
                </c:pt>
                <c:pt idx="804">
                  <c:v>80.398956299000005</c:v>
                </c:pt>
                <c:pt idx="805">
                  <c:v>80.498947143999999</c:v>
                </c:pt>
                <c:pt idx="806">
                  <c:v>80.598930358999993</c:v>
                </c:pt>
                <c:pt idx="807">
                  <c:v>80.698921204000001</c:v>
                </c:pt>
                <c:pt idx="808">
                  <c:v>80.798912048000005</c:v>
                </c:pt>
                <c:pt idx="809">
                  <c:v>80.898902892999999</c:v>
                </c:pt>
                <c:pt idx="810">
                  <c:v>80.998893738000007</c:v>
                </c:pt>
                <c:pt idx="811">
                  <c:v>81.098884583</c:v>
                </c:pt>
                <c:pt idx="812">
                  <c:v>81.198875427000004</c:v>
                </c:pt>
                <c:pt idx="813">
                  <c:v>81.298866271999998</c:v>
                </c:pt>
                <c:pt idx="814">
                  <c:v>81.398857117000006</c:v>
                </c:pt>
                <c:pt idx="815">
                  <c:v>81.498840332</c:v>
                </c:pt>
                <c:pt idx="816">
                  <c:v>81.598831176999994</c:v>
                </c:pt>
                <c:pt idx="817">
                  <c:v>81.698822020999998</c:v>
                </c:pt>
                <c:pt idx="818">
                  <c:v>81.798812866000006</c:v>
                </c:pt>
                <c:pt idx="819">
                  <c:v>81.898803710999999</c:v>
                </c:pt>
                <c:pt idx="820">
                  <c:v>81.998794556000007</c:v>
                </c:pt>
                <c:pt idx="821">
                  <c:v>82.098785399999997</c:v>
                </c:pt>
                <c:pt idx="822">
                  <c:v>82.198776245000005</c:v>
                </c:pt>
                <c:pt idx="823">
                  <c:v>82.298767089999998</c:v>
                </c:pt>
                <c:pt idx="824">
                  <c:v>82.398750304999993</c:v>
                </c:pt>
                <c:pt idx="825">
                  <c:v>82.498741150000001</c:v>
                </c:pt>
                <c:pt idx="826">
                  <c:v>82.598731994999994</c:v>
                </c:pt>
                <c:pt idx="827">
                  <c:v>82.698722838999998</c:v>
                </c:pt>
                <c:pt idx="828">
                  <c:v>82.798713684000006</c:v>
                </c:pt>
                <c:pt idx="829">
                  <c:v>82.898704529</c:v>
                </c:pt>
                <c:pt idx="830">
                  <c:v>82.998695373999993</c:v>
                </c:pt>
                <c:pt idx="831">
                  <c:v>83.098686217999997</c:v>
                </c:pt>
                <c:pt idx="832">
                  <c:v>83.198677063000005</c:v>
                </c:pt>
                <c:pt idx="833">
                  <c:v>83.298660278</c:v>
                </c:pt>
                <c:pt idx="834">
                  <c:v>83.398651122999993</c:v>
                </c:pt>
                <c:pt idx="835">
                  <c:v>83.498641968000001</c:v>
                </c:pt>
                <c:pt idx="836">
                  <c:v>83.598632812000005</c:v>
                </c:pt>
                <c:pt idx="837">
                  <c:v>83.698623656999999</c:v>
                </c:pt>
                <c:pt idx="838">
                  <c:v>83.798614502000007</c:v>
                </c:pt>
                <c:pt idx="839">
                  <c:v>83.898605347</c:v>
                </c:pt>
                <c:pt idx="840">
                  <c:v>83.998596191000004</c:v>
                </c:pt>
                <c:pt idx="841">
                  <c:v>84.098587035999998</c:v>
                </c:pt>
                <c:pt idx="842">
                  <c:v>84.198570251000007</c:v>
                </c:pt>
                <c:pt idx="843">
                  <c:v>84.298561096</c:v>
                </c:pt>
                <c:pt idx="844">
                  <c:v>84.398551940999994</c:v>
                </c:pt>
                <c:pt idx="845">
                  <c:v>84.498542786000002</c:v>
                </c:pt>
                <c:pt idx="846">
                  <c:v>84.598533630000006</c:v>
                </c:pt>
                <c:pt idx="847">
                  <c:v>84.698524474999999</c:v>
                </c:pt>
                <c:pt idx="848">
                  <c:v>84.798515320000007</c:v>
                </c:pt>
                <c:pt idx="849">
                  <c:v>84.898506165000001</c:v>
                </c:pt>
                <c:pt idx="850">
                  <c:v>84.998497009000005</c:v>
                </c:pt>
                <c:pt idx="851">
                  <c:v>85.098480225000003</c:v>
                </c:pt>
                <c:pt idx="852">
                  <c:v>85.198471068999993</c:v>
                </c:pt>
                <c:pt idx="853">
                  <c:v>85.298461914000001</c:v>
                </c:pt>
                <c:pt idx="854">
                  <c:v>85.398452758999994</c:v>
                </c:pt>
                <c:pt idx="855">
                  <c:v>85.498443604000002</c:v>
                </c:pt>
                <c:pt idx="856">
                  <c:v>85.598434448000006</c:v>
                </c:pt>
                <c:pt idx="857">
                  <c:v>85.698425293</c:v>
                </c:pt>
                <c:pt idx="858">
                  <c:v>85.798416137999993</c:v>
                </c:pt>
                <c:pt idx="859">
                  <c:v>85.898406981999997</c:v>
                </c:pt>
                <c:pt idx="860">
                  <c:v>85.998390197999996</c:v>
                </c:pt>
                <c:pt idx="861">
                  <c:v>86.098381042</c:v>
                </c:pt>
                <c:pt idx="862">
                  <c:v>86.198371886999993</c:v>
                </c:pt>
                <c:pt idx="863">
                  <c:v>86.298362732000001</c:v>
                </c:pt>
                <c:pt idx="864">
                  <c:v>86.398353576999995</c:v>
                </c:pt>
                <c:pt idx="865">
                  <c:v>86.498344420999999</c:v>
                </c:pt>
                <c:pt idx="866">
                  <c:v>86.598335266000007</c:v>
                </c:pt>
                <c:pt idx="867">
                  <c:v>86.698326111</c:v>
                </c:pt>
                <c:pt idx="868">
                  <c:v>86.798316955999994</c:v>
                </c:pt>
                <c:pt idx="869">
                  <c:v>86.898300171000002</c:v>
                </c:pt>
                <c:pt idx="870">
                  <c:v>86.998291015999996</c:v>
                </c:pt>
                <c:pt idx="871">
                  <c:v>87.09828186</c:v>
                </c:pt>
                <c:pt idx="872">
                  <c:v>87.198272704999994</c:v>
                </c:pt>
                <c:pt idx="873">
                  <c:v>87.298263550000001</c:v>
                </c:pt>
                <c:pt idx="874">
                  <c:v>87.398254394999995</c:v>
                </c:pt>
                <c:pt idx="875">
                  <c:v>87.498245238999999</c:v>
                </c:pt>
                <c:pt idx="876">
                  <c:v>87.598236084000007</c:v>
                </c:pt>
                <c:pt idx="877">
                  <c:v>87.699226378999995</c:v>
                </c:pt>
                <c:pt idx="878">
                  <c:v>87.799209594999994</c:v>
                </c:pt>
                <c:pt idx="879">
                  <c:v>87.899200438999998</c:v>
                </c:pt>
                <c:pt idx="880">
                  <c:v>87.999191284000005</c:v>
                </c:pt>
                <c:pt idx="881">
                  <c:v>88.099182128999999</c:v>
                </c:pt>
                <c:pt idx="882">
                  <c:v>88.199172974000007</c:v>
                </c:pt>
                <c:pt idx="883">
                  <c:v>88.299163817999997</c:v>
                </c:pt>
                <c:pt idx="884">
                  <c:v>88.399154663000004</c:v>
                </c:pt>
                <c:pt idx="885">
                  <c:v>88.499145507999998</c:v>
                </c:pt>
                <c:pt idx="886">
                  <c:v>88.599136353000006</c:v>
                </c:pt>
                <c:pt idx="887">
                  <c:v>88.699119568</c:v>
                </c:pt>
                <c:pt idx="888">
                  <c:v>88.799110412999994</c:v>
                </c:pt>
                <c:pt idx="889">
                  <c:v>88.899101256999998</c:v>
                </c:pt>
                <c:pt idx="890">
                  <c:v>88.999092102000006</c:v>
                </c:pt>
                <c:pt idx="891">
                  <c:v>89.099082946999999</c:v>
                </c:pt>
                <c:pt idx="892">
                  <c:v>89.199073791999993</c:v>
                </c:pt>
                <c:pt idx="893">
                  <c:v>89.299064635999997</c:v>
                </c:pt>
                <c:pt idx="894">
                  <c:v>89.399055481000005</c:v>
                </c:pt>
                <c:pt idx="895">
                  <c:v>89.499046325999998</c:v>
                </c:pt>
                <c:pt idx="896">
                  <c:v>89.599029540999993</c:v>
                </c:pt>
                <c:pt idx="897">
                  <c:v>89.699020386000001</c:v>
                </c:pt>
                <c:pt idx="898">
                  <c:v>89.799011230000005</c:v>
                </c:pt>
                <c:pt idx="899">
                  <c:v>89.899002074999999</c:v>
                </c:pt>
                <c:pt idx="900">
                  <c:v>89.998992920000006</c:v>
                </c:pt>
                <c:pt idx="901">
                  <c:v>90.098983765</c:v>
                </c:pt>
                <c:pt idx="902">
                  <c:v>90.198974609000004</c:v>
                </c:pt>
                <c:pt idx="903">
                  <c:v>90.298965453999998</c:v>
                </c:pt>
                <c:pt idx="904">
                  <c:v>90.398956299000005</c:v>
                </c:pt>
                <c:pt idx="905">
                  <c:v>90.498939514</c:v>
                </c:pt>
                <c:pt idx="906">
                  <c:v>90.598930358999993</c:v>
                </c:pt>
                <c:pt idx="907">
                  <c:v>90.698921204000001</c:v>
                </c:pt>
                <c:pt idx="908">
                  <c:v>90.798912048000005</c:v>
                </c:pt>
                <c:pt idx="909">
                  <c:v>90.898902892999999</c:v>
                </c:pt>
                <c:pt idx="910">
                  <c:v>90.998893738000007</c:v>
                </c:pt>
                <c:pt idx="911">
                  <c:v>91.098884583</c:v>
                </c:pt>
                <c:pt idx="912">
                  <c:v>91.198875427000004</c:v>
                </c:pt>
                <c:pt idx="913">
                  <c:v>91.298866271999998</c:v>
                </c:pt>
                <c:pt idx="914">
                  <c:v>91.398849487000007</c:v>
                </c:pt>
                <c:pt idx="915">
                  <c:v>91.498840332</c:v>
                </c:pt>
                <c:pt idx="916">
                  <c:v>91.598831176999994</c:v>
                </c:pt>
                <c:pt idx="917">
                  <c:v>91.698822020999998</c:v>
                </c:pt>
                <c:pt idx="918">
                  <c:v>91.798812866000006</c:v>
                </c:pt>
                <c:pt idx="919">
                  <c:v>91.898803710999999</c:v>
                </c:pt>
                <c:pt idx="920">
                  <c:v>91.998794556000007</c:v>
                </c:pt>
                <c:pt idx="921">
                  <c:v>92.098785399999997</c:v>
                </c:pt>
                <c:pt idx="922">
                  <c:v>92.198776245000005</c:v>
                </c:pt>
                <c:pt idx="923">
                  <c:v>92.298759459999999</c:v>
                </c:pt>
                <c:pt idx="924">
                  <c:v>92.398750304999993</c:v>
                </c:pt>
                <c:pt idx="925">
                  <c:v>92.498741150000001</c:v>
                </c:pt>
                <c:pt idx="926">
                  <c:v>92.598731994999994</c:v>
                </c:pt>
                <c:pt idx="927">
                  <c:v>92.698722838999998</c:v>
                </c:pt>
                <c:pt idx="928">
                  <c:v>92.798713684000006</c:v>
                </c:pt>
                <c:pt idx="929">
                  <c:v>92.898704529</c:v>
                </c:pt>
                <c:pt idx="930">
                  <c:v>92.998695373999993</c:v>
                </c:pt>
                <c:pt idx="931">
                  <c:v>93.098686217999997</c:v>
                </c:pt>
                <c:pt idx="932">
                  <c:v>93.198669433999996</c:v>
                </c:pt>
                <c:pt idx="933">
                  <c:v>93.298660278</c:v>
                </c:pt>
                <c:pt idx="934">
                  <c:v>93.398651122999993</c:v>
                </c:pt>
                <c:pt idx="935">
                  <c:v>93.498641968000001</c:v>
                </c:pt>
                <c:pt idx="936">
                  <c:v>93.598632812000005</c:v>
                </c:pt>
                <c:pt idx="937">
                  <c:v>93.698623656999999</c:v>
                </c:pt>
                <c:pt idx="938">
                  <c:v>93.798614502000007</c:v>
                </c:pt>
                <c:pt idx="939">
                  <c:v>93.898605347</c:v>
                </c:pt>
                <c:pt idx="940">
                  <c:v>93.998596191000004</c:v>
                </c:pt>
                <c:pt idx="941">
                  <c:v>94.098579407000003</c:v>
                </c:pt>
                <c:pt idx="942">
                  <c:v>94.198570251000007</c:v>
                </c:pt>
                <c:pt idx="943">
                  <c:v>94.298561096</c:v>
                </c:pt>
                <c:pt idx="944">
                  <c:v>94.398551940999994</c:v>
                </c:pt>
                <c:pt idx="945">
                  <c:v>94.498542786000002</c:v>
                </c:pt>
                <c:pt idx="946">
                  <c:v>94.598533630000006</c:v>
                </c:pt>
                <c:pt idx="947">
                  <c:v>94.698524474999999</c:v>
                </c:pt>
                <c:pt idx="948">
                  <c:v>94.798515320000007</c:v>
                </c:pt>
                <c:pt idx="949">
                  <c:v>94.898506165000001</c:v>
                </c:pt>
                <c:pt idx="950">
                  <c:v>94.998489379999995</c:v>
                </c:pt>
                <c:pt idx="951">
                  <c:v>95.098480225000003</c:v>
                </c:pt>
                <c:pt idx="952">
                  <c:v>95.198471068999993</c:v>
                </c:pt>
                <c:pt idx="953">
                  <c:v>95.298461914000001</c:v>
                </c:pt>
                <c:pt idx="954">
                  <c:v>95.398452758999994</c:v>
                </c:pt>
                <c:pt idx="955">
                  <c:v>95.498443604000002</c:v>
                </c:pt>
                <c:pt idx="956">
                  <c:v>95.598434448000006</c:v>
                </c:pt>
                <c:pt idx="957">
                  <c:v>95.698425293</c:v>
                </c:pt>
                <c:pt idx="958">
                  <c:v>95.798416137999993</c:v>
                </c:pt>
                <c:pt idx="959">
                  <c:v>95.898399353000002</c:v>
                </c:pt>
                <c:pt idx="960">
                  <c:v>95.998390197999996</c:v>
                </c:pt>
                <c:pt idx="961">
                  <c:v>96.098381042</c:v>
                </c:pt>
                <c:pt idx="962">
                  <c:v>96.198371886999993</c:v>
                </c:pt>
                <c:pt idx="963">
                  <c:v>96.298362732000001</c:v>
                </c:pt>
                <c:pt idx="964">
                  <c:v>96.398353576999995</c:v>
                </c:pt>
                <c:pt idx="965">
                  <c:v>96.498344420999999</c:v>
                </c:pt>
                <c:pt idx="966">
                  <c:v>96.598335266000007</c:v>
                </c:pt>
                <c:pt idx="967">
                  <c:v>96.698326111</c:v>
                </c:pt>
                <c:pt idx="968">
                  <c:v>96.798309325999995</c:v>
                </c:pt>
                <c:pt idx="969">
                  <c:v>96.898300171000002</c:v>
                </c:pt>
                <c:pt idx="970">
                  <c:v>96.998291015999996</c:v>
                </c:pt>
                <c:pt idx="971">
                  <c:v>97.09828186</c:v>
                </c:pt>
                <c:pt idx="972">
                  <c:v>97.198272704999994</c:v>
                </c:pt>
                <c:pt idx="973">
                  <c:v>97.298263550000001</c:v>
                </c:pt>
                <c:pt idx="974">
                  <c:v>97.398254394999995</c:v>
                </c:pt>
                <c:pt idx="975">
                  <c:v>97.498245238999999</c:v>
                </c:pt>
                <c:pt idx="976">
                  <c:v>97.598236084000007</c:v>
                </c:pt>
                <c:pt idx="977">
                  <c:v>97.698219299000002</c:v>
                </c:pt>
                <c:pt idx="978">
                  <c:v>97.798210143999995</c:v>
                </c:pt>
                <c:pt idx="979">
                  <c:v>97.898200989000003</c:v>
                </c:pt>
                <c:pt idx="980">
                  <c:v>97.998191833000007</c:v>
                </c:pt>
                <c:pt idx="981">
                  <c:v>98.098182678000001</c:v>
                </c:pt>
                <c:pt idx="982">
                  <c:v>98.198173522999994</c:v>
                </c:pt>
                <c:pt idx="983">
                  <c:v>98.298164368000002</c:v>
                </c:pt>
                <c:pt idx="984">
                  <c:v>98.398155212000006</c:v>
                </c:pt>
                <c:pt idx="985">
                  <c:v>98.498146057</c:v>
                </c:pt>
                <c:pt idx="986">
                  <c:v>98.598129271999994</c:v>
                </c:pt>
                <c:pt idx="987">
                  <c:v>98.698120117000002</c:v>
                </c:pt>
                <c:pt idx="988">
                  <c:v>98.798110961999996</c:v>
                </c:pt>
                <c:pt idx="989">
                  <c:v>98.898101807000003</c:v>
                </c:pt>
                <c:pt idx="990">
                  <c:v>98.998092650999993</c:v>
                </c:pt>
                <c:pt idx="991">
                  <c:v>99.098083496000001</c:v>
                </c:pt>
                <c:pt idx="992">
                  <c:v>99.198074340999995</c:v>
                </c:pt>
                <c:pt idx="993">
                  <c:v>99.298065186000002</c:v>
                </c:pt>
                <c:pt idx="994">
                  <c:v>99.398056030000006</c:v>
                </c:pt>
                <c:pt idx="995">
                  <c:v>99.499038696</c:v>
                </c:pt>
                <c:pt idx="996">
                  <c:v>99.599029540999993</c:v>
                </c:pt>
                <c:pt idx="997">
                  <c:v>99.699020386000001</c:v>
                </c:pt>
                <c:pt idx="998">
                  <c:v>99.799011230000005</c:v>
                </c:pt>
                <c:pt idx="999">
                  <c:v>99.899002074999999</c:v>
                </c:pt>
                <c:pt idx="1000">
                  <c:v>99.998992920000006</c:v>
                </c:pt>
                <c:pt idx="1001">
                  <c:v>100.09898376</c:v>
                </c:pt>
                <c:pt idx="1002">
                  <c:v>100.19897460999999</c:v>
                </c:pt>
                <c:pt idx="1003">
                  <c:v>100.29896545</c:v>
                </c:pt>
                <c:pt idx="1004">
                  <c:v>100.39894867</c:v>
                </c:pt>
                <c:pt idx="1005">
                  <c:v>100.49893951</c:v>
                </c:pt>
                <c:pt idx="1006">
                  <c:v>100.59893036</c:v>
                </c:pt>
                <c:pt idx="1007">
                  <c:v>100.6989212</c:v>
                </c:pt>
                <c:pt idx="1008">
                  <c:v>100.79891205</c:v>
                </c:pt>
                <c:pt idx="1009">
                  <c:v>100.89890289</c:v>
                </c:pt>
                <c:pt idx="1010">
                  <c:v>100.99889374</c:v>
                </c:pt>
                <c:pt idx="1011">
                  <c:v>101.09888458</c:v>
                </c:pt>
                <c:pt idx="1012">
                  <c:v>101.19887543</c:v>
                </c:pt>
                <c:pt idx="1013">
                  <c:v>101.29885864000001</c:v>
                </c:pt>
                <c:pt idx="1014">
                  <c:v>101.39884949</c:v>
                </c:pt>
                <c:pt idx="1015">
                  <c:v>101.49884032999999</c:v>
                </c:pt>
                <c:pt idx="1016">
                  <c:v>101.59883118</c:v>
                </c:pt>
                <c:pt idx="1017">
                  <c:v>101.69882201999999</c:v>
                </c:pt>
                <c:pt idx="1018">
                  <c:v>101.79881287000001</c:v>
                </c:pt>
                <c:pt idx="1019">
                  <c:v>101.89880371</c:v>
                </c:pt>
                <c:pt idx="1020">
                  <c:v>101.99879455999999</c:v>
                </c:pt>
                <c:pt idx="1021">
                  <c:v>102.0987854</c:v>
                </c:pt>
                <c:pt idx="1022">
                  <c:v>102.19876862</c:v>
                </c:pt>
                <c:pt idx="1023">
                  <c:v>102.29875946</c:v>
                </c:pt>
                <c:pt idx="1024">
                  <c:v>102.39875031</c:v>
                </c:pt>
                <c:pt idx="1025">
                  <c:v>102.49874115</c:v>
                </c:pt>
                <c:pt idx="1026">
                  <c:v>102.59873199</c:v>
                </c:pt>
                <c:pt idx="1027">
                  <c:v>102.69872284</c:v>
                </c:pt>
                <c:pt idx="1028">
                  <c:v>102.79871368000001</c:v>
                </c:pt>
                <c:pt idx="1029">
                  <c:v>102.89870453</c:v>
                </c:pt>
                <c:pt idx="1030">
                  <c:v>102.99869536999999</c:v>
                </c:pt>
                <c:pt idx="1031">
                  <c:v>103.09867859000001</c:v>
                </c:pt>
                <c:pt idx="1032">
                  <c:v>103.19866943</c:v>
                </c:pt>
                <c:pt idx="1033">
                  <c:v>103.29866028000001</c:v>
                </c:pt>
                <c:pt idx="1034">
                  <c:v>103.39865112</c:v>
                </c:pt>
                <c:pt idx="1035">
                  <c:v>103.49864196999999</c:v>
                </c:pt>
                <c:pt idx="1036">
                  <c:v>103.59863281</c:v>
                </c:pt>
                <c:pt idx="1037">
                  <c:v>103.69862366</c:v>
                </c:pt>
                <c:pt idx="1038">
                  <c:v>103.7986145</c:v>
                </c:pt>
                <c:pt idx="1039">
                  <c:v>103.89860535</c:v>
                </c:pt>
                <c:pt idx="1040">
                  <c:v>103.99858856</c:v>
                </c:pt>
                <c:pt idx="1041">
                  <c:v>104.09857941</c:v>
                </c:pt>
                <c:pt idx="1042">
                  <c:v>104.19857025</c:v>
                </c:pt>
                <c:pt idx="1043">
                  <c:v>104.2985611</c:v>
                </c:pt>
                <c:pt idx="1044">
                  <c:v>104.39855194</c:v>
                </c:pt>
                <c:pt idx="1045">
                  <c:v>104.49854279</c:v>
                </c:pt>
                <c:pt idx="1046">
                  <c:v>104.59853363000001</c:v>
                </c:pt>
                <c:pt idx="1047">
                  <c:v>104.69852448</c:v>
                </c:pt>
                <c:pt idx="1048">
                  <c:v>104.79851532000001</c:v>
                </c:pt>
                <c:pt idx="1049">
                  <c:v>104.89849854000001</c:v>
                </c:pt>
                <c:pt idx="1050">
                  <c:v>104.99848938</c:v>
                </c:pt>
                <c:pt idx="1051">
                  <c:v>105.09848022</c:v>
                </c:pt>
                <c:pt idx="1052">
                  <c:v>105.19847107</c:v>
                </c:pt>
                <c:pt idx="1053">
                  <c:v>105.29846191</c:v>
                </c:pt>
                <c:pt idx="1054">
                  <c:v>105.39845276</c:v>
                </c:pt>
                <c:pt idx="1055">
                  <c:v>105.4984436</c:v>
                </c:pt>
                <c:pt idx="1056">
                  <c:v>105.59843445</c:v>
                </c:pt>
                <c:pt idx="1057">
                  <c:v>105.69842529</c:v>
                </c:pt>
                <c:pt idx="1058">
                  <c:v>105.79840851</c:v>
                </c:pt>
                <c:pt idx="1059">
                  <c:v>105.89839935000001</c:v>
                </c:pt>
                <c:pt idx="1060">
                  <c:v>105.9983902</c:v>
                </c:pt>
                <c:pt idx="1061">
                  <c:v>106.09838104000001</c:v>
                </c:pt>
                <c:pt idx="1062">
                  <c:v>106.19837189</c:v>
                </c:pt>
                <c:pt idx="1063">
                  <c:v>106.29836272999999</c:v>
                </c:pt>
                <c:pt idx="1064">
                  <c:v>106.39835358000001</c:v>
                </c:pt>
                <c:pt idx="1065">
                  <c:v>106.49834442</c:v>
                </c:pt>
                <c:pt idx="1066">
                  <c:v>106.59833527000001</c:v>
                </c:pt>
                <c:pt idx="1067">
                  <c:v>106.69831848</c:v>
                </c:pt>
                <c:pt idx="1068">
                  <c:v>106.79830933</c:v>
                </c:pt>
                <c:pt idx="1069">
                  <c:v>106.89830017</c:v>
                </c:pt>
                <c:pt idx="1070">
                  <c:v>106.99829102</c:v>
                </c:pt>
                <c:pt idx="1071">
                  <c:v>107.09828186</c:v>
                </c:pt>
                <c:pt idx="1072">
                  <c:v>107.19827271</c:v>
                </c:pt>
                <c:pt idx="1073">
                  <c:v>107.29826355</c:v>
                </c:pt>
                <c:pt idx="1074">
                  <c:v>107.39825439000001</c:v>
                </c:pt>
                <c:pt idx="1075">
                  <c:v>107.49824524</c:v>
                </c:pt>
                <c:pt idx="1076">
                  <c:v>107.59822844999999</c:v>
                </c:pt>
                <c:pt idx="1077">
                  <c:v>107.69821930000001</c:v>
                </c:pt>
                <c:pt idx="1078">
                  <c:v>107.79821013999999</c:v>
                </c:pt>
                <c:pt idx="1079">
                  <c:v>107.89820099000001</c:v>
                </c:pt>
                <c:pt idx="1080">
                  <c:v>107.99819183</c:v>
                </c:pt>
                <c:pt idx="1081">
                  <c:v>108.09818267999999</c:v>
                </c:pt>
                <c:pt idx="1082">
                  <c:v>108.19817352</c:v>
                </c:pt>
                <c:pt idx="1083">
                  <c:v>108.29816436999999</c:v>
                </c:pt>
                <c:pt idx="1084">
                  <c:v>108.39815521</c:v>
                </c:pt>
                <c:pt idx="1085">
                  <c:v>108.49813843</c:v>
                </c:pt>
                <c:pt idx="1086">
                  <c:v>108.59812927</c:v>
                </c:pt>
                <c:pt idx="1087">
                  <c:v>108.69812012</c:v>
                </c:pt>
                <c:pt idx="1088">
                  <c:v>108.79811096</c:v>
                </c:pt>
                <c:pt idx="1089">
                  <c:v>108.89810181</c:v>
                </c:pt>
                <c:pt idx="1090">
                  <c:v>108.99809265</c:v>
                </c:pt>
                <c:pt idx="1091">
                  <c:v>109.0980835</c:v>
                </c:pt>
                <c:pt idx="1092">
                  <c:v>109.19807434000001</c:v>
                </c:pt>
                <c:pt idx="1093">
                  <c:v>109.29806519</c:v>
                </c:pt>
                <c:pt idx="1094">
                  <c:v>109.39804839999999</c:v>
                </c:pt>
                <c:pt idx="1095">
                  <c:v>109.49803925000001</c:v>
                </c:pt>
                <c:pt idx="1096">
                  <c:v>109.59803008999999</c:v>
                </c:pt>
                <c:pt idx="1097">
                  <c:v>109.69802094000001</c:v>
                </c:pt>
                <c:pt idx="1098">
                  <c:v>109.79801178</c:v>
                </c:pt>
                <c:pt idx="1099">
                  <c:v>109.89800262</c:v>
                </c:pt>
                <c:pt idx="1100">
                  <c:v>109.99799347</c:v>
                </c:pt>
                <c:pt idx="1101">
                  <c:v>110.09798431</c:v>
                </c:pt>
                <c:pt idx="1102">
                  <c:v>110.19797516</c:v>
                </c:pt>
                <c:pt idx="1103">
                  <c:v>110.29795837</c:v>
                </c:pt>
                <c:pt idx="1104">
                  <c:v>110.39794922</c:v>
                </c:pt>
                <c:pt idx="1105">
                  <c:v>110.49794006</c:v>
                </c:pt>
                <c:pt idx="1106">
                  <c:v>110.59793091</c:v>
                </c:pt>
                <c:pt idx="1107">
                  <c:v>110.69792175000001</c:v>
                </c:pt>
                <c:pt idx="1108">
                  <c:v>110.7979126</c:v>
                </c:pt>
                <c:pt idx="1109">
                  <c:v>110.89790343999999</c:v>
                </c:pt>
                <c:pt idx="1110">
                  <c:v>110.99789429</c:v>
                </c:pt>
                <c:pt idx="1111">
                  <c:v>111.09788512999999</c:v>
                </c:pt>
                <c:pt idx="1112">
                  <c:v>111.1988678</c:v>
                </c:pt>
                <c:pt idx="1113">
                  <c:v>111.29885864000001</c:v>
                </c:pt>
                <c:pt idx="1114">
                  <c:v>111.39884949</c:v>
                </c:pt>
                <c:pt idx="1115">
                  <c:v>111.49884032999999</c:v>
                </c:pt>
                <c:pt idx="1116">
                  <c:v>111.59883118</c:v>
                </c:pt>
                <c:pt idx="1117">
                  <c:v>111.69882201999999</c:v>
                </c:pt>
                <c:pt idx="1118">
                  <c:v>111.79881287000001</c:v>
                </c:pt>
                <c:pt idx="1119">
                  <c:v>111.89880371</c:v>
                </c:pt>
                <c:pt idx="1120">
                  <c:v>111.99879455999999</c:v>
                </c:pt>
                <c:pt idx="1121">
                  <c:v>112.09877777</c:v>
                </c:pt>
                <c:pt idx="1122">
                  <c:v>112.19876862</c:v>
                </c:pt>
                <c:pt idx="1123">
                  <c:v>112.29875946</c:v>
                </c:pt>
                <c:pt idx="1124">
                  <c:v>112.39875031</c:v>
                </c:pt>
                <c:pt idx="1125">
                  <c:v>112.49874115</c:v>
                </c:pt>
                <c:pt idx="1126">
                  <c:v>112.59873199</c:v>
                </c:pt>
                <c:pt idx="1127">
                  <c:v>112.69872284</c:v>
                </c:pt>
                <c:pt idx="1128">
                  <c:v>112.79871368000001</c:v>
                </c:pt>
                <c:pt idx="1129">
                  <c:v>112.89870453</c:v>
                </c:pt>
                <c:pt idx="1130">
                  <c:v>112.99868773999999</c:v>
                </c:pt>
                <c:pt idx="1131">
                  <c:v>113.09867859000001</c:v>
                </c:pt>
                <c:pt idx="1132">
                  <c:v>113.19866943</c:v>
                </c:pt>
                <c:pt idx="1133">
                  <c:v>113.29866028000001</c:v>
                </c:pt>
                <c:pt idx="1134">
                  <c:v>113.39865112</c:v>
                </c:pt>
                <c:pt idx="1135">
                  <c:v>113.49864196999999</c:v>
                </c:pt>
                <c:pt idx="1136">
                  <c:v>113.59863281</c:v>
                </c:pt>
                <c:pt idx="1137">
                  <c:v>113.69862366</c:v>
                </c:pt>
                <c:pt idx="1138">
                  <c:v>113.7986145</c:v>
                </c:pt>
                <c:pt idx="1139">
                  <c:v>113.89859772</c:v>
                </c:pt>
                <c:pt idx="1140">
                  <c:v>113.99858856</c:v>
                </c:pt>
                <c:pt idx="1141">
                  <c:v>114.09857941</c:v>
                </c:pt>
                <c:pt idx="1142">
                  <c:v>114.19857025</c:v>
                </c:pt>
                <c:pt idx="1143">
                  <c:v>114.2985611</c:v>
                </c:pt>
                <c:pt idx="1144">
                  <c:v>114.39855194</c:v>
                </c:pt>
                <c:pt idx="1145">
                  <c:v>114.49854279</c:v>
                </c:pt>
                <c:pt idx="1146">
                  <c:v>114.59853363000001</c:v>
                </c:pt>
                <c:pt idx="1147">
                  <c:v>114.69852448</c:v>
                </c:pt>
                <c:pt idx="1148">
                  <c:v>114.79850768999999</c:v>
                </c:pt>
                <c:pt idx="1149">
                  <c:v>114.89849854000001</c:v>
                </c:pt>
                <c:pt idx="1150">
                  <c:v>114.99848938</c:v>
                </c:pt>
                <c:pt idx="1151">
                  <c:v>115.09848022</c:v>
                </c:pt>
                <c:pt idx="1152">
                  <c:v>115.19847107</c:v>
                </c:pt>
                <c:pt idx="1153">
                  <c:v>115.29846191</c:v>
                </c:pt>
                <c:pt idx="1154">
                  <c:v>115.39845276</c:v>
                </c:pt>
                <c:pt idx="1155">
                  <c:v>115.4984436</c:v>
                </c:pt>
                <c:pt idx="1156">
                  <c:v>115.59843445</c:v>
                </c:pt>
                <c:pt idx="1157">
                  <c:v>115.69841766</c:v>
                </c:pt>
                <c:pt idx="1158">
                  <c:v>115.79840851</c:v>
                </c:pt>
                <c:pt idx="1159">
                  <c:v>115.89839935000001</c:v>
                </c:pt>
                <c:pt idx="1160">
                  <c:v>115.9983902</c:v>
                </c:pt>
                <c:pt idx="1161">
                  <c:v>116.09838104000001</c:v>
                </c:pt>
                <c:pt idx="1162">
                  <c:v>116.19837189</c:v>
                </c:pt>
                <c:pt idx="1163">
                  <c:v>116.29836272999999</c:v>
                </c:pt>
                <c:pt idx="1164">
                  <c:v>116.39835358000001</c:v>
                </c:pt>
                <c:pt idx="1165">
                  <c:v>116.49834442</c:v>
                </c:pt>
                <c:pt idx="1166">
                  <c:v>116.59832763999999</c:v>
                </c:pt>
                <c:pt idx="1167">
                  <c:v>116.69831848</c:v>
                </c:pt>
                <c:pt idx="1168">
                  <c:v>116.79830933</c:v>
                </c:pt>
                <c:pt idx="1169">
                  <c:v>116.89830017</c:v>
                </c:pt>
                <c:pt idx="1170">
                  <c:v>116.99829102</c:v>
                </c:pt>
                <c:pt idx="1171">
                  <c:v>117.09828186</c:v>
                </c:pt>
                <c:pt idx="1172">
                  <c:v>117.19827271</c:v>
                </c:pt>
                <c:pt idx="1173">
                  <c:v>117.29826355</c:v>
                </c:pt>
                <c:pt idx="1174">
                  <c:v>117.39825439000001</c:v>
                </c:pt>
                <c:pt idx="1175">
                  <c:v>117.49823761</c:v>
                </c:pt>
                <c:pt idx="1176">
                  <c:v>117.59822844999999</c:v>
                </c:pt>
                <c:pt idx="1177">
                  <c:v>117.69821930000001</c:v>
                </c:pt>
                <c:pt idx="1178">
                  <c:v>117.79821013999999</c:v>
                </c:pt>
                <c:pt idx="1179">
                  <c:v>117.89820099000001</c:v>
                </c:pt>
                <c:pt idx="1180">
                  <c:v>117.99819183</c:v>
                </c:pt>
                <c:pt idx="1181">
                  <c:v>118.09818267999999</c:v>
                </c:pt>
                <c:pt idx="1182">
                  <c:v>118.19817352</c:v>
                </c:pt>
                <c:pt idx="1183">
                  <c:v>118.29816436999999</c:v>
                </c:pt>
                <c:pt idx="1184">
                  <c:v>118.39814758</c:v>
                </c:pt>
                <c:pt idx="1185">
                  <c:v>118.49813843</c:v>
                </c:pt>
                <c:pt idx="1186">
                  <c:v>118.59812927</c:v>
                </c:pt>
                <c:pt idx="1187">
                  <c:v>118.69812012</c:v>
                </c:pt>
                <c:pt idx="1188">
                  <c:v>118.79811096</c:v>
                </c:pt>
                <c:pt idx="1189">
                  <c:v>118.89810181</c:v>
                </c:pt>
                <c:pt idx="1190">
                  <c:v>118.99809265</c:v>
                </c:pt>
                <c:pt idx="1191">
                  <c:v>119.0980835</c:v>
                </c:pt>
                <c:pt idx="1192">
                  <c:v>119.19807434000001</c:v>
                </c:pt>
                <c:pt idx="1193">
                  <c:v>119.29805756</c:v>
                </c:pt>
                <c:pt idx="1194">
                  <c:v>119.39804839999999</c:v>
                </c:pt>
                <c:pt idx="1195">
                  <c:v>119.49803925000001</c:v>
                </c:pt>
                <c:pt idx="1196">
                  <c:v>119.59803008999999</c:v>
                </c:pt>
                <c:pt idx="1197">
                  <c:v>119.69802094000001</c:v>
                </c:pt>
                <c:pt idx="1198">
                  <c:v>119.79801178</c:v>
                </c:pt>
                <c:pt idx="1199">
                  <c:v>119.89800262</c:v>
                </c:pt>
                <c:pt idx="1200">
                  <c:v>119.99799347</c:v>
                </c:pt>
                <c:pt idx="1201">
                  <c:v>120.09798431</c:v>
                </c:pt>
                <c:pt idx="1202">
                  <c:v>120.19796753</c:v>
                </c:pt>
                <c:pt idx="1203">
                  <c:v>120.29795837</c:v>
                </c:pt>
                <c:pt idx="1204">
                  <c:v>120.39794922</c:v>
                </c:pt>
                <c:pt idx="1205">
                  <c:v>120.49794006</c:v>
                </c:pt>
                <c:pt idx="1206">
                  <c:v>120.59793091</c:v>
                </c:pt>
                <c:pt idx="1207">
                  <c:v>120.69792175000001</c:v>
                </c:pt>
                <c:pt idx="1208">
                  <c:v>120.7979126</c:v>
                </c:pt>
                <c:pt idx="1209">
                  <c:v>120.89790343999999</c:v>
                </c:pt>
                <c:pt idx="1210">
                  <c:v>120.99789429</c:v>
                </c:pt>
                <c:pt idx="1211">
                  <c:v>121.0978775</c:v>
                </c:pt>
                <c:pt idx="1212">
                  <c:v>121.19786834999999</c:v>
                </c:pt>
                <c:pt idx="1213">
                  <c:v>121.29785919</c:v>
                </c:pt>
                <c:pt idx="1214">
                  <c:v>121.39785003999999</c:v>
                </c:pt>
                <c:pt idx="1215">
                  <c:v>121.49784088</c:v>
                </c:pt>
                <c:pt idx="1216">
                  <c:v>121.59783173</c:v>
                </c:pt>
                <c:pt idx="1217">
                  <c:v>121.69782257</c:v>
                </c:pt>
                <c:pt idx="1218">
                  <c:v>121.79781342</c:v>
                </c:pt>
                <c:pt idx="1219">
                  <c:v>121.89780426</c:v>
                </c:pt>
                <c:pt idx="1220">
                  <c:v>121.99778748</c:v>
                </c:pt>
                <c:pt idx="1221">
                  <c:v>122.09777832</c:v>
                </c:pt>
                <c:pt idx="1222">
                  <c:v>122.19776917</c:v>
                </c:pt>
                <c:pt idx="1223">
                  <c:v>122.29776001</c:v>
                </c:pt>
                <c:pt idx="1224">
                  <c:v>122.39775084999999</c:v>
                </c:pt>
                <c:pt idx="1225">
                  <c:v>122.49774170000001</c:v>
                </c:pt>
                <c:pt idx="1226">
                  <c:v>122.59773254</c:v>
                </c:pt>
                <c:pt idx="1227">
                  <c:v>122.69772338999999</c:v>
                </c:pt>
                <c:pt idx="1228">
                  <c:v>122.79771423</c:v>
                </c:pt>
                <c:pt idx="1229">
                  <c:v>122.89769745</c:v>
                </c:pt>
                <c:pt idx="1230">
                  <c:v>122.99868773999999</c:v>
                </c:pt>
                <c:pt idx="1231">
                  <c:v>123.09867859000001</c:v>
                </c:pt>
                <c:pt idx="1232">
                  <c:v>123.19866943</c:v>
                </c:pt>
                <c:pt idx="1233">
                  <c:v>123.29866028000001</c:v>
                </c:pt>
                <c:pt idx="1234">
                  <c:v>123.39865112</c:v>
                </c:pt>
                <c:pt idx="1235">
                  <c:v>123.49864196999999</c:v>
                </c:pt>
                <c:pt idx="1236">
                  <c:v>123.59863281</c:v>
                </c:pt>
                <c:pt idx="1237">
                  <c:v>123.69862366</c:v>
                </c:pt>
                <c:pt idx="1238">
                  <c:v>123.79860687</c:v>
                </c:pt>
                <c:pt idx="1239">
                  <c:v>123.89859772</c:v>
                </c:pt>
                <c:pt idx="1240">
                  <c:v>123.99858856</c:v>
                </c:pt>
                <c:pt idx="1241">
                  <c:v>124.09857941</c:v>
                </c:pt>
                <c:pt idx="1242">
                  <c:v>124.19857025</c:v>
                </c:pt>
                <c:pt idx="1243">
                  <c:v>124.2985611</c:v>
                </c:pt>
                <c:pt idx="1244">
                  <c:v>124.39855194</c:v>
                </c:pt>
                <c:pt idx="1245">
                  <c:v>124.49854279</c:v>
                </c:pt>
                <c:pt idx="1246">
                  <c:v>124.59853363000001</c:v>
                </c:pt>
                <c:pt idx="1247">
                  <c:v>124.69851685</c:v>
                </c:pt>
                <c:pt idx="1248">
                  <c:v>124.79850768999999</c:v>
                </c:pt>
                <c:pt idx="1249">
                  <c:v>124.89849854000001</c:v>
                </c:pt>
                <c:pt idx="1250">
                  <c:v>124.99848938</c:v>
                </c:pt>
                <c:pt idx="1251">
                  <c:v>125.09848022</c:v>
                </c:pt>
                <c:pt idx="1252">
                  <c:v>125.19847107</c:v>
                </c:pt>
                <c:pt idx="1253">
                  <c:v>125.29846191</c:v>
                </c:pt>
                <c:pt idx="1254">
                  <c:v>125.39845276</c:v>
                </c:pt>
                <c:pt idx="1255">
                  <c:v>125.4984436</c:v>
                </c:pt>
                <c:pt idx="1256">
                  <c:v>125.59842682</c:v>
                </c:pt>
                <c:pt idx="1257">
                  <c:v>125.69841766</c:v>
                </c:pt>
                <c:pt idx="1258">
                  <c:v>125.79840851</c:v>
                </c:pt>
                <c:pt idx="1259">
                  <c:v>125.89839935000001</c:v>
                </c:pt>
                <c:pt idx="1260">
                  <c:v>125.9983902</c:v>
                </c:pt>
                <c:pt idx="1261">
                  <c:v>126.09838104000001</c:v>
                </c:pt>
                <c:pt idx="1262">
                  <c:v>126.19837189</c:v>
                </c:pt>
                <c:pt idx="1263">
                  <c:v>126.29836272999999</c:v>
                </c:pt>
                <c:pt idx="1264">
                  <c:v>126.39835358000001</c:v>
                </c:pt>
                <c:pt idx="1265">
                  <c:v>126.49833679</c:v>
                </c:pt>
                <c:pt idx="1266">
                  <c:v>126.59832763999999</c:v>
                </c:pt>
                <c:pt idx="1267">
                  <c:v>126.69831848</c:v>
                </c:pt>
                <c:pt idx="1268">
                  <c:v>126.79830933</c:v>
                </c:pt>
                <c:pt idx="1269">
                  <c:v>126.89830017</c:v>
                </c:pt>
                <c:pt idx="1270">
                  <c:v>126.99829102</c:v>
                </c:pt>
                <c:pt idx="1271">
                  <c:v>127.09828186</c:v>
                </c:pt>
                <c:pt idx="1272">
                  <c:v>127.19827271</c:v>
                </c:pt>
                <c:pt idx="1273">
                  <c:v>127.29826355</c:v>
                </c:pt>
                <c:pt idx="1274">
                  <c:v>127.39824677</c:v>
                </c:pt>
                <c:pt idx="1275">
                  <c:v>127.49823761</c:v>
                </c:pt>
                <c:pt idx="1276">
                  <c:v>127.59822844999999</c:v>
                </c:pt>
                <c:pt idx="1277">
                  <c:v>127.69821930000001</c:v>
                </c:pt>
                <c:pt idx="1278">
                  <c:v>127.79821013999999</c:v>
                </c:pt>
                <c:pt idx="1279">
                  <c:v>127.89820099000001</c:v>
                </c:pt>
                <c:pt idx="1280">
                  <c:v>127.99819183</c:v>
                </c:pt>
                <c:pt idx="1281">
                  <c:v>128.09817505000001</c:v>
                </c:pt>
                <c:pt idx="1282">
                  <c:v>128.19816589000001</c:v>
                </c:pt>
                <c:pt idx="1283">
                  <c:v>128.29815674</c:v>
                </c:pt>
                <c:pt idx="1284">
                  <c:v>128.39814758</c:v>
                </c:pt>
                <c:pt idx="1285">
                  <c:v>128.49813843000001</c:v>
                </c:pt>
                <c:pt idx="1286">
                  <c:v>128.59812926999999</c:v>
                </c:pt>
                <c:pt idx="1287">
                  <c:v>128.69812012</c:v>
                </c:pt>
                <c:pt idx="1288">
                  <c:v>128.79811096</c:v>
                </c:pt>
                <c:pt idx="1289">
                  <c:v>128.89810181000001</c:v>
                </c:pt>
                <c:pt idx="1290">
                  <c:v>128.99809264999999</c:v>
                </c:pt>
                <c:pt idx="1291">
                  <c:v>129.0980835</c:v>
                </c:pt>
                <c:pt idx="1292">
                  <c:v>129.19807434000001</c:v>
                </c:pt>
                <c:pt idx="1293">
                  <c:v>129.29806518999999</c:v>
                </c:pt>
                <c:pt idx="1294">
                  <c:v>129.39805602999999</c:v>
                </c:pt>
                <c:pt idx="1295">
                  <c:v>129.49804688</c:v>
                </c:pt>
                <c:pt idx="1296">
                  <c:v>129.59802246000001</c:v>
                </c:pt>
                <c:pt idx="1297">
                  <c:v>129.69801330999999</c:v>
                </c:pt>
                <c:pt idx="1298">
                  <c:v>129.79800415</c:v>
                </c:pt>
                <c:pt idx="1299">
                  <c:v>129.89799500000001</c:v>
                </c:pt>
                <c:pt idx="1300">
                  <c:v>129.99798584000001</c:v>
                </c:pt>
                <c:pt idx="1301">
                  <c:v>130.09797667999999</c:v>
                </c:pt>
                <c:pt idx="1302">
                  <c:v>130.19796753</c:v>
                </c:pt>
                <c:pt idx="1303">
                  <c:v>130.29795837</c:v>
                </c:pt>
                <c:pt idx="1304">
                  <c:v>130.39794921999999</c:v>
                </c:pt>
                <c:pt idx="1305">
                  <c:v>130.49794005999999</c:v>
                </c:pt>
                <c:pt idx="1306">
                  <c:v>130.59793091</c:v>
                </c:pt>
                <c:pt idx="1307">
                  <c:v>130.69792175000001</c:v>
                </c:pt>
                <c:pt idx="1308">
                  <c:v>130.79791259999999</c:v>
                </c:pt>
                <c:pt idx="1309">
                  <c:v>130.89790343999999</c:v>
                </c:pt>
                <c:pt idx="1310">
                  <c:v>130.99789429</c:v>
                </c:pt>
                <c:pt idx="1311">
                  <c:v>131.09788513000001</c:v>
                </c:pt>
                <c:pt idx="1312">
                  <c:v>131.19787597999999</c:v>
                </c:pt>
                <c:pt idx="1313">
                  <c:v>131.29786682</c:v>
                </c:pt>
                <c:pt idx="1314">
                  <c:v>131.39784241000001</c:v>
                </c:pt>
                <c:pt idx="1315">
                  <c:v>131.49783325000001</c:v>
                </c:pt>
                <c:pt idx="1316">
                  <c:v>131.5978241</c:v>
                </c:pt>
                <c:pt idx="1317">
                  <c:v>131.69882201999999</c:v>
                </c:pt>
                <c:pt idx="1318">
                  <c:v>131.79881287000001</c:v>
                </c:pt>
                <c:pt idx="1319">
                  <c:v>131.89880371000001</c:v>
                </c:pt>
                <c:pt idx="1320">
                  <c:v>131.99879455999999</c:v>
                </c:pt>
                <c:pt idx="1321">
                  <c:v>132.0987854</c:v>
                </c:pt>
                <c:pt idx="1322">
                  <c:v>132.19877625000001</c:v>
                </c:pt>
                <c:pt idx="1323">
                  <c:v>132.29876709000001</c:v>
                </c:pt>
                <c:pt idx="1324">
                  <c:v>132.39874268</c:v>
                </c:pt>
                <c:pt idx="1325">
                  <c:v>132.49873352</c:v>
                </c:pt>
                <c:pt idx="1326">
                  <c:v>132.59872437000001</c:v>
                </c:pt>
                <c:pt idx="1327">
                  <c:v>132.69871520999999</c:v>
                </c:pt>
                <c:pt idx="1328">
                  <c:v>132.79870604999999</c:v>
                </c:pt>
                <c:pt idx="1329">
                  <c:v>132.8986969</c:v>
                </c:pt>
                <c:pt idx="1330">
                  <c:v>132.99868774000001</c:v>
                </c:pt>
                <c:pt idx="1331">
                  <c:v>133.09867858999999</c:v>
                </c:pt>
                <c:pt idx="1332">
                  <c:v>133.19866943</c:v>
                </c:pt>
                <c:pt idx="1333">
                  <c:v>133.29866028000001</c:v>
                </c:pt>
                <c:pt idx="1334">
                  <c:v>133.39865112000001</c:v>
                </c:pt>
                <c:pt idx="1335">
                  <c:v>133.49864196999999</c:v>
                </c:pt>
                <c:pt idx="1336">
                  <c:v>133.59863281</c:v>
                </c:pt>
                <c:pt idx="1337">
                  <c:v>133.69862366000001</c:v>
                </c:pt>
                <c:pt idx="1338">
                  <c:v>133.79861450000001</c:v>
                </c:pt>
                <c:pt idx="1339">
                  <c:v>133.89860535</c:v>
                </c:pt>
                <c:pt idx="1340">
                  <c:v>133.99859619</c:v>
                </c:pt>
                <c:pt idx="1341">
                  <c:v>134.09858704000001</c:v>
                </c:pt>
                <c:pt idx="1342">
                  <c:v>134.19856261999999</c:v>
                </c:pt>
                <c:pt idx="1343">
                  <c:v>134.29855347</c:v>
                </c:pt>
                <c:pt idx="1344">
                  <c:v>134.39854431000001</c:v>
                </c:pt>
                <c:pt idx="1345">
                  <c:v>134.49853515999999</c:v>
                </c:pt>
                <c:pt idx="1346">
                  <c:v>134.59852599999999</c:v>
                </c:pt>
                <c:pt idx="1347">
                  <c:v>134.69851685</c:v>
                </c:pt>
                <c:pt idx="1348">
                  <c:v>134.79850769000001</c:v>
                </c:pt>
                <c:pt idx="1349">
                  <c:v>134.89849853999999</c:v>
                </c:pt>
                <c:pt idx="1350">
                  <c:v>134.99848938</c:v>
                </c:pt>
                <c:pt idx="1351">
                  <c:v>135.09848022</c:v>
                </c:pt>
                <c:pt idx="1352">
                  <c:v>135.19847107000001</c:v>
                </c:pt>
                <c:pt idx="1353">
                  <c:v>135.29846190999999</c:v>
                </c:pt>
                <c:pt idx="1354">
                  <c:v>135.39845276</c:v>
                </c:pt>
                <c:pt idx="1355">
                  <c:v>135.4984436</c:v>
                </c:pt>
                <c:pt idx="1356">
                  <c:v>135.59843445000001</c:v>
                </c:pt>
                <c:pt idx="1357">
                  <c:v>135.69842528999999</c:v>
                </c:pt>
                <c:pt idx="1358">
                  <c:v>135.79841614</c:v>
                </c:pt>
                <c:pt idx="1359">
                  <c:v>135.89839172000001</c:v>
                </c:pt>
                <c:pt idx="1360">
                  <c:v>135.99838256999999</c:v>
                </c:pt>
                <c:pt idx="1361">
                  <c:v>136.09837340999999</c:v>
                </c:pt>
                <c:pt idx="1362">
                  <c:v>136.19836426000001</c:v>
                </c:pt>
                <c:pt idx="1363">
                  <c:v>136.29835510000001</c:v>
                </c:pt>
                <c:pt idx="1364">
                  <c:v>136.39834594999999</c:v>
                </c:pt>
                <c:pt idx="1365">
                  <c:v>136.49833679</c:v>
                </c:pt>
                <c:pt idx="1366">
                  <c:v>136.59832764000001</c:v>
                </c:pt>
                <c:pt idx="1367">
                  <c:v>136.69831848000001</c:v>
                </c:pt>
                <c:pt idx="1368">
                  <c:v>136.79830933</c:v>
                </c:pt>
                <c:pt idx="1369">
                  <c:v>136.89830017</c:v>
                </c:pt>
                <c:pt idx="1370">
                  <c:v>136.99829102000001</c:v>
                </c:pt>
                <c:pt idx="1371">
                  <c:v>137.09828185999999</c:v>
                </c:pt>
                <c:pt idx="1372">
                  <c:v>137.19827271</c:v>
                </c:pt>
                <c:pt idx="1373">
                  <c:v>137.29826355</c:v>
                </c:pt>
                <c:pt idx="1374">
                  <c:v>137.39825439000001</c:v>
                </c:pt>
                <c:pt idx="1375">
                  <c:v>137.49824523999999</c:v>
                </c:pt>
                <c:pt idx="1376">
                  <c:v>137.59823607999999</c:v>
                </c:pt>
                <c:pt idx="1377">
                  <c:v>137.69821167000001</c:v>
                </c:pt>
                <c:pt idx="1378">
                  <c:v>137.79820251000001</c:v>
                </c:pt>
                <c:pt idx="1379">
                  <c:v>137.89920043999999</c:v>
                </c:pt>
                <c:pt idx="1380">
                  <c:v>137.99919127999999</c:v>
                </c:pt>
                <c:pt idx="1381">
                  <c:v>138.09918213</c:v>
                </c:pt>
                <c:pt idx="1382">
                  <c:v>138.19917297000001</c:v>
                </c:pt>
                <c:pt idx="1383">
                  <c:v>138.29916381999999</c:v>
                </c:pt>
                <c:pt idx="1384">
                  <c:v>138.39915465999999</c:v>
                </c:pt>
                <c:pt idx="1385">
                  <c:v>138.49914551000001</c:v>
                </c:pt>
                <c:pt idx="1386">
                  <c:v>138.59913635000001</c:v>
                </c:pt>
                <c:pt idx="1387">
                  <c:v>138.69911193999999</c:v>
                </c:pt>
                <c:pt idx="1388">
                  <c:v>138.79910278</c:v>
                </c:pt>
                <c:pt idx="1389">
                  <c:v>138.89909363000001</c:v>
                </c:pt>
                <c:pt idx="1390">
                  <c:v>138.99908447000001</c:v>
                </c:pt>
                <c:pt idx="1391">
                  <c:v>139.09907532</c:v>
                </c:pt>
                <c:pt idx="1392">
                  <c:v>139.19906616</c:v>
                </c:pt>
                <c:pt idx="1393">
                  <c:v>139.29905701000001</c:v>
                </c:pt>
                <c:pt idx="1394">
                  <c:v>139.39904784999999</c:v>
                </c:pt>
                <c:pt idx="1395">
                  <c:v>139.4990387</c:v>
                </c:pt>
                <c:pt idx="1396">
                  <c:v>139.59902954</c:v>
                </c:pt>
                <c:pt idx="1397">
                  <c:v>139.69902038999999</c:v>
                </c:pt>
                <c:pt idx="1398">
                  <c:v>139.79901122999999</c:v>
                </c:pt>
                <c:pt idx="1399">
                  <c:v>139.89900208</c:v>
                </c:pt>
                <c:pt idx="1400">
                  <c:v>139.99899292000001</c:v>
                </c:pt>
                <c:pt idx="1401">
                  <c:v>140.09898376000001</c:v>
                </c:pt>
                <c:pt idx="1402">
                  <c:v>140.19897460999999</c:v>
                </c:pt>
                <c:pt idx="1403">
                  <c:v>140.29896545</c:v>
                </c:pt>
                <c:pt idx="1404">
                  <c:v>140.39895630000001</c:v>
                </c:pt>
                <c:pt idx="1405">
                  <c:v>140.49893187999999</c:v>
                </c:pt>
                <c:pt idx="1406">
                  <c:v>140.59892273</c:v>
                </c:pt>
                <c:pt idx="1407">
                  <c:v>140.69891357</c:v>
                </c:pt>
                <c:pt idx="1408">
                  <c:v>140.79890442000001</c:v>
                </c:pt>
                <c:pt idx="1409">
                  <c:v>140.89889525999999</c:v>
                </c:pt>
                <c:pt idx="1410">
                  <c:v>140.99888611</c:v>
                </c:pt>
                <c:pt idx="1411">
                  <c:v>141.09887695</c:v>
                </c:pt>
                <c:pt idx="1412">
                  <c:v>141.19886779999999</c:v>
                </c:pt>
                <c:pt idx="1413">
                  <c:v>141.29885863999999</c:v>
                </c:pt>
                <c:pt idx="1414">
                  <c:v>141.39884949</c:v>
                </c:pt>
                <c:pt idx="1415">
                  <c:v>141.49884033000001</c:v>
                </c:pt>
                <c:pt idx="1416">
                  <c:v>141.59883117999999</c:v>
                </c:pt>
                <c:pt idx="1417">
                  <c:v>141.69882201999999</c:v>
                </c:pt>
                <c:pt idx="1418">
                  <c:v>141.79881287000001</c:v>
                </c:pt>
                <c:pt idx="1419">
                  <c:v>141.89880371000001</c:v>
                </c:pt>
                <c:pt idx="1420">
                  <c:v>141.99879455999999</c:v>
                </c:pt>
                <c:pt idx="1421">
                  <c:v>142.0987854</c:v>
                </c:pt>
                <c:pt idx="1422">
                  <c:v>142.19877625000001</c:v>
                </c:pt>
                <c:pt idx="1423">
                  <c:v>142.29875182999999</c:v>
                </c:pt>
                <c:pt idx="1424">
                  <c:v>142.39874268</c:v>
                </c:pt>
                <c:pt idx="1425">
                  <c:v>142.49873352</c:v>
                </c:pt>
                <c:pt idx="1426">
                  <c:v>142.59872437000001</c:v>
                </c:pt>
                <c:pt idx="1427">
                  <c:v>142.69871520999999</c:v>
                </c:pt>
                <c:pt idx="1428">
                  <c:v>142.79870604999999</c:v>
                </c:pt>
                <c:pt idx="1429">
                  <c:v>142.8986969</c:v>
                </c:pt>
                <c:pt idx="1430">
                  <c:v>142.99868774000001</c:v>
                </c:pt>
                <c:pt idx="1431">
                  <c:v>143.09867858999999</c:v>
                </c:pt>
                <c:pt idx="1432">
                  <c:v>143.19866943</c:v>
                </c:pt>
                <c:pt idx="1433">
                  <c:v>143.29866028000001</c:v>
                </c:pt>
                <c:pt idx="1434">
                  <c:v>143.39865112000001</c:v>
                </c:pt>
                <c:pt idx="1435">
                  <c:v>143.49864196999999</c:v>
                </c:pt>
                <c:pt idx="1436">
                  <c:v>143.59863281</c:v>
                </c:pt>
                <c:pt idx="1437">
                  <c:v>143.69862366000001</c:v>
                </c:pt>
                <c:pt idx="1438">
                  <c:v>143.79861450000001</c:v>
                </c:pt>
                <c:pt idx="1439">
                  <c:v>143.89860535</c:v>
                </c:pt>
                <c:pt idx="1440">
                  <c:v>143.99859619</c:v>
                </c:pt>
                <c:pt idx="1441">
                  <c:v>144.09957886000001</c:v>
                </c:pt>
                <c:pt idx="1442">
                  <c:v>144.19956970000001</c:v>
                </c:pt>
                <c:pt idx="1443">
                  <c:v>144.29956055</c:v>
                </c:pt>
                <c:pt idx="1444">
                  <c:v>144.39955139</c:v>
                </c:pt>
                <c:pt idx="1445">
                  <c:v>144.49954224000001</c:v>
                </c:pt>
                <c:pt idx="1446">
                  <c:v>144.59953307999999</c:v>
                </c:pt>
                <c:pt idx="1447">
                  <c:v>144.69952393</c:v>
                </c:pt>
                <c:pt idx="1448">
                  <c:v>144.79951477</c:v>
                </c:pt>
                <c:pt idx="1449">
                  <c:v>144.89950562000001</c:v>
                </c:pt>
                <c:pt idx="1450">
                  <c:v>144.99948119999999</c:v>
                </c:pt>
                <c:pt idx="1451">
                  <c:v>145.09947205</c:v>
                </c:pt>
                <c:pt idx="1452">
                  <c:v>145.19946289000001</c:v>
                </c:pt>
                <c:pt idx="1453">
                  <c:v>145.29945373999999</c:v>
                </c:pt>
                <c:pt idx="1454">
                  <c:v>145.39944457999999</c:v>
                </c:pt>
                <c:pt idx="1455">
                  <c:v>145.49943542</c:v>
                </c:pt>
                <c:pt idx="1456">
                  <c:v>145.59942627000001</c:v>
                </c:pt>
                <c:pt idx="1457">
                  <c:v>145.69941711000001</c:v>
                </c:pt>
                <c:pt idx="1458">
                  <c:v>145.79940796</c:v>
                </c:pt>
                <c:pt idx="1459">
                  <c:v>145.8993988</c:v>
                </c:pt>
                <c:pt idx="1460">
                  <c:v>145.99938965000001</c:v>
                </c:pt>
                <c:pt idx="1461">
                  <c:v>146.09938048999999</c:v>
                </c:pt>
                <c:pt idx="1462">
                  <c:v>146.19937134</c:v>
                </c:pt>
                <c:pt idx="1463">
                  <c:v>146.29936218</c:v>
                </c:pt>
                <c:pt idx="1464">
                  <c:v>146.39935302999999</c:v>
                </c:pt>
                <c:pt idx="1465">
                  <c:v>146.49934386999999</c:v>
                </c:pt>
                <c:pt idx="1466">
                  <c:v>146.59933472</c:v>
                </c:pt>
                <c:pt idx="1467">
                  <c:v>146.69932556000001</c:v>
                </c:pt>
                <c:pt idx="1468">
                  <c:v>146.79930114999999</c:v>
                </c:pt>
                <c:pt idx="1469">
                  <c:v>146.89929198999999</c:v>
                </c:pt>
                <c:pt idx="1470">
                  <c:v>146.99928284000001</c:v>
                </c:pt>
                <c:pt idx="1471">
                  <c:v>147.09927368000001</c:v>
                </c:pt>
                <c:pt idx="1472">
                  <c:v>147.19926452999999</c:v>
                </c:pt>
                <c:pt idx="1473">
                  <c:v>147.29925537</c:v>
                </c:pt>
                <c:pt idx="1474">
                  <c:v>147.39924622000001</c:v>
                </c:pt>
                <c:pt idx="1475">
                  <c:v>147.49923706000001</c:v>
                </c:pt>
                <c:pt idx="1476">
                  <c:v>147.59922791</c:v>
                </c:pt>
                <c:pt idx="1477">
                  <c:v>147.69921875</c:v>
                </c:pt>
                <c:pt idx="1478">
                  <c:v>147.79920959</c:v>
                </c:pt>
                <c:pt idx="1479">
                  <c:v>147.89920043999999</c:v>
                </c:pt>
                <c:pt idx="1480">
                  <c:v>147.99919127999999</c:v>
                </c:pt>
                <c:pt idx="1481">
                  <c:v>148.09918213</c:v>
                </c:pt>
                <c:pt idx="1482">
                  <c:v>148.19917297000001</c:v>
                </c:pt>
                <c:pt idx="1483">
                  <c:v>148.29916381999999</c:v>
                </c:pt>
                <c:pt idx="1484">
                  <c:v>148.39915465999999</c:v>
                </c:pt>
                <c:pt idx="1485">
                  <c:v>148.49914551000001</c:v>
                </c:pt>
                <c:pt idx="1486">
                  <c:v>148.59912109000001</c:v>
                </c:pt>
                <c:pt idx="1487">
                  <c:v>148.69911193999999</c:v>
                </c:pt>
                <c:pt idx="1488">
                  <c:v>148.79910278</c:v>
                </c:pt>
                <c:pt idx="1489">
                  <c:v>148.89909363000001</c:v>
                </c:pt>
                <c:pt idx="1490">
                  <c:v>148.99908447000001</c:v>
                </c:pt>
                <c:pt idx="1491">
                  <c:v>149.09907532</c:v>
                </c:pt>
                <c:pt idx="1492">
                  <c:v>149.19906616</c:v>
                </c:pt>
                <c:pt idx="1493">
                  <c:v>149.29905701000001</c:v>
                </c:pt>
                <c:pt idx="1494">
                  <c:v>149.39904784999999</c:v>
                </c:pt>
                <c:pt idx="1495">
                  <c:v>149.4990387</c:v>
                </c:pt>
                <c:pt idx="1496">
                  <c:v>149.59902954</c:v>
                </c:pt>
                <c:pt idx="1497">
                  <c:v>149.69902038999999</c:v>
                </c:pt>
                <c:pt idx="1498">
                  <c:v>149.79901122999999</c:v>
                </c:pt>
                <c:pt idx="1499">
                  <c:v>149.89900208</c:v>
                </c:pt>
                <c:pt idx="1500">
                  <c:v>149.99899292000001</c:v>
                </c:pt>
                <c:pt idx="1501">
                  <c:v>150.09898376000001</c:v>
                </c:pt>
                <c:pt idx="1502">
                  <c:v>150.19897460999999</c:v>
                </c:pt>
                <c:pt idx="1503">
                  <c:v>150.29896545</c:v>
                </c:pt>
                <c:pt idx="1504">
                  <c:v>150.39994812</c:v>
                </c:pt>
                <c:pt idx="1505">
                  <c:v>150.49993896000001</c:v>
                </c:pt>
                <c:pt idx="1506">
                  <c:v>150.59992980999999</c:v>
                </c:pt>
                <c:pt idx="1507">
                  <c:v>150.69992065</c:v>
                </c:pt>
                <c:pt idx="1508">
                  <c:v>150.79991150000001</c:v>
                </c:pt>
                <c:pt idx="1509">
                  <c:v>150.89990234000001</c:v>
                </c:pt>
                <c:pt idx="1510">
                  <c:v>150.99989318999999</c:v>
                </c:pt>
                <c:pt idx="1511">
                  <c:v>151.09988403</c:v>
                </c:pt>
                <c:pt idx="1512">
                  <c:v>151.19987488000001</c:v>
                </c:pt>
                <c:pt idx="1513">
                  <c:v>151.29985045999999</c:v>
                </c:pt>
                <c:pt idx="1514">
                  <c:v>151.39984131</c:v>
                </c:pt>
                <c:pt idx="1515">
                  <c:v>151.49983215</c:v>
                </c:pt>
                <c:pt idx="1516">
                  <c:v>151.59982299999999</c:v>
                </c:pt>
                <c:pt idx="1517">
                  <c:v>151.69981383999999</c:v>
                </c:pt>
                <c:pt idx="1518">
                  <c:v>151.79980469</c:v>
                </c:pt>
                <c:pt idx="1519">
                  <c:v>151.89979553000001</c:v>
                </c:pt>
                <c:pt idx="1520">
                  <c:v>151.99978637999999</c:v>
                </c:pt>
                <c:pt idx="1521">
                  <c:v>152.09977721999999</c:v>
                </c:pt>
                <c:pt idx="1522">
                  <c:v>152.19976807</c:v>
                </c:pt>
                <c:pt idx="1523">
                  <c:v>152.29975891000001</c:v>
                </c:pt>
                <c:pt idx="1524">
                  <c:v>152.39974975999999</c:v>
                </c:pt>
                <c:pt idx="1525">
                  <c:v>152.4997406</c:v>
                </c:pt>
                <c:pt idx="1526">
                  <c:v>152.59973145000001</c:v>
                </c:pt>
                <c:pt idx="1527">
                  <c:v>152.69972229000001</c:v>
                </c:pt>
                <c:pt idx="1528">
                  <c:v>152.79971312999999</c:v>
                </c:pt>
                <c:pt idx="1529">
                  <c:v>152.89970398</c:v>
                </c:pt>
                <c:pt idx="1530">
                  <c:v>152.99969482</c:v>
                </c:pt>
                <c:pt idx="1531">
                  <c:v>153.09967040999999</c:v>
                </c:pt>
                <c:pt idx="1532">
                  <c:v>153.19966124999999</c:v>
                </c:pt>
                <c:pt idx="1533">
                  <c:v>153.2996521</c:v>
                </c:pt>
                <c:pt idx="1534">
                  <c:v>153.39964294000001</c:v>
                </c:pt>
                <c:pt idx="1535">
                  <c:v>153.49963378999999</c:v>
                </c:pt>
                <c:pt idx="1536">
                  <c:v>153.59962462999999</c:v>
                </c:pt>
                <c:pt idx="1537">
                  <c:v>153.69961548000001</c:v>
                </c:pt>
                <c:pt idx="1538">
                  <c:v>153.79960632000001</c:v>
                </c:pt>
                <c:pt idx="1539">
                  <c:v>153.89959716999999</c:v>
                </c:pt>
                <c:pt idx="1540">
                  <c:v>153.99958801</c:v>
                </c:pt>
                <c:pt idx="1541">
                  <c:v>154.09957886000001</c:v>
                </c:pt>
                <c:pt idx="1542">
                  <c:v>154.19956970000001</c:v>
                </c:pt>
                <c:pt idx="1543">
                  <c:v>154.29956055</c:v>
                </c:pt>
                <c:pt idx="1544">
                  <c:v>154.39955139</c:v>
                </c:pt>
                <c:pt idx="1545">
                  <c:v>154.49954224000001</c:v>
                </c:pt>
                <c:pt idx="1546">
                  <c:v>154.59953307999999</c:v>
                </c:pt>
                <c:pt idx="1547">
                  <c:v>154.69952393</c:v>
                </c:pt>
                <c:pt idx="1548">
                  <c:v>154.79951477</c:v>
                </c:pt>
                <c:pt idx="1549">
                  <c:v>154.89949035999999</c:v>
                </c:pt>
                <c:pt idx="1550">
                  <c:v>154.99948119999999</c:v>
                </c:pt>
                <c:pt idx="1551">
                  <c:v>155.09947205</c:v>
                </c:pt>
                <c:pt idx="1552">
                  <c:v>155.19946289000001</c:v>
                </c:pt>
                <c:pt idx="1553">
                  <c:v>155.29945373999999</c:v>
                </c:pt>
                <c:pt idx="1554">
                  <c:v>155.39944457999999</c:v>
                </c:pt>
                <c:pt idx="1555">
                  <c:v>155.49943542</c:v>
                </c:pt>
                <c:pt idx="1556">
                  <c:v>155.59942627000001</c:v>
                </c:pt>
                <c:pt idx="1557">
                  <c:v>155.69941711000001</c:v>
                </c:pt>
                <c:pt idx="1558">
                  <c:v>155.79940796</c:v>
                </c:pt>
                <c:pt idx="1559">
                  <c:v>155.8993988</c:v>
                </c:pt>
                <c:pt idx="1560">
                  <c:v>155.99938965000001</c:v>
                </c:pt>
                <c:pt idx="1561">
                  <c:v>156.09938048999999</c:v>
                </c:pt>
                <c:pt idx="1562">
                  <c:v>156.19937134</c:v>
                </c:pt>
                <c:pt idx="1563">
                  <c:v>156.29936218</c:v>
                </c:pt>
                <c:pt idx="1564">
                  <c:v>156.39935302999999</c:v>
                </c:pt>
                <c:pt idx="1565">
                  <c:v>156.49934386999999</c:v>
                </c:pt>
                <c:pt idx="1566">
                  <c:v>156.60032654</c:v>
                </c:pt>
                <c:pt idx="1567">
                  <c:v>156.70031738</c:v>
                </c:pt>
                <c:pt idx="1568">
                  <c:v>156.80030823000001</c:v>
                </c:pt>
                <c:pt idx="1569">
                  <c:v>156.90029906999999</c:v>
                </c:pt>
                <c:pt idx="1570">
                  <c:v>157.00028992</c:v>
                </c:pt>
                <c:pt idx="1571">
                  <c:v>157.10028076</c:v>
                </c:pt>
                <c:pt idx="1572">
                  <c:v>157.20027160999999</c:v>
                </c:pt>
                <c:pt idx="1573">
                  <c:v>157.30026244999999</c:v>
                </c:pt>
                <c:pt idx="1574">
                  <c:v>157.4002533</c:v>
                </c:pt>
                <c:pt idx="1575">
                  <c:v>157.50024414000001</c:v>
                </c:pt>
                <c:pt idx="1576">
                  <c:v>157.60023498999999</c:v>
                </c:pt>
                <c:pt idx="1577">
                  <c:v>157.70021057</c:v>
                </c:pt>
                <c:pt idx="1578">
                  <c:v>157.80020142000001</c:v>
                </c:pt>
                <c:pt idx="1579">
                  <c:v>157.90019226000001</c:v>
                </c:pt>
                <c:pt idx="1580">
                  <c:v>158.00018310999999</c:v>
                </c:pt>
                <c:pt idx="1581">
                  <c:v>158.10017395</c:v>
                </c:pt>
                <c:pt idx="1582">
                  <c:v>158.20016479</c:v>
                </c:pt>
                <c:pt idx="1583">
                  <c:v>158.30015564000001</c:v>
                </c:pt>
                <c:pt idx="1584">
                  <c:v>158.40014647999999</c:v>
                </c:pt>
                <c:pt idx="1585">
                  <c:v>158.50013733</c:v>
                </c:pt>
                <c:pt idx="1586">
                  <c:v>158.60012817</c:v>
                </c:pt>
                <c:pt idx="1587">
                  <c:v>158.70011901999999</c:v>
                </c:pt>
                <c:pt idx="1588">
                  <c:v>158.80010985999999</c:v>
                </c:pt>
                <c:pt idx="1589">
                  <c:v>158.90010071</c:v>
                </c:pt>
                <c:pt idx="1590">
                  <c:v>159.00009155000001</c:v>
                </c:pt>
                <c:pt idx="1591">
                  <c:v>159.10008239999999</c:v>
                </c:pt>
                <c:pt idx="1592">
                  <c:v>159.20007323999999</c:v>
                </c:pt>
                <c:pt idx="1593">
                  <c:v>159.30006409000001</c:v>
                </c:pt>
                <c:pt idx="1594">
                  <c:v>159.40003967000001</c:v>
                </c:pt>
                <c:pt idx="1595">
                  <c:v>159.50003052</c:v>
                </c:pt>
                <c:pt idx="1596">
                  <c:v>159.60002136</c:v>
                </c:pt>
                <c:pt idx="1597">
                  <c:v>159.70001221000001</c:v>
                </c:pt>
                <c:pt idx="1598">
                  <c:v>159.80000304999999</c:v>
                </c:pt>
                <c:pt idx="1599">
                  <c:v>159.8999939</c:v>
                </c:pt>
                <c:pt idx="1600">
                  <c:v>159.99998474</c:v>
                </c:pt>
                <c:pt idx="1601">
                  <c:v>160.09997559000001</c:v>
                </c:pt>
                <c:pt idx="1602">
                  <c:v>160.19996642999999</c:v>
                </c:pt>
                <c:pt idx="1603">
                  <c:v>160.29995728</c:v>
                </c:pt>
                <c:pt idx="1604">
                  <c:v>160.39994812</c:v>
                </c:pt>
                <c:pt idx="1605">
                  <c:v>160.49993896000001</c:v>
                </c:pt>
                <c:pt idx="1606">
                  <c:v>160.59992980999999</c:v>
                </c:pt>
                <c:pt idx="1607">
                  <c:v>160.69992065</c:v>
                </c:pt>
                <c:pt idx="1608">
                  <c:v>160.79991150000001</c:v>
                </c:pt>
                <c:pt idx="1609">
                  <c:v>160.89990234000001</c:v>
                </c:pt>
                <c:pt idx="1610">
                  <c:v>160.99989318999999</c:v>
                </c:pt>
                <c:pt idx="1611">
                  <c:v>161.09988403</c:v>
                </c:pt>
                <c:pt idx="1612">
                  <c:v>161.19985962000001</c:v>
                </c:pt>
                <c:pt idx="1613">
                  <c:v>161.29985045999999</c:v>
                </c:pt>
                <c:pt idx="1614">
                  <c:v>161.39984131</c:v>
                </c:pt>
                <c:pt idx="1615">
                  <c:v>161.49983215</c:v>
                </c:pt>
                <c:pt idx="1616">
                  <c:v>161.59982299999999</c:v>
                </c:pt>
                <c:pt idx="1617">
                  <c:v>161.69981383999999</c:v>
                </c:pt>
                <c:pt idx="1618">
                  <c:v>161.79980469</c:v>
                </c:pt>
                <c:pt idx="1619">
                  <c:v>161.89979553000001</c:v>
                </c:pt>
                <c:pt idx="1620">
                  <c:v>161.99978637999999</c:v>
                </c:pt>
                <c:pt idx="1621">
                  <c:v>162.09977721999999</c:v>
                </c:pt>
                <c:pt idx="1622">
                  <c:v>162.19976807</c:v>
                </c:pt>
                <c:pt idx="1623">
                  <c:v>162.29975891000001</c:v>
                </c:pt>
                <c:pt idx="1624">
                  <c:v>162.39974975999999</c:v>
                </c:pt>
                <c:pt idx="1625">
                  <c:v>162.4997406</c:v>
                </c:pt>
                <c:pt idx="1626">
                  <c:v>162.59973145000001</c:v>
                </c:pt>
                <c:pt idx="1627">
                  <c:v>162.69972229000001</c:v>
                </c:pt>
                <c:pt idx="1628">
                  <c:v>162.80070495999999</c:v>
                </c:pt>
                <c:pt idx="1629">
                  <c:v>162.90069579999999</c:v>
                </c:pt>
                <c:pt idx="1630">
                  <c:v>163.00068665000001</c:v>
                </c:pt>
                <c:pt idx="1631">
                  <c:v>163.10067749000001</c:v>
                </c:pt>
                <c:pt idx="1632">
                  <c:v>163.20066833000001</c:v>
                </c:pt>
                <c:pt idx="1633">
                  <c:v>163.30065918</c:v>
                </c:pt>
                <c:pt idx="1634">
                  <c:v>163.40065002</c:v>
                </c:pt>
                <c:pt idx="1635">
                  <c:v>163.50064087000001</c:v>
                </c:pt>
                <c:pt idx="1636">
                  <c:v>163.60063170999999</c:v>
                </c:pt>
                <c:pt idx="1637">
                  <c:v>163.70062256</c:v>
                </c:pt>
                <c:pt idx="1638">
                  <c:v>163.8006134</c:v>
                </c:pt>
                <c:pt idx="1639">
                  <c:v>163.90060424999999</c:v>
                </c:pt>
                <c:pt idx="1640">
                  <c:v>164.00057982999999</c:v>
                </c:pt>
                <c:pt idx="1641">
                  <c:v>164.10057068</c:v>
                </c:pt>
                <c:pt idx="1642">
                  <c:v>164.20056152000001</c:v>
                </c:pt>
                <c:pt idx="1643">
                  <c:v>164.30055236999999</c:v>
                </c:pt>
                <c:pt idx="1644">
                  <c:v>164.40054321</c:v>
                </c:pt>
                <c:pt idx="1645">
                  <c:v>164.50053406000001</c:v>
                </c:pt>
                <c:pt idx="1646">
                  <c:v>164.60052490000001</c:v>
                </c:pt>
                <c:pt idx="1647">
                  <c:v>164.70051574999999</c:v>
                </c:pt>
                <c:pt idx="1648">
                  <c:v>164.80050659</c:v>
                </c:pt>
                <c:pt idx="1649">
                  <c:v>164.90049744000001</c:v>
                </c:pt>
                <c:pt idx="1650">
                  <c:v>165.00048828000001</c:v>
                </c:pt>
                <c:pt idx="1651">
                  <c:v>165.10047913</c:v>
                </c:pt>
                <c:pt idx="1652">
                  <c:v>165.20046997</c:v>
                </c:pt>
                <c:pt idx="1653">
                  <c:v>165.30046082000001</c:v>
                </c:pt>
                <c:pt idx="1654">
                  <c:v>165.40045165999999</c:v>
                </c:pt>
                <c:pt idx="1655">
                  <c:v>165.50044249999999</c:v>
                </c:pt>
                <c:pt idx="1656">
                  <c:v>165.60043335</c:v>
                </c:pt>
                <c:pt idx="1657">
                  <c:v>165.70042419000001</c:v>
                </c:pt>
                <c:pt idx="1658">
                  <c:v>165.80039977999999</c:v>
                </c:pt>
                <c:pt idx="1659">
                  <c:v>165.90039062</c:v>
                </c:pt>
                <c:pt idx="1660">
                  <c:v>166.00038147000001</c:v>
                </c:pt>
                <c:pt idx="1661">
                  <c:v>166.10037231000001</c:v>
                </c:pt>
                <c:pt idx="1662">
                  <c:v>166.20036315999999</c:v>
                </c:pt>
                <c:pt idx="1663">
                  <c:v>166.300354</c:v>
                </c:pt>
                <c:pt idx="1664">
                  <c:v>166.40034485000001</c:v>
                </c:pt>
                <c:pt idx="1665">
                  <c:v>166.50033568999999</c:v>
                </c:pt>
                <c:pt idx="1666">
                  <c:v>166.60032654</c:v>
                </c:pt>
                <c:pt idx="1667">
                  <c:v>166.70031738</c:v>
                </c:pt>
                <c:pt idx="1668">
                  <c:v>166.80030823000001</c:v>
                </c:pt>
                <c:pt idx="1669">
                  <c:v>166.90029906999999</c:v>
                </c:pt>
                <c:pt idx="1670">
                  <c:v>167.00028992</c:v>
                </c:pt>
                <c:pt idx="1671">
                  <c:v>167.10028076</c:v>
                </c:pt>
                <c:pt idx="1672">
                  <c:v>167.20027160999999</c:v>
                </c:pt>
                <c:pt idx="1673">
                  <c:v>167.30026244999999</c:v>
                </c:pt>
                <c:pt idx="1674">
                  <c:v>167.4002533</c:v>
                </c:pt>
                <c:pt idx="1675">
                  <c:v>167.50024414000001</c:v>
                </c:pt>
                <c:pt idx="1676">
                  <c:v>167.60021972999999</c:v>
                </c:pt>
                <c:pt idx="1677">
                  <c:v>167.70021057</c:v>
                </c:pt>
                <c:pt idx="1678">
                  <c:v>167.80020142000001</c:v>
                </c:pt>
                <c:pt idx="1679">
                  <c:v>167.90019226000001</c:v>
                </c:pt>
                <c:pt idx="1680">
                  <c:v>168.00018310999999</c:v>
                </c:pt>
                <c:pt idx="1681">
                  <c:v>168.10017395</c:v>
                </c:pt>
                <c:pt idx="1682">
                  <c:v>168.20016479</c:v>
                </c:pt>
                <c:pt idx="1683">
                  <c:v>168.30015564000001</c:v>
                </c:pt>
                <c:pt idx="1684">
                  <c:v>168.40014647999999</c:v>
                </c:pt>
                <c:pt idx="1685">
                  <c:v>168.50013733</c:v>
                </c:pt>
                <c:pt idx="1686">
                  <c:v>168.60012817</c:v>
                </c:pt>
                <c:pt idx="1687">
                  <c:v>168.70011901999999</c:v>
                </c:pt>
                <c:pt idx="1688">
                  <c:v>168.80010985999999</c:v>
                </c:pt>
                <c:pt idx="1689">
                  <c:v>168.90010071</c:v>
                </c:pt>
                <c:pt idx="1690">
                  <c:v>169.00108337</c:v>
                </c:pt>
                <c:pt idx="1691">
                  <c:v>169.10107421999999</c:v>
                </c:pt>
                <c:pt idx="1692">
                  <c:v>169.20106505999999</c:v>
                </c:pt>
                <c:pt idx="1693">
                  <c:v>169.30105591</c:v>
                </c:pt>
                <c:pt idx="1694">
                  <c:v>169.40104675000001</c:v>
                </c:pt>
                <c:pt idx="1695">
                  <c:v>169.50103759999999</c:v>
                </c:pt>
                <c:pt idx="1696">
                  <c:v>169.60102843999999</c:v>
                </c:pt>
                <c:pt idx="1697">
                  <c:v>169.70101929</c:v>
                </c:pt>
                <c:pt idx="1698">
                  <c:v>169.80101013000001</c:v>
                </c:pt>
                <c:pt idx="1699">
                  <c:v>169.90100097999999</c:v>
                </c:pt>
                <c:pt idx="1700">
                  <c:v>170.00099182</c:v>
                </c:pt>
                <c:pt idx="1701">
                  <c:v>170.10098267000001</c:v>
                </c:pt>
                <c:pt idx="1702">
                  <c:v>170.20097351000001</c:v>
                </c:pt>
                <c:pt idx="1703">
                  <c:v>170.3009491</c:v>
                </c:pt>
                <c:pt idx="1704">
                  <c:v>170.40093994</c:v>
                </c:pt>
                <c:pt idx="1705">
                  <c:v>170.50093079000001</c:v>
                </c:pt>
                <c:pt idx="1706">
                  <c:v>170.60092162999999</c:v>
                </c:pt>
                <c:pt idx="1707">
                  <c:v>170.70091248</c:v>
                </c:pt>
                <c:pt idx="1708">
                  <c:v>170.80090332</c:v>
                </c:pt>
                <c:pt idx="1709">
                  <c:v>170.90089416999999</c:v>
                </c:pt>
                <c:pt idx="1710">
                  <c:v>171.00088500999999</c:v>
                </c:pt>
                <c:pt idx="1711">
                  <c:v>171.10087584999999</c:v>
                </c:pt>
                <c:pt idx="1712">
                  <c:v>171.20086670000001</c:v>
                </c:pt>
                <c:pt idx="1713">
                  <c:v>171.30085754000001</c:v>
                </c:pt>
                <c:pt idx="1714">
                  <c:v>171.40084838999999</c:v>
                </c:pt>
                <c:pt idx="1715">
                  <c:v>171.50083923</c:v>
                </c:pt>
                <c:pt idx="1716">
                  <c:v>171.60083008000001</c:v>
                </c:pt>
                <c:pt idx="1717">
                  <c:v>171.70082092000001</c:v>
                </c:pt>
                <c:pt idx="1718">
                  <c:v>171.80081177</c:v>
                </c:pt>
                <c:pt idx="1719">
                  <c:v>171.90080261</c:v>
                </c:pt>
                <c:pt idx="1720">
                  <c:v>172.00079346000001</c:v>
                </c:pt>
                <c:pt idx="1721">
                  <c:v>172.10076903999999</c:v>
                </c:pt>
                <c:pt idx="1722">
                  <c:v>172.20075989</c:v>
                </c:pt>
                <c:pt idx="1723">
                  <c:v>172.30075073</c:v>
                </c:pt>
                <c:pt idx="1724">
                  <c:v>172.40074157999999</c:v>
                </c:pt>
                <c:pt idx="1725">
                  <c:v>172.50073241999999</c:v>
                </c:pt>
                <c:pt idx="1726">
                  <c:v>172.60072327</c:v>
                </c:pt>
                <c:pt idx="1727">
                  <c:v>172.70071411000001</c:v>
                </c:pt>
                <c:pt idx="1728">
                  <c:v>172.80070495999999</c:v>
                </c:pt>
                <c:pt idx="1729">
                  <c:v>172.90069579999999</c:v>
                </c:pt>
                <c:pt idx="1730">
                  <c:v>173.00068665000001</c:v>
                </c:pt>
                <c:pt idx="1731">
                  <c:v>173.10067749000001</c:v>
                </c:pt>
                <c:pt idx="1732">
                  <c:v>173.20066833000001</c:v>
                </c:pt>
                <c:pt idx="1733">
                  <c:v>173.30065918</c:v>
                </c:pt>
                <c:pt idx="1734">
                  <c:v>173.40065002</c:v>
                </c:pt>
                <c:pt idx="1735">
                  <c:v>173.50064087000001</c:v>
                </c:pt>
                <c:pt idx="1736">
                  <c:v>173.60063170999999</c:v>
                </c:pt>
                <c:pt idx="1737">
                  <c:v>173.70062256</c:v>
                </c:pt>
                <c:pt idx="1738">
                  <c:v>173.8006134</c:v>
                </c:pt>
                <c:pt idx="1739">
                  <c:v>173.90058898999999</c:v>
                </c:pt>
                <c:pt idx="1740">
                  <c:v>174.00057982999999</c:v>
                </c:pt>
                <c:pt idx="1741">
                  <c:v>174.10057068</c:v>
                </c:pt>
                <c:pt idx="1742">
                  <c:v>174.20056152000001</c:v>
                </c:pt>
                <c:pt idx="1743">
                  <c:v>174.30055236999999</c:v>
                </c:pt>
                <c:pt idx="1744">
                  <c:v>174.40054321</c:v>
                </c:pt>
                <c:pt idx="1745">
                  <c:v>174.50053406000001</c:v>
                </c:pt>
                <c:pt idx="1746">
                  <c:v>174.60052490000001</c:v>
                </c:pt>
                <c:pt idx="1747">
                  <c:v>174.70051574999999</c:v>
                </c:pt>
                <c:pt idx="1748">
                  <c:v>174.80050659</c:v>
                </c:pt>
                <c:pt idx="1749">
                  <c:v>174.90049744000001</c:v>
                </c:pt>
                <c:pt idx="1750">
                  <c:v>175.00048828000001</c:v>
                </c:pt>
                <c:pt idx="1751">
                  <c:v>175.10047913</c:v>
                </c:pt>
                <c:pt idx="1752">
                  <c:v>175.20146179</c:v>
                </c:pt>
                <c:pt idx="1753">
                  <c:v>175.30145264000001</c:v>
                </c:pt>
                <c:pt idx="1754">
                  <c:v>175.40144348000001</c:v>
                </c:pt>
                <c:pt idx="1755">
                  <c:v>175.50143433</c:v>
                </c:pt>
                <c:pt idx="1756">
                  <c:v>175.60142517</c:v>
                </c:pt>
                <c:pt idx="1757">
                  <c:v>175.70141602000001</c:v>
                </c:pt>
                <c:pt idx="1758">
                  <c:v>175.80140685999999</c:v>
                </c:pt>
                <c:pt idx="1759">
                  <c:v>175.90139771</c:v>
                </c:pt>
                <c:pt idx="1760">
                  <c:v>176.00138855</c:v>
                </c:pt>
                <c:pt idx="1761">
                  <c:v>176.10137939000001</c:v>
                </c:pt>
                <c:pt idx="1762">
                  <c:v>176.20137023999999</c:v>
                </c:pt>
                <c:pt idx="1763">
                  <c:v>176.30136107999999</c:v>
                </c:pt>
                <c:pt idx="1764">
                  <c:v>176.40135193</c:v>
                </c:pt>
                <c:pt idx="1765">
                  <c:v>176.50134277000001</c:v>
                </c:pt>
                <c:pt idx="1766">
                  <c:v>176.60131835999999</c:v>
                </c:pt>
                <c:pt idx="1767">
                  <c:v>176.7013092</c:v>
                </c:pt>
                <c:pt idx="1768">
                  <c:v>176.80130005000001</c:v>
                </c:pt>
                <c:pt idx="1769">
                  <c:v>176.90129089000001</c:v>
                </c:pt>
                <c:pt idx="1770">
                  <c:v>177.00128174</c:v>
                </c:pt>
                <c:pt idx="1771">
                  <c:v>177.10127258</c:v>
                </c:pt>
                <c:pt idx="1772">
                  <c:v>177.20126343000001</c:v>
                </c:pt>
                <c:pt idx="1773">
                  <c:v>177.30125426999999</c:v>
                </c:pt>
                <c:pt idx="1774">
                  <c:v>177.40124512</c:v>
                </c:pt>
                <c:pt idx="1775">
                  <c:v>177.50123596</c:v>
                </c:pt>
                <c:pt idx="1776">
                  <c:v>177.60122681000001</c:v>
                </c:pt>
                <c:pt idx="1777">
                  <c:v>177.70121764999999</c:v>
                </c:pt>
                <c:pt idx="1778">
                  <c:v>177.8012085</c:v>
                </c:pt>
                <c:pt idx="1779">
                  <c:v>177.90119934000001</c:v>
                </c:pt>
                <c:pt idx="1780">
                  <c:v>178.00119018999999</c:v>
                </c:pt>
                <c:pt idx="1781">
                  <c:v>178.10118102999999</c:v>
                </c:pt>
                <c:pt idx="1782">
                  <c:v>178.20117188</c:v>
                </c:pt>
                <c:pt idx="1783">
                  <c:v>178.30116272000001</c:v>
                </c:pt>
                <c:pt idx="1784">
                  <c:v>178.40113830999999</c:v>
                </c:pt>
                <c:pt idx="1785">
                  <c:v>178.50112915</c:v>
                </c:pt>
                <c:pt idx="1786">
                  <c:v>178.60112000000001</c:v>
                </c:pt>
                <c:pt idx="1787">
                  <c:v>178.70111084000001</c:v>
                </c:pt>
                <c:pt idx="1788">
                  <c:v>178.80110167999999</c:v>
                </c:pt>
                <c:pt idx="1789">
                  <c:v>178.90109253</c:v>
                </c:pt>
                <c:pt idx="1790">
                  <c:v>179.00108337</c:v>
                </c:pt>
                <c:pt idx="1791">
                  <c:v>179.10107421999999</c:v>
                </c:pt>
                <c:pt idx="1792">
                  <c:v>179.20106505999999</c:v>
                </c:pt>
                <c:pt idx="1793">
                  <c:v>179.30105591</c:v>
                </c:pt>
                <c:pt idx="1794">
                  <c:v>179.40104675000001</c:v>
                </c:pt>
                <c:pt idx="1795">
                  <c:v>179.50103759999999</c:v>
                </c:pt>
                <c:pt idx="1796">
                  <c:v>179.60102843999999</c:v>
                </c:pt>
                <c:pt idx="1797">
                  <c:v>179.70101929</c:v>
                </c:pt>
                <c:pt idx="1798">
                  <c:v>179.80101013000001</c:v>
                </c:pt>
                <c:pt idx="1799">
                  <c:v>179.90100097999999</c:v>
                </c:pt>
                <c:pt idx="1800">
                  <c:v>180.00099182</c:v>
                </c:pt>
                <c:pt idx="1801">
                  <c:v>180.10098267000001</c:v>
                </c:pt>
                <c:pt idx="1802">
                  <c:v>180.20095825000001</c:v>
                </c:pt>
                <c:pt idx="1803">
                  <c:v>180.3009491</c:v>
                </c:pt>
                <c:pt idx="1804">
                  <c:v>180.40093994</c:v>
                </c:pt>
                <c:pt idx="1805">
                  <c:v>180.50093079000001</c:v>
                </c:pt>
                <c:pt idx="1806">
                  <c:v>180.60092162999999</c:v>
                </c:pt>
                <c:pt idx="1807">
                  <c:v>180.70091248</c:v>
                </c:pt>
                <c:pt idx="1808">
                  <c:v>180.80090332</c:v>
                </c:pt>
                <c:pt idx="1809">
                  <c:v>180.90089416999999</c:v>
                </c:pt>
                <c:pt idx="1810">
                  <c:v>181.00088500999999</c:v>
                </c:pt>
                <c:pt idx="1811">
                  <c:v>181.10087584999999</c:v>
                </c:pt>
                <c:pt idx="1812">
                  <c:v>181.20086670000001</c:v>
                </c:pt>
                <c:pt idx="1813">
                  <c:v>181.30085754000001</c:v>
                </c:pt>
                <c:pt idx="1814">
                  <c:v>181.40184020999999</c:v>
                </c:pt>
                <c:pt idx="1815">
                  <c:v>181.50183104999999</c:v>
                </c:pt>
                <c:pt idx="1816">
                  <c:v>181.6018219</c:v>
                </c:pt>
                <c:pt idx="1817">
                  <c:v>181.70181274000001</c:v>
                </c:pt>
                <c:pt idx="1818">
                  <c:v>181.80180358999999</c:v>
                </c:pt>
                <c:pt idx="1819">
                  <c:v>181.90179443</c:v>
                </c:pt>
                <c:pt idx="1820">
                  <c:v>182.00178528000001</c:v>
                </c:pt>
                <c:pt idx="1821">
                  <c:v>182.10177612000001</c:v>
                </c:pt>
                <c:pt idx="1822">
                  <c:v>182.20176696999999</c:v>
                </c:pt>
                <c:pt idx="1823">
                  <c:v>182.30175781</c:v>
                </c:pt>
                <c:pt idx="1824">
                  <c:v>182.40174866000001</c:v>
                </c:pt>
                <c:pt idx="1825">
                  <c:v>182.50173950000001</c:v>
                </c:pt>
                <c:pt idx="1826">
                  <c:v>182.60173035</c:v>
                </c:pt>
                <c:pt idx="1827">
                  <c:v>182.70172119</c:v>
                </c:pt>
                <c:pt idx="1828">
                  <c:v>182.80171204000001</c:v>
                </c:pt>
                <c:pt idx="1829">
                  <c:v>182.90170287999999</c:v>
                </c:pt>
                <c:pt idx="1830">
                  <c:v>183.00167847</c:v>
                </c:pt>
                <c:pt idx="1831">
                  <c:v>183.10166931000001</c:v>
                </c:pt>
                <c:pt idx="1832">
                  <c:v>183.20166015999999</c:v>
                </c:pt>
                <c:pt idx="1833">
                  <c:v>183.30165099999999</c:v>
                </c:pt>
                <c:pt idx="1834">
                  <c:v>183.40164185</c:v>
                </c:pt>
                <c:pt idx="1835">
                  <c:v>183.50163269000001</c:v>
                </c:pt>
                <c:pt idx="1836">
                  <c:v>183.60162353999999</c:v>
                </c:pt>
                <c:pt idx="1837">
                  <c:v>183.70161438</c:v>
                </c:pt>
                <c:pt idx="1838">
                  <c:v>183.80160522</c:v>
                </c:pt>
                <c:pt idx="1839">
                  <c:v>183.90159607000001</c:v>
                </c:pt>
                <c:pt idx="1840">
                  <c:v>184.00158690999999</c:v>
                </c:pt>
                <c:pt idx="1841">
                  <c:v>184.10157776</c:v>
                </c:pt>
                <c:pt idx="1842">
                  <c:v>184.2015686</c:v>
                </c:pt>
                <c:pt idx="1843">
                  <c:v>184.30155945000001</c:v>
                </c:pt>
                <c:pt idx="1844">
                  <c:v>184.40155028999999</c:v>
                </c:pt>
                <c:pt idx="1845">
                  <c:v>184.50154114</c:v>
                </c:pt>
                <c:pt idx="1846">
                  <c:v>184.60153198</c:v>
                </c:pt>
                <c:pt idx="1847">
                  <c:v>184.70150756999999</c:v>
                </c:pt>
                <c:pt idx="1848">
                  <c:v>184.80149840999999</c:v>
                </c:pt>
                <c:pt idx="1849">
                  <c:v>184.90148926000001</c:v>
                </c:pt>
                <c:pt idx="1850">
                  <c:v>185.00148010000001</c:v>
                </c:pt>
                <c:pt idx="1851">
                  <c:v>185.10147094999999</c:v>
                </c:pt>
                <c:pt idx="1852">
                  <c:v>185.20146179</c:v>
                </c:pt>
                <c:pt idx="1853">
                  <c:v>185.30145264000001</c:v>
                </c:pt>
                <c:pt idx="1854">
                  <c:v>185.40144348000001</c:v>
                </c:pt>
                <c:pt idx="1855">
                  <c:v>185.50143433</c:v>
                </c:pt>
                <c:pt idx="1856">
                  <c:v>185.60142517</c:v>
                </c:pt>
                <c:pt idx="1857">
                  <c:v>185.70141602000001</c:v>
                </c:pt>
                <c:pt idx="1858">
                  <c:v>185.80140685999999</c:v>
                </c:pt>
                <c:pt idx="1859">
                  <c:v>185.90139771</c:v>
                </c:pt>
                <c:pt idx="1860">
                  <c:v>186.00138855</c:v>
                </c:pt>
                <c:pt idx="1861">
                  <c:v>186.10137939000001</c:v>
                </c:pt>
                <c:pt idx="1862">
                  <c:v>186.20137023999999</c:v>
                </c:pt>
                <c:pt idx="1863">
                  <c:v>186.30136107999999</c:v>
                </c:pt>
                <c:pt idx="1864">
                  <c:v>186.40135193</c:v>
                </c:pt>
                <c:pt idx="1865">
                  <c:v>186.50132751000001</c:v>
                </c:pt>
                <c:pt idx="1866">
                  <c:v>186.60131835999999</c:v>
                </c:pt>
                <c:pt idx="1867">
                  <c:v>186.7013092</c:v>
                </c:pt>
                <c:pt idx="1868">
                  <c:v>186.80130005000001</c:v>
                </c:pt>
                <c:pt idx="1869">
                  <c:v>186.90129089000001</c:v>
                </c:pt>
                <c:pt idx="1870">
                  <c:v>187.00128174</c:v>
                </c:pt>
                <c:pt idx="1871">
                  <c:v>187.10127258</c:v>
                </c:pt>
                <c:pt idx="1872">
                  <c:v>187.20126343000001</c:v>
                </c:pt>
                <c:pt idx="1873">
                  <c:v>187.30125426999999</c:v>
                </c:pt>
                <c:pt idx="1874">
                  <c:v>187.40124512</c:v>
                </c:pt>
                <c:pt idx="1875">
                  <c:v>187.50123596</c:v>
                </c:pt>
                <c:pt idx="1876">
                  <c:v>187.60221863000001</c:v>
                </c:pt>
                <c:pt idx="1877">
                  <c:v>187.70220947000001</c:v>
                </c:pt>
                <c:pt idx="1878">
                  <c:v>187.80220032</c:v>
                </c:pt>
                <c:pt idx="1879">
                  <c:v>187.90219116</c:v>
                </c:pt>
                <c:pt idx="1880">
                  <c:v>188.00218201000001</c:v>
                </c:pt>
                <c:pt idx="1881">
                  <c:v>188.10217284999999</c:v>
                </c:pt>
                <c:pt idx="1882">
                  <c:v>188.2021637</c:v>
                </c:pt>
                <c:pt idx="1883">
                  <c:v>188.30215454</c:v>
                </c:pt>
                <c:pt idx="1884">
                  <c:v>188.40214538999999</c:v>
                </c:pt>
                <c:pt idx="1885">
                  <c:v>188.50213622999999</c:v>
                </c:pt>
                <c:pt idx="1886">
                  <c:v>188.60212708</c:v>
                </c:pt>
                <c:pt idx="1887">
                  <c:v>188.70211792000001</c:v>
                </c:pt>
                <c:pt idx="1888">
                  <c:v>188.80210876000001</c:v>
                </c:pt>
                <c:pt idx="1889">
                  <c:v>188.90209960999999</c:v>
                </c:pt>
                <c:pt idx="1890">
                  <c:v>189.00209045</c:v>
                </c:pt>
                <c:pt idx="1891">
                  <c:v>189.10208130000001</c:v>
                </c:pt>
                <c:pt idx="1892">
                  <c:v>189.20207214000001</c:v>
                </c:pt>
                <c:pt idx="1893">
                  <c:v>189.30204773</c:v>
                </c:pt>
                <c:pt idx="1894">
                  <c:v>189.40203857</c:v>
                </c:pt>
                <c:pt idx="1895">
                  <c:v>189.50202942000001</c:v>
                </c:pt>
                <c:pt idx="1896">
                  <c:v>189.60202025999999</c:v>
                </c:pt>
                <c:pt idx="1897">
                  <c:v>189.70201111</c:v>
                </c:pt>
                <c:pt idx="1898">
                  <c:v>189.80200195</c:v>
                </c:pt>
                <c:pt idx="1899">
                  <c:v>189.90199279999999</c:v>
                </c:pt>
                <c:pt idx="1900">
                  <c:v>190.00198363999999</c:v>
                </c:pt>
                <c:pt idx="1901">
                  <c:v>190.10197449</c:v>
                </c:pt>
                <c:pt idx="1902">
                  <c:v>190.20196533000001</c:v>
                </c:pt>
                <c:pt idx="1903">
                  <c:v>190.30195617999999</c:v>
                </c:pt>
                <c:pt idx="1904">
                  <c:v>190.40194701999999</c:v>
                </c:pt>
                <c:pt idx="1905">
                  <c:v>190.50193787000001</c:v>
                </c:pt>
                <c:pt idx="1906">
                  <c:v>190.60192871000001</c:v>
                </c:pt>
                <c:pt idx="1907">
                  <c:v>190.70191955999999</c:v>
                </c:pt>
                <c:pt idx="1908">
                  <c:v>190.8019104</c:v>
                </c:pt>
                <c:pt idx="1909">
                  <c:v>190.90190125000001</c:v>
                </c:pt>
                <c:pt idx="1910">
                  <c:v>191.00189209000001</c:v>
                </c:pt>
                <c:pt idx="1911">
                  <c:v>191.10186768</c:v>
                </c:pt>
                <c:pt idx="1912">
                  <c:v>191.20185852</c:v>
                </c:pt>
                <c:pt idx="1913">
                  <c:v>191.30184937000001</c:v>
                </c:pt>
                <c:pt idx="1914">
                  <c:v>191.40184020999999</c:v>
                </c:pt>
                <c:pt idx="1915">
                  <c:v>191.50183104999999</c:v>
                </c:pt>
                <c:pt idx="1916">
                  <c:v>191.6018219</c:v>
                </c:pt>
                <c:pt idx="1917">
                  <c:v>191.70181274000001</c:v>
                </c:pt>
                <c:pt idx="1918">
                  <c:v>191.80180358999999</c:v>
                </c:pt>
                <c:pt idx="1919">
                  <c:v>191.90179443</c:v>
                </c:pt>
                <c:pt idx="1920">
                  <c:v>192.00178528000001</c:v>
                </c:pt>
                <c:pt idx="1921">
                  <c:v>192.10177612000001</c:v>
                </c:pt>
                <c:pt idx="1922">
                  <c:v>192.20176696999999</c:v>
                </c:pt>
                <c:pt idx="1923">
                  <c:v>192.30175781</c:v>
                </c:pt>
                <c:pt idx="1924">
                  <c:v>192.40174866000001</c:v>
                </c:pt>
                <c:pt idx="1925">
                  <c:v>192.50173950000001</c:v>
                </c:pt>
                <c:pt idx="1926">
                  <c:v>192.60173035</c:v>
                </c:pt>
                <c:pt idx="1927">
                  <c:v>192.70172119</c:v>
                </c:pt>
                <c:pt idx="1928">
                  <c:v>192.80171204000001</c:v>
                </c:pt>
                <c:pt idx="1929">
                  <c:v>192.90168761999999</c:v>
                </c:pt>
                <c:pt idx="1930">
                  <c:v>193.00167847</c:v>
                </c:pt>
                <c:pt idx="1931">
                  <c:v>193.10166931000001</c:v>
                </c:pt>
                <c:pt idx="1932">
                  <c:v>193.20166015999999</c:v>
                </c:pt>
                <c:pt idx="1933">
                  <c:v>193.30165099999999</c:v>
                </c:pt>
                <c:pt idx="1934">
                  <c:v>193.40164185</c:v>
                </c:pt>
                <c:pt idx="1935">
                  <c:v>193.50163269000001</c:v>
                </c:pt>
                <c:pt idx="1936">
                  <c:v>193.60162353999999</c:v>
                </c:pt>
                <c:pt idx="1937">
                  <c:v>193.70161438</c:v>
                </c:pt>
                <c:pt idx="1938">
                  <c:v>193.80259705</c:v>
                </c:pt>
                <c:pt idx="1939">
                  <c:v>193.90258789000001</c:v>
                </c:pt>
                <c:pt idx="1940">
                  <c:v>194.00257873999999</c:v>
                </c:pt>
                <c:pt idx="1941">
                  <c:v>194.10256957999999</c:v>
                </c:pt>
                <c:pt idx="1942">
                  <c:v>194.20256042</c:v>
                </c:pt>
                <c:pt idx="1943">
                  <c:v>194.30255127000001</c:v>
                </c:pt>
                <c:pt idx="1944">
                  <c:v>194.40254211000001</c:v>
                </c:pt>
                <c:pt idx="1945">
                  <c:v>194.50253296</c:v>
                </c:pt>
                <c:pt idx="1946">
                  <c:v>194.6025238</c:v>
                </c:pt>
                <c:pt idx="1947">
                  <c:v>194.70251465000001</c:v>
                </c:pt>
                <c:pt idx="1948">
                  <c:v>194.80250548999999</c:v>
                </c:pt>
                <c:pt idx="1949">
                  <c:v>194.90249634</c:v>
                </c:pt>
                <c:pt idx="1950">
                  <c:v>195.00248718</c:v>
                </c:pt>
                <c:pt idx="1951">
                  <c:v>195.10247802999999</c:v>
                </c:pt>
                <c:pt idx="1952">
                  <c:v>195.20246886999999</c:v>
                </c:pt>
                <c:pt idx="1953">
                  <c:v>195.30245972</c:v>
                </c:pt>
                <c:pt idx="1954">
                  <c:v>195.40245056000001</c:v>
                </c:pt>
                <c:pt idx="1955">
                  <c:v>195.50244140999999</c:v>
                </c:pt>
                <c:pt idx="1956">
                  <c:v>195.60241698999999</c:v>
                </c:pt>
                <c:pt idx="1957">
                  <c:v>195.70240784000001</c:v>
                </c:pt>
                <c:pt idx="1958">
                  <c:v>195.80239868000001</c:v>
                </c:pt>
                <c:pt idx="1959">
                  <c:v>195.90238952999999</c:v>
                </c:pt>
                <c:pt idx="1960">
                  <c:v>196.00238037</c:v>
                </c:pt>
                <c:pt idx="1961">
                  <c:v>196.10237122000001</c:v>
                </c:pt>
                <c:pt idx="1962">
                  <c:v>196.20236206000001</c:v>
                </c:pt>
                <c:pt idx="1963">
                  <c:v>196.30235291</c:v>
                </c:pt>
                <c:pt idx="1964">
                  <c:v>196.40234375</c:v>
                </c:pt>
                <c:pt idx="1965">
                  <c:v>196.50233459</c:v>
                </c:pt>
                <c:pt idx="1966">
                  <c:v>196.60232543999999</c:v>
                </c:pt>
                <c:pt idx="1967">
                  <c:v>196.70231627999999</c:v>
                </c:pt>
                <c:pt idx="1968">
                  <c:v>196.80230713</c:v>
                </c:pt>
                <c:pt idx="1969">
                  <c:v>196.90229797000001</c:v>
                </c:pt>
                <c:pt idx="1970">
                  <c:v>197.00228881999999</c:v>
                </c:pt>
                <c:pt idx="1971">
                  <c:v>197.10227965999999</c:v>
                </c:pt>
                <c:pt idx="1972">
                  <c:v>197.20227051000001</c:v>
                </c:pt>
                <c:pt idx="1973">
                  <c:v>197.30226135000001</c:v>
                </c:pt>
                <c:pt idx="1974">
                  <c:v>197.40223693999999</c:v>
                </c:pt>
                <c:pt idx="1975">
                  <c:v>197.50222778</c:v>
                </c:pt>
                <c:pt idx="1976">
                  <c:v>197.60221863000001</c:v>
                </c:pt>
                <c:pt idx="1977">
                  <c:v>197.70220947000001</c:v>
                </c:pt>
                <c:pt idx="1978">
                  <c:v>197.80220032</c:v>
                </c:pt>
                <c:pt idx="1979">
                  <c:v>197.90219116</c:v>
                </c:pt>
                <c:pt idx="1980">
                  <c:v>198.00218201000001</c:v>
                </c:pt>
                <c:pt idx="1981">
                  <c:v>198.10217284999999</c:v>
                </c:pt>
                <c:pt idx="1982">
                  <c:v>198.2021637</c:v>
                </c:pt>
                <c:pt idx="1983">
                  <c:v>198.30215454</c:v>
                </c:pt>
                <c:pt idx="1984">
                  <c:v>198.40214538999999</c:v>
                </c:pt>
                <c:pt idx="1985">
                  <c:v>198.50213622999999</c:v>
                </c:pt>
                <c:pt idx="1986">
                  <c:v>198.60212708</c:v>
                </c:pt>
                <c:pt idx="1987">
                  <c:v>198.70211792000001</c:v>
                </c:pt>
                <c:pt idx="1988">
                  <c:v>198.80210876000001</c:v>
                </c:pt>
                <c:pt idx="1989">
                  <c:v>198.90209960999999</c:v>
                </c:pt>
                <c:pt idx="1990">
                  <c:v>199.00209045</c:v>
                </c:pt>
                <c:pt idx="1991">
                  <c:v>199.10208130000001</c:v>
                </c:pt>
                <c:pt idx="1992">
                  <c:v>199.20205687999999</c:v>
                </c:pt>
                <c:pt idx="1993">
                  <c:v>199.30204773</c:v>
                </c:pt>
                <c:pt idx="1994">
                  <c:v>199.40203857</c:v>
                </c:pt>
                <c:pt idx="1995">
                  <c:v>199.50202942000001</c:v>
                </c:pt>
                <c:pt idx="1996">
                  <c:v>199.60202025999999</c:v>
                </c:pt>
                <c:pt idx="1997">
                  <c:v>199.70201111</c:v>
                </c:pt>
                <c:pt idx="1998">
                  <c:v>199.80200195</c:v>
                </c:pt>
                <c:pt idx="1999">
                  <c:v>199.90199279999999</c:v>
                </c:pt>
                <c:pt idx="2000">
                  <c:v>200.00299072000001</c:v>
                </c:pt>
                <c:pt idx="2001">
                  <c:v>200.10296631</c:v>
                </c:pt>
                <c:pt idx="2002">
                  <c:v>200.20295715</c:v>
                </c:pt>
                <c:pt idx="2003">
                  <c:v>200.30294799999999</c:v>
                </c:pt>
                <c:pt idx="2004">
                  <c:v>200.40293883999999</c:v>
                </c:pt>
                <c:pt idx="2005">
                  <c:v>200.50292969</c:v>
                </c:pt>
                <c:pt idx="2006">
                  <c:v>200.60292053000001</c:v>
                </c:pt>
                <c:pt idx="2007">
                  <c:v>200.70291137999999</c:v>
                </c:pt>
                <c:pt idx="2008">
                  <c:v>200.80290221999999</c:v>
                </c:pt>
                <c:pt idx="2009">
                  <c:v>200.90289307</c:v>
                </c:pt>
                <c:pt idx="2010">
                  <c:v>201.00288391000001</c:v>
                </c:pt>
                <c:pt idx="2011">
                  <c:v>201.10287475999999</c:v>
                </c:pt>
                <c:pt idx="2012">
                  <c:v>201.2028656</c:v>
                </c:pt>
                <c:pt idx="2013">
                  <c:v>201.30285645000001</c:v>
                </c:pt>
                <c:pt idx="2014">
                  <c:v>201.40284729000001</c:v>
                </c:pt>
                <c:pt idx="2015">
                  <c:v>201.50283812999999</c:v>
                </c:pt>
                <c:pt idx="2016">
                  <c:v>201.60282898</c:v>
                </c:pt>
                <c:pt idx="2017">
                  <c:v>201.70281982</c:v>
                </c:pt>
                <c:pt idx="2018">
                  <c:v>201.80281067000001</c:v>
                </c:pt>
                <c:pt idx="2019">
                  <c:v>201.90278624999999</c:v>
                </c:pt>
                <c:pt idx="2020">
                  <c:v>202.0027771</c:v>
                </c:pt>
                <c:pt idx="2021">
                  <c:v>202.10276794000001</c:v>
                </c:pt>
                <c:pt idx="2022">
                  <c:v>202.20275878999999</c:v>
                </c:pt>
                <c:pt idx="2023">
                  <c:v>202.30274962999999</c:v>
                </c:pt>
                <c:pt idx="2024">
                  <c:v>202.40274048000001</c:v>
                </c:pt>
                <c:pt idx="2025">
                  <c:v>202.50273132000001</c:v>
                </c:pt>
                <c:pt idx="2026">
                  <c:v>202.60272216999999</c:v>
                </c:pt>
                <c:pt idx="2027">
                  <c:v>202.70271301</c:v>
                </c:pt>
                <c:pt idx="2028">
                  <c:v>202.80270386000001</c:v>
                </c:pt>
                <c:pt idx="2029">
                  <c:v>202.90269470000001</c:v>
                </c:pt>
                <c:pt idx="2030">
                  <c:v>203.00268555</c:v>
                </c:pt>
                <c:pt idx="2031">
                  <c:v>203.10267639</c:v>
                </c:pt>
                <c:pt idx="2032">
                  <c:v>203.20266724000001</c:v>
                </c:pt>
                <c:pt idx="2033">
                  <c:v>203.30265807999999</c:v>
                </c:pt>
                <c:pt idx="2034">
                  <c:v>203.40264893</c:v>
                </c:pt>
                <c:pt idx="2035">
                  <c:v>203.50263977</c:v>
                </c:pt>
                <c:pt idx="2036">
                  <c:v>203.60263062000001</c:v>
                </c:pt>
                <c:pt idx="2037">
                  <c:v>203.70260619999999</c:v>
                </c:pt>
                <c:pt idx="2038">
                  <c:v>203.80259705</c:v>
                </c:pt>
                <c:pt idx="2039">
                  <c:v>203.90258789000001</c:v>
                </c:pt>
                <c:pt idx="2040">
                  <c:v>204.00257873999999</c:v>
                </c:pt>
                <c:pt idx="2041">
                  <c:v>204.10256957999999</c:v>
                </c:pt>
                <c:pt idx="2042">
                  <c:v>204.20256042</c:v>
                </c:pt>
                <c:pt idx="2043">
                  <c:v>204.30255127000001</c:v>
                </c:pt>
                <c:pt idx="2044">
                  <c:v>204.40254211000001</c:v>
                </c:pt>
                <c:pt idx="2045">
                  <c:v>204.50253296</c:v>
                </c:pt>
                <c:pt idx="2046">
                  <c:v>204.6025238</c:v>
                </c:pt>
                <c:pt idx="2047">
                  <c:v>204.70251465000001</c:v>
                </c:pt>
                <c:pt idx="2048">
                  <c:v>204.80250548999999</c:v>
                </c:pt>
                <c:pt idx="2049">
                  <c:v>204.90249634</c:v>
                </c:pt>
                <c:pt idx="2050">
                  <c:v>205.00248718</c:v>
                </c:pt>
                <c:pt idx="2051">
                  <c:v>205.10247802999999</c:v>
                </c:pt>
                <c:pt idx="2052">
                  <c:v>205.20246886999999</c:v>
                </c:pt>
                <c:pt idx="2053">
                  <c:v>205.30245972</c:v>
                </c:pt>
                <c:pt idx="2054">
                  <c:v>205.40245056000001</c:v>
                </c:pt>
                <c:pt idx="2055">
                  <c:v>205.50242614999999</c:v>
                </c:pt>
                <c:pt idx="2056">
                  <c:v>205.60241698999999</c:v>
                </c:pt>
                <c:pt idx="2057">
                  <c:v>205.70240784000001</c:v>
                </c:pt>
                <c:pt idx="2058">
                  <c:v>205.80239868000001</c:v>
                </c:pt>
                <c:pt idx="2059">
                  <c:v>205.90238952999999</c:v>
                </c:pt>
                <c:pt idx="2060">
                  <c:v>206.00238037</c:v>
                </c:pt>
                <c:pt idx="2061">
                  <c:v>206.10237122000001</c:v>
                </c:pt>
                <c:pt idx="2062">
                  <c:v>206.20336914000001</c:v>
                </c:pt>
                <c:pt idx="2063">
                  <c:v>206.30335998999999</c:v>
                </c:pt>
                <c:pt idx="2064">
                  <c:v>206.40335082999999</c:v>
                </c:pt>
                <c:pt idx="2065">
                  <c:v>206.50332642000001</c:v>
                </c:pt>
                <c:pt idx="2066">
                  <c:v>206.60331726000001</c:v>
                </c:pt>
                <c:pt idx="2067">
                  <c:v>206.70330810999999</c:v>
                </c:pt>
                <c:pt idx="2068">
                  <c:v>206.80329895</c:v>
                </c:pt>
                <c:pt idx="2069">
                  <c:v>206.90328979</c:v>
                </c:pt>
                <c:pt idx="2070">
                  <c:v>207.00328064000001</c:v>
                </c:pt>
                <c:pt idx="2071">
                  <c:v>207.10327147999999</c:v>
                </c:pt>
                <c:pt idx="2072">
                  <c:v>207.20326233</c:v>
                </c:pt>
                <c:pt idx="2073">
                  <c:v>207.30325317</c:v>
                </c:pt>
                <c:pt idx="2074">
                  <c:v>207.40324401999999</c:v>
                </c:pt>
                <c:pt idx="2075">
                  <c:v>207.50323485999999</c:v>
                </c:pt>
                <c:pt idx="2076">
                  <c:v>207.60322571</c:v>
                </c:pt>
                <c:pt idx="2077">
                  <c:v>207.70321655000001</c:v>
                </c:pt>
                <c:pt idx="2078">
                  <c:v>207.80320739999999</c:v>
                </c:pt>
                <c:pt idx="2079">
                  <c:v>207.90319823999999</c:v>
                </c:pt>
                <c:pt idx="2080">
                  <c:v>208.00318909000001</c:v>
                </c:pt>
                <c:pt idx="2081">
                  <c:v>208.10317993000001</c:v>
                </c:pt>
                <c:pt idx="2082">
                  <c:v>208.20315552</c:v>
                </c:pt>
                <c:pt idx="2083">
                  <c:v>208.30314636</c:v>
                </c:pt>
                <c:pt idx="2084">
                  <c:v>208.40313721000001</c:v>
                </c:pt>
                <c:pt idx="2085">
                  <c:v>208.50312804999999</c:v>
                </c:pt>
                <c:pt idx="2086">
                  <c:v>208.6031189</c:v>
                </c:pt>
                <c:pt idx="2087">
                  <c:v>208.70310974</c:v>
                </c:pt>
                <c:pt idx="2088">
                  <c:v>208.80310059000001</c:v>
                </c:pt>
                <c:pt idx="2089">
                  <c:v>208.90309142999999</c:v>
                </c:pt>
                <c:pt idx="2090">
                  <c:v>209.00308228</c:v>
                </c:pt>
                <c:pt idx="2091">
                  <c:v>209.10307312</c:v>
                </c:pt>
                <c:pt idx="2092">
                  <c:v>209.20306396000001</c:v>
                </c:pt>
                <c:pt idx="2093">
                  <c:v>209.30305480999999</c:v>
                </c:pt>
                <c:pt idx="2094">
                  <c:v>209.40304565</c:v>
                </c:pt>
                <c:pt idx="2095">
                  <c:v>209.50303650000001</c:v>
                </c:pt>
                <c:pt idx="2096">
                  <c:v>209.60302734000001</c:v>
                </c:pt>
                <c:pt idx="2097">
                  <c:v>209.70301818999999</c:v>
                </c:pt>
                <c:pt idx="2098">
                  <c:v>209.80300903</c:v>
                </c:pt>
                <c:pt idx="2099">
                  <c:v>209.90299988000001</c:v>
                </c:pt>
                <c:pt idx="2100">
                  <c:v>210.00297545999999</c:v>
                </c:pt>
                <c:pt idx="2101">
                  <c:v>210.10296631</c:v>
                </c:pt>
                <c:pt idx="2102">
                  <c:v>210.20295715</c:v>
                </c:pt>
                <c:pt idx="2103">
                  <c:v>210.30294799999999</c:v>
                </c:pt>
                <c:pt idx="2104">
                  <c:v>210.40293883999999</c:v>
                </c:pt>
                <c:pt idx="2105">
                  <c:v>210.50292969</c:v>
                </c:pt>
                <c:pt idx="2106">
                  <c:v>210.60292053000001</c:v>
                </c:pt>
                <c:pt idx="2107">
                  <c:v>210.70291137999999</c:v>
                </c:pt>
                <c:pt idx="2108">
                  <c:v>210.80290221999999</c:v>
                </c:pt>
                <c:pt idx="2109">
                  <c:v>210.90289307</c:v>
                </c:pt>
                <c:pt idx="2110">
                  <c:v>211.00288391000001</c:v>
                </c:pt>
                <c:pt idx="2111">
                  <c:v>211.10287475999999</c:v>
                </c:pt>
                <c:pt idx="2112">
                  <c:v>211.2028656</c:v>
                </c:pt>
                <c:pt idx="2113">
                  <c:v>211.30285645000001</c:v>
                </c:pt>
                <c:pt idx="2114">
                  <c:v>211.40284729000001</c:v>
                </c:pt>
                <c:pt idx="2115">
                  <c:v>211.50283812999999</c:v>
                </c:pt>
                <c:pt idx="2116">
                  <c:v>211.60282898</c:v>
                </c:pt>
                <c:pt idx="2117">
                  <c:v>211.70281982</c:v>
                </c:pt>
                <c:pt idx="2118">
                  <c:v>211.80279540999999</c:v>
                </c:pt>
                <c:pt idx="2119">
                  <c:v>211.90278624999999</c:v>
                </c:pt>
                <c:pt idx="2120">
                  <c:v>212.0027771</c:v>
                </c:pt>
                <c:pt idx="2121">
                  <c:v>212.10276794000001</c:v>
                </c:pt>
                <c:pt idx="2122">
                  <c:v>212.20275878999999</c:v>
                </c:pt>
                <c:pt idx="2123">
                  <c:v>212.30274962999999</c:v>
                </c:pt>
                <c:pt idx="2124">
                  <c:v>212.40374756</c:v>
                </c:pt>
                <c:pt idx="2125">
                  <c:v>212.5037384</c:v>
                </c:pt>
                <c:pt idx="2126">
                  <c:v>212.60372924999999</c:v>
                </c:pt>
                <c:pt idx="2127">
                  <c:v>212.70372008999999</c:v>
                </c:pt>
                <c:pt idx="2128">
                  <c:v>212.80369568</c:v>
                </c:pt>
                <c:pt idx="2129">
                  <c:v>212.90368652000001</c:v>
                </c:pt>
                <c:pt idx="2130">
                  <c:v>213.00367736999999</c:v>
                </c:pt>
                <c:pt idx="2131">
                  <c:v>213.10366821</c:v>
                </c:pt>
                <c:pt idx="2132">
                  <c:v>213.20365906000001</c:v>
                </c:pt>
                <c:pt idx="2133">
                  <c:v>213.30364990000001</c:v>
                </c:pt>
                <c:pt idx="2134">
                  <c:v>213.40364074999999</c:v>
                </c:pt>
                <c:pt idx="2135">
                  <c:v>213.50363159</c:v>
                </c:pt>
                <c:pt idx="2136">
                  <c:v>213.60362244000001</c:v>
                </c:pt>
                <c:pt idx="2137">
                  <c:v>213.70361328000001</c:v>
                </c:pt>
                <c:pt idx="2138">
                  <c:v>213.80360413</c:v>
                </c:pt>
                <c:pt idx="2139">
                  <c:v>213.90359497</c:v>
                </c:pt>
                <c:pt idx="2140">
                  <c:v>214.00358582000001</c:v>
                </c:pt>
                <c:pt idx="2141">
                  <c:v>214.10357665999999</c:v>
                </c:pt>
                <c:pt idx="2142">
                  <c:v>214.20356749999999</c:v>
                </c:pt>
                <c:pt idx="2143">
                  <c:v>214.30355835</c:v>
                </c:pt>
                <c:pt idx="2144">
                  <c:v>214.40354919000001</c:v>
                </c:pt>
                <c:pt idx="2145">
                  <c:v>214.50354003999999</c:v>
                </c:pt>
                <c:pt idx="2146">
                  <c:v>214.60351562</c:v>
                </c:pt>
                <c:pt idx="2147">
                  <c:v>214.70350647000001</c:v>
                </c:pt>
                <c:pt idx="2148">
                  <c:v>214.80349731000001</c:v>
                </c:pt>
                <c:pt idx="2149">
                  <c:v>214.90348815999999</c:v>
                </c:pt>
                <c:pt idx="2150">
                  <c:v>215.003479</c:v>
                </c:pt>
                <c:pt idx="2151">
                  <c:v>215.10346985000001</c:v>
                </c:pt>
                <c:pt idx="2152">
                  <c:v>215.20346068999999</c:v>
                </c:pt>
                <c:pt idx="2153">
                  <c:v>215.30345154</c:v>
                </c:pt>
                <c:pt idx="2154">
                  <c:v>215.40344238</c:v>
                </c:pt>
                <c:pt idx="2155">
                  <c:v>215.50343323000001</c:v>
                </c:pt>
                <c:pt idx="2156">
                  <c:v>215.60342406999999</c:v>
                </c:pt>
                <c:pt idx="2157">
                  <c:v>215.70341492</c:v>
                </c:pt>
                <c:pt idx="2158">
                  <c:v>215.80340576</c:v>
                </c:pt>
                <c:pt idx="2159">
                  <c:v>215.90339660999999</c:v>
                </c:pt>
                <c:pt idx="2160">
                  <c:v>216.00338744999999</c:v>
                </c:pt>
                <c:pt idx="2161">
                  <c:v>216.1033783</c:v>
                </c:pt>
                <c:pt idx="2162">
                  <c:v>216.20336914000001</c:v>
                </c:pt>
                <c:pt idx="2163">
                  <c:v>216.30335998999999</c:v>
                </c:pt>
                <c:pt idx="2164">
                  <c:v>216.40333557</c:v>
                </c:pt>
                <c:pt idx="2165">
                  <c:v>216.50332642000001</c:v>
                </c:pt>
                <c:pt idx="2166">
                  <c:v>216.60331726000001</c:v>
                </c:pt>
                <c:pt idx="2167">
                  <c:v>216.70330810999999</c:v>
                </c:pt>
                <c:pt idx="2168">
                  <c:v>216.80329895</c:v>
                </c:pt>
                <c:pt idx="2169">
                  <c:v>216.90328979</c:v>
                </c:pt>
                <c:pt idx="2170">
                  <c:v>217.00328064000001</c:v>
                </c:pt>
                <c:pt idx="2171">
                  <c:v>217.10327147999999</c:v>
                </c:pt>
                <c:pt idx="2172">
                  <c:v>217.20326233</c:v>
                </c:pt>
                <c:pt idx="2173">
                  <c:v>217.30325317</c:v>
                </c:pt>
                <c:pt idx="2174">
                  <c:v>217.40324401999999</c:v>
                </c:pt>
                <c:pt idx="2175">
                  <c:v>217.50323485999999</c:v>
                </c:pt>
                <c:pt idx="2176">
                  <c:v>217.60322571</c:v>
                </c:pt>
                <c:pt idx="2177">
                  <c:v>217.70321655000001</c:v>
                </c:pt>
                <c:pt idx="2178">
                  <c:v>217.80320739999999</c:v>
                </c:pt>
                <c:pt idx="2179">
                  <c:v>217.90319823999999</c:v>
                </c:pt>
                <c:pt idx="2180">
                  <c:v>218.00318909000001</c:v>
                </c:pt>
                <c:pt idx="2181">
                  <c:v>218.10316467000001</c:v>
                </c:pt>
                <c:pt idx="2182">
                  <c:v>218.20315552</c:v>
                </c:pt>
                <c:pt idx="2183">
                  <c:v>218.30314636</c:v>
                </c:pt>
                <c:pt idx="2184">
                  <c:v>218.40313721000001</c:v>
                </c:pt>
                <c:pt idx="2185">
                  <c:v>218.50312804999999</c:v>
                </c:pt>
                <c:pt idx="2186">
                  <c:v>218.60412597999999</c:v>
                </c:pt>
                <c:pt idx="2187">
                  <c:v>218.70411682</c:v>
                </c:pt>
                <c:pt idx="2188">
                  <c:v>218.80410767000001</c:v>
                </c:pt>
                <c:pt idx="2189">
                  <c:v>218.90409851000001</c:v>
                </c:pt>
                <c:pt idx="2190">
                  <c:v>219.00408935999999</c:v>
                </c:pt>
                <c:pt idx="2191">
                  <c:v>219.10406494</c:v>
                </c:pt>
                <c:pt idx="2192">
                  <c:v>219.20405579000001</c:v>
                </c:pt>
                <c:pt idx="2193">
                  <c:v>219.30404662999999</c:v>
                </c:pt>
                <c:pt idx="2194">
                  <c:v>219.40403748</c:v>
                </c:pt>
                <c:pt idx="2195">
                  <c:v>219.50402832</c:v>
                </c:pt>
                <c:pt idx="2196">
                  <c:v>219.60401916999999</c:v>
                </c:pt>
                <c:pt idx="2197">
                  <c:v>219.70401000999999</c:v>
                </c:pt>
                <c:pt idx="2198">
                  <c:v>219.80400084999999</c:v>
                </c:pt>
                <c:pt idx="2199">
                  <c:v>219.90399170000001</c:v>
                </c:pt>
                <c:pt idx="2200">
                  <c:v>220.00398254000001</c:v>
                </c:pt>
                <c:pt idx="2201">
                  <c:v>220.10397338999999</c:v>
                </c:pt>
                <c:pt idx="2202">
                  <c:v>220.20396423</c:v>
                </c:pt>
                <c:pt idx="2203">
                  <c:v>220.30395508000001</c:v>
                </c:pt>
                <c:pt idx="2204">
                  <c:v>220.40394592000001</c:v>
                </c:pt>
                <c:pt idx="2205">
                  <c:v>220.50393677</c:v>
                </c:pt>
                <c:pt idx="2206">
                  <c:v>220.60392761</c:v>
                </c:pt>
                <c:pt idx="2207">
                  <c:v>220.70391846000001</c:v>
                </c:pt>
                <c:pt idx="2208">
                  <c:v>220.80390929999999</c:v>
                </c:pt>
                <c:pt idx="2209">
                  <c:v>220.90388489</c:v>
                </c:pt>
                <c:pt idx="2210">
                  <c:v>221.00387573</c:v>
                </c:pt>
                <c:pt idx="2211">
                  <c:v>221.10386657999999</c:v>
                </c:pt>
                <c:pt idx="2212">
                  <c:v>221.20385741999999</c:v>
                </c:pt>
                <c:pt idx="2213">
                  <c:v>221.30384827</c:v>
                </c:pt>
                <c:pt idx="2214">
                  <c:v>221.40383911000001</c:v>
                </c:pt>
                <c:pt idx="2215">
                  <c:v>221.50382995999999</c:v>
                </c:pt>
                <c:pt idx="2216">
                  <c:v>221.60382079999999</c:v>
                </c:pt>
                <c:pt idx="2217">
                  <c:v>221.70381165000001</c:v>
                </c:pt>
                <c:pt idx="2218">
                  <c:v>221.80380249000001</c:v>
                </c:pt>
                <c:pt idx="2219">
                  <c:v>221.90379333000001</c:v>
                </c:pt>
                <c:pt idx="2220">
                  <c:v>222.00378418</c:v>
                </c:pt>
                <c:pt idx="2221">
                  <c:v>222.10377502</c:v>
                </c:pt>
                <c:pt idx="2222">
                  <c:v>222.20376587000001</c:v>
                </c:pt>
                <c:pt idx="2223">
                  <c:v>222.30375670999999</c:v>
                </c:pt>
                <c:pt idx="2224">
                  <c:v>222.40374756</c:v>
                </c:pt>
                <c:pt idx="2225">
                  <c:v>222.5037384</c:v>
                </c:pt>
                <c:pt idx="2226">
                  <c:v>222.60372924999999</c:v>
                </c:pt>
                <c:pt idx="2227">
                  <c:v>222.70370482999999</c:v>
                </c:pt>
                <c:pt idx="2228">
                  <c:v>222.80369568</c:v>
                </c:pt>
                <c:pt idx="2229">
                  <c:v>222.90368652000001</c:v>
                </c:pt>
                <c:pt idx="2230">
                  <c:v>223.00367736999999</c:v>
                </c:pt>
                <c:pt idx="2231">
                  <c:v>223.10366821</c:v>
                </c:pt>
                <c:pt idx="2232">
                  <c:v>223.20365906000001</c:v>
                </c:pt>
                <c:pt idx="2233">
                  <c:v>223.30364990000001</c:v>
                </c:pt>
                <c:pt idx="2234">
                  <c:v>223.40364074999999</c:v>
                </c:pt>
                <c:pt idx="2235">
                  <c:v>223.50363159</c:v>
                </c:pt>
                <c:pt idx="2236">
                  <c:v>223.60362244000001</c:v>
                </c:pt>
                <c:pt idx="2237">
                  <c:v>223.70361328000001</c:v>
                </c:pt>
                <c:pt idx="2238">
                  <c:v>223.80360413</c:v>
                </c:pt>
                <c:pt idx="2239">
                  <c:v>223.90359497</c:v>
                </c:pt>
                <c:pt idx="2240">
                  <c:v>224.00358582000001</c:v>
                </c:pt>
                <c:pt idx="2241">
                  <c:v>224.10357665999999</c:v>
                </c:pt>
                <c:pt idx="2242">
                  <c:v>224.20356749999999</c:v>
                </c:pt>
                <c:pt idx="2243">
                  <c:v>224.30355835</c:v>
                </c:pt>
                <c:pt idx="2244">
                  <c:v>224.40354919000001</c:v>
                </c:pt>
                <c:pt idx="2245">
                  <c:v>224.50352477999999</c:v>
                </c:pt>
                <c:pt idx="2246">
                  <c:v>224.60351562</c:v>
                </c:pt>
                <c:pt idx="2247">
                  <c:v>224.70350647000001</c:v>
                </c:pt>
                <c:pt idx="2248">
                  <c:v>224.80450439000001</c:v>
                </c:pt>
                <c:pt idx="2249">
                  <c:v>224.90449523999999</c:v>
                </c:pt>
                <c:pt idx="2250">
                  <c:v>225.00448607999999</c:v>
                </c:pt>
                <c:pt idx="2251">
                  <c:v>225.10447693</c:v>
                </c:pt>
                <c:pt idx="2252">
                  <c:v>225.20446777000001</c:v>
                </c:pt>
                <c:pt idx="2253">
                  <c:v>225.30445861999999</c:v>
                </c:pt>
                <c:pt idx="2254">
                  <c:v>225.4044342</c:v>
                </c:pt>
                <c:pt idx="2255">
                  <c:v>225.50442505000001</c:v>
                </c:pt>
                <c:pt idx="2256">
                  <c:v>225.60441589000001</c:v>
                </c:pt>
                <c:pt idx="2257">
                  <c:v>225.70440674</c:v>
                </c:pt>
                <c:pt idx="2258">
                  <c:v>225.80439758</c:v>
                </c:pt>
                <c:pt idx="2259">
                  <c:v>225.90438843000001</c:v>
                </c:pt>
                <c:pt idx="2260">
                  <c:v>226.00437926999999</c:v>
                </c:pt>
                <c:pt idx="2261">
                  <c:v>226.10437012</c:v>
                </c:pt>
                <c:pt idx="2262">
                  <c:v>226.20436096</c:v>
                </c:pt>
                <c:pt idx="2263">
                  <c:v>226.30435181000001</c:v>
                </c:pt>
                <c:pt idx="2264">
                  <c:v>226.40434264999999</c:v>
                </c:pt>
                <c:pt idx="2265">
                  <c:v>226.5043335</c:v>
                </c:pt>
                <c:pt idx="2266">
                  <c:v>226.60432434000001</c:v>
                </c:pt>
                <c:pt idx="2267">
                  <c:v>226.70431518999999</c:v>
                </c:pt>
                <c:pt idx="2268">
                  <c:v>226.80430602999999</c:v>
                </c:pt>
                <c:pt idx="2269">
                  <c:v>226.90429688</c:v>
                </c:pt>
                <c:pt idx="2270">
                  <c:v>227.00428772000001</c:v>
                </c:pt>
                <c:pt idx="2271">
                  <c:v>227.10427856000001</c:v>
                </c:pt>
                <c:pt idx="2272">
                  <c:v>227.20425415</c:v>
                </c:pt>
                <c:pt idx="2273">
                  <c:v>227.30424500000001</c:v>
                </c:pt>
                <c:pt idx="2274">
                  <c:v>227.40423584000001</c:v>
                </c:pt>
                <c:pt idx="2275">
                  <c:v>227.50422667999999</c:v>
                </c:pt>
                <c:pt idx="2276">
                  <c:v>227.60421753</c:v>
                </c:pt>
                <c:pt idx="2277">
                  <c:v>227.70420837</c:v>
                </c:pt>
                <c:pt idx="2278">
                  <c:v>227.80419921999999</c:v>
                </c:pt>
                <c:pt idx="2279">
                  <c:v>227.90419005999999</c:v>
                </c:pt>
                <c:pt idx="2280">
                  <c:v>228.00418091</c:v>
                </c:pt>
                <c:pt idx="2281">
                  <c:v>228.10417175000001</c:v>
                </c:pt>
                <c:pt idx="2282">
                  <c:v>228.20416259999999</c:v>
                </c:pt>
                <c:pt idx="2283">
                  <c:v>228.30415343999999</c:v>
                </c:pt>
                <c:pt idx="2284">
                  <c:v>228.40414429</c:v>
                </c:pt>
                <c:pt idx="2285">
                  <c:v>228.50413513000001</c:v>
                </c:pt>
                <c:pt idx="2286">
                  <c:v>228.60412597999999</c:v>
                </c:pt>
                <c:pt idx="2287">
                  <c:v>228.70411682</c:v>
                </c:pt>
                <c:pt idx="2288">
                  <c:v>228.80410767000001</c:v>
                </c:pt>
                <c:pt idx="2289">
                  <c:v>228.90409851000001</c:v>
                </c:pt>
                <c:pt idx="2290">
                  <c:v>229.0040741</c:v>
                </c:pt>
                <c:pt idx="2291">
                  <c:v>229.10406494</c:v>
                </c:pt>
                <c:pt idx="2292">
                  <c:v>229.20405579000001</c:v>
                </c:pt>
                <c:pt idx="2293">
                  <c:v>229.30404662999999</c:v>
                </c:pt>
                <c:pt idx="2294">
                  <c:v>229.40403748</c:v>
                </c:pt>
                <c:pt idx="2295">
                  <c:v>229.50402832</c:v>
                </c:pt>
                <c:pt idx="2296">
                  <c:v>229.60401916999999</c:v>
                </c:pt>
                <c:pt idx="2297">
                  <c:v>229.70401000999999</c:v>
                </c:pt>
                <c:pt idx="2298">
                  <c:v>229.80400084999999</c:v>
                </c:pt>
                <c:pt idx="2299">
                  <c:v>229.90399170000001</c:v>
                </c:pt>
                <c:pt idx="2300">
                  <c:v>230.00398254000001</c:v>
                </c:pt>
                <c:pt idx="2301">
                  <c:v>230.10397338999999</c:v>
                </c:pt>
                <c:pt idx="2302">
                  <c:v>230.20396423</c:v>
                </c:pt>
                <c:pt idx="2303">
                  <c:v>230.30395508000001</c:v>
                </c:pt>
                <c:pt idx="2304">
                  <c:v>230.40394592000001</c:v>
                </c:pt>
                <c:pt idx="2305">
                  <c:v>230.50393677</c:v>
                </c:pt>
                <c:pt idx="2306">
                  <c:v>230.60392761</c:v>
                </c:pt>
                <c:pt idx="2307">
                  <c:v>230.70391846000001</c:v>
                </c:pt>
                <c:pt idx="2308">
                  <c:v>230.80389403999999</c:v>
                </c:pt>
                <c:pt idx="2309">
                  <c:v>230.90388489</c:v>
                </c:pt>
                <c:pt idx="2310">
                  <c:v>231.00488281</c:v>
                </c:pt>
                <c:pt idx="2311">
                  <c:v>231.10487366000001</c:v>
                </c:pt>
                <c:pt idx="2312">
                  <c:v>231.20486450000001</c:v>
                </c:pt>
                <c:pt idx="2313">
                  <c:v>231.30485535</c:v>
                </c:pt>
                <c:pt idx="2314">
                  <c:v>231.40484619</c:v>
                </c:pt>
                <c:pt idx="2315">
                  <c:v>231.50483704000001</c:v>
                </c:pt>
                <c:pt idx="2316">
                  <c:v>231.60482787999999</c:v>
                </c:pt>
                <c:pt idx="2317">
                  <c:v>231.70480347</c:v>
                </c:pt>
                <c:pt idx="2318">
                  <c:v>231.80479431000001</c:v>
                </c:pt>
                <c:pt idx="2319">
                  <c:v>231.90478515999999</c:v>
                </c:pt>
                <c:pt idx="2320">
                  <c:v>232.00477599999999</c:v>
                </c:pt>
                <c:pt idx="2321">
                  <c:v>232.10476685</c:v>
                </c:pt>
                <c:pt idx="2322">
                  <c:v>232.20475769000001</c:v>
                </c:pt>
                <c:pt idx="2323">
                  <c:v>232.30474853999999</c:v>
                </c:pt>
                <c:pt idx="2324">
                  <c:v>232.40473938</c:v>
                </c:pt>
                <c:pt idx="2325">
                  <c:v>232.50473022</c:v>
                </c:pt>
                <c:pt idx="2326">
                  <c:v>232.60472107000001</c:v>
                </c:pt>
                <c:pt idx="2327">
                  <c:v>232.70471190999999</c:v>
                </c:pt>
                <c:pt idx="2328">
                  <c:v>232.80470276</c:v>
                </c:pt>
                <c:pt idx="2329">
                  <c:v>232.9046936</c:v>
                </c:pt>
                <c:pt idx="2330">
                  <c:v>233.00468445000001</c:v>
                </c:pt>
                <c:pt idx="2331">
                  <c:v>233.10467528999999</c:v>
                </c:pt>
                <c:pt idx="2332">
                  <c:v>233.20466614</c:v>
                </c:pt>
                <c:pt idx="2333">
                  <c:v>233.30465698</c:v>
                </c:pt>
                <c:pt idx="2334">
                  <c:v>233.40464782999999</c:v>
                </c:pt>
                <c:pt idx="2335">
                  <c:v>233.50462340999999</c:v>
                </c:pt>
                <c:pt idx="2336">
                  <c:v>233.60461426000001</c:v>
                </c:pt>
                <c:pt idx="2337">
                  <c:v>233.70460510000001</c:v>
                </c:pt>
                <c:pt idx="2338">
                  <c:v>233.80459594999999</c:v>
                </c:pt>
                <c:pt idx="2339">
                  <c:v>233.90458679</c:v>
                </c:pt>
                <c:pt idx="2340">
                  <c:v>234.00457764000001</c:v>
                </c:pt>
                <c:pt idx="2341">
                  <c:v>234.10456848000001</c:v>
                </c:pt>
                <c:pt idx="2342">
                  <c:v>234.20455933</c:v>
                </c:pt>
                <c:pt idx="2343">
                  <c:v>234.30455017</c:v>
                </c:pt>
                <c:pt idx="2344">
                  <c:v>234.40454102000001</c:v>
                </c:pt>
                <c:pt idx="2345">
                  <c:v>234.50453185999999</c:v>
                </c:pt>
                <c:pt idx="2346">
                  <c:v>234.60452271</c:v>
                </c:pt>
                <c:pt idx="2347">
                  <c:v>234.70451355</c:v>
                </c:pt>
                <c:pt idx="2348">
                  <c:v>234.80450439000001</c:v>
                </c:pt>
                <c:pt idx="2349">
                  <c:v>234.90449523999999</c:v>
                </c:pt>
                <c:pt idx="2350">
                  <c:v>235.00448607999999</c:v>
                </c:pt>
                <c:pt idx="2351">
                  <c:v>235.10447693</c:v>
                </c:pt>
                <c:pt idx="2352">
                  <c:v>235.20446777000001</c:v>
                </c:pt>
                <c:pt idx="2353">
                  <c:v>235.30444335999999</c:v>
                </c:pt>
                <c:pt idx="2354">
                  <c:v>235.4044342</c:v>
                </c:pt>
                <c:pt idx="2355">
                  <c:v>235.50442505000001</c:v>
                </c:pt>
                <c:pt idx="2356">
                  <c:v>235.60441589000001</c:v>
                </c:pt>
                <c:pt idx="2357">
                  <c:v>235.70440674</c:v>
                </c:pt>
                <c:pt idx="2358">
                  <c:v>235.80439758</c:v>
                </c:pt>
                <c:pt idx="2359">
                  <c:v>235.90438843000001</c:v>
                </c:pt>
                <c:pt idx="2360">
                  <c:v>236.00437926999999</c:v>
                </c:pt>
                <c:pt idx="2361">
                  <c:v>236.10437012</c:v>
                </c:pt>
                <c:pt idx="2362">
                  <c:v>236.20436096</c:v>
                </c:pt>
                <c:pt idx="2363">
                  <c:v>236.30435181000001</c:v>
                </c:pt>
                <c:pt idx="2364">
                  <c:v>236.40434264999999</c:v>
                </c:pt>
                <c:pt idx="2365">
                  <c:v>236.5043335</c:v>
                </c:pt>
                <c:pt idx="2366">
                  <c:v>236.60432434000001</c:v>
                </c:pt>
                <c:pt idx="2367">
                  <c:v>236.70431518999999</c:v>
                </c:pt>
                <c:pt idx="2368">
                  <c:v>236.80430602999999</c:v>
                </c:pt>
                <c:pt idx="2369">
                  <c:v>236.90429688</c:v>
                </c:pt>
                <c:pt idx="2370">
                  <c:v>237.00428772000001</c:v>
                </c:pt>
                <c:pt idx="2371">
                  <c:v>237.10426330999999</c:v>
                </c:pt>
                <c:pt idx="2372">
                  <c:v>237.20526122999999</c:v>
                </c:pt>
                <c:pt idx="2373">
                  <c:v>237.30525208</c:v>
                </c:pt>
                <c:pt idx="2374">
                  <c:v>237.40524292000001</c:v>
                </c:pt>
                <c:pt idx="2375">
                  <c:v>237.50523376000001</c:v>
                </c:pt>
                <c:pt idx="2376">
                  <c:v>237.60522460999999</c:v>
                </c:pt>
                <c:pt idx="2377">
                  <c:v>237.70521545</c:v>
                </c:pt>
                <c:pt idx="2378">
                  <c:v>237.80520630000001</c:v>
                </c:pt>
                <c:pt idx="2379">
                  <c:v>237.90519714000001</c:v>
                </c:pt>
                <c:pt idx="2380">
                  <c:v>238.00518799</c:v>
                </c:pt>
                <c:pt idx="2381">
                  <c:v>238.10516357</c:v>
                </c:pt>
                <c:pt idx="2382">
                  <c:v>238.20515442000001</c:v>
                </c:pt>
                <c:pt idx="2383">
                  <c:v>238.30514525999999</c:v>
                </c:pt>
                <c:pt idx="2384">
                  <c:v>238.40513611</c:v>
                </c:pt>
                <c:pt idx="2385">
                  <c:v>238.50512695</c:v>
                </c:pt>
                <c:pt idx="2386">
                  <c:v>238.60511779999999</c:v>
                </c:pt>
                <c:pt idx="2387">
                  <c:v>238.70510863999999</c:v>
                </c:pt>
                <c:pt idx="2388">
                  <c:v>238.80509949</c:v>
                </c:pt>
                <c:pt idx="2389">
                  <c:v>238.90509033000001</c:v>
                </c:pt>
                <c:pt idx="2390">
                  <c:v>239.00508117999999</c:v>
                </c:pt>
                <c:pt idx="2391">
                  <c:v>239.10507201999999</c:v>
                </c:pt>
                <c:pt idx="2392">
                  <c:v>239.20506287000001</c:v>
                </c:pt>
                <c:pt idx="2393">
                  <c:v>239.30505371000001</c:v>
                </c:pt>
                <c:pt idx="2394">
                  <c:v>239.40504455999999</c:v>
                </c:pt>
                <c:pt idx="2395">
                  <c:v>239.5050354</c:v>
                </c:pt>
                <c:pt idx="2396">
                  <c:v>239.60502625000001</c:v>
                </c:pt>
                <c:pt idx="2397">
                  <c:v>239.70501709000001</c:v>
                </c:pt>
                <c:pt idx="2398">
                  <c:v>239.80500792999999</c:v>
                </c:pt>
                <c:pt idx="2399">
                  <c:v>239.90498352</c:v>
                </c:pt>
                <c:pt idx="2400">
                  <c:v>240.00497437000001</c:v>
                </c:pt>
                <c:pt idx="2401">
                  <c:v>240.10496520999999</c:v>
                </c:pt>
                <c:pt idx="2402">
                  <c:v>240.20495604999999</c:v>
                </c:pt>
                <c:pt idx="2403">
                  <c:v>240.3049469</c:v>
                </c:pt>
                <c:pt idx="2404">
                  <c:v>240.40493774000001</c:v>
                </c:pt>
                <c:pt idx="2405">
                  <c:v>240.50492858999999</c:v>
                </c:pt>
                <c:pt idx="2406">
                  <c:v>240.60491943</c:v>
                </c:pt>
                <c:pt idx="2407">
                  <c:v>240.70491028000001</c:v>
                </c:pt>
                <c:pt idx="2408">
                  <c:v>240.80490112000001</c:v>
                </c:pt>
                <c:pt idx="2409">
                  <c:v>240.90489196999999</c:v>
                </c:pt>
                <c:pt idx="2410">
                  <c:v>241.00488281</c:v>
                </c:pt>
                <c:pt idx="2411">
                  <c:v>241.10487366000001</c:v>
                </c:pt>
                <c:pt idx="2412">
                  <c:v>241.20486450000001</c:v>
                </c:pt>
                <c:pt idx="2413">
                  <c:v>241.30485535</c:v>
                </c:pt>
                <c:pt idx="2414">
                  <c:v>241.40484619</c:v>
                </c:pt>
                <c:pt idx="2415">
                  <c:v>241.50483704000001</c:v>
                </c:pt>
                <c:pt idx="2416">
                  <c:v>241.60482787999999</c:v>
                </c:pt>
                <c:pt idx="2417">
                  <c:v>241.70480347</c:v>
                </c:pt>
                <c:pt idx="2418">
                  <c:v>241.80479431000001</c:v>
                </c:pt>
                <c:pt idx="2419">
                  <c:v>241.90478515999999</c:v>
                </c:pt>
                <c:pt idx="2420">
                  <c:v>242.00477599999999</c:v>
                </c:pt>
                <c:pt idx="2421">
                  <c:v>242.10476685</c:v>
                </c:pt>
                <c:pt idx="2422">
                  <c:v>242.20475769000001</c:v>
                </c:pt>
                <c:pt idx="2423">
                  <c:v>242.30474853999999</c:v>
                </c:pt>
                <c:pt idx="2424">
                  <c:v>242.40473938</c:v>
                </c:pt>
                <c:pt idx="2425">
                  <c:v>242.50473022</c:v>
                </c:pt>
                <c:pt idx="2426">
                  <c:v>242.60472107000001</c:v>
                </c:pt>
                <c:pt idx="2427">
                  <c:v>242.70471190999999</c:v>
                </c:pt>
                <c:pt idx="2428">
                  <c:v>242.80470276</c:v>
                </c:pt>
                <c:pt idx="2429">
                  <c:v>242.9046936</c:v>
                </c:pt>
                <c:pt idx="2430">
                  <c:v>243.00468445000001</c:v>
                </c:pt>
                <c:pt idx="2431">
                  <c:v>243.10467528999999</c:v>
                </c:pt>
                <c:pt idx="2432">
                  <c:v>243.20466614</c:v>
                </c:pt>
                <c:pt idx="2433">
                  <c:v>243.30465698</c:v>
                </c:pt>
                <c:pt idx="2434">
                  <c:v>243.40563965000001</c:v>
                </c:pt>
                <c:pt idx="2435">
                  <c:v>243.50563048999999</c:v>
                </c:pt>
                <c:pt idx="2436">
                  <c:v>243.60562134</c:v>
                </c:pt>
                <c:pt idx="2437">
                  <c:v>243.70561218</c:v>
                </c:pt>
                <c:pt idx="2438">
                  <c:v>243.80560302999999</c:v>
                </c:pt>
                <c:pt idx="2439">
                  <c:v>243.90559386999999</c:v>
                </c:pt>
                <c:pt idx="2440">
                  <c:v>244.00558472</c:v>
                </c:pt>
                <c:pt idx="2441">
                  <c:v>244.10557556000001</c:v>
                </c:pt>
                <c:pt idx="2442">
                  <c:v>244.20556640999999</c:v>
                </c:pt>
                <c:pt idx="2443">
                  <c:v>244.30555724999999</c:v>
                </c:pt>
                <c:pt idx="2444">
                  <c:v>244.40553284000001</c:v>
                </c:pt>
                <c:pt idx="2445">
                  <c:v>244.50552368000001</c:v>
                </c:pt>
                <c:pt idx="2446">
                  <c:v>244.60551452999999</c:v>
                </c:pt>
                <c:pt idx="2447">
                  <c:v>244.70550537</c:v>
                </c:pt>
                <c:pt idx="2448">
                  <c:v>244.80549622000001</c:v>
                </c:pt>
                <c:pt idx="2449">
                  <c:v>244.90548706000001</c:v>
                </c:pt>
                <c:pt idx="2450">
                  <c:v>245.00547791</c:v>
                </c:pt>
                <c:pt idx="2451">
                  <c:v>245.10546875</c:v>
                </c:pt>
                <c:pt idx="2452">
                  <c:v>245.20545959</c:v>
                </c:pt>
                <c:pt idx="2453">
                  <c:v>245.30545043999999</c:v>
                </c:pt>
                <c:pt idx="2454">
                  <c:v>245.40544127999999</c:v>
                </c:pt>
                <c:pt idx="2455">
                  <c:v>245.50543213</c:v>
                </c:pt>
                <c:pt idx="2456">
                  <c:v>245.60542297000001</c:v>
                </c:pt>
                <c:pt idx="2457">
                  <c:v>245.70541381999999</c:v>
                </c:pt>
                <c:pt idx="2458">
                  <c:v>245.80540465999999</c:v>
                </c:pt>
                <c:pt idx="2459">
                  <c:v>245.90539551000001</c:v>
                </c:pt>
                <c:pt idx="2460">
                  <c:v>246.00538635000001</c:v>
                </c:pt>
                <c:pt idx="2461">
                  <c:v>246.10537719999999</c:v>
                </c:pt>
                <c:pt idx="2462">
                  <c:v>246.20535278</c:v>
                </c:pt>
                <c:pt idx="2463">
                  <c:v>246.30534363000001</c:v>
                </c:pt>
                <c:pt idx="2464">
                  <c:v>246.40533447000001</c:v>
                </c:pt>
                <c:pt idx="2465">
                  <c:v>246.50532532</c:v>
                </c:pt>
                <c:pt idx="2466">
                  <c:v>246.60531616</c:v>
                </c:pt>
                <c:pt idx="2467">
                  <c:v>246.70530701000001</c:v>
                </c:pt>
                <c:pt idx="2468">
                  <c:v>246.80529784999999</c:v>
                </c:pt>
                <c:pt idx="2469">
                  <c:v>246.9052887</c:v>
                </c:pt>
                <c:pt idx="2470">
                  <c:v>247.00527954</c:v>
                </c:pt>
                <c:pt idx="2471">
                  <c:v>247.10527038999999</c:v>
                </c:pt>
                <c:pt idx="2472">
                  <c:v>247.20526122999999</c:v>
                </c:pt>
                <c:pt idx="2473">
                  <c:v>247.30525208</c:v>
                </c:pt>
                <c:pt idx="2474">
                  <c:v>247.40524292000001</c:v>
                </c:pt>
                <c:pt idx="2475">
                  <c:v>247.50523376000001</c:v>
                </c:pt>
                <c:pt idx="2476">
                  <c:v>247.60522460999999</c:v>
                </c:pt>
                <c:pt idx="2477">
                  <c:v>247.70521545</c:v>
                </c:pt>
                <c:pt idx="2478">
                  <c:v>247.80520630000001</c:v>
                </c:pt>
                <c:pt idx="2479">
                  <c:v>247.90519714000001</c:v>
                </c:pt>
                <c:pt idx="2480">
                  <c:v>248.00517273</c:v>
                </c:pt>
                <c:pt idx="2481">
                  <c:v>248.10516357</c:v>
                </c:pt>
                <c:pt idx="2482">
                  <c:v>248.20515442000001</c:v>
                </c:pt>
                <c:pt idx="2483">
                  <c:v>248.30514525999999</c:v>
                </c:pt>
                <c:pt idx="2484">
                  <c:v>248.40513611</c:v>
                </c:pt>
                <c:pt idx="2485">
                  <c:v>248.50512695</c:v>
                </c:pt>
                <c:pt idx="2486">
                  <c:v>248.60511779999999</c:v>
                </c:pt>
                <c:pt idx="2487">
                  <c:v>248.70510863999999</c:v>
                </c:pt>
                <c:pt idx="2488">
                  <c:v>248.80509949</c:v>
                </c:pt>
                <c:pt idx="2489">
                  <c:v>248.90509033000001</c:v>
                </c:pt>
                <c:pt idx="2490">
                  <c:v>249.00508117999999</c:v>
                </c:pt>
                <c:pt idx="2491">
                  <c:v>249.10507201999999</c:v>
                </c:pt>
                <c:pt idx="2492">
                  <c:v>249.20506287000001</c:v>
                </c:pt>
                <c:pt idx="2493">
                  <c:v>249.30505371000001</c:v>
                </c:pt>
                <c:pt idx="2494">
                  <c:v>249.40504455999999</c:v>
                </c:pt>
                <c:pt idx="2495">
                  <c:v>249.5050354</c:v>
                </c:pt>
                <c:pt idx="2496">
                  <c:v>249.60502625000001</c:v>
                </c:pt>
                <c:pt idx="2497">
                  <c:v>249.70600891000001</c:v>
                </c:pt>
                <c:pt idx="2498">
                  <c:v>249.80599975999999</c:v>
                </c:pt>
                <c:pt idx="2499">
                  <c:v>249.9059906</c:v>
                </c:pt>
                <c:pt idx="2500">
                  <c:v>250.00598145000001</c:v>
                </c:pt>
                <c:pt idx="2501">
                  <c:v>250.10597229000001</c:v>
                </c:pt>
                <c:pt idx="2502">
                  <c:v>250.20596312999999</c:v>
                </c:pt>
                <c:pt idx="2503">
                  <c:v>250.30595398</c:v>
                </c:pt>
                <c:pt idx="2504">
                  <c:v>250.40594482</c:v>
                </c:pt>
                <c:pt idx="2505">
                  <c:v>250.50593567000001</c:v>
                </c:pt>
                <c:pt idx="2506">
                  <c:v>250.60592650999999</c:v>
                </c:pt>
                <c:pt idx="2507">
                  <c:v>250.7059021</c:v>
                </c:pt>
                <c:pt idx="2508">
                  <c:v>250.80589294000001</c:v>
                </c:pt>
                <c:pt idx="2509">
                  <c:v>250.90588378999999</c:v>
                </c:pt>
                <c:pt idx="2510">
                  <c:v>251.00587462999999</c:v>
                </c:pt>
                <c:pt idx="2511">
                  <c:v>251.10586548000001</c:v>
                </c:pt>
                <c:pt idx="2512">
                  <c:v>251.20585632000001</c:v>
                </c:pt>
                <c:pt idx="2513">
                  <c:v>251.30584716999999</c:v>
                </c:pt>
                <c:pt idx="2514">
                  <c:v>251.40583801</c:v>
                </c:pt>
                <c:pt idx="2515">
                  <c:v>251.50582886000001</c:v>
                </c:pt>
                <c:pt idx="2516">
                  <c:v>251.60581970000001</c:v>
                </c:pt>
                <c:pt idx="2517">
                  <c:v>251.70581055</c:v>
                </c:pt>
                <c:pt idx="2518">
                  <c:v>251.80580139</c:v>
                </c:pt>
                <c:pt idx="2519">
                  <c:v>251.90579224000001</c:v>
                </c:pt>
                <c:pt idx="2520">
                  <c:v>252.00578307999999</c:v>
                </c:pt>
                <c:pt idx="2521">
                  <c:v>252.10577393</c:v>
                </c:pt>
                <c:pt idx="2522">
                  <c:v>252.20576477</c:v>
                </c:pt>
                <c:pt idx="2523">
                  <c:v>252.30575562000001</c:v>
                </c:pt>
                <c:pt idx="2524">
                  <c:v>252.40574645999999</c:v>
                </c:pt>
                <c:pt idx="2525">
                  <c:v>252.50572205</c:v>
                </c:pt>
                <c:pt idx="2526">
                  <c:v>252.60571289000001</c:v>
                </c:pt>
                <c:pt idx="2527">
                  <c:v>252.70570373999999</c:v>
                </c:pt>
                <c:pt idx="2528">
                  <c:v>252.80569457999999</c:v>
                </c:pt>
                <c:pt idx="2529">
                  <c:v>252.90568542</c:v>
                </c:pt>
                <c:pt idx="2530">
                  <c:v>253.00567627000001</c:v>
                </c:pt>
                <c:pt idx="2531">
                  <c:v>253.10566711000001</c:v>
                </c:pt>
                <c:pt idx="2532">
                  <c:v>253.20565796</c:v>
                </c:pt>
                <c:pt idx="2533">
                  <c:v>253.3056488</c:v>
                </c:pt>
                <c:pt idx="2534">
                  <c:v>253.40563965000001</c:v>
                </c:pt>
                <c:pt idx="2535">
                  <c:v>253.50563048999999</c:v>
                </c:pt>
                <c:pt idx="2536">
                  <c:v>253.60562134</c:v>
                </c:pt>
                <c:pt idx="2537">
                  <c:v>253.70561218</c:v>
                </c:pt>
                <c:pt idx="2538">
                  <c:v>253.80560302999999</c:v>
                </c:pt>
                <c:pt idx="2539">
                  <c:v>253.90559386999999</c:v>
                </c:pt>
                <c:pt idx="2540">
                  <c:v>254.00558472</c:v>
                </c:pt>
                <c:pt idx="2541">
                  <c:v>254.10557556000001</c:v>
                </c:pt>
                <c:pt idx="2542">
                  <c:v>254.20556640999999</c:v>
                </c:pt>
                <c:pt idx="2543">
                  <c:v>254.30554198999999</c:v>
                </c:pt>
                <c:pt idx="2544">
                  <c:v>254.40553284000001</c:v>
                </c:pt>
                <c:pt idx="2545">
                  <c:v>254.50552368000001</c:v>
                </c:pt>
                <c:pt idx="2546">
                  <c:v>254.60551452999999</c:v>
                </c:pt>
                <c:pt idx="2547">
                  <c:v>254.70550537</c:v>
                </c:pt>
                <c:pt idx="2548">
                  <c:v>254.80549622000001</c:v>
                </c:pt>
                <c:pt idx="2549">
                  <c:v>254.90548706000001</c:v>
                </c:pt>
                <c:pt idx="2550">
                  <c:v>255.00547791</c:v>
                </c:pt>
                <c:pt idx="2551">
                  <c:v>255.10546875</c:v>
                </c:pt>
                <c:pt idx="2552">
                  <c:v>255.20545959</c:v>
                </c:pt>
                <c:pt idx="2553">
                  <c:v>255.30545043999999</c:v>
                </c:pt>
                <c:pt idx="2554">
                  <c:v>255.40544127999999</c:v>
                </c:pt>
                <c:pt idx="2555">
                  <c:v>255.50543213</c:v>
                </c:pt>
                <c:pt idx="2556">
                  <c:v>255.60542297000001</c:v>
                </c:pt>
                <c:pt idx="2557">
                  <c:v>255.70541381999999</c:v>
                </c:pt>
                <c:pt idx="2558">
                  <c:v>255.80540465999999</c:v>
                </c:pt>
                <c:pt idx="2559">
                  <c:v>255.90638733</c:v>
                </c:pt>
                <c:pt idx="2560">
                  <c:v>256.00637817</c:v>
                </c:pt>
                <c:pt idx="2561">
                  <c:v>256.10635375999999</c:v>
                </c:pt>
                <c:pt idx="2562">
                  <c:v>256.20635986000002</c:v>
                </c:pt>
                <c:pt idx="2563">
                  <c:v>256.30633545000001</c:v>
                </c:pt>
                <c:pt idx="2564">
                  <c:v>256.40634154999998</c:v>
                </c:pt>
                <c:pt idx="2565">
                  <c:v>256.50631714000002</c:v>
                </c:pt>
                <c:pt idx="2566">
                  <c:v>256.60632323999999</c:v>
                </c:pt>
                <c:pt idx="2567">
                  <c:v>256.70629882999998</c:v>
                </c:pt>
                <c:pt idx="2568">
                  <c:v>256.80630493000001</c:v>
                </c:pt>
                <c:pt idx="2569">
                  <c:v>256.90628052</c:v>
                </c:pt>
                <c:pt idx="2570">
                  <c:v>257.00628662000003</c:v>
                </c:pt>
                <c:pt idx="2571">
                  <c:v>257.10626221000001</c:v>
                </c:pt>
                <c:pt idx="2572">
                  <c:v>257.20626830999998</c:v>
                </c:pt>
                <c:pt idx="2573">
                  <c:v>257.30624390000003</c:v>
                </c:pt>
                <c:pt idx="2574">
                  <c:v>257.40625</c:v>
                </c:pt>
                <c:pt idx="2575">
                  <c:v>257.50622558999999</c:v>
                </c:pt>
                <c:pt idx="2576">
                  <c:v>257.60623169000002</c:v>
                </c:pt>
                <c:pt idx="2577">
                  <c:v>257.70620728</c:v>
                </c:pt>
                <c:pt idx="2578">
                  <c:v>257.80621337999997</c:v>
                </c:pt>
                <c:pt idx="2579">
                  <c:v>257.90618896000001</c:v>
                </c:pt>
                <c:pt idx="2580">
                  <c:v>258.00616454999999</c:v>
                </c:pt>
                <c:pt idx="2581">
                  <c:v>258.10617065000002</c:v>
                </c:pt>
                <c:pt idx="2582">
                  <c:v>258.20614624000001</c:v>
                </c:pt>
                <c:pt idx="2583">
                  <c:v>258.30615233999998</c:v>
                </c:pt>
                <c:pt idx="2584">
                  <c:v>258.40612793000003</c:v>
                </c:pt>
                <c:pt idx="2585">
                  <c:v>258.50613403</c:v>
                </c:pt>
                <c:pt idx="2586">
                  <c:v>258.60610961999998</c:v>
                </c:pt>
                <c:pt idx="2587">
                  <c:v>258.70611572000001</c:v>
                </c:pt>
                <c:pt idx="2588">
                  <c:v>258.80609131</c:v>
                </c:pt>
                <c:pt idx="2589">
                  <c:v>258.90609740999997</c:v>
                </c:pt>
                <c:pt idx="2590">
                  <c:v>259.00607300000001</c:v>
                </c:pt>
                <c:pt idx="2591">
                  <c:v>259.10607909999999</c:v>
                </c:pt>
                <c:pt idx="2592">
                  <c:v>259.20605468999997</c:v>
                </c:pt>
                <c:pt idx="2593">
                  <c:v>259.30606079</c:v>
                </c:pt>
                <c:pt idx="2594">
                  <c:v>259.40603637999999</c:v>
                </c:pt>
                <c:pt idx="2595">
                  <c:v>259.50604248000002</c:v>
                </c:pt>
                <c:pt idx="2596">
                  <c:v>259.60601807</c:v>
                </c:pt>
                <c:pt idx="2597">
                  <c:v>259.70599364999998</c:v>
                </c:pt>
                <c:pt idx="2598">
                  <c:v>259.80599976000002</c:v>
                </c:pt>
                <c:pt idx="2599">
                  <c:v>259.90597534</c:v>
                </c:pt>
                <c:pt idx="2600">
                  <c:v>260.00598144999998</c:v>
                </c:pt>
                <c:pt idx="2601">
                  <c:v>260.10595703000001</c:v>
                </c:pt>
                <c:pt idx="2602">
                  <c:v>260.20596312999999</c:v>
                </c:pt>
                <c:pt idx="2603">
                  <c:v>260.30593871999997</c:v>
                </c:pt>
                <c:pt idx="2604">
                  <c:v>260.40594482</c:v>
                </c:pt>
                <c:pt idx="2605">
                  <c:v>260.50592040999999</c:v>
                </c:pt>
                <c:pt idx="2606">
                  <c:v>260.60592651000002</c:v>
                </c:pt>
                <c:pt idx="2607">
                  <c:v>260.7059021</c:v>
                </c:pt>
                <c:pt idx="2608">
                  <c:v>260.80590819999998</c:v>
                </c:pt>
                <c:pt idx="2609">
                  <c:v>260.90588379000002</c:v>
                </c:pt>
                <c:pt idx="2610">
                  <c:v>261.00588988999999</c:v>
                </c:pt>
                <c:pt idx="2611">
                  <c:v>261.10586547999998</c:v>
                </c:pt>
                <c:pt idx="2612">
                  <c:v>261.20587158000001</c:v>
                </c:pt>
                <c:pt idx="2613">
                  <c:v>261.30584716999999</c:v>
                </c:pt>
                <c:pt idx="2614">
                  <c:v>261.40585327000002</c:v>
                </c:pt>
                <c:pt idx="2615">
                  <c:v>261.50582886000001</c:v>
                </c:pt>
                <c:pt idx="2616">
                  <c:v>261.60580443999999</c:v>
                </c:pt>
                <c:pt idx="2617">
                  <c:v>261.70581055000002</c:v>
                </c:pt>
                <c:pt idx="2618">
                  <c:v>261.80578613</c:v>
                </c:pt>
                <c:pt idx="2619">
                  <c:v>261.90579223999998</c:v>
                </c:pt>
                <c:pt idx="2620">
                  <c:v>262.00576782000002</c:v>
                </c:pt>
                <c:pt idx="2621">
                  <c:v>262.10577393</c:v>
                </c:pt>
                <c:pt idx="2622">
                  <c:v>262.20675659</c:v>
                </c:pt>
                <c:pt idx="2623">
                  <c:v>262.30676269999998</c:v>
                </c:pt>
                <c:pt idx="2624">
                  <c:v>262.40673828000001</c:v>
                </c:pt>
                <c:pt idx="2625">
                  <c:v>262.50671387</c:v>
                </c:pt>
                <c:pt idx="2626">
                  <c:v>262.60671996999997</c:v>
                </c:pt>
                <c:pt idx="2627">
                  <c:v>262.70669556000001</c:v>
                </c:pt>
                <c:pt idx="2628">
                  <c:v>262.80670165999999</c:v>
                </c:pt>
                <c:pt idx="2629">
                  <c:v>262.90667724999997</c:v>
                </c:pt>
                <c:pt idx="2630">
                  <c:v>263.00668335</c:v>
                </c:pt>
                <c:pt idx="2631">
                  <c:v>263.10665893999999</c:v>
                </c:pt>
                <c:pt idx="2632">
                  <c:v>263.20666504000002</c:v>
                </c:pt>
                <c:pt idx="2633">
                  <c:v>263.30664062</c:v>
                </c:pt>
                <c:pt idx="2634">
                  <c:v>263.40664672999998</c:v>
                </c:pt>
                <c:pt idx="2635">
                  <c:v>263.50662231000001</c:v>
                </c:pt>
                <c:pt idx="2636">
                  <c:v>263.60662841999999</c:v>
                </c:pt>
                <c:pt idx="2637">
                  <c:v>263.70660400000003</c:v>
                </c:pt>
                <c:pt idx="2638">
                  <c:v>263.80661011000001</c:v>
                </c:pt>
                <c:pt idx="2639">
                  <c:v>263.90658568999999</c:v>
                </c:pt>
                <c:pt idx="2640">
                  <c:v>264.00659180000002</c:v>
                </c:pt>
                <c:pt idx="2641">
                  <c:v>264.10656738</c:v>
                </c:pt>
                <c:pt idx="2642">
                  <c:v>264.20657348999998</c:v>
                </c:pt>
                <c:pt idx="2643">
                  <c:v>264.30654907000002</c:v>
                </c:pt>
                <c:pt idx="2644">
                  <c:v>264.40652466</c:v>
                </c:pt>
                <c:pt idx="2645">
                  <c:v>264.50653075999998</c:v>
                </c:pt>
                <c:pt idx="2646">
                  <c:v>264.60650635000002</c:v>
                </c:pt>
                <c:pt idx="2647">
                  <c:v>264.70651244999999</c:v>
                </c:pt>
                <c:pt idx="2648">
                  <c:v>264.80648803999998</c:v>
                </c:pt>
                <c:pt idx="2649">
                  <c:v>264.90649414000001</c:v>
                </c:pt>
                <c:pt idx="2650">
                  <c:v>265.00646972999999</c:v>
                </c:pt>
                <c:pt idx="2651">
                  <c:v>265.10647583000002</c:v>
                </c:pt>
                <c:pt idx="2652">
                  <c:v>265.20645142000001</c:v>
                </c:pt>
                <c:pt idx="2653">
                  <c:v>265.30645751999998</c:v>
                </c:pt>
                <c:pt idx="2654">
                  <c:v>265.40643311000002</c:v>
                </c:pt>
                <c:pt idx="2655">
                  <c:v>265.50643921</c:v>
                </c:pt>
                <c:pt idx="2656">
                  <c:v>265.60641478999997</c:v>
                </c:pt>
                <c:pt idx="2657">
                  <c:v>265.70642090000001</c:v>
                </c:pt>
                <c:pt idx="2658">
                  <c:v>265.80639647999999</c:v>
                </c:pt>
                <c:pt idx="2659">
                  <c:v>265.90640259000003</c:v>
                </c:pt>
                <c:pt idx="2660">
                  <c:v>266.00637817</c:v>
                </c:pt>
                <c:pt idx="2661">
                  <c:v>266.10635375999999</c:v>
                </c:pt>
                <c:pt idx="2662">
                  <c:v>266.20635986000002</c:v>
                </c:pt>
                <c:pt idx="2663">
                  <c:v>266.30633545000001</c:v>
                </c:pt>
                <c:pt idx="2664">
                  <c:v>266.40634154999998</c:v>
                </c:pt>
                <c:pt idx="2665">
                  <c:v>266.50631714000002</c:v>
                </c:pt>
                <c:pt idx="2666">
                  <c:v>266.60632323999999</c:v>
                </c:pt>
                <c:pt idx="2667">
                  <c:v>266.70629882999998</c:v>
                </c:pt>
                <c:pt idx="2668">
                  <c:v>266.80630493000001</c:v>
                </c:pt>
                <c:pt idx="2669">
                  <c:v>266.90628052</c:v>
                </c:pt>
                <c:pt idx="2670">
                  <c:v>267.00628662000003</c:v>
                </c:pt>
                <c:pt idx="2671">
                  <c:v>267.10626221000001</c:v>
                </c:pt>
                <c:pt idx="2672">
                  <c:v>267.20626830999998</c:v>
                </c:pt>
                <c:pt idx="2673">
                  <c:v>267.30624390000003</c:v>
                </c:pt>
                <c:pt idx="2674">
                  <c:v>267.40625</c:v>
                </c:pt>
                <c:pt idx="2675">
                  <c:v>267.50622558999999</c:v>
                </c:pt>
                <c:pt idx="2676">
                  <c:v>267.60623169000002</c:v>
                </c:pt>
                <c:pt idx="2677">
                  <c:v>267.70620728</c:v>
                </c:pt>
                <c:pt idx="2678">
                  <c:v>267.80618285999998</c:v>
                </c:pt>
                <c:pt idx="2679">
                  <c:v>267.90618896000001</c:v>
                </c:pt>
                <c:pt idx="2680">
                  <c:v>268.00616454999999</c:v>
                </c:pt>
                <c:pt idx="2681">
                  <c:v>268.10617065000002</c:v>
                </c:pt>
                <c:pt idx="2682">
                  <c:v>268.20614624000001</c:v>
                </c:pt>
                <c:pt idx="2683">
                  <c:v>268.30615233999998</c:v>
                </c:pt>
                <c:pt idx="2684">
                  <c:v>268.40713500999999</c:v>
                </c:pt>
                <c:pt idx="2685">
                  <c:v>268.50714111000002</c:v>
                </c:pt>
                <c:pt idx="2686">
                  <c:v>268.60711670000001</c:v>
                </c:pt>
                <c:pt idx="2687">
                  <c:v>268.70712279999998</c:v>
                </c:pt>
                <c:pt idx="2688">
                  <c:v>268.80709839000002</c:v>
                </c:pt>
                <c:pt idx="2689">
                  <c:v>268.90707397</c:v>
                </c:pt>
                <c:pt idx="2690">
                  <c:v>269.00708007999998</c:v>
                </c:pt>
                <c:pt idx="2691">
                  <c:v>269.10705566000001</c:v>
                </c:pt>
                <c:pt idx="2692">
                  <c:v>269.20706177</c:v>
                </c:pt>
                <c:pt idx="2693">
                  <c:v>269.30703734999997</c:v>
                </c:pt>
                <c:pt idx="2694">
                  <c:v>269.40704346000001</c:v>
                </c:pt>
                <c:pt idx="2695">
                  <c:v>269.50701903999999</c:v>
                </c:pt>
                <c:pt idx="2696">
                  <c:v>269.60702515000003</c:v>
                </c:pt>
                <c:pt idx="2697">
                  <c:v>269.70700073</c:v>
                </c:pt>
                <c:pt idx="2698">
                  <c:v>269.80700683999999</c:v>
                </c:pt>
                <c:pt idx="2699">
                  <c:v>269.90698242000002</c:v>
                </c:pt>
                <c:pt idx="2700">
                  <c:v>270.00698853</c:v>
                </c:pt>
                <c:pt idx="2701">
                  <c:v>270.10696410999998</c:v>
                </c:pt>
                <c:pt idx="2702">
                  <c:v>270.20697021000001</c:v>
                </c:pt>
                <c:pt idx="2703">
                  <c:v>270.30694579999999</c:v>
                </c:pt>
                <c:pt idx="2704">
                  <c:v>270.40695190000002</c:v>
                </c:pt>
                <c:pt idx="2705">
                  <c:v>270.50692749000001</c:v>
                </c:pt>
                <c:pt idx="2706">
                  <c:v>270.60690308</c:v>
                </c:pt>
                <c:pt idx="2707">
                  <c:v>270.70690918000003</c:v>
                </c:pt>
                <c:pt idx="2708">
                  <c:v>270.80688477000001</c:v>
                </c:pt>
                <c:pt idx="2709">
                  <c:v>270.90689086999998</c:v>
                </c:pt>
                <c:pt idx="2710">
                  <c:v>271.00686646000003</c:v>
                </c:pt>
                <c:pt idx="2711">
                  <c:v>271.10687256</c:v>
                </c:pt>
                <c:pt idx="2712">
                  <c:v>271.20684813999998</c:v>
                </c:pt>
                <c:pt idx="2713">
                  <c:v>271.30685425000001</c:v>
                </c:pt>
                <c:pt idx="2714">
                  <c:v>271.40682982999999</c:v>
                </c:pt>
                <c:pt idx="2715">
                  <c:v>271.50683593999997</c:v>
                </c:pt>
                <c:pt idx="2716">
                  <c:v>271.60681152000001</c:v>
                </c:pt>
                <c:pt idx="2717">
                  <c:v>271.70681762999999</c:v>
                </c:pt>
                <c:pt idx="2718">
                  <c:v>271.80679321000002</c:v>
                </c:pt>
                <c:pt idx="2719">
                  <c:v>271.90679932</c:v>
                </c:pt>
                <c:pt idx="2720">
                  <c:v>272.00677489999998</c:v>
                </c:pt>
                <c:pt idx="2721">
                  <c:v>272.10678101000002</c:v>
                </c:pt>
                <c:pt idx="2722">
                  <c:v>272.20675659</c:v>
                </c:pt>
                <c:pt idx="2723">
                  <c:v>272.30676269999998</c:v>
                </c:pt>
                <c:pt idx="2724">
                  <c:v>272.40673828000001</c:v>
                </c:pt>
                <c:pt idx="2725">
                  <c:v>272.50671387</c:v>
                </c:pt>
                <c:pt idx="2726">
                  <c:v>272.60671996999997</c:v>
                </c:pt>
                <c:pt idx="2727">
                  <c:v>272.70669556000001</c:v>
                </c:pt>
                <c:pt idx="2728">
                  <c:v>272.80670165999999</c:v>
                </c:pt>
                <c:pt idx="2729">
                  <c:v>272.90667724999997</c:v>
                </c:pt>
                <c:pt idx="2730">
                  <c:v>273.00668335</c:v>
                </c:pt>
                <c:pt idx="2731">
                  <c:v>273.10665893999999</c:v>
                </c:pt>
                <c:pt idx="2732">
                  <c:v>273.20666504000002</c:v>
                </c:pt>
                <c:pt idx="2733">
                  <c:v>273.30664062</c:v>
                </c:pt>
                <c:pt idx="2734">
                  <c:v>273.40664672999998</c:v>
                </c:pt>
                <c:pt idx="2735">
                  <c:v>273.50662231000001</c:v>
                </c:pt>
                <c:pt idx="2736">
                  <c:v>273.60662841999999</c:v>
                </c:pt>
                <c:pt idx="2737">
                  <c:v>273.70660400000003</c:v>
                </c:pt>
                <c:pt idx="2738">
                  <c:v>273.80661011000001</c:v>
                </c:pt>
                <c:pt idx="2739">
                  <c:v>273.90658568999999</c:v>
                </c:pt>
                <c:pt idx="2740">
                  <c:v>274.00659180000002</c:v>
                </c:pt>
                <c:pt idx="2741">
                  <c:v>274.10656738</c:v>
                </c:pt>
                <c:pt idx="2742">
                  <c:v>274.20654296999999</c:v>
                </c:pt>
                <c:pt idx="2743">
                  <c:v>274.30654907000002</c:v>
                </c:pt>
                <c:pt idx="2744">
                  <c:v>274.40652466</c:v>
                </c:pt>
                <c:pt idx="2745">
                  <c:v>274.50653075999998</c:v>
                </c:pt>
                <c:pt idx="2746">
                  <c:v>274.60751342999998</c:v>
                </c:pt>
                <c:pt idx="2747">
                  <c:v>274.70751953000001</c:v>
                </c:pt>
                <c:pt idx="2748">
                  <c:v>274.80749512</c:v>
                </c:pt>
                <c:pt idx="2749">
                  <c:v>274.90750121999997</c:v>
                </c:pt>
                <c:pt idx="2750">
                  <c:v>275.00747681000001</c:v>
                </c:pt>
                <c:pt idx="2751">
                  <c:v>275.10745238999999</c:v>
                </c:pt>
                <c:pt idx="2752">
                  <c:v>275.20745849999997</c:v>
                </c:pt>
                <c:pt idx="2753">
                  <c:v>275.30743408000001</c:v>
                </c:pt>
                <c:pt idx="2754">
                  <c:v>275.40744018999999</c:v>
                </c:pt>
                <c:pt idx="2755">
                  <c:v>275.50741577000002</c:v>
                </c:pt>
                <c:pt idx="2756">
                  <c:v>275.60742188</c:v>
                </c:pt>
                <c:pt idx="2757">
                  <c:v>275.70739745999998</c:v>
                </c:pt>
                <c:pt idx="2758">
                  <c:v>275.80740356000001</c:v>
                </c:pt>
                <c:pt idx="2759">
                  <c:v>275.90737915</c:v>
                </c:pt>
                <c:pt idx="2760">
                  <c:v>276.00738525000003</c:v>
                </c:pt>
                <c:pt idx="2761">
                  <c:v>276.10736084000001</c:v>
                </c:pt>
                <c:pt idx="2762">
                  <c:v>276.20736693999999</c:v>
                </c:pt>
                <c:pt idx="2763">
                  <c:v>276.30734253000003</c:v>
                </c:pt>
                <c:pt idx="2764">
                  <c:v>276.40734863</c:v>
                </c:pt>
                <c:pt idx="2765">
                  <c:v>276.50732421999999</c:v>
                </c:pt>
                <c:pt idx="2766">
                  <c:v>276.60733032000002</c:v>
                </c:pt>
                <c:pt idx="2767">
                  <c:v>276.70730591</c:v>
                </c:pt>
                <c:pt idx="2768">
                  <c:v>276.80731200999998</c:v>
                </c:pt>
                <c:pt idx="2769">
                  <c:v>276.90728760000002</c:v>
                </c:pt>
                <c:pt idx="2770">
                  <c:v>277.00726318</c:v>
                </c:pt>
                <c:pt idx="2771">
                  <c:v>277.10726928999998</c:v>
                </c:pt>
                <c:pt idx="2772">
                  <c:v>277.20724487000001</c:v>
                </c:pt>
                <c:pt idx="2773">
                  <c:v>277.30725097999999</c:v>
                </c:pt>
                <c:pt idx="2774">
                  <c:v>277.40722656000003</c:v>
                </c:pt>
                <c:pt idx="2775">
                  <c:v>277.50723267000001</c:v>
                </c:pt>
                <c:pt idx="2776">
                  <c:v>277.60720824999999</c:v>
                </c:pt>
                <c:pt idx="2777">
                  <c:v>277.70721436000002</c:v>
                </c:pt>
                <c:pt idx="2778">
                  <c:v>277.80718994</c:v>
                </c:pt>
                <c:pt idx="2779">
                  <c:v>277.90719603999997</c:v>
                </c:pt>
                <c:pt idx="2780">
                  <c:v>278.00717163000002</c:v>
                </c:pt>
                <c:pt idx="2781">
                  <c:v>278.10717772999999</c:v>
                </c:pt>
                <c:pt idx="2782">
                  <c:v>278.20715331999997</c:v>
                </c:pt>
                <c:pt idx="2783">
                  <c:v>278.30715942</c:v>
                </c:pt>
                <c:pt idx="2784">
                  <c:v>278.40713500999999</c:v>
                </c:pt>
                <c:pt idx="2785">
                  <c:v>278.50714111000002</c:v>
                </c:pt>
                <c:pt idx="2786">
                  <c:v>278.60711670000001</c:v>
                </c:pt>
                <c:pt idx="2787">
                  <c:v>278.70709228999999</c:v>
                </c:pt>
                <c:pt idx="2788">
                  <c:v>278.80709839000002</c:v>
                </c:pt>
                <c:pt idx="2789">
                  <c:v>278.90707397</c:v>
                </c:pt>
                <c:pt idx="2790">
                  <c:v>279.00708007999998</c:v>
                </c:pt>
                <c:pt idx="2791">
                  <c:v>279.10705566000001</c:v>
                </c:pt>
                <c:pt idx="2792">
                  <c:v>279.20706177</c:v>
                </c:pt>
                <c:pt idx="2793">
                  <c:v>279.30703734999997</c:v>
                </c:pt>
                <c:pt idx="2794">
                  <c:v>279.40704346000001</c:v>
                </c:pt>
                <c:pt idx="2795">
                  <c:v>279.50701903999999</c:v>
                </c:pt>
                <c:pt idx="2796">
                  <c:v>279.60702515000003</c:v>
                </c:pt>
                <c:pt idx="2797">
                  <c:v>279.70700073</c:v>
                </c:pt>
                <c:pt idx="2798">
                  <c:v>279.80700683999999</c:v>
                </c:pt>
                <c:pt idx="2799">
                  <c:v>279.90698242000002</c:v>
                </c:pt>
              </c:numCache>
            </c:numRef>
          </c:xVal>
          <c:yVal>
            <c:numRef>
              <c:f>'Sim02_Y-acc'!$F$3:$F$2802</c:f>
              <c:numCache>
                <c:formatCode>0.00</c:formatCode>
                <c:ptCount val="2800"/>
                <c:pt idx="0">
                  <c:v>-2.3853138741080526E-6</c:v>
                </c:pt>
                <c:pt idx="1">
                  <c:v>-4.6546263955147805E-6</c:v>
                </c:pt>
                <c:pt idx="2">
                  <c:v>-7.4177800610601418E-6</c:v>
                </c:pt>
                <c:pt idx="3">
                  <c:v>-1.1045749704383282E-5</c:v>
                </c:pt>
                <c:pt idx="4">
                  <c:v>-1.607502044036697E-5</c:v>
                </c:pt>
                <c:pt idx="5">
                  <c:v>-2.257536380020387E-5</c:v>
                </c:pt>
                <c:pt idx="6">
                  <c:v>-2.9719967341488275E-5</c:v>
                </c:pt>
                <c:pt idx="7">
                  <c:v>-3.5908906112130473E-5</c:v>
                </c:pt>
                <c:pt idx="8">
                  <c:v>-3.8317241824668708E-5</c:v>
                </c:pt>
                <c:pt idx="9">
                  <c:v>-3.3555284363914373E-5</c:v>
                </c:pt>
                <c:pt idx="10">
                  <c:v>-2.3311126819571864E-5</c:v>
                </c:pt>
                <c:pt idx="11">
                  <c:v>-1.5110720512742098E-5</c:v>
                </c:pt>
                <c:pt idx="12">
                  <c:v>-1.4210572236493375E-5</c:v>
                </c:pt>
                <c:pt idx="13">
                  <c:v>-2.5452411454638128E-5</c:v>
                </c:pt>
                <c:pt idx="14">
                  <c:v>-5.7214332308868497E-5</c:v>
                </c:pt>
                <c:pt idx="15">
                  <c:v>-1.0604288705402649E-4</c:v>
                </c:pt>
                <c:pt idx="16">
                  <c:v>-1.4882498241590214E-4</c:v>
                </c:pt>
                <c:pt idx="17">
                  <c:v>-1.6275215312945972E-4</c:v>
                </c:pt>
                <c:pt idx="18">
                  <c:v>-1.4151177817533131E-4</c:v>
                </c:pt>
                <c:pt idx="19">
                  <c:v>-9.3524477051987764E-5</c:v>
                </c:pt>
                <c:pt idx="20">
                  <c:v>-4.2186378074413863E-5</c:v>
                </c:pt>
                <c:pt idx="21">
                  <c:v>-1.2066097764525992E-5</c:v>
                </c:pt>
                <c:pt idx="22">
                  <c:v>-8.2351097285423042E-7</c:v>
                </c:pt>
                <c:pt idx="23">
                  <c:v>3.7701524312945975E-6</c:v>
                </c:pt>
                <c:pt idx="24">
                  <c:v>1.0588386889908256E-5</c:v>
                </c:pt>
                <c:pt idx="25">
                  <c:v>5.0768369732925576E-5</c:v>
                </c:pt>
                <c:pt idx="26">
                  <c:v>1.2515370241590211E-4</c:v>
                </c:pt>
                <c:pt idx="27">
                  <c:v>1.5177535866462791E-4</c:v>
                </c:pt>
                <c:pt idx="28">
                  <c:v>5.7699616338430167E-5</c:v>
                </c:pt>
                <c:pt idx="29">
                  <c:v>-1.3643339523955147E-4</c:v>
                </c:pt>
                <c:pt idx="30">
                  <c:v>-3.5323990809378185E-4</c:v>
                </c:pt>
                <c:pt idx="31">
                  <c:v>-5.104358227319062E-4</c:v>
                </c:pt>
                <c:pt idx="32">
                  <c:v>-5.4597500035677871E-4</c:v>
                </c:pt>
                <c:pt idx="33">
                  <c:v>-4.5340322711518848E-4</c:v>
                </c:pt>
                <c:pt idx="34">
                  <c:v>-2.8724841881753316E-4</c:v>
                </c:pt>
                <c:pt idx="35">
                  <c:v>-1.2421919892966361E-4</c:v>
                </c:pt>
                <c:pt idx="36">
                  <c:v>-2.8298812336391438E-5</c:v>
                </c:pt>
                <c:pt idx="37">
                  <c:v>-1.2922537160040773E-5</c:v>
                </c:pt>
                <c:pt idx="38">
                  <c:v>-3.278342200713557E-5</c:v>
                </c:pt>
                <c:pt idx="39">
                  <c:v>-4.6751875176350661E-5</c:v>
                </c:pt>
                <c:pt idx="40">
                  <c:v>-5.8196187929663608E-5</c:v>
                </c:pt>
                <c:pt idx="41">
                  <c:v>-8.3054452385321093E-5</c:v>
                </c:pt>
                <c:pt idx="42">
                  <c:v>-1.2446241459734963E-4</c:v>
                </c:pt>
                <c:pt idx="43">
                  <c:v>-1.8160399196738019E-4</c:v>
                </c:pt>
                <c:pt idx="44">
                  <c:v>-2.5226142778797149E-4</c:v>
                </c:pt>
                <c:pt idx="45">
                  <c:v>-3.2565873957186538E-4</c:v>
                </c:pt>
                <c:pt idx="46">
                  <c:v>-3.8021015761467887E-4</c:v>
                </c:pt>
                <c:pt idx="47">
                  <c:v>-3.8466396985728843E-4</c:v>
                </c:pt>
                <c:pt idx="48">
                  <c:v>-3.2131740891946995E-4</c:v>
                </c:pt>
                <c:pt idx="49">
                  <c:v>-2.1654116243628949E-4</c:v>
                </c:pt>
                <c:pt idx="50">
                  <c:v>-1.1486263311926602E-4</c:v>
                </c:pt>
                <c:pt idx="51">
                  <c:v>-2.336009125382263E-5</c:v>
                </c:pt>
                <c:pt idx="52">
                  <c:v>7.5821159204892967E-5</c:v>
                </c:pt>
                <c:pt idx="53">
                  <c:v>1.7293138980632006E-4</c:v>
                </c:pt>
                <c:pt idx="54">
                  <c:v>2.3839089189602448E-4</c:v>
                </c:pt>
                <c:pt idx="55">
                  <c:v>2.4491072194699284E-4</c:v>
                </c:pt>
                <c:pt idx="56">
                  <c:v>1.6150390409785931E-4</c:v>
                </c:pt>
                <c:pt idx="57">
                  <c:v>-5.097819640672782E-6</c:v>
                </c:pt>
                <c:pt idx="58">
                  <c:v>-1.7601397190621814E-4</c:v>
                </c:pt>
                <c:pt idx="59">
                  <c:v>-2.6583014307849132E-4</c:v>
                </c:pt>
                <c:pt idx="60">
                  <c:v>-2.6502585216106009E-4</c:v>
                </c:pt>
                <c:pt idx="61">
                  <c:v>-2.4630595264016315E-4</c:v>
                </c:pt>
                <c:pt idx="62">
                  <c:v>-3.0443251462793064E-4</c:v>
                </c:pt>
                <c:pt idx="63">
                  <c:v>-4.807232983384302E-4</c:v>
                </c:pt>
                <c:pt idx="64">
                  <c:v>-7.2079731170234451E-4</c:v>
                </c:pt>
                <c:pt idx="65">
                  <c:v>-8.8764698877675835E-4</c:v>
                </c:pt>
                <c:pt idx="66">
                  <c:v>-8.4203049860346582E-4</c:v>
                </c:pt>
                <c:pt idx="67">
                  <c:v>-5.5549405374108051E-4</c:v>
                </c:pt>
                <c:pt idx="68">
                  <c:v>-1.4315036359836901E-4</c:v>
                </c:pt>
                <c:pt idx="69">
                  <c:v>2.2599267588175332E-4</c:v>
                </c:pt>
                <c:pt idx="70">
                  <c:v>4.3686548908256881E-4</c:v>
                </c:pt>
                <c:pt idx="71">
                  <c:v>4.5257976820591229E-4</c:v>
                </c:pt>
                <c:pt idx="72">
                  <c:v>2.8446493392456676E-4</c:v>
                </c:pt>
                <c:pt idx="73">
                  <c:v>-3.3279196138634046E-6</c:v>
                </c:pt>
                <c:pt idx="74">
                  <c:v>-2.9151694817533129E-4</c:v>
                </c:pt>
                <c:pt idx="75">
                  <c:v>-4.7993284453618759E-4</c:v>
                </c:pt>
                <c:pt idx="76">
                  <c:v>-5.4459342134556576E-4</c:v>
                </c:pt>
                <c:pt idx="77">
                  <c:v>-5.1454115758409777E-4</c:v>
                </c:pt>
                <c:pt idx="78">
                  <c:v>-4.4802302359836895E-4</c:v>
                </c:pt>
                <c:pt idx="79">
                  <c:v>-4.058822680122324E-4</c:v>
                </c:pt>
                <c:pt idx="80">
                  <c:v>-4.1154357122324161E-4</c:v>
                </c:pt>
                <c:pt idx="81">
                  <c:v>-4.5905164349643223E-4</c:v>
                </c:pt>
                <c:pt idx="82">
                  <c:v>-5.3240934451580018E-4</c:v>
                </c:pt>
                <c:pt idx="83">
                  <c:v>-5.9166431500509687E-4</c:v>
                </c:pt>
                <c:pt idx="84">
                  <c:v>-5.8759272695208962E-4</c:v>
                </c:pt>
                <c:pt idx="85">
                  <c:v>-5.1477877582059128E-4</c:v>
                </c:pt>
                <c:pt idx="86">
                  <c:v>-4.257711370948012E-4</c:v>
                </c:pt>
                <c:pt idx="87">
                  <c:v>-3.9202262566768596E-4</c:v>
                </c:pt>
                <c:pt idx="88">
                  <c:v>-4.6070973299694191E-4</c:v>
                </c:pt>
                <c:pt idx="89">
                  <c:v>-6.2909067095820589E-4</c:v>
                </c:pt>
                <c:pt idx="90">
                  <c:v>-8.4974488644240585E-4</c:v>
                </c:pt>
                <c:pt idx="91">
                  <c:v>-1.0662466235474004E-3</c:v>
                </c:pt>
                <c:pt idx="92">
                  <c:v>-1.2272044715596329E-3</c:v>
                </c:pt>
                <c:pt idx="93">
                  <c:v>-1.2822624623853209E-3</c:v>
                </c:pt>
                <c:pt idx="94">
                  <c:v>-1.2221914962283384E-3</c:v>
                </c:pt>
                <c:pt idx="95">
                  <c:v>-1.1034240041794085E-3</c:v>
                </c:pt>
                <c:pt idx="96">
                  <c:v>-9.9223359495412842E-4</c:v>
                </c:pt>
                <c:pt idx="97">
                  <c:v>-9.1735993036697234E-4</c:v>
                </c:pt>
                <c:pt idx="98">
                  <c:v>-8.9101666201834857E-4</c:v>
                </c:pt>
                <c:pt idx="99">
                  <c:v>-9.3751399920489282E-4</c:v>
                </c:pt>
                <c:pt idx="100">
                  <c:v>-1.0689017732925586E-3</c:v>
                </c:pt>
                <c:pt idx="101">
                  <c:v>-1.2535456075433232E-3</c:v>
                </c:pt>
                <c:pt idx="102">
                  <c:v>-1.4396437989806319E-3</c:v>
                </c:pt>
                <c:pt idx="103">
                  <c:v>-1.5766273295616717E-3</c:v>
                </c:pt>
                <c:pt idx="104">
                  <c:v>-1.6163645530071354E-3</c:v>
                </c:pt>
                <c:pt idx="105">
                  <c:v>-1.5591691106014269E-3</c:v>
                </c:pt>
                <c:pt idx="106">
                  <c:v>-1.4831663189602447E-3</c:v>
                </c:pt>
                <c:pt idx="107">
                  <c:v>-1.4736713240570847E-3</c:v>
                </c:pt>
                <c:pt idx="108">
                  <c:v>-1.5412935994903159E-3</c:v>
                </c:pt>
                <c:pt idx="109">
                  <c:v>-1.635175054332314E-3</c:v>
                </c:pt>
                <c:pt idx="110">
                  <c:v>-1.7182934135575945E-3</c:v>
                </c:pt>
                <c:pt idx="111">
                  <c:v>-1.8027442149847091E-3</c:v>
                </c:pt>
                <c:pt idx="112">
                  <c:v>-1.9072674995922528E-3</c:v>
                </c:pt>
                <c:pt idx="113">
                  <c:v>-2.0092136043832823E-3</c:v>
                </c:pt>
                <c:pt idx="114">
                  <c:v>-2.0742655605504585E-3</c:v>
                </c:pt>
                <c:pt idx="115">
                  <c:v>-2.1184310311926605E-3</c:v>
                </c:pt>
                <c:pt idx="116">
                  <c:v>-2.1767590309887865E-3</c:v>
                </c:pt>
                <c:pt idx="117">
                  <c:v>-2.2276475309887869E-3</c:v>
                </c:pt>
                <c:pt idx="118">
                  <c:v>-2.2230117966360857E-3</c:v>
                </c:pt>
                <c:pt idx="119">
                  <c:v>-2.1533381980632007E-3</c:v>
                </c:pt>
                <c:pt idx="120">
                  <c:v>-2.0332997311926604E-3</c:v>
                </c:pt>
                <c:pt idx="121">
                  <c:v>-1.8755206645259938E-3</c:v>
                </c:pt>
                <c:pt idx="122">
                  <c:v>-1.6992134941896022E-3</c:v>
                </c:pt>
                <c:pt idx="123">
                  <c:v>-1.5338263791029559E-3</c:v>
                </c:pt>
                <c:pt idx="124">
                  <c:v>-1.3999241906218144E-3</c:v>
                </c:pt>
                <c:pt idx="125">
                  <c:v>-1.304061316717635E-3</c:v>
                </c:pt>
                <c:pt idx="126">
                  <c:v>-1.2675457997961264E-3</c:v>
                </c:pt>
                <c:pt idx="127">
                  <c:v>-1.3295233671763505E-3</c:v>
                </c:pt>
                <c:pt idx="128">
                  <c:v>-1.5245905114169215E-3</c:v>
                </c:pt>
                <c:pt idx="129">
                  <c:v>-1.866829937410805E-3</c:v>
                </c:pt>
                <c:pt idx="130">
                  <c:v>-2.3030502971457694E-3</c:v>
                </c:pt>
                <c:pt idx="131">
                  <c:v>-2.6988584974515797E-3</c:v>
                </c:pt>
                <c:pt idx="132">
                  <c:v>-2.9254211373088684E-3</c:v>
                </c:pt>
                <c:pt idx="133">
                  <c:v>-2.9482480636085625E-3</c:v>
                </c:pt>
                <c:pt idx="134">
                  <c:v>-2.8435894209989806E-3</c:v>
                </c:pt>
                <c:pt idx="135">
                  <c:v>-2.7566762160040775E-3</c:v>
                </c:pt>
                <c:pt idx="136">
                  <c:v>-2.8184028148827726E-3</c:v>
                </c:pt>
                <c:pt idx="137">
                  <c:v>-3.0684089089704379E-3</c:v>
                </c:pt>
                <c:pt idx="138">
                  <c:v>-3.4365949857288478E-3</c:v>
                </c:pt>
                <c:pt idx="139">
                  <c:v>-3.7812929214067273E-3</c:v>
                </c:pt>
                <c:pt idx="140">
                  <c:v>-3.9664189455657492E-3</c:v>
                </c:pt>
                <c:pt idx="141">
                  <c:v>-3.9327181339449541E-3</c:v>
                </c:pt>
                <c:pt idx="142">
                  <c:v>-3.7018744719673805E-3</c:v>
                </c:pt>
                <c:pt idx="143">
                  <c:v>-3.3336086638124365E-3</c:v>
                </c:pt>
                <c:pt idx="144">
                  <c:v>-2.8916307668705402E-3</c:v>
                </c:pt>
                <c:pt idx="145">
                  <c:v>-2.4298917101936799E-3</c:v>
                </c:pt>
                <c:pt idx="146">
                  <c:v>-2.0030459137614677E-3</c:v>
                </c:pt>
                <c:pt idx="147">
                  <c:v>-1.6860379661569828E-3</c:v>
                </c:pt>
                <c:pt idx="148">
                  <c:v>-1.559877978695209E-3</c:v>
                </c:pt>
                <c:pt idx="149">
                  <c:v>-1.6699578031600408E-3</c:v>
                </c:pt>
                <c:pt idx="150">
                  <c:v>-2.0043125311926605E-3</c:v>
                </c:pt>
                <c:pt idx="151">
                  <c:v>-2.4970598872578998E-3</c:v>
                </c:pt>
                <c:pt idx="152">
                  <c:v>-3.0338881614678896E-3</c:v>
                </c:pt>
                <c:pt idx="153">
                  <c:v>-3.4703862832823648E-3</c:v>
                </c:pt>
                <c:pt idx="154">
                  <c:v>-3.6876244236493379E-3</c:v>
                </c:pt>
                <c:pt idx="155">
                  <c:v>-3.6733317283384305E-3</c:v>
                </c:pt>
                <c:pt idx="156">
                  <c:v>-3.5600797050968397E-3</c:v>
                </c:pt>
                <c:pt idx="157">
                  <c:v>-3.5435448874617734E-3</c:v>
                </c:pt>
                <c:pt idx="158">
                  <c:v>-3.7351970228338433E-3</c:v>
                </c:pt>
                <c:pt idx="159">
                  <c:v>-4.0988476784913352E-3</c:v>
                </c:pt>
                <c:pt idx="160">
                  <c:v>-4.5114567769622823E-3</c:v>
                </c:pt>
                <c:pt idx="161">
                  <c:v>-4.8671784189602448E-3</c:v>
                </c:pt>
                <c:pt idx="162">
                  <c:v>-5.1380513439347603E-3</c:v>
                </c:pt>
                <c:pt idx="163">
                  <c:v>-5.3552750214067276E-3</c:v>
                </c:pt>
                <c:pt idx="164">
                  <c:v>-5.5470309929663607E-3</c:v>
                </c:pt>
                <c:pt idx="165">
                  <c:v>-5.7111272004077476E-3</c:v>
                </c:pt>
                <c:pt idx="166">
                  <c:v>-5.8375412158002031E-3</c:v>
                </c:pt>
                <c:pt idx="167">
                  <c:v>-5.9270336402650354E-3</c:v>
                </c:pt>
                <c:pt idx="168">
                  <c:v>-5.9953334475025474E-3</c:v>
                </c:pt>
                <c:pt idx="169">
                  <c:v>-6.0716557211009173E-3</c:v>
                </c:pt>
                <c:pt idx="170">
                  <c:v>-6.1815734867482156E-3</c:v>
                </c:pt>
                <c:pt idx="171">
                  <c:v>-6.328511487869521E-3</c:v>
                </c:pt>
                <c:pt idx="172">
                  <c:v>-6.4928761862385314E-3</c:v>
                </c:pt>
                <c:pt idx="173">
                  <c:v>-6.6567973552497453E-3</c:v>
                </c:pt>
                <c:pt idx="174">
                  <c:v>-6.8276444051987763E-3</c:v>
                </c:pt>
                <c:pt idx="175">
                  <c:v>-7.0120917849133537E-3</c:v>
                </c:pt>
                <c:pt idx="176">
                  <c:v>-7.1677861525993878E-3</c:v>
                </c:pt>
                <c:pt idx="177">
                  <c:v>-7.2234972922528024E-3</c:v>
                </c:pt>
                <c:pt idx="178">
                  <c:v>-7.158944491946994E-3</c:v>
                </c:pt>
                <c:pt idx="179">
                  <c:v>-7.0176092007135571E-3</c:v>
                </c:pt>
                <c:pt idx="180">
                  <c:v>-6.8436055273190625E-3</c:v>
                </c:pt>
                <c:pt idx="181">
                  <c:v>-6.6540516269113139E-3</c:v>
                </c:pt>
                <c:pt idx="182">
                  <c:v>-6.4604851953109074E-3</c:v>
                </c:pt>
                <c:pt idx="183">
                  <c:v>-6.3046699325178387E-3</c:v>
                </c:pt>
                <c:pt idx="184">
                  <c:v>-6.3010082196738029E-3</c:v>
                </c:pt>
                <c:pt idx="185">
                  <c:v>-6.6149906373088683E-3</c:v>
                </c:pt>
                <c:pt idx="186">
                  <c:v>-7.3281257111111114E-3</c:v>
                </c:pt>
                <c:pt idx="187">
                  <c:v>-8.3120621370030585E-3</c:v>
                </c:pt>
                <c:pt idx="188">
                  <c:v>-9.2663785177370013E-3</c:v>
                </c:pt>
                <c:pt idx="189">
                  <c:v>-9.89845230346585E-3</c:v>
                </c:pt>
                <c:pt idx="190">
                  <c:v>-1.0090657737920488E-2</c:v>
                </c:pt>
                <c:pt idx="191">
                  <c:v>-9.9250744464831793E-3</c:v>
                </c:pt>
                <c:pt idx="192">
                  <c:v>-9.586528069622834E-3</c:v>
                </c:pt>
                <c:pt idx="193">
                  <c:v>-9.2653750140672779E-3</c:v>
                </c:pt>
                <c:pt idx="194">
                  <c:v>-9.1096947385321102E-3</c:v>
                </c:pt>
                <c:pt idx="195">
                  <c:v>-9.2250828227319059E-3</c:v>
                </c:pt>
                <c:pt idx="196">
                  <c:v>-9.6927526007135577E-3</c:v>
                </c:pt>
                <c:pt idx="197">
                  <c:v>-1.0521079953109072E-2</c:v>
                </c:pt>
                <c:pt idx="198">
                  <c:v>-1.1565555165137615E-2</c:v>
                </c:pt>
                <c:pt idx="199">
                  <c:v>-1.2549715580020387E-2</c:v>
                </c:pt>
                <c:pt idx="200">
                  <c:v>-1.3172263127421001E-2</c:v>
                </c:pt>
                <c:pt idx="201">
                  <c:v>-1.3216055343527012E-2</c:v>
                </c:pt>
                <c:pt idx="202">
                  <c:v>-1.2648637452599388E-2</c:v>
                </c:pt>
                <c:pt idx="203">
                  <c:v>-1.1660712230377165E-2</c:v>
                </c:pt>
                <c:pt idx="204">
                  <c:v>-1.0560534778797146E-2</c:v>
                </c:pt>
                <c:pt idx="205">
                  <c:v>-9.5960951009174313E-3</c:v>
                </c:pt>
                <c:pt idx="206">
                  <c:v>-8.8709580346585104E-3</c:v>
                </c:pt>
                <c:pt idx="207">
                  <c:v>-8.3881793339449541E-3</c:v>
                </c:pt>
                <c:pt idx="208">
                  <c:v>-8.1040750689092764E-3</c:v>
                </c:pt>
                <c:pt idx="209">
                  <c:v>-7.9401019817533121E-3</c:v>
                </c:pt>
                <c:pt idx="210">
                  <c:v>-7.8052824180428132E-3</c:v>
                </c:pt>
                <c:pt idx="211">
                  <c:v>-7.6259905104994899E-3</c:v>
                </c:pt>
                <c:pt idx="212">
                  <c:v>-7.3624710494393482E-3</c:v>
                </c:pt>
                <c:pt idx="213">
                  <c:v>-7.021450402038735E-3</c:v>
                </c:pt>
                <c:pt idx="214">
                  <c:v>-6.6540175092762478E-3</c:v>
                </c:pt>
                <c:pt idx="215">
                  <c:v>-6.3256122300713548E-3</c:v>
                </c:pt>
                <c:pt idx="216">
                  <c:v>-6.066304443425076E-3</c:v>
                </c:pt>
                <c:pt idx="217">
                  <c:v>-5.839380601630988E-3</c:v>
                </c:pt>
                <c:pt idx="218">
                  <c:v>-5.5699039039755344E-3</c:v>
                </c:pt>
                <c:pt idx="219">
                  <c:v>-5.2097669943934758E-3</c:v>
                </c:pt>
                <c:pt idx="220">
                  <c:v>-4.7590570212028543E-3</c:v>
                </c:pt>
                <c:pt idx="221">
                  <c:v>-4.2329711680937814E-3</c:v>
                </c:pt>
                <c:pt idx="222">
                  <c:v>-3.6484688689092759E-3</c:v>
                </c:pt>
                <c:pt idx="223">
                  <c:v>-3.0410532367991842E-3</c:v>
                </c:pt>
                <c:pt idx="224">
                  <c:v>-2.4584576316004077E-3</c:v>
                </c:pt>
                <c:pt idx="225">
                  <c:v>-1.9292503852191638E-3</c:v>
                </c:pt>
                <c:pt idx="226">
                  <c:v>-1.4451645523955146E-3</c:v>
                </c:pt>
                <c:pt idx="227">
                  <c:v>-9.7856391740061164E-4</c:v>
                </c:pt>
                <c:pt idx="228">
                  <c:v>-5.1151562750254844E-4</c:v>
                </c:pt>
                <c:pt idx="229">
                  <c:v>-4.1844639611620789E-5</c:v>
                </c:pt>
                <c:pt idx="230">
                  <c:v>4.2121861083588177E-4</c:v>
                </c:pt>
                <c:pt idx="231">
                  <c:v>8.5659103595310906E-4</c:v>
                </c:pt>
                <c:pt idx="232">
                  <c:v>1.2383741975535167E-3</c:v>
                </c:pt>
                <c:pt idx="233">
                  <c:v>1.5499922997961263E-3</c:v>
                </c:pt>
                <c:pt idx="234">
                  <c:v>1.7992291709480119E-3</c:v>
                </c:pt>
                <c:pt idx="235">
                  <c:v>2.0107611359836898E-3</c:v>
                </c:pt>
                <c:pt idx="236">
                  <c:v>2.1814657819571866E-3</c:v>
                </c:pt>
                <c:pt idx="237">
                  <c:v>2.2597989566768601E-3</c:v>
                </c:pt>
                <c:pt idx="238">
                  <c:v>2.1857633066258916E-3</c:v>
                </c:pt>
                <c:pt idx="239">
                  <c:v>1.9473540580020386E-3</c:v>
                </c:pt>
                <c:pt idx="240">
                  <c:v>1.6218519304791032E-3</c:v>
                </c:pt>
                <c:pt idx="241">
                  <c:v>1.359623098980632E-3</c:v>
                </c:pt>
                <c:pt idx="242">
                  <c:v>1.2930745094801223E-3</c:v>
                </c:pt>
                <c:pt idx="243">
                  <c:v>1.4701826099898061E-3</c:v>
                </c:pt>
                <c:pt idx="244">
                  <c:v>1.8558384945973492E-3</c:v>
                </c:pt>
                <c:pt idx="245">
                  <c:v>2.3224044556574923E-3</c:v>
                </c:pt>
                <c:pt idx="246">
                  <c:v>2.6490706621814476E-3</c:v>
                </c:pt>
                <c:pt idx="247">
                  <c:v>2.6130578242609579E-3</c:v>
                </c:pt>
                <c:pt idx="248">
                  <c:v>2.108185726401631E-3</c:v>
                </c:pt>
                <c:pt idx="249">
                  <c:v>1.1670731505606523E-3</c:v>
                </c:pt>
                <c:pt idx="250">
                  <c:v>-7.4948476556574911E-5</c:v>
                </c:pt>
                <c:pt idx="251">
                  <c:v>-1.3936019508664628E-3</c:v>
                </c:pt>
                <c:pt idx="252">
                  <c:v>-2.5578849645259936E-3</c:v>
                </c:pt>
                <c:pt idx="253">
                  <c:v>-3.4785170360856271E-3</c:v>
                </c:pt>
                <c:pt idx="254">
                  <c:v>-4.2213934211009175E-3</c:v>
                </c:pt>
                <c:pt idx="255">
                  <c:v>-4.8758654376146781E-3</c:v>
                </c:pt>
                <c:pt idx="256">
                  <c:v>-5.4435918706422018E-3</c:v>
                </c:pt>
                <c:pt idx="257">
                  <c:v>-5.8275273176350657E-3</c:v>
                </c:pt>
                <c:pt idx="258">
                  <c:v>-5.9198418642201836E-3</c:v>
                </c:pt>
                <c:pt idx="259">
                  <c:v>-5.7038560637104989E-3</c:v>
                </c:pt>
                <c:pt idx="260">
                  <c:v>-5.261427776860346E-3</c:v>
                </c:pt>
                <c:pt idx="261">
                  <c:v>-4.710958194597349E-3</c:v>
                </c:pt>
                <c:pt idx="262">
                  <c:v>-4.1700634313965338E-3</c:v>
                </c:pt>
                <c:pt idx="263">
                  <c:v>-3.742893146585117E-3</c:v>
                </c:pt>
                <c:pt idx="264">
                  <c:v>-3.4820063065239548E-3</c:v>
                </c:pt>
                <c:pt idx="265">
                  <c:v>-3.3393749158002035E-3</c:v>
                </c:pt>
                <c:pt idx="266">
                  <c:v>-3.1789396796126396E-3</c:v>
                </c:pt>
                <c:pt idx="267">
                  <c:v>-2.8683458482161054E-3</c:v>
                </c:pt>
                <c:pt idx="268">
                  <c:v>-2.3565953375127421E-3</c:v>
                </c:pt>
                <c:pt idx="269">
                  <c:v>-1.6799961770642201E-3</c:v>
                </c:pt>
                <c:pt idx="270">
                  <c:v>-9.200042329051988E-4</c:v>
                </c:pt>
                <c:pt idx="271">
                  <c:v>-1.3006476520897043E-4</c:v>
                </c:pt>
                <c:pt idx="272">
                  <c:v>6.9531746069317012E-4</c:v>
                </c:pt>
                <c:pt idx="273">
                  <c:v>1.5740108403669727E-3</c:v>
                </c:pt>
                <c:pt idx="274">
                  <c:v>2.5044650838939855E-3</c:v>
                </c:pt>
                <c:pt idx="275">
                  <c:v>3.4675115012232417E-3</c:v>
                </c:pt>
                <c:pt idx="276">
                  <c:v>4.4373132113149838E-3</c:v>
                </c:pt>
                <c:pt idx="277">
                  <c:v>5.4069647296636084E-3</c:v>
                </c:pt>
                <c:pt idx="278">
                  <c:v>6.3885288670744132E-3</c:v>
                </c:pt>
                <c:pt idx="279">
                  <c:v>7.4028403763506624E-3</c:v>
                </c:pt>
                <c:pt idx="280">
                  <c:v>8.4862312068297637E-3</c:v>
                </c:pt>
                <c:pt idx="281">
                  <c:v>9.6696430912334361E-3</c:v>
                </c:pt>
                <c:pt idx="282">
                  <c:v>1.093734631396534E-2</c:v>
                </c:pt>
                <c:pt idx="283">
                  <c:v>1.2209240073394495E-2</c:v>
                </c:pt>
                <c:pt idx="284">
                  <c:v>1.3368377256880734E-2</c:v>
                </c:pt>
                <c:pt idx="285">
                  <c:v>1.433833286748216E-2</c:v>
                </c:pt>
                <c:pt idx="286">
                  <c:v>1.5143837002038736E-2</c:v>
                </c:pt>
                <c:pt idx="287">
                  <c:v>1.5887500688073392E-2</c:v>
                </c:pt>
                <c:pt idx="288">
                  <c:v>1.6672728560652394E-2</c:v>
                </c:pt>
                <c:pt idx="289">
                  <c:v>1.7524162455657494E-2</c:v>
                </c:pt>
                <c:pt idx="290">
                  <c:v>1.8376244586136594E-2</c:v>
                </c:pt>
                <c:pt idx="291">
                  <c:v>1.9170239208970437E-2</c:v>
                </c:pt>
                <c:pt idx="292">
                  <c:v>1.9918652664627931E-2</c:v>
                </c:pt>
                <c:pt idx="293">
                  <c:v>2.064780893679918E-2</c:v>
                </c:pt>
                <c:pt idx="294">
                  <c:v>2.1354622605504588E-2</c:v>
                </c:pt>
                <c:pt idx="295">
                  <c:v>2.2017265797145771E-2</c:v>
                </c:pt>
                <c:pt idx="296">
                  <c:v>2.2581068701325178E-2</c:v>
                </c:pt>
                <c:pt idx="297">
                  <c:v>2.2945998397553517E-2</c:v>
                </c:pt>
                <c:pt idx="298">
                  <c:v>2.298411225178389E-2</c:v>
                </c:pt>
                <c:pt idx="299">
                  <c:v>2.2577760773700304E-2</c:v>
                </c:pt>
                <c:pt idx="300">
                  <c:v>2.1706040232415902E-2</c:v>
                </c:pt>
                <c:pt idx="301">
                  <c:v>2.0544442870540264E-2</c:v>
                </c:pt>
                <c:pt idx="302">
                  <c:v>1.9422065961264019E-2</c:v>
                </c:pt>
                <c:pt idx="303">
                  <c:v>1.8607823260958205E-2</c:v>
                </c:pt>
                <c:pt idx="304">
                  <c:v>1.8153523147808361E-2</c:v>
                </c:pt>
                <c:pt idx="305">
                  <c:v>1.7928489126401631E-2</c:v>
                </c:pt>
                <c:pt idx="306">
                  <c:v>1.775129100407747E-2</c:v>
                </c:pt>
                <c:pt idx="307">
                  <c:v>1.7510295860346584E-2</c:v>
                </c:pt>
                <c:pt idx="308">
                  <c:v>1.7201661753312947E-2</c:v>
                </c:pt>
                <c:pt idx="309">
                  <c:v>1.6870725093781857E-2</c:v>
                </c:pt>
                <c:pt idx="310">
                  <c:v>1.652645140366972E-2</c:v>
                </c:pt>
                <c:pt idx="311">
                  <c:v>1.6120390666666665E-2</c:v>
                </c:pt>
                <c:pt idx="312">
                  <c:v>1.5620282430173292E-2</c:v>
                </c:pt>
                <c:pt idx="313">
                  <c:v>1.5068135891946994E-2</c:v>
                </c:pt>
                <c:pt idx="314">
                  <c:v>1.4534705103975532E-2</c:v>
                </c:pt>
                <c:pt idx="315">
                  <c:v>1.4065879776758407E-2</c:v>
                </c:pt>
                <c:pt idx="316">
                  <c:v>1.3679853511722729E-2</c:v>
                </c:pt>
                <c:pt idx="317">
                  <c:v>1.3367657819571865E-2</c:v>
                </c:pt>
                <c:pt idx="318">
                  <c:v>1.3106494701325178E-2</c:v>
                </c:pt>
                <c:pt idx="319">
                  <c:v>1.2883525539245667E-2</c:v>
                </c:pt>
                <c:pt idx="320">
                  <c:v>1.2692173044852192E-2</c:v>
                </c:pt>
                <c:pt idx="321">
                  <c:v>1.2530630468909277E-2</c:v>
                </c:pt>
                <c:pt idx="322">
                  <c:v>1.2417249392456675E-2</c:v>
                </c:pt>
                <c:pt idx="323">
                  <c:v>1.2376657558613658E-2</c:v>
                </c:pt>
                <c:pt idx="324">
                  <c:v>1.2399750009174312E-2</c:v>
                </c:pt>
                <c:pt idx="325">
                  <c:v>1.2421284915392456E-2</c:v>
                </c:pt>
                <c:pt idx="326">
                  <c:v>1.2340290379204893E-2</c:v>
                </c:pt>
                <c:pt idx="327">
                  <c:v>1.2084686211009173E-2</c:v>
                </c:pt>
                <c:pt idx="328">
                  <c:v>1.1671657317023446E-2</c:v>
                </c:pt>
                <c:pt idx="329">
                  <c:v>1.1207787205912334E-2</c:v>
                </c:pt>
                <c:pt idx="330">
                  <c:v>1.0821739432212029E-2</c:v>
                </c:pt>
                <c:pt idx="331">
                  <c:v>1.0585960579001019E-2</c:v>
                </c:pt>
                <c:pt idx="332">
                  <c:v>1.050732906116208E-2</c:v>
                </c:pt>
                <c:pt idx="333">
                  <c:v>1.0557438973496432E-2</c:v>
                </c:pt>
                <c:pt idx="334">
                  <c:v>1.0669148286442404E-2</c:v>
                </c:pt>
                <c:pt idx="335">
                  <c:v>1.0738553950050968E-2</c:v>
                </c:pt>
                <c:pt idx="336">
                  <c:v>1.0665726138634046E-2</c:v>
                </c:pt>
                <c:pt idx="337">
                  <c:v>1.0400778186544342E-2</c:v>
                </c:pt>
                <c:pt idx="338">
                  <c:v>9.9744486053007144E-3</c:v>
                </c:pt>
                <c:pt idx="339">
                  <c:v>9.4815414155963312E-3</c:v>
                </c:pt>
                <c:pt idx="340">
                  <c:v>9.0396586401630986E-3</c:v>
                </c:pt>
                <c:pt idx="341">
                  <c:v>8.7902134474006112E-3</c:v>
                </c:pt>
                <c:pt idx="342">
                  <c:v>8.8966367507645264E-3</c:v>
                </c:pt>
                <c:pt idx="343">
                  <c:v>9.4609580949031585E-3</c:v>
                </c:pt>
                <c:pt idx="344">
                  <c:v>1.0375440647298674E-2</c:v>
                </c:pt>
                <c:pt idx="345">
                  <c:v>1.1213650248725789E-2</c:v>
                </c:pt>
                <c:pt idx="346">
                  <c:v>1.1347564211009175E-2</c:v>
                </c:pt>
                <c:pt idx="347">
                  <c:v>1.0349381445463811E-2</c:v>
                </c:pt>
                <c:pt idx="348">
                  <c:v>8.3485791373088692E-3</c:v>
                </c:pt>
                <c:pt idx="349">
                  <c:v>5.9494355795107028E-3</c:v>
                </c:pt>
                <c:pt idx="350">
                  <c:v>3.7899068838939854E-3</c:v>
                </c:pt>
                <c:pt idx="351">
                  <c:v>2.1740654062181448E-3</c:v>
                </c:pt>
                <c:pt idx="352">
                  <c:v>1.0115747739245667E-3</c:v>
                </c:pt>
                <c:pt idx="353">
                  <c:v>-3.0342330347604484E-5</c:v>
                </c:pt>
                <c:pt idx="354">
                  <c:v>-1.2870450509683993E-3</c:v>
                </c:pt>
                <c:pt idx="355">
                  <c:v>-2.8706795690112128E-3</c:v>
                </c:pt>
                <c:pt idx="356">
                  <c:v>-4.5971851356778797E-3</c:v>
                </c:pt>
                <c:pt idx="357">
                  <c:v>-6.068553240978593E-3</c:v>
                </c:pt>
                <c:pt idx="358">
                  <c:v>-6.8898141624872573E-3</c:v>
                </c:pt>
                <c:pt idx="359">
                  <c:v>-7.0164462342507637E-3</c:v>
                </c:pt>
                <c:pt idx="360">
                  <c:v>-6.8595288233435272E-3</c:v>
                </c:pt>
                <c:pt idx="361">
                  <c:v>-6.8743381042813455E-3</c:v>
                </c:pt>
                <c:pt idx="362">
                  <c:v>-7.1516032658511712E-3</c:v>
                </c:pt>
                <c:pt idx="363">
                  <c:v>-7.5035341412844035E-3</c:v>
                </c:pt>
                <c:pt idx="364">
                  <c:v>-7.7279117687054028E-3</c:v>
                </c:pt>
                <c:pt idx="365">
                  <c:v>-7.6843880434250764E-3</c:v>
                </c:pt>
                <c:pt idx="366">
                  <c:v>-7.3179230533129457E-3</c:v>
                </c:pt>
                <c:pt idx="367">
                  <c:v>-6.7179903096839964E-3</c:v>
                </c:pt>
                <c:pt idx="368">
                  <c:v>-6.0876034928644233E-3</c:v>
                </c:pt>
                <c:pt idx="369">
                  <c:v>-5.6465973923547396E-3</c:v>
                </c:pt>
                <c:pt idx="370">
                  <c:v>-5.5352240644240564E-3</c:v>
                </c:pt>
                <c:pt idx="371">
                  <c:v>-5.721424052497451E-3</c:v>
                </c:pt>
                <c:pt idx="372">
                  <c:v>-6.0428711872578993E-3</c:v>
                </c:pt>
                <c:pt idx="373">
                  <c:v>-6.3970108090723741E-3</c:v>
                </c:pt>
                <c:pt idx="374">
                  <c:v>-6.8266772443425069E-3</c:v>
                </c:pt>
                <c:pt idx="375">
                  <c:v>-7.441473412028542E-3</c:v>
                </c:pt>
                <c:pt idx="376">
                  <c:v>-8.3431596243628958E-3</c:v>
                </c:pt>
                <c:pt idx="377">
                  <c:v>-9.5733238012232404E-3</c:v>
                </c:pt>
                <c:pt idx="378">
                  <c:v>-1.1044489055045872E-2</c:v>
                </c:pt>
                <c:pt idx="379">
                  <c:v>-1.2537135071355759E-2</c:v>
                </c:pt>
                <c:pt idx="380">
                  <c:v>-1.3800346633027523E-2</c:v>
                </c:pt>
                <c:pt idx="381">
                  <c:v>-1.4681611212028541E-2</c:v>
                </c:pt>
                <c:pt idx="382">
                  <c:v>-1.5238293913353722E-2</c:v>
                </c:pt>
                <c:pt idx="383">
                  <c:v>-1.5784996463812435E-2</c:v>
                </c:pt>
                <c:pt idx="384">
                  <c:v>-1.6813698199796126E-2</c:v>
                </c:pt>
                <c:pt idx="385">
                  <c:v>-1.8852667763506623E-2</c:v>
                </c:pt>
                <c:pt idx="386">
                  <c:v>-2.237716388277268E-2</c:v>
                </c:pt>
                <c:pt idx="387">
                  <c:v>-2.7825664984709481E-2</c:v>
                </c:pt>
                <c:pt idx="388">
                  <c:v>-3.5715680787971459E-2</c:v>
                </c:pt>
                <c:pt idx="389">
                  <c:v>-4.6667461088685011E-2</c:v>
                </c:pt>
                <c:pt idx="390">
                  <c:v>-6.1202744709480117E-2</c:v>
                </c:pt>
                <c:pt idx="391">
                  <c:v>-7.9516785420998978E-2</c:v>
                </c:pt>
                <c:pt idx="392">
                  <c:v>-0.10144016985524974</c:v>
                </c:pt>
                <c:pt idx="393">
                  <c:v>-0.12669179239551479</c:v>
                </c:pt>
                <c:pt idx="394">
                  <c:v>-0.1553999768909276</c:v>
                </c:pt>
                <c:pt idx="395">
                  <c:v>-0.18844300041794085</c:v>
                </c:pt>
                <c:pt idx="396">
                  <c:v>-0.22703610363914373</c:v>
                </c:pt>
                <c:pt idx="397">
                  <c:v>-0.27174499858307849</c:v>
                </c:pt>
                <c:pt idx="398">
                  <c:v>-0.32190037426095813</c:v>
                </c:pt>
                <c:pt idx="399">
                  <c:v>-0.37605758892966357</c:v>
                </c:pt>
                <c:pt idx="400">
                  <c:v>-0.43294903282364933</c:v>
                </c:pt>
                <c:pt idx="401">
                  <c:v>-0.49192909337410812</c:v>
                </c:pt>
                <c:pt idx="402">
                  <c:v>-0.55274678342507644</c:v>
                </c:pt>
                <c:pt idx="403">
                  <c:v>-0.61510718416921506</c:v>
                </c:pt>
                <c:pt idx="404">
                  <c:v>-0.6782655223445464</c:v>
                </c:pt>
                <c:pt idx="405">
                  <c:v>-0.74077924480122315</c:v>
                </c:pt>
                <c:pt idx="406">
                  <c:v>-0.8007431750254842</c:v>
                </c:pt>
                <c:pt idx="407">
                  <c:v>-0.85671632630988792</c:v>
                </c:pt>
                <c:pt idx="408">
                  <c:v>-0.90869371451580028</c:v>
                </c:pt>
                <c:pt idx="409">
                  <c:v>-0.95793665989806309</c:v>
                </c:pt>
                <c:pt idx="410">
                  <c:v>-1.0057068624464831</c:v>
                </c:pt>
                <c:pt idx="411">
                  <c:v>-1.0523229275229358</c:v>
                </c:pt>
                <c:pt idx="412">
                  <c:v>-1.097275523343527</c:v>
                </c:pt>
                <c:pt idx="413">
                  <c:v>-1.1397313961264017</c:v>
                </c:pt>
                <c:pt idx="414">
                  <c:v>-1.1788232101936797</c:v>
                </c:pt>
                <c:pt idx="415">
                  <c:v>-1.213964355861366</c:v>
                </c:pt>
                <c:pt idx="416">
                  <c:v>-1.2452153073394496</c:v>
                </c:pt>
                <c:pt idx="417">
                  <c:v>-1.2733017556574924</c:v>
                </c:pt>
                <c:pt idx="418">
                  <c:v>-1.2994369835881754</c:v>
                </c:pt>
                <c:pt idx="419">
                  <c:v>-1.3252183848114167</c:v>
                </c:pt>
                <c:pt idx="420">
                  <c:v>-1.3521539235474005</c:v>
                </c:pt>
                <c:pt idx="421">
                  <c:v>-1.3806556221202855</c:v>
                </c:pt>
                <c:pt idx="422">
                  <c:v>-1.4094791539245668</c:v>
                </c:pt>
                <c:pt idx="423">
                  <c:v>-1.4365382993883793</c:v>
                </c:pt>
                <c:pt idx="424">
                  <c:v>-1.4605409788990824</c:v>
                </c:pt>
                <c:pt idx="425">
                  <c:v>-1.4818830759429151</c:v>
                </c:pt>
                <c:pt idx="426">
                  <c:v>-1.5021124275229356</c:v>
                </c:pt>
                <c:pt idx="427">
                  <c:v>-1.5226795616717634</c:v>
                </c:pt>
                <c:pt idx="428">
                  <c:v>-1.5439915639143731</c:v>
                </c:pt>
                <c:pt idx="429">
                  <c:v>-1.5653763820591233</c:v>
                </c:pt>
                <c:pt idx="430">
                  <c:v>-1.5857225999999998</c:v>
                </c:pt>
                <c:pt idx="431">
                  <c:v>-1.6039478517838937</c:v>
                </c:pt>
                <c:pt idx="432">
                  <c:v>-1.6189302781855248</c:v>
                </c:pt>
                <c:pt idx="433">
                  <c:v>-1.6293067876656471</c:v>
                </c:pt>
                <c:pt idx="434">
                  <c:v>-1.6338173888888889</c:v>
                </c:pt>
                <c:pt idx="435">
                  <c:v>-1.6323003109072374</c:v>
                </c:pt>
                <c:pt idx="436">
                  <c:v>-1.6261786450560651</c:v>
                </c:pt>
                <c:pt idx="437">
                  <c:v>-1.6175643384301734</c:v>
                </c:pt>
                <c:pt idx="438">
                  <c:v>-1.6081275059123343</c:v>
                </c:pt>
                <c:pt idx="439">
                  <c:v>-1.5987766855249745</c:v>
                </c:pt>
                <c:pt idx="440">
                  <c:v>-1.5894672571865442</c:v>
                </c:pt>
                <c:pt idx="441">
                  <c:v>-1.5791563486238531</c:v>
                </c:pt>
                <c:pt idx="442">
                  <c:v>-1.5666432086646278</c:v>
                </c:pt>
                <c:pt idx="443">
                  <c:v>-1.5514529671763506</c:v>
                </c:pt>
                <c:pt idx="444">
                  <c:v>-1.5337923950050967</c:v>
                </c:pt>
                <c:pt idx="445">
                  <c:v>-1.5140286096839959</c:v>
                </c:pt>
                <c:pt idx="446">
                  <c:v>-1.4922872117227319</c:v>
                </c:pt>
                <c:pt idx="447">
                  <c:v>-1.4682797853211009</c:v>
                </c:pt>
                <c:pt idx="448">
                  <c:v>-1.4413548795107032</c:v>
                </c:pt>
                <c:pt idx="449">
                  <c:v>-1.4107004112130479</c:v>
                </c:pt>
                <c:pt idx="450">
                  <c:v>-1.3756409104994902</c:v>
                </c:pt>
                <c:pt idx="451">
                  <c:v>-1.3360135621814473</c:v>
                </c:pt>
                <c:pt idx="452">
                  <c:v>-1.2924258618756372</c:v>
                </c:pt>
                <c:pt idx="453">
                  <c:v>-1.2461204275229356</c:v>
                </c:pt>
                <c:pt idx="454">
                  <c:v>-1.19848389490316</c:v>
                </c:pt>
                <c:pt idx="455">
                  <c:v>-1.1505020799184504</c:v>
                </c:pt>
                <c:pt idx="456">
                  <c:v>-1.1025420053007133</c:v>
                </c:pt>
                <c:pt idx="457">
                  <c:v>-1.0547804418960245</c:v>
                </c:pt>
                <c:pt idx="458">
                  <c:v>-1.0078669422222222</c:v>
                </c:pt>
                <c:pt idx="459">
                  <c:v>-0.96268431643221208</c:v>
                </c:pt>
                <c:pt idx="460">
                  <c:v>-0.91922164692150876</c:v>
                </c:pt>
                <c:pt idx="461">
                  <c:v>-0.87616198091743114</c:v>
                </c:pt>
                <c:pt idx="462">
                  <c:v>-0.83171178669724766</c:v>
                </c:pt>
                <c:pt idx="463">
                  <c:v>-0.78443135918450557</c:v>
                </c:pt>
                <c:pt idx="464">
                  <c:v>-0.73349428013251783</c:v>
                </c:pt>
                <c:pt idx="465">
                  <c:v>-0.6789079545463812</c:v>
                </c:pt>
                <c:pt idx="466">
                  <c:v>-0.62185110833843016</c:v>
                </c:pt>
                <c:pt idx="467">
                  <c:v>-0.56463984865443428</c:v>
                </c:pt>
                <c:pt idx="468">
                  <c:v>-0.50991648289500513</c:v>
                </c:pt>
                <c:pt idx="469">
                  <c:v>-0.45948104589194699</c:v>
                </c:pt>
                <c:pt idx="470">
                  <c:v>-0.41374048098878691</c:v>
                </c:pt>
                <c:pt idx="471">
                  <c:v>-0.37206101888888887</c:v>
                </c:pt>
                <c:pt idx="472">
                  <c:v>-0.33347374236493371</c:v>
                </c:pt>
                <c:pt idx="473">
                  <c:v>-0.29727370382262996</c:v>
                </c:pt>
                <c:pt idx="474">
                  <c:v>-0.26335144200815491</c:v>
                </c:pt>
                <c:pt idx="475">
                  <c:v>-0.23217670045871561</c:v>
                </c:pt>
                <c:pt idx="476">
                  <c:v>-0.20449311320081548</c:v>
                </c:pt>
                <c:pt idx="477">
                  <c:v>-0.18087439059123342</c:v>
                </c:pt>
                <c:pt idx="478">
                  <c:v>-0.16133471370030578</c:v>
                </c:pt>
                <c:pt idx="479">
                  <c:v>-0.14524186783893983</c:v>
                </c:pt>
                <c:pt idx="480">
                  <c:v>-0.13160743825688073</c:v>
                </c:pt>
                <c:pt idx="481">
                  <c:v>-0.11950691404689091</c:v>
                </c:pt>
                <c:pt idx="482">
                  <c:v>-0.10832859854230377</c:v>
                </c:pt>
                <c:pt idx="483">
                  <c:v>-9.782823319164119E-2</c:v>
                </c:pt>
                <c:pt idx="484">
                  <c:v>-8.8102118729867479E-2</c:v>
                </c:pt>
                <c:pt idx="485">
                  <c:v>-7.9449736840978585E-2</c:v>
                </c:pt>
                <c:pt idx="486">
                  <c:v>-7.2150282556574921E-2</c:v>
                </c:pt>
                <c:pt idx="487">
                  <c:v>-6.6332898561671752E-2</c:v>
                </c:pt>
                <c:pt idx="488">
                  <c:v>-6.201413339551478E-2</c:v>
                </c:pt>
                <c:pt idx="489">
                  <c:v>-5.9193642914373096E-2</c:v>
                </c:pt>
                <c:pt idx="490">
                  <c:v>-5.7897314990825677E-2</c:v>
                </c:pt>
                <c:pt idx="491">
                  <c:v>-5.8170416317023452E-2</c:v>
                </c:pt>
                <c:pt idx="492">
                  <c:v>-6.0010994770642208E-2</c:v>
                </c:pt>
                <c:pt idx="493">
                  <c:v>-6.3236262867482157E-2</c:v>
                </c:pt>
                <c:pt idx="494">
                  <c:v>-6.7424289236493365E-2</c:v>
                </c:pt>
                <c:pt idx="495">
                  <c:v>-7.2008341305810394E-2</c:v>
                </c:pt>
                <c:pt idx="496">
                  <c:v>-7.6444815297655455E-2</c:v>
                </c:pt>
                <c:pt idx="497">
                  <c:v>-8.0403535522935776E-2</c:v>
                </c:pt>
                <c:pt idx="498">
                  <c:v>-8.3893301367991835E-2</c:v>
                </c:pt>
                <c:pt idx="499">
                  <c:v>-8.7221278396534138E-2</c:v>
                </c:pt>
                <c:pt idx="500">
                  <c:v>-9.0858212906218136E-2</c:v>
                </c:pt>
                <c:pt idx="501">
                  <c:v>-9.5331278809378181E-2</c:v>
                </c:pt>
                <c:pt idx="502">
                  <c:v>-0.10111245063710499</c:v>
                </c:pt>
                <c:pt idx="503">
                  <c:v>-0.10845684527013252</c:v>
                </c:pt>
                <c:pt idx="504">
                  <c:v>-0.11727108717635065</c:v>
                </c:pt>
                <c:pt idx="505">
                  <c:v>-0.1270959232517839</c:v>
                </c:pt>
                <c:pt idx="506">
                  <c:v>-0.13723055937818551</c:v>
                </c:pt>
                <c:pt idx="507">
                  <c:v>-0.14699454144750254</c:v>
                </c:pt>
                <c:pt idx="508">
                  <c:v>-0.15607994442405709</c:v>
                </c:pt>
                <c:pt idx="509">
                  <c:v>-0.16481688466870539</c:v>
                </c:pt>
                <c:pt idx="510">
                  <c:v>-0.17409702519877673</c:v>
                </c:pt>
                <c:pt idx="511">
                  <c:v>-0.184982605412844</c:v>
                </c:pt>
                <c:pt idx="512">
                  <c:v>-0.19829999607543322</c:v>
                </c:pt>
                <c:pt idx="513">
                  <c:v>-0.21424228524974515</c:v>
                </c:pt>
                <c:pt idx="514">
                  <c:v>-0.23199596597349639</c:v>
                </c:pt>
                <c:pt idx="515">
                  <c:v>-0.2499469000509684</c:v>
                </c:pt>
                <c:pt idx="516">
                  <c:v>-0.2666101453924567</c:v>
                </c:pt>
                <c:pt idx="517">
                  <c:v>-0.28152851374108051</c:v>
                </c:pt>
                <c:pt idx="518">
                  <c:v>-0.29541741938837918</c:v>
                </c:pt>
                <c:pt idx="519">
                  <c:v>-0.30942663273190618</c:v>
                </c:pt>
                <c:pt idx="520">
                  <c:v>-0.32432639361875631</c:v>
                </c:pt>
                <c:pt idx="521">
                  <c:v>-0.34050636703363912</c:v>
                </c:pt>
                <c:pt idx="522">
                  <c:v>-0.35836530809378181</c:v>
                </c:pt>
                <c:pt idx="523">
                  <c:v>-0.37833391787971454</c:v>
                </c:pt>
                <c:pt idx="524">
                  <c:v>-0.40060536751274206</c:v>
                </c:pt>
                <c:pt idx="525">
                  <c:v>-0.42488350400611613</c:v>
                </c:pt>
                <c:pt idx="526">
                  <c:v>-0.45027680671763509</c:v>
                </c:pt>
                <c:pt idx="527">
                  <c:v>-0.47553045852191639</c:v>
                </c:pt>
                <c:pt idx="528">
                  <c:v>-0.49985160103975534</c:v>
                </c:pt>
                <c:pt idx="529">
                  <c:v>-0.52395538749235471</c:v>
                </c:pt>
                <c:pt idx="530">
                  <c:v>-0.55000246725790003</c:v>
                </c:pt>
                <c:pt idx="531">
                  <c:v>-0.57993883933741075</c:v>
                </c:pt>
                <c:pt idx="532">
                  <c:v>-0.61401333109072376</c:v>
                </c:pt>
                <c:pt idx="533">
                  <c:v>-0.65111675727828744</c:v>
                </c:pt>
                <c:pt idx="534">
                  <c:v>-0.69020890367991838</c:v>
                </c:pt>
                <c:pt idx="535">
                  <c:v>-0.73131298215086638</c:v>
                </c:pt>
                <c:pt idx="536">
                  <c:v>-0.77541670728848111</c:v>
                </c:pt>
                <c:pt idx="537">
                  <c:v>-0.82345434466870548</c:v>
                </c:pt>
                <c:pt idx="538">
                  <c:v>-0.87543885307849112</c:v>
                </c:pt>
                <c:pt idx="539">
                  <c:v>-0.93076748357798156</c:v>
                </c:pt>
                <c:pt idx="540">
                  <c:v>-0.98909333986748205</c:v>
                </c:pt>
                <c:pt idx="541">
                  <c:v>-1.0504872442405708</c:v>
                </c:pt>
                <c:pt idx="542">
                  <c:v>-1.1149620130479101</c:v>
                </c:pt>
                <c:pt idx="543">
                  <c:v>-1.1822430912334354</c:v>
                </c:pt>
                <c:pt idx="544">
                  <c:v>-1.2520493732925586</c:v>
                </c:pt>
                <c:pt idx="545">
                  <c:v>-1.3245038012232415</c:v>
                </c:pt>
                <c:pt idx="546">
                  <c:v>-1.4002330480122325</c:v>
                </c:pt>
                <c:pt idx="547">
                  <c:v>-1.480152012130479</c:v>
                </c:pt>
                <c:pt idx="548">
                  <c:v>-1.5651797695208969</c:v>
                </c:pt>
                <c:pt idx="549">
                  <c:v>-1.6558053357798168</c:v>
                </c:pt>
                <c:pt idx="550">
                  <c:v>-1.7514655501529051</c:v>
                </c:pt>
                <c:pt idx="551">
                  <c:v>-1.8502810588175329</c:v>
                </c:pt>
                <c:pt idx="552">
                  <c:v>-1.9497024493374104</c:v>
                </c:pt>
                <c:pt idx="553">
                  <c:v>-2.0478507475025483</c:v>
                </c:pt>
                <c:pt idx="554">
                  <c:v>-2.1446906372069314</c:v>
                </c:pt>
                <c:pt idx="555">
                  <c:v>-2.2422495724770641</c:v>
                </c:pt>
                <c:pt idx="556">
                  <c:v>-2.34355240540265</c:v>
                </c:pt>
                <c:pt idx="557">
                  <c:v>-2.4507689943934756</c:v>
                </c:pt>
                <c:pt idx="558">
                  <c:v>-2.5640540850152904</c:v>
                </c:pt>
                <c:pt idx="559">
                  <c:v>-2.6820705981651374</c:v>
                </c:pt>
                <c:pt idx="560">
                  <c:v>-2.8034799355759428</c:v>
                </c:pt>
                <c:pt idx="561">
                  <c:v>-2.927993681549439</c:v>
                </c:pt>
                <c:pt idx="562">
                  <c:v>-3.0563606915392452</c:v>
                </c:pt>
                <c:pt idx="563">
                  <c:v>-3.1898035520897041</c:v>
                </c:pt>
                <c:pt idx="564">
                  <c:v>-3.3294810522935774</c:v>
                </c:pt>
                <c:pt idx="565">
                  <c:v>-3.4755485077471966</c:v>
                </c:pt>
                <c:pt idx="566">
                  <c:v>-3.625820110805301</c:v>
                </c:pt>
                <c:pt idx="567">
                  <c:v>-3.7757920957186544</c:v>
                </c:pt>
                <c:pt idx="568">
                  <c:v>-3.9209200641182465</c:v>
                </c:pt>
                <c:pt idx="569">
                  <c:v>-4.059142764424057</c:v>
                </c:pt>
                <c:pt idx="570">
                  <c:v>-4.1913510766564723</c:v>
                </c:pt>
                <c:pt idx="571">
                  <c:v>-4.3197349853211007</c:v>
                </c:pt>
                <c:pt idx="572">
                  <c:v>-4.4456877718654431</c:v>
                </c:pt>
                <c:pt idx="573">
                  <c:v>-4.5690890572884806</c:v>
                </c:pt>
                <c:pt idx="574">
                  <c:v>-4.6893365673802236</c:v>
                </c:pt>
                <c:pt idx="575">
                  <c:v>-4.8066034654434251</c:v>
                </c:pt>
                <c:pt idx="576">
                  <c:v>-4.9218569600407749</c:v>
                </c:pt>
                <c:pt idx="577">
                  <c:v>-5.036128436187564</c:v>
                </c:pt>
                <c:pt idx="578">
                  <c:v>-5.1500995346585112</c:v>
                </c:pt>
                <c:pt idx="579">
                  <c:v>-5.2641029113149846</c:v>
                </c:pt>
                <c:pt idx="580">
                  <c:v>-5.3784089442405705</c:v>
                </c:pt>
                <c:pt idx="581">
                  <c:v>-5.4935401611620795</c:v>
                </c:pt>
                <c:pt idx="582">
                  <c:v>-5.6100961781855245</c:v>
                </c:pt>
                <c:pt idx="583">
                  <c:v>-5.7281571213047906</c:v>
                </c:pt>
                <c:pt idx="584">
                  <c:v>-5.8468043895005088</c:v>
                </c:pt>
                <c:pt idx="585">
                  <c:v>-5.9643598932721709</c:v>
                </c:pt>
                <c:pt idx="586">
                  <c:v>-6.0795207301732921</c:v>
                </c:pt>
                <c:pt idx="587">
                  <c:v>-6.1924019628950049</c:v>
                </c:pt>
                <c:pt idx="588">
                  <c:v>-6.3046907946992858</c:v>
                </c:pt>
                <c:pt idx="589">
                  <c:v>-6.4187215130479096</c:v>
                </c:pt>
                <c:pt idx="590">
                  <c:v>-6.5350576582059121</c:v>
                </c:pt>
                <c:pt idx="591">
                  <c:v>-6.6509183637104989</c:v>
                </c:pt>
                <c:pt idx="592">
                  <c:v>-6.7625228965341497</c:v>
                </c:pt>
                <c:pt idx="593">
                  <c:v>-6.8681981038735973</c:v>
                </c:pt>
                <c:pt idx="594">
                  <c:v>-6.9682455026503565</c:v>
                </c:pt>
                <c:pt idx="595">
                  <c:v>-7.0637306549439334</c:v>
                </c:pt>
                <c:pt idx="596">
                  <c:v>-7.1561224113149837</c:v>
                </c:pt>
                <c:pt idx="597">
                  <c:v>-7.2463640561671765</c:v>
                </c:pt>
                <c:pt idx="598">
                  <c:v>-7.3341419207951066</c:v>
                </c:pt>
                <c:pt idx="599">
                  <c:v>-7.4190451221202851</c:v>
                </c:pt>
                <c:pt idx="600">
                  <c:v>-7.5018946669724782</c:v>
                </c:pt>
                <c:pt idx="601">
                  <c:v>-7.5840766216106008</c:v>
                </c:pt>
                <c:pt idx="602">
                  <c:v>-7.6658560474006121</c:v>
                </c:pt>
                <c:pt idx="603">
                  <c:v>-7.745941814169214</c:v>
                </c:pt>
                <c:pt idx="604">
                  <c:v>-7.8229114003058102</c:v>
                </c:pt>
                <c:pt idx="605">
                  <c:v>-7.8968673366972473</c:v>
                </c:pt>
                <c:pt idx="606">
                  <c:v>-7.9691964491335368</c:v>
                </c:pt>
                <c:pt idx="607">
                  <c:v>-8.0405473405708463</c:v>
                </c:pt>
                <c:pt idx="608">
                  <c:v>-8.1096000201834855</c:v>
                </c:pt>
                <c:pt idx="609">
                  <c:v>-8.1744223498470934</c:v>
                </c:pt>
                <c:pt idx="610">
                  <c:v>-8.2348191409785922</c:v>
                </c:pt>
                <c:pt idx="611">
                  <c:v>-8.2927096205912338</c:v>
                </c:pt>
                <c:pt idx="612">
                  <c:v>-8.3501018758409788</c:v>
                </c:pt>
                <c:pt idx="613">
                  <c:v>-8.4070931212028537</c:v>
                </c:pt>
                <c:pt idx="614">
                  <c:v>-8.4622099494393463</c:v>
                </c:pt>
                <c:pt idx="615">
                  <c:v>-8.5143913551478079</c:v>
                </c:pt>
                <c:pt idx="616">
                  <c:v>-8.5637550592252794</c:v>
                </c:pt>
                <c:pt idx="617">
                  <c:v>-8.6104901741080528</c:v>
                </c:pt>
                <c:pt idx="618">
                  <c:v>-8.6542594870540253</c:v>
                </c:pt>
                <c:pt idx="619">
                  <c:v>-8.694898188990825</c:v>
                </c:pt>
                <c:pt idx="620">
                  <c:v>-8.732470077064221</c:v>
                </c:pt>
                <c:pt idx="621">
                  <c:v>-8.7665369265035675</c:v>
                </c:pt>
                <c:pt idx="622">
                  <c:v>-8.7963529196738026</c:v>
                </c:pt>
                <c:pt idx="623">
                  <c:v>-8.821497300101937</c:v>
                </c:pt>
                <c:pt idx="624">
                  <c:v>-8.8417239934760445</c:v>
                </c:pt>
                <c:pt idx="625">
                  <c:v>-8.8568059129459726</c:v>
                </c:pt>
                <c:pt idx="626">
                  <c:v>-8.8667916656472983</c:v>
                </c:pt>
                <c:pt idx="627">
                  <c:v>-8.8716804920489292</c:v>
                </c:pt>
                <c:pt idx="628">
                  <c:v>-8.8706855622833825</c:v>
                </c:pt>
                <c:pt idx="629">
                  <c:v>-8.8626304290519879</c:v>
                </c:pt>
                <c:pt idx="630">
                  <c:v>-8.8472090183486234</c:v>
                </c:pt>
                <c:pt idx="631">
                  <c:v>-8.8250403132517832</c:v>
                </c:pt>
                <c:pt idx="632">
                  <c:v>-8.7969589914373092</c:v>
                </c:pt>
                <c:pt idx="633">
                  <c:v>-8.7645652948012227</c:v>
                </c:pt>
                <c:pt idx="634">
                  <c:v>-8.7304217371049937</c:v>
                </c:pt>
                <c:pt idx="635">
                  <c:v>-8.6961802053007133</c:v>
                </c:pt>
                <c:pt idx="636">
                  <c:v>-8.6618361427115165</c:v>
                </c:pt>
                <c:pt idx="637">
                  <c:v>-8.6277533440366962</c:v>
                </c:pt>
                <c:pt idx="638">
                  <c:v>-8.5954712922528014</c:v>
                </c:pt>
                <c:pt idx="639">
                  <c:v>-8.5656621344546373</c:v>
                </c:pt>
                <c:pt idx="640">
                  <c:v>-8.5373013208970434</c:v>
                </c:pt>
                <c:pt idx="641">
                  <c:v>-8.5097197424057089</c:v>
                </c:pt>
                <c:pt idx="642">
                  <c:v>-8.483987518042813</c:v>
                </c:pt>
                <c:pt idx="643">
                  <c:v>-8.4617322312945973</c:v>
                </c:pt>
                <c:pt idx="644">
                  <c:v>-8.4433138796126403</c:v>
                </c:pt>
                <c:pt idx="645">
                  <c:v>-8.4272567771661571</c:v>
                </c:pt>
                <c:pt idx="646">
                  <c:v>-8.4117077723751272</c:v>
                </c:pt>
                <c:pt idx="647">
                  <c:v>-8.3967769911314996</c:v>
                </c:pt>
                <c:pt idx="648">
                  <c:v>-8.3847588477064221</c:v>
                </c:pt>
                <c:pt idx="649">
                  <c:v>-8.3776530748216107</c:v>
                </c:pt>
                <c:pt idx="650">
                  <c:v>-8.3753366353720704</c:v>
                </c:pt>
                <c:pt idx="651">
                  <c:v>-8.3763095399592267</c:v>
                </c:pt>
                <c:pt idx="652">
                  <c:v>-8.3787877503567785</c:v>
                </c:pt>
                <c:pt idx="653">
                  <c:v>-8.3810608989806319</c:v>
                </c:pt>
                <c:pt idx="654">
                  <c:v>-8.3826353182466864</c:v>
                </c:pt>
                <c:pt idx="655">
                  <c:v>-8.3847626451580002</c:v>
                </c:pt>
                <c:pt idx="656">
                  <c:v>-8.3883952778797131</c:v>
                </c:pt>
                <c:pt idx="657">
                  <c:v>-8.3922117067278297</c:v>
                </c:pt>
                <c:pt idx="658">
                  <c:v>-8.3935225835881742</c:v>
                </c:pt>
                <c:pt idx="659">
                  <c:v>-8.3910443731906206</c:v>
                </c:pt>
                <c:pt idx="660">
                  <c:v>-8.3864342790010191</c:v>
                </c:pt>
                <c:pt idx="661">
                  <c:v>-8.3822586121304781</c:v>
                </c:pt>
                <c:pt idx="662">
                  <c:v>-8.378584207543323</c:v>
                </c:pt>
                <c:pt idx="663">
                  <c:v>-8.3729100701325176</c:v>
                </c:pt>
                <c:pt idx="664">
                  <c:v>-8.3632691251783893</c:v>
                </c:pt>
                <c:pt idx="665">
                  <c:v>-8.3499028899082557</c:v>
                </c:pt>
                <c:pt idx="666">
                  <c:v>-8.3343265435270126</c:v>
                </c:pt>
                <c:pt idx="667">
                  <c:v>-8.3186803243628944</c:v>
                </c:pt>
                <c:pt idx="668">
                  <c:v>-8.3056399095820606</c:v>
                </c:pt>
                <c:pt idx="669">
                  <c:v>-8.2967045292558623</c:v>
                </c:pt>
                <c:pt idx="670">
                  <c:v>-8.2902473594291539</c:v>
                </c:pt>
                <c:pt idx="671">
                  <c:v>-8.28264791906218</c:v>
                </c:pt>
                <c:pt idx="672">
                  <c:v>-8.2716079966360851</c:v>
                </c:pt>
                <c:pt idx="673">
                  <c:v>-8.2577511319062165</c:v>
                </c:pt>
                <c:pt idx="674">
                  <c:v>-8.2437560402650352</c:v>
                </c:pt>
                <c:pt idx="675">
                  <c:v>-8.2327389024464814</c:v>
                </c:pt>
                <c:pt idx="676">
                  <c:v>-8.2257797108053001</c:v>
                </c:pt>
                <c:pt idx="677">
                  <c:v>-8.2204853176350667</c:v>
                </c:pt>
                <c:pt idx="678">
                  <c:v>-8.2136157455657504</c:v>
                </c:pt>
                <c:pt idx="679">
                  <c:v>-8.2041137869520888</c:v>
                </c:pt>
                <c:pt idx="680">
                  <c:v>-8.1925748806320069</c:v>
                </c:pt>
                <c:pt idx="681">
                  <c:v>-8.179684085117227</c:v>
                </c:pt>
                <c:pt idx="682">
                  <c:v>-8.165660132925586</c:v>
                </c:pt>
                <c:pt idx="683">
                  <c:v>-8.1499554331294597</c:v>
                </c:pt>
                <c:pt idx="684">
                  <c:v>-8.1317170801223231</c:v>
                </c:pt>
                <c:pt idx="685">
                  <c:v>-8.1116324110091735</c:v>
                </c:pt>
                <c:pt idx="686">
                  <c:v>-8.0928525429153915</c:v>
                </c:pt>
                <c:pt idx="687">
                  <c:v>-8.0787754265035669</c:v>
                </c:pt>
                <c:pt idx="688">
                  <c:v>-8.0701051076452597</c:v>
                </c:pt>
                <c:pt idx="689">
                  <c:v>-8.0648403345565747</c:v>
                </c:pt>
                <c:pt idx="690">
                  <c:v>-8.0608340335372066</c:v>
                </c:pt>
                <c:pt idx="691">
                  <c:v>-8.0580375974515803</c:v>
                </c:pt>
                <c:pt idx="692">
                  <c:v>-8.0582479757390413</c:v>
                </c:pt>
                <c:pt idx="693">
                  <c:v>-8.0628125006116207</c:v>
                </c:pt>
                <c:pt idx="694">
                  <c:v>-8.0712519350662593</c:v>
                </c:pt>
                <c:pt idx="695">
                  <c:v>-8.0819895811416913</c:v>
                </c:pt>
                <c:pt idx="696">
                  <c:v>-8.0932816538226291</c:v>
                </c:pt>
                <c:pt idx="697">
                  <c:v>-8.1035013288481128</c:v>
                </c:pt>
                <c:pt idx="698">
                  <c:v>-8.1116643095820589</c:v>
                </c:pt>
                <c:pt idx="699">
                  <c:v>-8.1179437591233423</c:v>
                </c:pt>
                <c:pt idx="700">
                  <c:v>-8.1230110653414886</c:v>
                </c:pt>
                <c:pt idx="701">
                  <c:v>-8.1268267347604475</c:v>
                </c:pt>
                <c:pt idx="702">
                  <c:v>-8.1287322909276245</c:v>
                </c:pt>
                <c:pt idx="703">
                  <c:v>-8.1286115323139647</c:v>
                </c:pt>
                <c:pt idx="704">
                  <c:v>-8.1272171117227323</c:v>
                </c:pt>
                <c:pt idx="705">
                  <c:v>-8.1253654792048913</c:v>
                </c:pt>
                <c:pt idx="706">
                  <c:v>-8.1234151131498464</c:v>
                </c:pt>
                <c:pt idx="707">
                  <c:v>-8.1213462668705407</c:v>
                </c:pt>
                <c:pt idx="708">
                  <c:v>-8.1185551471967372</c:v>
                </c:pt>
                <c:pt idx="709">
                  <c:v>-8.1138280918450558</c:v>
                </c:pt>
                <c:pt idx="710">
                  <c:v>-8.1063949794087655</c:v>
                </c:pt>
                <c:pt idx="711">
                  <c:v>-8.0966773261977565</c:v>
                </c:pt>
                <c:pt idx="712">
                  <c:v>-8.085600948216106</c:v>
                </c:pt>
                <c:pt idx="713">
                  <c:v>-8.0738972329255851</c:v>
                </c:pt>
                <c:pt idx="714">
                  <c:v>-8.0621312396534162</c:v>
                </c:pt>
                <c:pt idx="715">
                  <c:v>-8.0506166369011201</c:v>
                </c:pt>
                <c:pt idx="716">
                  <c:v>-8.0395394994903153</c:v>
                </c:pt>
                <c:pt idx="717">
                  <c:v>-8.0296980496432209</c:v>
                </c:pt>
                <c:pt idx="718">
                  <c:v>-8.0223477215086643</c:v>
                </c:pt>
                <c:pt idx="719">
                  <c:v>-8.0176396533129459</c:v>
                </c:pt>
                <c:pt idx="720">
                  <c:v>-8.0137548704383263</c:v>
                </c:pt>
                <c:pt idx="721">
                  <c:v>-8.0080389611620806</c:v>
                </c:pt>
                <c:pt idx="722">
                  <c:v>-7.9988187727828741</c:v>
                </c:pt>
                <c:pt idx="723">
                  <c:v>-7.9860593687054013</c:v>
                </c:pt>
                <c:pt idx="724">
                  <c:v>-7.9706007430173287</c:v>
                </c:pt>
                <c:pt idx="725">
                  <c:v>-7.9532798519877677</c:v>
                </c:pt>
                <c:pt idx="726">
                  <c:v>-7.9347620073394491</c:v>
                </c:pt>
                <c:pt idx="727">
                  <c:v>-7.915811254332314</c:v>
                </c:pt>
                <c:pt idx="728">
                  <c:v>-7.8980050502548407</c:v>
                </c:pt>
                <c:pt idx="729">
                  <c:v>-7.8840403382262982</c:v>
                </c:pt>
                <c:pt idx="730">
                  <c:v>-7.8757960922528039</c:v>
                </c:pt>
                <c:pt idx="731">
                  <c:v>-7.8717427030581026</c:v>
                </c:pt>
                <c:pt idx="732">
                  <c:v>-7.8676209598369011</c:v>
                </c:pt>
                <c:pt idx="733">
                  <c:v>-7.860016962589194</c:v>
                </c:pt>
                <c:pt idx="734">
                  <c:v>-7.8488266613659512</c:v>
                </c:pt>
                <c:pt idx="735">
                  <c:v>-7.8366437089704366</c:v>
                </c:pt>
                <c:pt idx="736">
                  <c:v>-7.826114162589195</c:v>
                </c:pt>
                <c:pt idx="737">
                  <c:v>-7.8180840924566768</c:v>
                </c:pt>
                <c:pt idx="738">
                  <c:v>-7.8124661571865435</c:v>
                </c:pt>
                <c:pt idx="739">
                  <c:v>-7.8095064311926592</c:v>
                </c:pt>
                <c:pt idx="740">
                  <c:v>-7.808844916819571</c:v>
                </c:pt>
                <c:pt idx="741">
                  <c:v>-7.8084499828746168</c:v>
                </c:pt>
                <c:pt idx="742">
                  <c:v>-7.8057143059123355</c:v>
                </c:pt>
                <c:pt idx="743">
                  <c:v>-7.7993125786952087</c:v>
                </c:pt>
                <c:pt idx="744">
                  <c:v>-7.7901918831804284</c:v>
                </c:pt>
                <c:pt idx="745">
                  <c:v>-7.7815109314984712</c:v>
                </c:pt>
                <c:pt idx="746">
                  <c:v>-7.7769813430173285</c:v>
                </c:pt>
                <c:pt idx="747">
                  <c:v>-7.7780674114169219</c:v>
                </c:pt>
                <c:pt idx="748">
                  <c:v>-7.783235729561671</c:v>
                </c:pt>
                <c:pt idx="749">
                  <c:v>-7.790301249541284</c:v>
                </c:pt>
                <c:pt idx="750">
                  <c:v>-7.798117903465851</c:v>
                </c:pt>
                <c:pt idx="751">
                  <c:v>-7.8058494948012216</c:v>
                </c:pt>
                <c:pt idx="752">
                  <c:v>-7.812463119266055</c:v>
                </c:pt>
                <c:pt idx="753">
                  <c:v>-7.8175433366972475</c:v>
                </c:pt>
                <c:pt idx="754">
                  <c:v>-7.821754699592252</c:v>
                </c:pt>
                <c:pt idx="755">
                  <c:v>-7.8259835306829766</c:v>
                </c:pt>
                <c:pt idx="756">
                  <c:v>-7.8301121092762482</c:v>
                </c:pt>
                <c:pt idx="757">
                  <c:v>-7.8331918344546372</c:v>
                </c:pt>
                <c:pt idx="758">
                  <c:v>-7.8348816960244649</c:v>
                </c:pt>
                <c:pt idx="759">
                  <c:v>-7.8356609310907235</c:v>
                </c:pt>
                <c:pt idx="760">
                  <c:v>-7.8354801727828738</c:v>
                </c:pt>
                <c:pt idx="761">
                  <c:v>-7.8334925918450553</c:v>
                </c:pt>
                <c:pt idx="762">
                  <c:v>-7.8292561658511728</c:v>
                </c:pt>
                <c:pt idx="763">
                  <c:v>-7.8232964608562687</c:v>
                </c:pt>
                <c:pt idx="764">
                  <c:v>-7.8167967597349639</c:v>
                </c:pt>
                <c:pt idx="765">
                  <c:v>-7.8111605967380218</c:v>
                </c:pt>
                <c:pt idx="766">
                  <c:v>-7.8073365729867463</c:v>
                </c:pt>
                <c:pt idx="767">
                  <c:v>-7.8058305075433232</c:v>
                </c:pt>
                <c:pt idx="768">
                  <c:v>-7.8074201167176343</c:v>
                </c:pt>
                <c:pt idx="769">
                  <c:v>-7.8127464083588167</c:v>
                </c:pt>
                <c:pt idx="770">
                  <c:v>-7.8214866002038725</c:v>
                </c:pt>
                <c:pt idx="771">
                  <c:v>-7.8326412054026493</c:v>
                </c:pt>
                <c:pt idx="772">
                  <c:v>-7.8447975757390411</c:v>
                </c:pt>
                <c:pt idx="773">
                  <c:v>-7.8563212923547399</c:v>
                </c:pt>
                <c:pt idx="774">
                  <c:v>-7.8666579285423026</c:v>
                </c:pt>
                <c:pt idx="775">
                  <c:v>-7.8769960838939852</c:v>
                </c:pt>
                <c:pt idx="776">
                  <c:v>-7.8886132174311925</c:v>
                </c:pt>
                <c:pt idx="777">
                  <c:v>-7.901349077370031</c:v>
                </c:pt>
                <c:pt idx="778">
                  <c:v>-7.9144699979612643</c:v>
                </c:pt>
                <c:pt idx="779">
                  <c:v>-7.9281020541284395</c:v>
                </c:pt>
                <c:pt idx="780">
                  <c:v>-7.9429462537206925</c:v>
                </c:pt>
                <c:pt idx="781">
                  <c:v>-7.9590944946992863</c:v>
                </c:pt>
                <c:pt idx="782">
                  <c:v>-7.9757705801223242</c:v>
                </c:pt>
                <c:pt idx="783">
                  <c:v>-7.9919909725790008</c:v>
                </c:pt>
                <c:pt idx="784">
                  <c:v>-8.0071951696228343</c:v>
                </c:pt>
                <c:pt idx="785">
                  <c:v>-8.0215145627930688</c:v>
                </c:pt>
                <c:pt idx="786">
                  <c:v>-8.0357025644240565</c:v>
                </c:pt>
                <c:pt idx="787">
                  <c:v>-8.0509584066258917</c:v>
                </c:pt>
                <c:pt idx="788">
                  <c:v>-8.068757775331294</c:v>
                </c:pt>
                <c:pt idx="789">
                  <c:v>-8.0903287630988778</c:v>
                </c:pt>
                <c:pt idx="790">
                  <c:v>-8.1158179512742095</c:v>
                </c:pt>
                <c:pt idx="791">
                  <c:v>-8.1438924377166142</c:v>
                </c:pt>
                <c:pt idx="792">
                  <c:v>-8.1722684409785931</c:v>
                </c:pt>
                <c:pt idx="793">
                  <c:v>-8.1985201553516802</c:v>
                </c:pt>
                <c:pt idx="794">
                  <c:v>-8.2205430387359844</c:v>
                </c:pt>
                <c:pt idx="795">
                  <c:v>-8.2375039323139649</c:v>
                </c:pt>
                <c:pt idx="796">
                  <c:v>-8.2512392788990816</c:v>
                </c:pt>
                <c:pt idx="797">
                  <c:v>-8.2657705692150856</c:v>
                </c:pt>
                <c:pt idx="798">
                  <c:v>-8.2844395520897027</c:v>
                </c:pt>
                <c:pt idx="799">
                  <c:v>-8.3079631844036701</c:v>
                </c:pt>
                <c:pt idx="800">
                  <c:v>-8.3357391918450556</c:v>
                </c:pt>
                <c:pt idx="801">
                  <c:v>-8.3678746624872566</c:v>
                </c:pt>
                <c:pt idx="802">
                  <c:v>-8.4042708625891933</c:v>
                </c:pt>
                <c:pt idx="803">
                  <c:v>-8.442167811722733</c:v>
                </c:pt>
                <c:pt idx="804">
                  <c:v>-8.4765954180428125</c:v>
                </c:pt>
                <c:pt idx="805">
                  <c:v>-8.5036901645259935</c:v>
                </c:pt>
                <c:pt idx="806">
                  <c:v>-8.5227639546381226</c:v>
                </c:pt>
                <c:pt idx="807">
                  <c:v>-8.536108924260958</c:v>
                </c:pt>
                <c:pt idx="808">
                  <c:v>-8.5486260514780845</c:v>
                </c:pt>
                <c:pt idx="809">
                  <c:v>-8.566523394189602</c:v>
                </c:pt>
                <c:pt idx="810">
                  <c:v>-8.5932323205912322</c:v>
                </c:pt>
                <c:pt idx="811">
                  <c:v>-8.6259693059123332</c:v>
                </c:pt>
                <c:pt idx="812">
                  <c:v>-8.6582711043832834</c:v>
                </c:pt>
                <c:pt idx="813">
                  <c:v>-8.6860957191641166</c:v>
                </c:pt>
                <c:pt idx="814">
                  <c:v>-8.7096580854230368</c:v>
                </c:pt>
                <c:pt idx="815">
                  <c:v>-8.730414142201834</c:v>
                </c:pt>
                <c:pt idx="816">
                  <c:v>-8.749582108868502</c:v>
                </c:pt>
                <c:pt idx="817">
                  <c:v>-8.7689733651376152</c:v>
                </c:pt>
                <c:pt idx="818">
                  <c:v>-8.7902580257900098</c:v>
                </c:pt>
                <c:pt idx="819">
                  <c:v>-8.8136791271151882</c:v>
                </c:pt>
                <c:pt idx="820">
                  <c:v>-8.8385561676860345</c:v>
                </c:pt>
                <c:pt idx="821">
                  <c:v>-8.8637415604485223</c:v>
                </c:pt>
                <c:pt idx="822">
                  <c:v>-8.8871854464831799</c:v>
                </c:pt>
                <c:pt idx="823">
                  <c:v>-8.9067992328236496</c:v>
                </c:pt>
                <c:pt idx="824">
                  <c:v>-8.9226110204892954</c:v>
                </c:pt>
                <c:pt idx="825">
                  <c:v>-8.9372364874617727</c:v>
                </c:pt>
                <c:pt idx="826">
                  <c:v>-8.9537348525993874</c:v>
                </c:pt>
                <c:pt idx="827">
                  <c:v>-8.9733509174311923</c:v>
                </c:pt>
                <c:pt idx="828">
                  <c:v>-8.9953031682976548</c:v>
                </c:pt>
                <c:pt idx="829">
                  <c:v>-9.018179716513762</c:v>
                </c:pt>
                <c:pt idx="830">
                  <c:v>-9.0411063910295617</c:v>
                </c:pt>
                <c:pt idx="831">
                  <c:v>-9.0636426884811403</c:v>
                </c:pt>
                <c:pt idx="832">
                  <c:v>-9.0851278541284408</c:v>
                </c:pt>
                <c:pt idx="833">
                  <c:v>-9.1047849312945974</c:v>
                </c:pt>
                <c:pt idx="834">
                  <c:v>-9.1229549302752293</c:v>
                </c:pt>
                <c:pt idx="835">
                  <c:v>-9.1417066973496421</c:v>
                </c:pt>
                <c:pt idx="836">
                  <c:v>-9.1631288253822625</c:v>
                </c:pt>
                <c:pt idx="837">
                  <c:v>-9.1878349810397548</c:v>
                </c:pt>
                <c:pt idx="838">
                  <c:v>-9.2160408589194684</c:v>
                </c:pt>
                <c:pt idx="839">
                  <c:v>-9.2479363311926601</c:v>
                </c:pt>
                <c:pt idx="840">
                  <c:v>-9.2817160939857288</c:v>
                </c:pt>
                <c:pt idx="841">
                  <c:v>-9.3135173897043835</c:v>
                </c:pt>
                <c:pt idx="842">
                  <c:v>-9.3406220094801213</c:v>
                </c:pt>
                <c:pt idx="843">
                  <c:v>-9.3631947623853193</c:v>
                </c:pt>
                <c:pt idx="844">
                  <c:v>-9.3823255141692137</c:v>
                </c:pt>
                <c:pt idx="845">
                  <c:v>-9.3985360332313963</c:v>
                </c:pt>
                <c:pt idx="846">
                  <c:v>-9.4132047910295622</c:v>
                </c:pt>
                <c:pt idx="847">
                  <c:v>-9.4290902490315993</c:v>
                </c:pt>
                <c:pt idx="848">
                  <c:v>-9.4477941683995912</c:v>
                </c:pt>
                <c:pt idx="849">
                  <c:v>-9.4678590907237492</c:v>
                </c:pt>
                <c:pt idx="850">
                  <c:v>-9.4868235145769617</c:v>
                </c:pt>
                <c:pt idx="851">
                  <c:v>-9.5051978159021413</c:v>
                </c:pt>
                <c:pt idx="852">
                  <c:v>-9.5270027260958194</c:v>
                </c:pt>
                <c:pt idx="853">
                  <c:v>-9.5556020189602435</c:v>
                </c:pt>
                <c:pt idx="854">
                  <c:v>-9.5902354466870534</c:v>
                </c:pt>
                <c:pt idx="855">
                  <c:v>-9.6266855705402641</c:v>
                </c:pt>
                <c:pt idx="856">
                  <c:v>-9.6594301506625886</c:v>
                </c:pt>
                <c:pt idx="857">
                  <c:v>-9.6843269379204884</c:v>
                </c:pt>
                <c:pt idx="858">
                  <c:v>-9.7025599744138624</c:v>
                </c:pt>
                <c:pt idx="859">
                  <c:v>-9.7212965517838921</c:v>
                </c:pt>
                <c:pt idx="860">
                  <c:v>-9.7474107987767571</c:v>
                </c:pt>
                <c:pt idx="861">
                  <c:v>-9.7804022127421</c:v>
                </c:pt>
                <c:pt idx="862">
                  <c:v>-9.8128976807339434</c:v>
                </c:pt>
                <c:pt idx="863">
                  <c:v>-9.8376645954128428</c:v>
                </c:pt>
                <c:pt idx="864">
                  <c:v>-9.8531801826707426</c:v>
                </c:pt>
                <c:pt idx="865">
                  <c:v>-9.8634796040774724</c:v>
                </c:pt>
                <c:pt idx="866">
                  <c:v>-9.8742666169215081</c:v>
                </c:pt>
                <c:pt idx="867">
                  <c:v>-9.889008285524973</c:v>
                </c:pt>
                <c:pt idx="868">
                  <c:v>-9.9073947387359826</c:v>
                </c:pt>
                <c:pt idx="869">
                  <c:v>-9.9266242239551481</c:v>
                </c:pt>
                <c:pt idx="870">
                  <c:v>-9.9441441009174305</c:v>
                </c:pt>
                <c:pt idx="871">
                  <c:v>-9.9594576643221195</c:v>
                </c:pt>
                <c:pt idx="872">
                  <c:v>-9.973651741896024</c:v>
                </c:pt>
                <c:pt idx="873">
                  <c:v>-9.987978729867482</c:v>
                </c:pt>
                <c:pt idx="874">
                  <c:v>-10.003400140570847</c:v>
                </c:pt>
                <c:pt idx="875">
                  <c:v>-10.02040964138634</c:v>
                </c:pt>
                <c:pt idx="876">
                  <c:v>-10.038278882976554</c:v>
                </c:pt>
                <c:pt idx="877">
                  <c:v>-10.055308130581039</c:v>
                </c:pt>
                <c:pt idx="878">
                  <c:v>-10.070020938634048</c:v>
                </c:pt>
                <c:pt idx="879">
                  <c:v>-10.082282118348624</c:v>
                </c:pt>
                <c:pt idx="880">
                  <c:v>-10.094342033639144</c:v>
                </c:pt>
                <c:pt idx="881">
                  <c:v>-10.109349523241589</c:v>
                </c:pt>
                <c:pt idx="882">
                  <c:v>-10.127664584505606</c:v>
                </c:pt>
                <c:pt idx="883">
                  <c:v>-10.146393566972476</c:v>
                </c:pt>
                <c:pt idx="884">
                  <c:v>-10.162609402446481</c:v>
                </c:pt>
                <c:pt idx="885">
                  <c:v>-10.175738677370031</c:v>
                </c:pt>
                <c:pt idx="886">
                  <c:v>-10.187452265953109</c:v>
                </c:pt>
                <c:pt idx="887">
                  <c:v>-10.199942051987767</c:v>
                </c:pt>
                <c:pt idx="888">
                  <c:v>-10.213902206931703</c:v>
                </c:pt>
                <c:pt idx="889">
                  <c:v>-10.22824590316004</c:v>
                </c:pt>
                <c:pt idx="890">
                  <c:v>-10.241576442405707</c:v>
                </c:pt>
                <c:pt idx="891">
                  <c:v>-10.253049274209991</c:v>
                </c:pt>
                <c:pt idx="892">
                  <c:v>-10.262248956167177</c:v>
                </c:pt>
                <c:pt idx="893">
                  <c:v>-10.269498272171253</c:v>
                </c:pt>
                <c:pt idx="894">
                  <c:v>-10.276042023445465</c:v>
                </c:pt>
                <c:pt idx="895">
                  <c:v>-10.283292098878695</c:v>
                </c:pt>
                <c:pt idx="896">
                  <c:v>-10.292552540265035</c:v>
                </c:pt>
                <c:pt idx="897">
                  <c:v>-10.305191945973496</c:v>
                </c:pt>
                <c:pt idx="898">
                  <c:v>-10.321548286442406</c:v>
                </c:pt>
                <c:pt idx="899">
                  <c:v>-10.339717525993883</c:v>
                </c:pt>
                <c:pt idx="900">
                  <c:v>-10.356570571865443</c:v>
                </c:pt>
                <c:pt idx="901">
                  <c:v>-10.369970225280326</c:v>
                </c:pt>
                <c:pt idx="902">
                  <c:v>-10.379312691131499</c:v>
                </c:pt>
                <c:pt idx="903">
                  <c:v>-10.384686071355759</c:v>
                </c:pt>
                <c:pt idx="904">
                  <c:v>-10.387092130479102</c:v>
                </c:pt>
                <c:pt idx="905">
                  <c:v>-10.389332620795107</c:v>
                </c:pt>
                <c:pt idx="906">
                  <c:v>-10.39510549133537</c:v>
                </c:pt>
                <c:pt idx="907">
                  <c:v>-10.405811998980631</c:v>
                </c:pt>
                <c:pt idx="908">
                  <c:v>-10.417892419979612</c:v>
                </c:pt>
                <c:pt idx="909">
                  <c:v>-10.424858447502549</c:v>
                </c:pt>
                <c:pt idx="910">
                  <c:v>-10.423858960244647</c:v>
                </c:pt>
                <c:pt idx="911">
                  <c:v>-10.419486586136594</c:v>
                </c:pt>
                <c:pt idx="912">
                  <c:v>-10.418801528032619</c:v>
                </c:pt>
                <c:pt idx="913">
                  <c:v>-10.424184780835882</c:v>
                </c:pt>
                <c:pt idx="914">
                  <c:v>-10.433609272171253</c:v>
                </c:pt>
                <c:pt idx="915">
                  <c:v>-10.444400841997961</c:v>
                </c:pt>
                <c:pt idx="916">
                  <c:v>-10.453903559633027</c:v>
                </c:pt>
                <c:pt idx="917">
                  <c:v>-10.459482001019367</c:v>
                </c:pt>
                <c:pt idx="918">
                  <c:v>-10.459840480122324</c:v>
                </c:pt>
                <c:pt idx="919">
                  <c:v>-10.455972405708462</c:v>
                </c:pt>
                <c:pt idx="920">
                  <c:v>-10.451454969418959</c:v>
                </c:pt>
                <c:pt idx="921">
                  <c:v>-10.451388893985728</c:v>
                </c:pt>
                <c:pt idx="922">
                  <c:v>-10.458506059123344</c:v>
                </c:pt>
                <c:pt idx="923">
                  <c:v>-10.470042687054026</c:v>
                </c:pt>
                <c:pt idx="924">
                  <c:v>-10.480765142711517</c:v>
                </c:pt>
                <c:pt idx="925">
                  <c:v>-10.488603822629969</c:v>
                </c:pt>
                <c:pt idx="926">
                  <c:v>-10.495417952089705</c:v>
                </c:pt>
                <c:pt idx="927">
                  <c:v>-10.503599160040775</c:v>
                </c:pt>
                <c:pt idx="928">
                  <c:v>-10.513625925586135</c:v>
                </c:pt>
                <c:pt idx="929">
                  <c:v>-10.523884334352701</c:v>
                </c:pt>
                <c:pt idx="930">
                  <c:v>-10.531768582059122</c:v>
                </c:pt>
                <c:pt idx="931">
                  <c:v>-10.535755896024465</c:v>
                </c:pt>
                <c:pt idx="932">
                  <c:v>-10.537097152905197</c:v>
                </c:pt>
                <c:pt idx="933">
                  <c:v>-10.538736128440366</c:v>
                </c:pt>
                <c:pt idx="934">
                  <c:v>-10.542612556574923</c:v>
                </c:pt>
                <c:pt idx="935">
                  <c:v>-10.548958841997962</c:v>
                </c:pt>
                <c:pt idx="936">
                  <c:v>-10.557285112130479</c:v>
                </c:pt>
                <c:pt idx="937">
                  <c:v>-10.566597198776757</c:v>
                </c:pt>
                <c:pt idx="938">
                  <c:v>-10.575243973496432</c:v>
                </c:pt>
                <c:pt idx="939">
                  <c:v>-10.581448992864422</c:v>
                </c:pt>
                <c:pt idx="940">
                  <c:v>-10.584036569826706</c:v>
                </c:pt>
                <c:pt idx="941">
                  <c:v>-10.58287227420999</c:v>
                </c:pt>
                <c:pt idx="942">
                  <c:v>-10.578988250764525</c:v>
                </c:pt>
                <c:pt idx="943">
                  <c:v>-10.574435118246686</c:v>
                </c:pt>
                <c:pt idx="944">
                  <c:v>-10.572004755351681</c:v>
                </c:pt>
                <c:pt idx="945">
                  <c:v>-10.574319675840977</c:v>
                </c:pt>
                <c:pt idx="946">
                  <c:v>-10.581941901121304</c:v>
                </c:pt>
                <c:pt idx="947">
                  <c:v>-10.592278537206932</c:v>
                </c:pt>
                <c:pt idx="948">
                  <c:v>-10.601437206931701</c:v>
                </c:pt>
                <c:pt idx="949">
                  <c:v>-10.607726530071355</c:v>
                </c:pt>
                <c:pt idx="950">
                  <c:v>-10.613043708460754</c:v>
                </c:pt>
                <c:pt idx="951">
                  <c:v>-10.620442643221203</c:v>
                </c:pt>
                <c:pt idx="952">
                  <c:v>-10.630167891946993</c:v>
                </c:pt>
                <c:pt idx="953">
                  <c:v>-10.638785045871558</c:v>
                </c:pt>
                <c:pt idx="954">
                  <c:v>-10.643235648318043</c:v>
                </c:pt>
                <c:pt idx="955">
                  <c:v>-10.644892851172273</c:v>
                </c:pt>
                <c:pt idx="956">
                  <c:v>-10.647535870540265</c:v>
                </c:pt>
                <c:pt idx="957">
                  <c:v>-10.65167584199796</c:v>
                </c:pt>
                <c:pt idx="958">
                  <c:v>-10.653350513761467</c:v>
                </c:pt>
                <c:pt idx="959">
                  <c:v>-10.649188517838938</c:v>
                </c:pt>
                <c:pt idx="960">
                  <c:v>-10.640979207951069</c:v>
                </c:pt>
                <c:pt idx="961">
                  <c:v>-10.633909890927624</c:v>
                </c:pt>
                <c:pt idx="962">
                  <c:v>-10.631144593272172</c:v>
                </c:pt>
                <c:pt idx="963">
                  <c:v>-10.631493958205912</c:v>
                </c:pt>
                <c:pt idx="964">
                  <c:v>-10.631761297655453</c:v>
                </c:pt>
                <c:pt idx="965">
                  <c:v>-10.630373712538226</c:v>
                </c:pt>
                <c:pt idx="966">
                  <c:v>-10.628844863404689</c:v>
                </c:pt>
                <c:pt idx="967">
                  <c:v>-10.629525364933741</c:v>
                </c:pt>
                <c:pt idx="968">
                  <c:v>-10.632013448521915</c:v>
                </c:pt>
                <c:pt idx="969">
                  <c:v>-10.63275622833843</c:v>
                </c:pt>
                <c:pt idx="970">
                  <c:v>-10.628601826707442</c:v>
                </c:pt>
                <c:pt idx="971">
                  <c:v>-10.619956570846075</c:v>
                </c:pt>
                <c:pt idx="972">
                  <c:v>-10.609507530071356</c:v>
                </c:pt>
                <c:pt idx="973">
                  <c:v>-10.598435709480121</c:v>
                </c:pt>
                <c:pt idx="974">
                  <c:v>-10.58543326911315</c:v>
                </c:pt>
                <c:pt idx="975">
                  <c:v>-10.569664012232414</c:v>
                </c:pt>
                <c:pt idx="976">
                  <c:v>-10.553669948012232</c:v>
                </c:pt>
                <c:pt idx="977">
                  <c:v>-10.542778125382261</c:v>
                </c:pt>
                <c:pt idx="978">
                  <c:v>-10.541354844036697</c:v>
                </c:pt>
                <c:pt idx="979">
                  <c:v>-10.548907196738021</c:v>
                </c:pt>
                <c:pt idx="980">
                  <c:v>-10.559746613659531</c:v>
                </c:pt>
                <c:pt idx="981">
                  <c:v>-10.567223776758411</c:v>
                </c:pt>
                <c:pt idx="982">
                  <c:v>-10.568353895005096</c:v>
                </c:pt>
                <c:pt idx="983">
                  <c:v>-10.564302784913352</c:v>
                </c:pt>
                <c:pt idx="984">
                  <c:v>-10.557306378185524</c:v>
                </c:pt>
                <c:pt idx="985">
                  <c:v>-10.548310997961263</c:v>
                </c:pt>
                <c:pt idx="986">
                  <c:v>-10.538151322120285</c:v>
                </c:pt>
                <c:pt idx="987">
                  <c:v>-10.529735432212027</c:v>
                </c:pt>
                <c:pt idx="988">
                  <c:v>-10.527009628950051</c:v>
                </c:pt>
                <c:pt idx="989">
                  <c:v>-10.530717450560653</c:v>
                </c:pt>
                <c:pt idx="990">
                  <c:v>-10.535939692150865</c:v>
                </c:pt>
                <c:pt idx="991">
                  <c:v>-10.536593611620795</c:v>
                </c:pt>
                <c:pt idx="992">
                  <c:v>-10.53133339551478</c:v>
                </c:pt>
                <c:pt idx="993">
                  <c:v>-10.522032701325179</c:v>
                </c:pt>
                <c:pt idx="994">
                  <c:v>-10.510354808358818</c:v>
                </c:pt>
                <c:pt idx="995">
                  <c:v>-10.497856668705403</c:v>
                </c:pt>
                <c:pt idx="996">
                  <c:v>-10.48524916207951</c:v>
                </c:pt>
                <c:pt idx="997">
                  <c:v>-10.471869255861366</c:v>
                </c:pt>
                <c:pt idx="998">
                  <c:v>-10.458105048929664</c:v>
                </c:pt>
                <c:pt idx="999">
                  <c:v>-10.446234246687053</c:v>
                </c:pt>
                <c:pt idx="1000">
                  <c:v>-10.43769911620795</c:v>
                </c:pt>
                <c:pt idx="1001">
                  <c:v>-10.431291312945973</c:v>
                </c:pt>
                <c:pt idx="1002">
                  <c:v>-10.424369336391436</c:v>
                </c:pt>
                <c:pt idx="1003">
                  <c:v>-10.414855985728847</c:v>
                </c:pt>
                <c:pt idx="1004">
                  <c:v>-10.402269745158002</c:v>
                </c:pt>
                <c:pt idx="1005">
                  <c:v>-10.387345039755351</c:v>
                </c:pt>
                <c:pt idx="1006">
                  <c:v>-10.370661358817532</c:v>
                </c:pt>
                <c:pt idx="1007">
                  <c:v>-10.352181489296635</c:v>
                </c:pt>
                <c:pt idx="1008">
                  <c:v>-10.332778840978593</c:v>
                </c:pt>
                <c:pt idx="1009">
                  <c:v>-10.315100230377166</c:v>
                </c:pt>
                <c:pt idx="1010">
                  <c:v>-10.30154488277268</c:v>
                </c:pt>
                <c:pt idx="1011">
                  <c:v>-10.292763678899082</c:v>
                </c:pt>
                <c:pt idx="1012">
                  <c:v>-10.288563707441385</c:v>
                </c:pt>
                <c:pt idx="1013">
                  <c:v>-10.288475607543322</c:v>
                </c:pt>
                <c:pt idx="1014">
                  <c:v>-10.291736850152905</c:v>
                </c:pt>
                <c:pt idx="1015">
                  <c:v>-10.296936307849132</c:v>
                </c:pt>
                <c:pt idx="1016">
                  <c:v>-10.300793748216106</c:v>
                </c:pt>
                <c:pt idx="1017">
                  <c:v>-10.298074020387359</c:v>
                </c:pt>
                <c:pt idx="1018">
                  <c:v>-10.28398930988787</c:v>
                </c:pt>
                <c:pt idx="1019">
                  <c:v>-10.257834049949031</c:v>
                </c:pt>
                <c:pt idx="1020">
                  <c:v>-10.225416809378187</c:v>
                </c:pt>
                <c:pt idx="1021">
                  <c:v>-10.196800808358816</c:v>
                </c:pt>
                <c:pt idx="1022">
                  <c:v>-10.179313588990825</c:v>
                </c:pt>
                <c:pt idx="1023">
                  <c:v>-10.173176163710499</c:v>
                </c:pt>
                <c:pt idx="1024">
                  <c:v>-10.173697172680937</c:v>
                </c:pt>
                <c:pt idx="1025">
                  <c:v>-10.174950328440367</c:v>
                </c:pt>
                <c:pt idx="1026">
                  <c:v>-10.172299714169215</c:v>
                </c:pt>
                <c:pt idx="1027">
                  <c:v>-10.164180783792048</c:v>
                </c:pt>
                <c:pt idx="1028">
                  <c:v>-10.151580112742099</c:v>
                </c:pt>
                <c:pt idx="1029">
                  <c:v>-10.135586807339449</c:v>
                </c:pt>
                <c:pt idx="1030">
                  <c:v>-10.116038337003056</c:v>
                </c:pt>
                <c:pt idx="1031">
                  <c:v>-10.092781285117228</c:v>
                </c:pt>
                <c:pt idx="1032">
                  <c:v>-10.067463741386339</c:v>
                </c:pt>
                <c:pt idx="1033">
                  <c:v>-10.043035558511722</c:v>
                </c:pt>
                <c:pt idx="1034">
                  <c:v>-10.021719758817532</c:v>
                </c:pt>
                <c:pt idx="1035">
                  <c:v>-10.004038870234455</c:v>
                </c:pt>
                <c:pt idx="1036">
                  <c:v>-9.9892607461773686</c:v>
                </c:pt>
                <c:pt idx="1037">
                  <c:v>-9.9760357757390405</c:v>
                </c:pt>
                <c:pt idx="1038">
                  <c:v>-9.962392327217124</c:v>
                </c:pt>
                <c:pt idx="1039">
                  <c:v>-9.9462410482161054</c:v>
                </c:pt>
                <c:pt idx="1040">
                  <c:v>-9.9269454875637102</c:v>
                </c:pt>
                <c:pt idx="1041">
                  <c:v>-9.9056669027522926</c:v>
                </c:pt>
                <c:pt idx="1042">
                  <c:v>-9.8841050288481149</c:v>
                </c:pt>
                <c:pt idx="1043">
                  <c:v>-9.8632897320081554</c:v>
                </c:pt>
                <c:pt idx="1044">
                  <c:v>-9.8433668338430174</c:v>
                </c:pt>
                <c:pt idx="1045">
                  <c:v>-9.824582408766565</c:v>
                </c:pt>
                <c:pt idx="1046">
                  <c:v>-9.8075539207951064</c:v>
                </c:pt>
                <c:pt idx="1047">
                  <c:v>-9.7920284601427099</c:v>
                </c:pt>
                <c:pt idx="1048">
                  <c:v>-9.7765926191641181</c:v>
                </c:pt>
                <c:pt idx="1049">
                  <c:v>-9.7599134958205909</c:v>
                </c:pt>
                <c:pt idx="1050">
                  <c:v>-9.7415247641182461</c:v>
                </c:pt>
                <c:pt idx="1051">
                  <c:v>-9.7216740174311926</c:v>
                </c:pt>
                <c:pt idx="1052">
                  <c:v>-9.7011526426095802</c:v>
                </c:pt>
                <c:pt idx="1053">
                  <c:v>-9.6813193641182451</c:v>
                </c:pt>
                <c:pt idx="1054">
                  <c:v>-9.6640387259938834</c:v>
                </c:pt>
                <c:pt idx="1055">
                  <c:v>-9.6509907163098863</c:v>
                </c:pt>
                <c:pt idx="1056">
                  <c:v>-9.6422467270132515</c:v>
                </c:pt>
                <c:pt idx="1057">
                  <c:v>-9.6355837358817524</c:v>
                </c:pt>
                <c:pt idx="1058">
                  <c:v>-9.6274207552497462</c:v>
                </c:pt>
                <c:pt idx="1059">
                  <c:v>-9.6145740099898038</c:v>
                </c:pt>
                <c:pt idx="1060">
                  <c:v>-9.5961404685015275</c:v>
                </c:pt>
                <c:pt idx="1061">
                  <c:v>-9.5743408747196739</c:v>
                </c:pt>
                <c:pt idx="1062">
                  <c:v>-9.5528010259938814</c:v>
                </c:pt>
                <c:pt idx="1063">
                  <c:v>-9.5337492610601426</c:v>
                </c:pt>
                <c:pt idx="1064">
                  <c:v>-9.517297224668706</c:v>
                </c:pt>
                <c:pt idx="1065">
                  <c:v>-9.5025061892966356</c:v>
                </c:pt>
                <c:pt idx="1066">
                  <c:v>-9.4881503406727816</c:v>
                </c:pt>
                <c:pt idx="1067">
                  <c:v>-9.473338039653413</c:v>
                </c:pt>
                <c:pt idx="1068">
                  <c:v>-9.458112576962284</c:v>
                </c:pt>
                <c:pt idx="1069">
                  <c:v>-9.4431385048929659</c:v>
                </c:pt>
                <c:pt idx="1070">
                  <c:v>-9.4291426537206924</c:v>
                </c:pt>
                <c:pt idx="1071">
                  <c:v>-9.4169452710499488</c:v>
                </c:pt>
                <c:pt idx="1072">
                  <c:v>-9.4073871102956161</c:v>
                </c:pt>
                <c:pt idx="1073">
                  <c:v>-9.4008395613659541</c:v>
                </c:pt>
                <c:pt idx="1074">
                  <c:v>-9.3966327554536182</c:v>
                </c:pt>
                <c:pt idx="1075">
                  <c:v>-9.3928246809378173</c:v>
                </c:pt>
                <c:pt idx="1076">
                  <c:v>-9.3871399107033628</c:v>
                </c:pt>
                <c:pt idx="1077">
                  <c:v>-9.378781741590215</c:v>
                </c:pt>
                <c:pt idx="1078">
                  <c:v>-9.3690033291539248</c:v>
                </c:pt>
                <c:pt idx="1079">
                  <c:v>-9.3596768124362875</c:v>
                </c:pt>
                <c:pt idx="1080">
                  <c:v>-9.3517075012232418</c:v>
                </c:pt>
                <c:pt idx="1081">
                  <c:v>-9.3443981855249749</c:v>
                </c:pt>
                <c:pt idx="1082">
                  <c:v>-9.3354392610601415</c:v>
                </c:pt>
                <c:pt idx="1083">
                  <c:v>-9.3217791037716626</c:v>
                </c:pt>
                <c:pt idx="1084">
                  <c:v>-9.301392917838939</c:v>
                </c:pt>
                <c:pt idx="1085">
                  <c:v>-9.2750136093781848</c:v>
                </c:pt>
                <c:pt idx="1086">
                  <c:v>-9.2462525455657492</c:v>
                </c:pt>
                <c:pt idx="1087">
                  <c:v>-9.219291469011214</c:v>
                </c:pt>
                <c:pt idx="1088">
                  <c:v>-9.197529090214065</c:v>
                </c:pt>
                <c:pt idx="1089">
                  <c:v>-9.1845577888888883</c:v>
                </c:pt>
                <c:pt idx="1090">
                  <c:v>-9.1824927400611607</c:v>
                </c:pt>
                <c:pt idx="1091">
                  <c:v>-9.1889134544342497</c:v>
                </c:pt>
                <c:pt idx="1092">
                  <c:v>-9.1984465520897043</c:v>
                </c:pt>
                <c:pt idx="1093">
                  <c:v>-9.206821429969418</c:v>
                </c:pt>
                <c:pt idx="1094">
                  <c:v>-9.212828982772681</c:v>
                </c:pt>
                <c:pt idx="1095">
                  <c:v>-9.2176274300713548</c:v>
                </c:pt>
                <c:pt idx="1096">
                  <c:v>-9.2222701822629976</c:v>
                </c:pt>
                <c:pt idx="1097">
                  <c:v>-9.2259590171253816</c:v>
                </c:pt>
                <c:pt idx="1098">
                  <c:v>-9.2269577443425081</c:v>
                </c:pt>
                <c:pt idx="1099">
                  <c:v>-9.2246185201834869</c:v>
                </c:pt>
                <c:pt idx="1100">
                  <c:v>-9.2203517146788982</c:v>
                </c:pt>
                <c:pt idx="1101">
                  <c:v>-9.2169970547400606</c:v>
                </c:pt>
                <c:pt idx="1102">
                  <c:v>-9.2170464215086643</c:v>
                </c:pt>
                <c:pt idx="1103">
                  <c:v>-9.2206957628950033</c:v>
                </c:pt>
                <c:pt idx="1104">
                  <c:v>-9.2250506691131502</c:v>
                </c:pt>
                <c:pt idx="1105">
                  <c:v>-9.225705348012232</c:v>
                </c:pt>
                <c:pt idx="1106">
                  <c:v>-9.2197251367991839</c:v>
                </c:pt>
                <c:pt idx="1107">
                  <c:v>-9.2070956053007134</c:v>
                </c:pt>
                <c:pt idx="1108">
                  <c:v>-9.1898643338430155</c:v>
                </c:pt>
                <c:pt idx="1109">
                  <c:v>-9.1706766204892958</c:v>
                </c:pt>
                <c:pt idx="1110">
                  <c:v>-9.1517805506625898</c:v>
                </c:pt>
                <c:pt idx="1111">
                  <c:v>-9.1345857346585113</c:v>
                </c:pt>
                <c:pt idx="1112">
                  <c:v>-9.1195554604485221</c:v>
                </c:pt>
                <c:pt idx="1113">
                  <c:v>-9.1062416298674815</c:v>
                </c:pt>
                <c:pt idx="1114">
                  <c:v>-9.0933903277268087</c:v>
                </c:pt>
                <c:pt idx="1115">
                  <c:v>-9.079331439041793</c:v>
                </c:pt>
                <c:pt idx="1116">
                  <c:v>-9.0635606637104988</c:v>
                </c:pt>
                <c:pt idx="1117">
                  <c:v>-9.0482471004077478</c:v>
                </c:pt>
                <c:pt idx="1118">
                  <c:v>-9.0360869326197761</c:v>
                </c:pt>
                <c:pt idx="1119">
                  <c:v>-9.0268181369011202</c:v>
                </c:pt>
                <c:pt idx="1120">
                  <c:v>-9.0177582005096824</c:v>
                </c:pt>
                <c:pt idx="1121">
                  <c:v>-9.0067365058103963</c:v>
                </c:pt>
                <c:pt idx="1122">
                  <c:v>-8.9937181162079511</c:v>
                </c:pt>
                <c:pt idx="1123">
                  <c:v>-8.9806830178389401</c:v>
                </c:pt>
                <c:pt idx="1124">
                  <c:v>-8.9703957483180421</c:v>
                </c:pt>
                <c:pt idx="1125">
                  <c:v>-8.9650527478083575</c:v>
                </c:pt>
                <c:pt idx="1126">
                  <c:v>-8.9649684446483189</c:v>
                </c:pt>
                <c:pt idx="1127">
                  <c:v>-8.9673593138634047</c:v>
                </c:pt>
                <c:pt idx="1128">
                  <c:v>-8.9670160251783884</c:v>
                </c:pt>
                <c:pt idx="1129">
                  <c:v>-8.9595555712538228</c:v>
                </c:pt>
                <c:pt idx="1130">
                  <c:v>-8.9448351682976561</c:v>
                </c:pt>
                <c:pt idx="1131">
                  <c:v>-8.9274785812436281</c:v>
                </c:pt>
                <c:pt idx="1132">
                  <c:v>-8.91352678053007</c:v>
                </c:pt>
                <c:pt idx="1133">
                  <c:v>-8.9072518878695206</c:v>
                </c:pt>
                <c:pt idx="1134">
                  <c:v>-8.9112809734964316</c:v>
                </c:pt>
                <c:pt idx="1135">
                  <c:v>-8.9260750467889896</c:v>
                </c:pt>
                <c:pt idx="1136">
                  <c:v>-8.9478807165137617</c:v>
                </c:pt>
                <c:pt idx="1137">
                  <c:v>-8.9697524616717637</c:v>
                </c:pt>
                <c:pt idx="1138">
                  <c:v>-8.9852650110091741</c:v>
                </c:pt>
                <c:pt idx="1139">
                  <c:v>-8.9905343410805294</c:v>
                </c:pt>
                <c:pt idx="1140">
                  <c:v>-8.9842442586136588</c:v>
                </c:pt>
                <c:pt idx="1141">
                  <c:v>-8.9686003178389395</c:v>
                </c:pt>
                <c:pt idx="1142">
                  <c:v>-8.9495310846075444</c:v>
                </c:pt>
                <c:pt idx="1143">
                  <c:v>-8.9329499352701323</c:v>
                </c:pt>
                <c:pt idx="1144">
                  <c:v>-8.9213715355759433</c:v>
                </c:pt>
                <c:pt idx="1145">
                  <c:v>-8.9144123439347602</c:v>
                </c:pt>
                <c:pt idx="1146">
                  <c:v>-8.9099594638124362</c:v>
                </c:pt>
                <c:pt idx="1147">
                  <c:v>-8.9057648096839959</c:v>
                </c:pt>
                <c:pt idx="1148">
                  <c:v>-8.9009496536187562</c:v>
                </c:pt>
                <c:pt idx="1149">
                  <c:v>-8.8941894479102945</c:v>
                </c:pt>
                <c:pt idx="1150">
                  <c:v>-8.8831738290519873</c:v>
                </c:pt>
                <c:pt idx="1151">
                  <c:v>-8.8676453304791032</c:v>
                </c:pt>
                <c:pt idx="1152">
                  <c:v>-8.8499955810397548</c:v>
                </c:pt>
                <c:pt idx="1153">
                  <c:v>-8.833689366360856</c:v>
                </c:pt>
                <c:pt idx="1154">
                  <c:v>-8.8212778079510699</c:v>
                </c:pt>
                <c:pt idx="1155">
                  <c:v>-8.8119831897043834</c:v>
                </c:pt>
                <c:pt idx="1156">
                  <c:v>-8.8034814772680932</c:v>
                </c:pt>
                <c:pt idx="1157">
                  <c:v>-8.7956238109072373</c:v>
                </c:pt>
                <c:pt idx="1158">
                  <c:v>-8.7890458823649329</c:v>
                </c:pt>
                <c:pt idx="1159">
                  <c:v>-8.7824033973496434</c:v>
                </c:pt>
                <c:pt idx="1160">
                  <c:v>-8.7739442163098875</c:v>
                </c:pt>
                <c:pt idx="1161">
                  <c:v>-8.7637321360856273</c:v>
                </c:pt>
                <c:pt idx="1162">
                  <c:v>-8.7532398046890911</c:v>
                </c:pt>
                <c:pt idx="1163">
                  <c:v>-8.7440621476044846</c:v>
                </c:pt>
                <c:pt idx="1164">
                  <c:v>-8.7369852352701329</c:v>
                </c:pt>
                <c:pt idx="1165">
                  <c:v>-8.7318852710499488</c:v>
                </c:pt>
                <c:pt idx="1166">
                  <c:v>-8.7279708681957189</c:v>
                </c:pt>
                <c:pt idx="1167">
                  <c:v>-8.7235734306829755</c:v>
                </c:pt>
                <c:pt idx="1168">
                  <c:v>-8.7161987989806313</c:v>
                </c:pt>
                <c:pt idx="1169">
                  <c:v>-8.7032510417940863</c:v>
                </c:pt>
                <c:pt idx="1170">
                  <c:v>-8.683044095005096</c:v>
                </c:pt>
                <c:pt idx="1171">
                  <c:v>-8.6555004909276239</c:v>
                </c:pt>
                <c:pt idx="1172">
                  <c:v>-8.621853638634045</c:v>
                </c:pt>
                <c:pt idx="1173">
                  <c:v>-8.5843637752293578</c:v>
                </c:pt>
                <c:pt idx="1174">
                  <c:v>-8.5473804906218138</c:v>
                </c:pt>
                <c:pt idx="1175">
                  <c:v>-8.5178614573904188</c:v>
                </c:pt>
                <c:pt idx="1176">
                  <c:v>-8.5022744782874611</c:v>
                </c:pt>
                <c:pt idx="1177">
                  <c:v>-8.5012605613659531</c:v>
                </c:pt>
                <c:pt idx="1178">
                  <c:v>-8.5082227909276238</c:v>
                </c:pt>
                <c:pt idx="1179">
                  <c:v>-8.5132498442405709</c:v>
                </c:pt>
                <c:pt idx="1180">
                  <c:v>-8.506622549031599</c:v>
                </c:pt>
                <c:pt idx="1181">
                  <c:v>-8.4810300704383277</c:v>
                </c:pt>
                <c:pt idx="1182">
                  <c:v>-8.4361557020387359</c:v>
                </c:pt>
                <c:pt idx="1183">
                  <c:v>-8.382064942507645</c:v>
                </c:pt>
                <c:pt idx="1184">
                  <c:v>-8.3347366672782872</c:v>
                </c:pt>
                <c:pt idx="1185">
                  <c:v>-8.3054416830784916</c:v>
                </c:pt>
                <c:pt idx="1186">
                  <c:v>-8.2936680949031594</c:v>
                </c:pt>
                <c:pt idx="1187">
                  <c:v>-8.2900483734964325</c:v>
                </c:pt>
                <c:pt idx="1188">
                  <c:v>-8.2844517038735983</c:v>
                </c:pt>
                <c:pt idx="1189">
                  <c:v>-8.2715290097859313</c:v>
                </c:pt>
                <c:pt idx="1190">
                  <c:v>-8.2523845872579003</c:v>
                </c:pt>
                <c:pt idx="1191">
                  <c:v>-8.2329310530071353</c:v>
                </c:pt>
                <c:pt idx="1192">
                  <c:v>-8.219375705096839</c:v>
                </c:pt>
                <c:pt idx="1193">
                  <c:v>-8.2138291617736989</c:v>
                </c:pt>
                <c:pt idx="1194">
                  <c:v>-8.2124970192660545</c:v>
                </c:pt>
                <c:pt idx="1195">
                  <c:v>-8.2064066822629957</c:v>
                </c:pt>
                <c:pt idx="1196">
                  <c:v>-8.1856696126401634</c:v>
                </c:pt>
                <c:pt idx="1197">
                  <c:v>-8.1472212750254833</c:v>
                </c:pt>
                <c:pt idx="1198">
                  <c:v>-8.0993051557594296</c:v>
                </c:pt>
                <c:pt idx="1199">
                  <c:v>-8.0562922932721701</c:v>
                </c:pt>
                <c:pt idx="1200">
                  <c:v>-8.0290281809378179</c:v>
                </c:pt>
                <c:pt idx="1201">
                  <c:v>-8.0214538036697238</c:v>
                </c:pt>
                <c:pt idx="1202">
                  <c:v>-8.0319461350662582</c:v>
                </c:pt>
                <c:pt idx="1203">
                  <c:v>-8.0523710549439329</c:v>
                </c:pt>
                <c:pt idx="1204">
                  <c:v>-8.0694420743119277</c:v>
                </c:pt>
                <c:pt idx="1205">
                  <c:v>-8.0727185070336382</c:v>
                </c:pt>
                <c:pt idx="1206">
                  <c:v>-8.061769723139653</c:v>
                </c:pt>
                <c:pt idx="1207">
                  <c:v>-8.0439035194699287</c:v>
                </c:pt>
                <c:pt idx="1208">
                  <c:v>-8.0258352919469935</c:v>
                </c:pt>
                <c:pt idx="1209">
                  <c:v>-8.0102035029561662</c:v>
                </c:pt>
                <c:pt idx="1210">
                  <c:v>-7.9982164984709483</c:v>
                </c:pt>
                <c:pt idx="1211">
                  <c:v>-7.9910165490315999</c:v>
                </c:pt>
                <c:pt idx="1212">
                  <c:v>-7.9888558047910276</c:v>
                </c:pt>
                <c:pt idx="1213">
                  <c:v>-7.9922598314984707</c:v>
                </c:pt>
                <c:pt idx="1214">
                  <c:v>-8.0022372297655462</c:v>
                </c:pt>
                <c:pt idx="1215">
                  <c:v>-8.0151758730886851</c:v>
                </c:pt>
                <c:pt idx="1216">
                  <c:v>-8.0196986261977568</c:v>
                </c:pt>
                <c:pt idx="1217">
                  <c:v>-8.0029427944954126</c:v>
                </c:pt>
                <c:pt idx="1218">
                  <c:v>-7.9596937309887865</c:v>
                </c:pt>
                <c:pt idx="1219">
                  <c:v>-7.8954774730886843</c:v>
                </c:pt>
                <c:pt idx="1220">
                  <c:v>-7.8233534225280339</c:v>
                </c:pt>
                <c:pt idx="1221">
                  <c:v>-7.7586533705402649</c:v>
                </c:pt>
                <c:pt idx="1222">
                  <c:v>-7.7129807798165144</c:v>
                </c:pt>
                <c:pt idx="1223">
                  <c:v>-7.6870024811416915</c:v>
                </c:pt>
                <c:pt idx="1224">
                  <c:v>-7.6705504448521911</c:v>
                </c:pt>
                <c:pt idx="1225">
                  <c:v>-7.6544948613659534</c:v>
                </c:pt>
                <c:pt idx="1226">
                  <c:v>-7.6382828232415898</c:v>
                </c:pt>
                <c:pt idx="1227">
                  <c:v>-7.6239748224260948</c:v>
                </c:pt>
                <c:pt idx="1228">
                  <c:v>-7.6105189675840972</c:v>
                </c:pt>
                <c:pt idx="1229">
                  <c:v>-7.5965603313965344</c:v>
                </c:pt>
                <c:pt idx="1230">
                  <c:v>-7.5840325712538217</c:v>
                </c:pt>
                <c:pt idx="1231">
                  <c:v>-7.5755900988786946</c:v>
                </c:pt>
                <c:pt idx="1232">
                  <c:v>-7.568314960142712</c:v>
                </c:pt>
                <c:pt idx="1233">
                  <c:v>-7.5534836718654423</c:v>
                </c:pt>
                <c:pt idx="1234">
                  <c:v>-7.525541336391437</c:v>
                </c:pt>
                <c:pt idx="1235">
                  <c:v>-7.489082098776759</c:v>
                </c:pt>
                <c:pt idx="1236">
                  <c:v>-7.4559592933741081</c:v>
                </c:pt>
                <c:pt idx="1237">
                  <c:v>-7.4373184115188575</c:v>
                </c:pt>
                <c:pt idx="1238">
                  <c:v>-7.4372690448521901</c:v>
                </c:pt>
                <c:pt idx="1239">
                  <c:v>-7.4507218617737001</c:v>
                </c:pt>
                <c:pt idx="1240">
                  <c:v>-7.4662777019367983</c:v>
                </c:pt>
                <c:pt idx="1241">
                  <c:v>-7.4719541177370026</c:v>
                </c:pt>
                <c:pt idx="1242">
                  <c:v>-7.4576932051987761</c:v>
                </c:pt>
                <c:pt idx="1243">
                  <c:v>-7.4148398352701328</c:v>
                </c:pt>
                <c:pt idx="1244">
                  <c:v>-7.3396618820591231</c:v>
                </c:pt>
                <c:pt idx="1245">
                  <c:v>-7.242089655759429</c:v>
                </c:pt>
                <c:pt idx="1246">
                  <c:v>-7.1467419708460751</c:v>
                </c:pt>
                <c:pt idx="1247">
                  <c:v>-7.0757108240570847</c:v>
                </c:pt>
                <c:pt idx="1248">
                  <c:v>-7.033139983690111</c:v>
                </c:pt>
                <c:pt idx="1249">
                  <c:v>-7.0112029225280326</c:v>
                </c:pt>
                <c:pt idx="1250">
                  <c:v>-7.0001045194699278</c:v>
                </c:pt>
                <c:pt idx="1251">
                  <c:v>-6.9893007978593271</c:v>
                </c:pt>
                <c:pt idx="1252">
                  <c:v>-6.9711953553516812</c:v>
                </c:pt>
                <c:pt idx="1253">
                  <c:v>-6.9472061566768604</c:v>
                </c:pt>
                <c:pt idx="1254">
                  <c:v>-6.9249531484199789</c:v>
                </c:pt>
                <c:pt idx="1255">
                  <c:v>-6.9101150247706418</c:v>
                </c:pt>
                <c:pt idx="1256">
                  <c:v>-6.9048069607543328</c:v>
                </c:pt>
                <c:pt idx="1257">
                  <c:v>-6.9090122477064213</c:v>
                </c:pt>
                <c:pt idx="1258">
                  <c:v>-6.9148185359836898</c:v>
                </c:pt>
                <c:pt idx="1259">
                  <c:v>-6.9054661966360857</c:v>
                </c:pt>
                <c:pt idx="1260">
                  <c:v>-6.8717904836901109</c:v>
                </c:pt>
                <c:pt idx="1261">
                  <c:v>-6.822571841997962</c:v>
                </c:pt>
                <c:pt idx="1262">
                  <c:v>-6.77083017991845</c:v>
                </c:pt>
                <c:pt idx="1263">
                  <c:v>-6.7194849708460742</c:v>
                </c:pt>
                <c:pt idx="1264">
                  <c:v>-6.6667658472986746</c:v>
                </c:pt>
                <c:pt idx="1265">
                  <c:v>-6.61785024138634</c:v>
                </c:pt>
                <c:pt idx="1266">
                  <c:v>-6.582429983792049</c:v>
                </c:pt>
                <c:pt idx="1267">
                  <c:v>-6.5627091095820589</c:v>
                </c:pt>
                <c:pt idx="1268">
                  <c:v>-6.5508102058103974</c:v>
                </c:pt>
                <c:pt idx="1269">
                  <c:v>-6.5373877683995927</c:v>
                </c:pt>
                <c:pt idx="1270">
                  <c:v>-6.5186868870540264</c:v>
                </c:pt>
                <c:pt idx="1271">
                  <c:v>-6.4976619714576955</c:v>
                </c:pt>
                <c:pt idx="1272">
                  <c:v>-6.4820590430173288</c:v>
                </c:pt>
                <c:pt idx="1273">
                  <c:v>-6.4799058935779819</c:v>
                </c:pt>
                <c:pt idx="1274">
                  <c:v>-6.4932842806320075</c:v>
                </c:pt>
                <c:pt idx="1275">
                  <c:v>-6.5143129937818554</c:v>
                </c:pt>
                <c:pt idx="1276">
                  <c:v>-6.5284630209989798</c:v>
                </c:pt>
                <c:pt idx="1277">
                  <c:v>-6.5242235570846061</c:v>
                </c:pt>
                <c:pt idx="1278">
                  <c:v>-6.5000163852191637</c:v>
                </c:pt>
                <c:pt idx="1279">
                  <c:v>-6.4633581616717635</c:v>
                </c:pt>
                <c:pt idx="1280">
                  <c:v>-6.424565016309888</c:v>
                </c:pt>
                <c:pt idx="1281">
                  <c:v>-6.3903523451580009</c:v>
                </c:pt>
                <c:pt idx="1282">
                  <c:v>-6.3624422879714579</c:v>
                </c:pt>
                <c:pt idx="1283">
                  <c:v>-6.3402602918450555</c:v>
                </c:pt>
                <c:pt idx="1284">
                  <c:v>-6.3234505363914364</c:v>
                </c:pt>
                <c:pt idx="1285">
                  <c:v>-6.3121052995922531</c:v>
                </c:pt>
                <c:pt idx="1286">
                  <c:v>-6.306477491029562</c:v>
                </c:pt>
                <c:pt idx="1287">
                  <c:v>-6.306984449541285</c:v>
                </c:pt>
                <c:pt idx="1288">
                  <c:v>-6.3120973249745154</c:v>
                </c:pt>
                <c:pt idx="1289">
                  <c:v>-6.3169383036697244</c:v>
                </c:pt>
                <c:pt idx="1290">
                  <c:v>-6.3162460300713557</c:v>
                </c:pt>
                <c:pt idx="1291">
                  <c:v>-6.3063449603465855</c:v>
                </c:pt>
                <c:pt idx="1292">
                  <c:v>-6.2828308216106015</c:v>
                </c:pt>
                <c:pt idx="1293">
                  <c:v>-6.2421131328236497</c:v>
                </c:pt>
                <c:pt idx="1294">
                  <c:v>-6.1878302228338429</c:v>
                </c:pt>
                <c:pt idx="1295">
                  <c:v>-6.1293294943934757</c:v>
                </c:pt>
                <c:pt idx="1296">
                  <c:v>-6.071609899694189</c:v>
                </c:pt>
                <c:pt idx="1297">
                  <c:v>-6.0108705793068289</c:v>
                </c:pt>
                <c:pt idx="1298">
                  <c:v>-5.9402966444444445</c:v>
                </c:pt>
                <c:pt idx="1299">
                  <c:v>-5.8589660762487252</c:v>
                </c:pt>
                <c:pt idx="1300">
                  <c:v>-5.7761742525993878</c:v>
                </c:pt>
                <c:pt idx="1301">
                  <c:v>-5.7069822067278286</c:v>
                </c:pt>
                <c:pt idx="1302">
                  <c:v>-5.6627412515800195</c:v>
                </c:pt>
                <c:pt idx="1303">
                  <c:v>-5.6450068191641174</c:v>
                </c:pt>
                <c:pt idx="1304">
                  <c:v>-5.646007824770642</c:v>
                </c:pt>
                <c:pt idx="1305">
                  <c:v>-5.6535806829765543</c:v>
                </c:pt>
                <c:pt idx="1306">
                  <c:v>-5.6579728039755341</c:v>
                </c:pt>
                <c:pt idx="1307">
                  <c:v>-5.6562540819571865</c:v>
                </c:pt>
                <c:pt idx="1308">
                  <c:v>-5.6499962777777775</c:v>
                </c:pt>
                <c:pt idx="1309">
                  <c:v>-5.6395734395514783</c:v>
                </c:pt>
                <c:pt idx="1310">
                  <c:v>-5.623747981039755</c:v>
                </c:pt>
                <c:pt idx="1311">
                  <c:v>-5.6041668527013249</c:v>
                </c:pt>
                <c:pt idx="1312">
                  <c:v>-5.5859771070336386</c:v>
                </c:pt>
                <c:pt idx="1313">
                  <c:v>-5.5748973114169216</c:v>
                </c:pt>
                <c:pt idx="1314">
                  <c:v>-5.574399466768603</c:v>
                </c:pt>
                <c:pt idx="1315">
                  <c:v>-5.5828533314984714</c:v>
                </c:pt>
                <c:pt idx="1316">
                  <c:v>-5.5954084332313965</c:v>
                </c:pt>
                <c:pt idx="1317">
                  <c:v>-5.6070927815494391</c:v>
                </c:pt>
                <c:pt idx="1318">
                  <c:v>-5.6105868076452596</c:v>
                </c:pt>
                <c:pt idx="1319">
                  <c:v>-5.5978236061162079</c:v>
                </c:pt>
                <c:pt idx="1320">
                  <c:v>-5.5670487589194693</c:v>
                </c:pt>
                <c:pt idx="1321">
                  <c:v>-5.5227132474006106</c:v>
                </c:pt>
                <c:pt idx="1322">
                  <c:v>-5.4688412205912327</c:v>
                </c:pt>
                <c:pt idx="1323">
                  <c:v>-5.4063729250764521</c:v>
                </c:pt>
                <c:pt idx="1324">
                  <c:v>-5.3348268451580019</c:v>
                </c:pt>
                <c:pt idx="1325">
                  <c:v>-5.2556877805300708</c:v>
                </c:pt>
                <c:pt idx="1326">
                  <c:v>-5.1767666891946993</c:v>
                </c:pt>
                <c:pt idx="1327">
                  <c:v>-5.1091198223241587</c:v>
                </c:pt>
                <c:pt idx="1328">
                  <c:v>-5.0563786737003058</c:v>
                </c:pt>
                <c:pt idx="1329">
                  <c:v>-5.0134478358817534</c:v>
                </c:pt>
                <c:pt idx="1330">
                  <c:v>-4.9774913795107034</c:v>
                </c:pt>
                <c:pt idx="1331">
                  <c:v>-4.9545176168195715</c:v>
                </c:pt>
                <c:pt idx="1332">
                  <c:v>-4.9545096420998975</c:v>
                </c:pt>
                <c:pt idx="1333">
                  <c:v>-4.9817703367991841</c:v>
                </c:pt>
                <c:pt idx="1334">
                  <c:v>-5.0296564562691124</c:v>
                </c:pt>
                <c:pt idx="1335">
                  <c:v>-5.0851963194699286</c:v>
                </c:pt>
                <c:pt idx="1336">
                  <c:v>-5.137326839551478</c:v>
                </c:pt>
                <c:pt idx="1337">
                  <c:v>-5.1794936320081542</c:v>
                </c:pt>
                <c:pt idx="1338">
                  <c:v>-5.2072438169215083</c:v>
                </c:pt>
                <c:pt idx="1339">
                  <c:v>-5.2145030064220181</c:v>
                </c:pt>
                <c:pt idx="1340">
                  <c:v>-5.1940613778797147</c:v>
                </c:pt>
                <c:pt idx="1341">
                  <c:v>-5.1460920943934756</c:v>
                </c:pt>
                <c:pt idx="1342">
                  <c:v>-5.0833215225280322</c:v>
                </c:pt>
                <c:pt idx="1343">
                  <c:v>-5.0220289148827719</c:v>
                </c:pt>
                <c:pt idx="1344">
                  <c:v>-4.9687819469928645</c:v>
                </c:pt>
                <c:pt idx="1345">
                  <c:v>-4.9185812868501531</c:v>
                </c:pt>
                <c:pt idx="1346">
                  <c:v>-4.8646253365953109</c:v>
                </c:pt>
                <c:pt idx="1347">
                  <c:v>-4.8074821934760443</c:v>
                </c:pt>
                <c:pt idx="1348">
                  <c:v>-4.7561107820591229</c:v>
                </c:pt>
                <c:pt idx="1349">
                  <c:v>-4.7213262162079515</c:v>
                </c:pt>
                <c:pt idx="1350">
                  <c:v>-4.7060088553516817</c:v>
                </c:pt>
                <c:pt idx="1351">
                  <c:v>-4.7014344570846074</c:v>
                </c:pt>
                <c:pt idx="1352">
                  <c:v>-4.6942310899082562</c:v>
                </c:pt>
                <c:pt idx="1353">
                  <c:v>-4.6762448871559634</c:v>
                </c:pt>
                <c:pt idx="1354">
                  <c:v>-4.6502764618756371</c:v>
                </c:pt>
                <c:pt idx="1355">
                  <c:v>-4.6281381362894995</c:v>
                </c:pt>
                <c:pt idx="1356">
                  <c:v>-4.6190018713557599</c:v>
                </c:pt>
                <c:pt idx="1357">
                  <c:v>-4.6188776950050965</c:v>
                </c:pt>
                <c:pt idx="1358">
                  <c:v>-4.6156897427115178</c:v>
                </c:pt>
                <c:pt idx="1359">
                  <c:v>-4.6017052838939856</c:v>
                </c:pt>
                <c:pt idx="1360">
                  <c:v>-4.5765628022426093</c:v>
                </c:pt>
                <c:pt idx="1361">
                  <c:v>-4.5428635451580019</c:v>
                </c:pt>
                <c:pt idx="1362">
                  <c:v>-4.5029828125382263</c:v>
                </c:pt>
                <c:pt idx="1363">
                  <c:v>-4.4572711081549432</c:v>
                </c:pt>
                <c:pt idx="1364">
                  <c:v>-4.4012208688073393</c:v>
                </c:pt>
                <c:pt idx="1365">
                  <c:v>-4.3295202330275231</c:v>
                </c:pt>
                <c:pt idx="1366">
                  <c:v>-4.2494128208970432</c:v>
                </c:pt>
                <c:pt idx="1367">
                  <c:v>-4.1818662065239547</c:v>
                </c:pt>
                <c:pt idx="1368">
                  <c:v>-4.1432728066258919</c:v>
                </c:pt>
                <c:pt idx="1369">
                  <c:v>-4.1305274531090719</c:v>
                </c:pt>
                <c:pt idx="1370">
                  <c:v>-4.1252763506625891</c:v>
                </c:pt>
                <c:pt idx="1371">
                  <c:v>-4.1110291089704383</c:v>
                </c:pt>
                <c:pt idx="1372">
                  <c:v>-4.0857742230377161</c:v>
                </c:pt>
                <c:pt idx="1373">
                  <c:v>-4.0594674456676865</c:v>
                </c:pt>
                <c:pt idx="1374">
                  <c:v>-4.0428821191641182</c:v>
                </c:pt>
                <c:pt idx="1375">
                  <c:v>-4.0401080879714568</c:v>
                </c:pt>
                <c:pt idx="1376">
                  <c:v>-4.047474365341488</c:v>
                </c:pt>
                <c:pt idx="1377">
                  <c:v>-4.0566550603465856</c:v>
                </c:pt>
                <c:pt idx="1378">
                  <c:v>-4.0603051613659522</c:v>
                </c:pt>
                <c:pt idx="1379">
                  <c:v>-4.0540633064220177</c:v>
                </c:pt>
                <c:pt idx="1380">
                  <c:v>-4.0366907701325179</c:v>
                </c:pt>
                <c:pt idx="1381">
                  <c:v>-4.0149739606523944</c:v>
                </c:pt>
                <c:pt idx="1382">
                  <c:v>-4.0020729120285425</c:v>
                </c:pt>
                <c:pt idx="1383">
                  <c:v>-4.0040582144750259</c:v>
                </c:pt>
                <c:pt idx="1384">
                  <c:v>-4.0138024498470948</c:v>
                </c:pt>
                <c:pt idx="1385">
                  <c:v>-4.0200674692150873</c:v>
                </c:pt>
                <c:pt idx="1386">
                  <c:v>-4.0157045883792044</c:v>
                </c:pt>
                <c:pt idx="1387">
                  <c:v>-3.9949978983690109</c:v>
                </c:pt>
                <c:pt idx="1388">
                  <c:v>-3.9512798508664626</c:v>
                </c:pt>
                <c:pt idx="1389">
                  <c:v>-3.8834966559633033</c:v>
                </c:pt>
                <c:pt idx="1390">
                  <c:v>-3.8023388713557593</c:v>
                </c:pt>
                <c:pt idx="1391">
                  <c:v>-3.7270705391437309</c:v>
                </c:pt>
                <c:pt idx="1392">
                  <c:v>-3.6752590041794089</c:v>
                </c:pt>
                <c:pt idx="1393">
                  <c:v>-3.6545675038735981</c:v>
                </c:pt>
                <c:pt idx="1394">
                  <c:v>-3.6638344008154942</c:v>
                </c:pt>
                <c:pt idx="1395">
                  <c:v>-3.6970137881753309</c:v>
                </c:pt>
                <c:pt idx="1396">
                  <c:v>-3.7414985390417943</c:v>
                </c:pt>
                <c:pt idx="1397">
                  <c:v>-3.7785661269113149</c:v>
                </c:pt>
                <c:pt idx="1398">
                  <c:v>-3.7951803140672782</c:v>
                </c:pt>
                <c:pt idx="1399">
                  <c:v>-3.7948814553516819</c:v>
                </c:pt>
                <c:pt idx="1400">
                  <c:v>-3.7889339022426096</c:v>
                </c:pt>
                <c:pt idx="1401">
                  <c:v>-3.778464355453619</c:v>
                </c:pt>
                <c:pt idx="1402">
                  <c:v>-3.7547952811416914</c:v>
                </c:pt>
                <c:pt idx="1403">
                  <c:v>-3.7147391067278281</c:v>
                </c:pt>
                <c:pt idx="1404">
                  <c:v>-3.6674575399592251</c:v>
                </c:pt>
                <c:pt idx="1405">
                  <c:v>-3.6265328906218146</c:v>
                </c:pt>
                <c:pt idx="1406">
                  <c:v>-3.5987139720693166</c:v>
                </c:pt>
                <c:pt idx="1407">
                  <c:v>-3.5814132074413862</c:v>
                </c:pt>
                <c:pt idx="1408">
                  <c:v>-3.5691030406727831</c:v>
                </c:pt>
                <c:pt idx="1409">
                  <c:v>-3.5602014575942911</c:v>
                </c:pt>
                <c:pt idx="1410">
                  <c:v>-3.5589988078491328</c:v>
                </c:pt>
                <c:pt idx="1411">
                  <c:v>-3.5714388470948011</c:v>
                </c:pt>
                <c:pt idx="1412">
                  <c:v>-3.595491083282365</c:v>
                </c:pt>
                <c:pt idx="1413">
                  <c:v>-3.6177068766564728</c:v>
                </c:pt>
                <c:pt idx="1414">
                  <c:v>-3.6257190988786951</c:v>
                </c:pt>
                <c:pt idx="1415">
                  <c:v>-3.6199959745157999</c:v>
                </c:pt>
                <c:pt idx="1416">
                  <c:v>-3.6089682038735984</c:v>
                </c:pt>
                <c:pt idx="1417">
                  <c:v>-3.5988165029561667</c:v>
                </c:pt>
                <c:pt idx="1418">
                  <c:v>-3.5912808596330272</c:v>
                </c:pt>
                <c:pt idx="1419">
                  <c:v>-3.5860851998980632</c:v>
                </c:pt>
                <c:pt idx="1420">
                  <c:v>-3.579699422018348</c:v>
                </c:pt>
                <c:pt idx="1421">
                  <c:v>-3.5627685282364938</c:v>
                </c:pt>
                <c:pt idx="1422">
                  <c:v>-3.5239506994903156</c:v>
                </c:pt>
                <c:pt idx="1423">
                  <c:v>-3.4579181251783888</c:v>
                </c:pt>
                <c:pt idx="1424">
                  <c:v>-3.3716774649337413</c:v>
                </c:pt>
                <c:pt idx="1425">
                  <c:v>-3.2873191964322115</c:v>
                </c:pt>
                <c:pt idx="1426">
                  <c:v>-3.2347029836901116</c:v>
                </c:pt>
                <c:pt idx="1427">
                  <c:v>-3.2336940033639139</c:v>
                </c:pt>
                <c:pt idx="1428">
                  <c:v>-3.2817589823649334</c:v>
                </c:pt>
                <c:pt idx="1429">
                  <c:v>-3.3567763036697245</c:v>
                </c:pt>
                <c:pt idx="1430">
                  <c:v>-3.4287568110091735</c:v>
                </c:pt>
                <c:pt idx="1431">
                  <c:v>-3.4728010586136597</c:v>
                </c:pt>
                <c:pt idx="1432">
                  <c:v>-3.4778087450560649</c:v>
                </c:pt>
                <c:pt idx="1433">
                  <c:v>-3.4460237782874619</c:v>
                </c:pt>
                <c:pt idx="1434">
                  <c:v>-3.3867358401630994</c:v>
                </c:pt>
                <c:pt idx="1435">
                  <c:v>-3.3132112931702338</c:v>
                </c:pt>
                <c:pt idx="1436">
                  <c:v>-3.2449606331294594</c:v>
                </c:pt>
                <c:pt idx="1437">
                  <c:v>-3.2072660876656474</c:v>
                </c:pt>
                <c:pt idx="1438">
                  <c:v>-3.2189599296636087</c:v>
                </c:pt>
                <c:pt idx="1439">
                  <c:v>-3.2755076338430174</c:v>
                </c:pt>
                <c:pt idx="1440">
                  <c:v>-3.3480501624872576</c:v>
                </c:pt>
                <c:pt idx="1441">
                  <c:v>-3.4015196604485216</c:v>
                </c:pt>
                <c:pt idx="1442">
                  <c:v>-3.4134352729867481</c:v>
                </c:pt>
                <c:pt idx="1443">
                  <c:v>-3.3802410756371044</c:v>
                </c:pt>
                <c:pt idx="1444">
                  <c:v>-3.3108002974515802</c:v>
                </c:pt>
                <c:pt idx="1445">
                  <c:v>-3.2178176591233436</c:v>
                </c:pt>
                <c:pt idx="1446">
                  <c:v>-3.120522456269113</c:v>
                </c:pt>
                <c:pt idx="1447">
                  <c:v>-3.0495617519877674</c:v>
                </c:pt>
                <c:pt idx="1448">
                  <c:v>-3.0340110383282366</c:v>
                </c:pt>
                <c:pt idx="1449">
                  <c:v>-3.0798193876656472</c:v>
                </c:pt>
                <c:pt idx="1450">
                  <c:v>-3.166078655351682</c:v>
                </c:pt>
                <c:pt idx="1451">
                  <c:v>-3.2626536734964322</c:v>
                </c:pt>
                <c:pt idx="1452">
                  <c:v>-3.3496921762487255</c:v>
                </c:pt>
                <c:pt idx="1453">
                  <c:v>-3.4191701694189596</c:v>
                </c:pt>
                <c:pt idx="1454">
                  <c:v>-3.4607464597349642</c:v>
                </c:pt>
                <c:pt idx="1455">
                  <c:v>-3.4563357311926608</c:v>
                </c:pt>
                <c:pt idx="1456">
                  <c:v>-3.3951543886850151</c:v>
                </c:pt>
                <c:pt idx="1457">
                  <c:v>-3.2910851193679913</c:v>
                </c:pt>
                <c:pt idx="1458">
                  <c:v>-3.1816031665647295</c:v>
                </c:pt>
                <c:pt idx="1459">
                  <c:v>-3.1078076720693169</c:v>
                </c:pt>
                <c:pt idx="1460">
                  <c:v>-3.0902300740061159</c:v>
                </c:pt>
                <c:pt idx="1461">
                  <c:v>-3.1182758897043832</c:v>
                </c:pt>
                <c:pt idx="1462">
                  <c:v>-3.160532301936799</c:v>
                </c:pt>
                <c:pt idx="1463">
                  <c:v>-3.1847383344546376</c:v>
                </c:pt>
                <c:pt idx="1464">
                  <c:v>-3.1721621569826706</c:v>
                </c:pt>
                <c:pt idx="1465">
                  <c:v>-3.1246715410805299</c:v>
                </c:pt>
                <c:pt idx="1466">
                  <c:v>-3.0643246862385318</c:v>
                </c:pt>
                <c:pt idx="1467">
                  <c:v>-3.0192718380224259</c:v>
                </c:pt>
                <c:pt idx="1468">
                  <c:v>-3.0057189585117228</c:v>
                </c:pt>
                <c:pt idx="1469">
                  <c:v>-3.0226061817533125</c:v>
                </c:pt>
                <c:pt idx="1470">
                  <c:v>-3.0574072664627927</c:v>
                </c:pt>
                <c:pt idx="1471">
                  <c:v>-3.0939701743119268</c:v>
                </c:pt>
                <c:pt idx="1472">
                  <c:v>-3.1197041075433227</c:v>
                </c:pt>
                <c:pt idx="1473">
                  <c:v>-3.1316894031600406</c:v>
                </c:pt>
                <c:pt idx="1474">
                  <c:v>-3.1357583619775737</c:v>
                </c:pt>
                <c:pt idx="1475">
                  <c:v>-3.1368787971457692</c:v>
                </c:pt>
                <c:pt idx="1476">
                  <c:v>-3.1330363557594287</c:v>
                </c:pt>
                <c:pt idx="1477">
                  <c:v>-3.1197092341488277</c:v>
                </c:pt>
                <c:pt idx="1478">
                  <c:v>-3.0966035102956169</c:v>
                </c:pt>
                <c:pt idx="1479">
                  <c:v>-3.0679426988786949</c:v>
                </c:pt>
                <c:pt idx="1480">
                  <c:v>-3.0379598081549437</c:v>
                </c:pt>
                <c:pt idx="1481">
                  <c:v>-3.0079098925586134</c:v>
                </c:pt>
                <c:pt idx="1482">
                  <c:v>-2.9766774536187559</c:v>
                </c:pt>
                <c:pt idx="1483">
                  <c:v>-2.9432352833843018</c:v>
                </c:pt>
                <c:pt idx="1484">
                  <c:v>-2.9084002115188583</c:v>
                </c:pt>
                <c:pt idx="1485">
                  <c:v>-2.8760744890927628</c:v>
                </c:pt>
                <c:pt idx="1486">
                  <c:v>-2.8559368456676859</c:v>
                </c:pt>
                <c:pt idx="1487">
                  <c:v>-2.8614691486238533</c:v>
                </c:pt>
                <c:pt idx="1488">
                  <c:v>-2.8985365465851172</c:v>
                </c:pt>
                <c:pt idx="1489">
                  <c:v>-2.9571772108053</c:v>
                </c:pt>
                <c:pt idx="1490">
                  <c:v>-3.0170529928644241</c:v>
                </c:pt>
                <c:pt idx="1491">
                  <c:v>-3.0587758645259937</c:v>
                </c:pt>
                <c:pt idx="1492">
                  <c:v>-3.0714933068297654</c:v>
                </c:pt>
                <c:pt idx="1493">
                  <c:v>-3.0548255757390415</c:v>
                </c:pt>
                <c:pt idx="1494">
                  <c:v>-3.017541913557594</c:v>
                </c:pt>
                <c:pt idx="1495">
                  <c:v>-2.9756325875637102</c:v>
                </c:pt>
                <c:pt idx="1496">
                  <c:v>-2.9481102491335371</c:v>
                </c:pt>
                <c:pt idx="1497">
                  <c:v>-2.948426006422018</c:v>
                </c:pt>
                <c:pt idx="1498">
                  <c:v>-2.9755332844036695</c:v>
                </c:pt>
                <c:pt idx="1499">
                  <c:v>-3.0120124586136594</c:v>
                </c:pt>
                <c:pt idx="1500">
                  <c:v>-3.0323240248725787</c:v>
                </c:pt>
                <c:pt idx="1501">
                  <c:v>-3.0178064053007132</c:v>
                </c:pt>
                <c:pt idx="1502">
                  <c:v>-2.9711161002038735</c:v>
                </c:pt>
                <c:pt idx="1503">
                  <c:v>-2.9167760387359833</c:v>
                </c:pt>
                <c:pt idx="1504">
                  <c:v>-2.8815027420998978</c:v>
                </c:pt>
                <c:pt idx="1505">
                  <c:v>-2.8733076730886848</c:v>
                </c:pt>
                <c:pt idx="1506">
                  <c:v>-2.8804836986748215</c:v>
                </c:pt>
                <c:pt idx="1507">
                  <c:v>-2.8851220837920488</c:v>
                </c:pt>
                <c:pt idx="1508">
                  <c:v>-2.8744518423037717</c:v>
                </c:pt>
                <c:pt idx="1509">
                  <c:v>-2.84557495637105</c:v>
                </c:pt>
                <c:pt idx="1510">
                  <c:v>-2.8089877449541283</c:v>
                </c:pt>
                <c:pt idx="1511">
                  <c:v>-2.7890225054026501</c:v>
                </c:pt>
                <c:pt idx="1512">
                  <c:v>-2.8106214043832822</c:v>
                </c:pt>
                <c:pt idx="1513">
                  <c:v>-2.8780423233435268</c:v>
                </c:pt>
                <c:pt idx="1514">
                  <c:v>-2.9693018724770646</c:v>
                </c:pt>
                <c:pt idx="1515">
                  <c:v>-3.0505995927624867</c:v>
                </c:pt>
                <c:pt idx="1516">
                  <c:v>-3.092535880632008</c:v>
                </c:pt>
                <c:pt idx="1517">
                  <c:v>-3.07973964138634</c:v>
                </c:pt>
                <c:pt idx="1518">
                  <c:v>-3.0165841986748214</c:v>
                </c:pt>
                <c:pt idx="1519">
                  <c:v>-2.9290066491335369</c:v>
                </c:pt>
                <c:pt idx="1520">
                  <c:v>-2.8577818327217122</c:v>
                </c:pt>
                <c:pt idx="1521">
                  <c:v>-2.839359873496432</c:v>
                </c:pt>
                <c:pt idx="1522">
                  <c:v>-2.8848716425076453</c:v>
                </c:pt>
                <c:pt idx="1523">
                  <c:v>-2.976249102140673</c:v>
                </c:pt>
                <c:pt idx="1524">
                  <c:v>-3.0791964173292556</c:v>
                </c:pt>
                <c:pt idx="1525">
                  <c:v>-3.156835112640163</c:v>
                </c:pt>
                <c:pt idx="1526">
                  <c:v>-3.1788412872578999</c:v>
                </c:pt>
                <c:pt idx="1527">
                  <c:v>-3.1321897161060144</c:v>
                </c:pt>
                <c:pt idx="1528">
                  <c:v>-3.0329234510703365</c:v>
                </c:pt>
                <c:pt idx="1529">
                  <c:v>-2.9268559679918451</c:v>
                </c:pt>
                <c:pt idx="1530">
                  <c:v>-2.8674732836901118</c:v>
                </c:pt>
                <c:pt idx="1531">
                  <c:v>-2.8829526054026502</c:v>
                </c:pt>
                <c:pt idx="1532">
                  <c:v>-2.9638734295616715</c:v>
                </c:pt>
                <c:pt idx="1533">
                  <c:v>-3.0781147160040772</c:v>
                </c:pt>
                <c:pt idx="1534">
                  <c:v>-3.1893022898063199</c:v>
                </c:pt>
                <c:pt idx="1535">
                  <c:v>-3.2659555490316001</c:v>
                </c:pt>
                <c:pt idx="1536">
                  <c:v>-3.28719198216106</c:v>
                </c:pt>
                <c:pt idx="1537">
                  <c:v>-3.250236039143731</c:v>
                </c:pt>
                <c:pt idx="1538">
                  <c:v>-3.1762985202854228</c:v>
                </c:pt>
                <c:pt idx="1539">
                  <c:v>-3.105516675535168</c:v>
                </c:pt>
                <c:pt idx="1540">
                  <c:v>-3.0769291547400615</c:v>
                </c:pt>
                <c:pt idx="1541">
                  <c:v>-3.1060648362895003</c:v>
                </c:pt>
                <c:pt idx="1542">
                  <c:v>-3.1791333104994903</c:v>
                </c:pt>
                <c:pt idx="1543">
                  <c:v>-3.2642478394495416</c:v>
                </c:pt>
                <c:pt idx="1544">
                  <c:v>-3.3257250027522933</c:v>
                </c:pt>
                <c:pt idx="1545">
                  <c:v>-3.3366494829765547</c:v>
                </c:pt>
                <c:pt idx="1546">
                  <c:v>-3.2903070235474008</c:v>
                </c:pt>
                <c:pt idx="1547">
                  <c:v>-3.2056647065239554</c:v>
                </c:pt>
                <c:pt idx="1548">
                  <c:v>-3.1198713849133535</c:v>
                </c:pt>
                <c:pt idx="1549">
                  <c:v>-3.0686923138634046</c:v>
                </c:pt>
                <c:pt idx="1550">
                  <c:v>-3.069916988786952</c:v>
                </c:pt>
                <c:pt idx="1551">
                  <c:v>-3.1201837244648316</c:v>
                </c:pt>
                <c:pt idx="1552">
                  <c:v>-3.2002252510703362</c:v>
                </c:pt>
                <c:pt idx="1553">
                  <c:v>-3.2835798556574924</c:v>
                </c:pt>
                <c:pt idx="1554">
                  <c:v>-3.3465034644240572</c:v>
                </c:pt>
                <c:pt idx="1555">
                  <c:v>-3.3748695943934766</c:v>
                </c:pt>
                <c:pt idx="1556">
                  <c:v>-3.3662361107033636</c:v>
                </c:pt>
                <c:pt idx="1557">
                  <c:v>-3.328451565851172</c:v>
                </c:pt>
                <c:pt idx="1558">
                  <c:v>-3.2765743351681955</c:v>
                </c:pt>
                <c:pt idx="1559">
                  <c:v>-3.2291222633027523</c:v>
                </c:pt>
                <c:pt idx="1560">
                  <c:v>-3.2046147138634042</c:v>
                </c:pt>
                <c:pt idx="1561">
                  <c:v>-3.2168310837920489</c:v>
                </c:pt>
                <c:pt idx="1562">
                  <c:v>-3.2666527593272168</c:v>
                </c:pt>
                <c:pt idx="1563">
                  <c:v>-3.3368473297655448</c:v>
                </c:pt>
                <c:pt idx="1564">
                  <c:v>-3.3981072793068292</c:v>
                </c:pt>
                <c:pt idx="1565">
                  <c:v>-3.4236891249745156</c:v>
                </c:pt>
                <c:pt idx="1566">
                  <c:v>-3.4032178763506624</c:v>
                </c:pt>
                <c:pt idx="1567">
                  <c:v>-3.3478606701325173</c:v>
                </c:pt>
                <c:pt idx="1568">
                  <c:v>-3.2832327695208963</c:v>
                </c:pt>
                <c:pt idx="1569">
                  <c:v>-3.2345886806320077</c:v>
                </c:pt>
                <c:pt idx="1570">
                  <c:v>-3.2150713493374106</c:v>
                </c:pt>
                <c:pt idx="1571">
                  <c:v>-3.2218053527013253</c:v>
                </c:pt>
                <c:pt idx="1572">
                  <c:v>-3.2387229554536181</c:v>
                </c:pt>
                <c:pt idx="1573">
                  <c:v>-3.2457330328236491</c:v>
                </c:pt>
                <c:pt idx="1574">
                  <c:v>-3.228692772680938</c:v>
                </c:pt>
                <c:pt idx="1575">
                  <c:v>-3.1848668778797147</c:v>
                </c:pt>
                <c:pt idx="1576">
                  <c:v>-3.1261605179408765</c:v>
                </c:pt>
                <c:pt idx="1577">
                  <c:v>-3.0770360527013247</c:v>
                </c:pt>
                <c:pt idx="1578">
                  <c:v>-3.0614422381243624</c:v>
                </c:pt>
                <c:pt idx="1579">
                  <c:v>-3.0863513670744136</c:v>
                </c:pt>
                <c:pt idx="1580">
                  <c:v>-3.1361629793068295</c:v>
                </c:pt>
                <c:pt idx="1581">
                  <c:v>-3.1825295524974511</c:v>
                </c:pt>
                <c:pt idx="1582">
                  <c:v>-3.2008575250764526</c:v>
                </c:pt>
                <c:pt idx="1583">
                  <c:v>-3.1832975851172276</c:v>
                </c:pt>
                <c:pt idx="1584">
                  <c:v>-3.1428419197757389</c:v>
                </c:pt>
                <c:pt idx="1585">
                  <c:v>-3.1047114280326196</c:v>
                </c:pt>
                <c:pt idx="1586">
                  <c:v>-3.08962096432212</c:v>
                </c:pt>
                <c:pt idx="1587">
                  <c:v>-3.101480374719674</c:v>
                </c:pt>
                <c:pt idx="1588">
                  <c:v>-3.1260788728848112</c:v>
                </c:pt>
                <c:pt idx="1589">
                  <c:v>-3.139442829765545</c:v>
                </c:pt>
                <c:pt idx="1590">
                  <c:v>-3.1225706064220184</c:v>
                </c:pt>
                <c:pt idx="1591">
                  <c:v>-3.0749734722731903</c:v>
                </c:pt>
                <c:pt idx="1592">
                  <c:v>-3.0157077491335369</c:v>
                </c:pt>
                <c:pt idx="1593">
                  <c:v>-2.9696658572884811</c:v>
                </c:pt>
                <c:pt idx="1594">
                  <c:v>-2.9503788407747193</c:v>
                </c:pt>
                <c:pt idx="1595">
                  <c:v>-2.9524480667686035</c:v>
                </c:pt>
                <c:pt idx="1596">
                  <c:v>-2.9585309987767583</c:v>
                </c:pt>
                <c:pt idx="1597">
                  <c:v>-2.9537378677879715</c:v>
                </c:pt>
                <c:pt idx="1598">
                  <c:v>-2.9344956611620794</c:v>
                </c:pt>
                <c:pt idx="1599">
                  <c:v>-2.9070532589194698</c:v>
                </c:pt>
                <c:pt idx="1600">
                  <c:v>-2.8806555329255863</c:v>
                </c:pt>
                <c:pt idx="1601">
                  <c:v>-2.8610102278287459</c:v>
                </c:pt>
                <c:pt idx="1602">
                  <c:v>-2.8475663348623854</c:v>
                </c:pt>
                <c:pt idx="1603">
                  <c:v>-2.8363773627930682</c:v>
                </c:pt>
                <c:pt idx="1604">
                  <c:v>-2.8255854132517837</c:v>
                </c:pt>
                <c:pt idx="1605">
                  <c:v>-2.8177761642201835</c:v>
                </c:pt>
                <c:pt idx="1606">
                  <c:v>-2.8176273045871554</c:v>
                </c:pt>
                <c:pt idx="1607">
                  <c:v>-2.8284640639143728</c:v>
                </c:pt>
                <c:pt idx="1608">
                  <c:v>-2.8505387823649335</c:v>
                </c:pt>
                <c:pt idx="1609">
                  <c:v>-2.8811763519877673</c:v>
                </c:pt>
                <c:pt idx="1610">
                  <c:v>-2.9164221172273193</c:v>
                </c:pt>
                <c:pt idx="1611">
                  <c:v>-2.9529189495412846</c:v>
                </c:pt>
                <c:pt idx="1612">
                  <c:v>-2.9886251545361877</c:v>
                </c:pt>
                <c:pt idx="1613">
                  <c:v>-3.0228408636085624</c:v>
                </c:pt>
                <c:pt idx="1614">
                  <c:v>-3.0564360707441387</c:v>
                </c:pt>
                <c:pt idx="1615">
                  <c:v>-3.0914203820591228</c:v>
                </c:pt>
                <c:pt idx="1616">
                  <c:v>-3.1296201771661569</c:v>
                </c:pt>
                <c:pt idx="1617">
                  <c:v>-3.1716303252803262</c:v>
                </c:pt>
                <c:pt idx="1618">
                  <c:v>-3.215792103771661</c:v>
                </c:pt>
                <c:pt idx="1619">
                  <c:v>-3.2582759826707441</c:v>
                </c:pt>
                <c:pt idx="1620">
                  <c:v>-3.2958258455657488</c:v>
                </c:pt>
                <c:pt idx="1621">
                  <c:v>-3.3283167566768603</c:v>
                </c:pt>
                <c:pt idx="1622">
                  <c:v>-3.3583503433231399</c:v>
                </c:pt>
                <c:pt idx="1623">
                  <c:v>-3.3889444323139646</c:v>
                </c:pt>
                <c:pt idx="1624">
                  <c:v>-3.4215276212028543</c:v>
                </c:pt>
                <c:pt idx="1625">
                  <c:v>-3.4554414337410804</c:v>
                </c:pt>
                <c:pt idx="1626">
                  <c:v>-3.4888376549439344</c:v>
                </c:pt>
                <c:pt idx="1627">
                  <c:v>-3.5201175618756371</c:v>
                </c:pt>
                <c:pt idx="1628">
                  <c:v>-3.5488873598369008</c:v>
                </c:pt>
                <c:pt idx="1629">
                  <c:v>-3.5764127361875637</c:v>
                </c:pt>
                <c:pt idx="1630">
                  <c:v>-3.6054559500509686</c:v>
                </c:pt>
                <c:pt idx="1631">
                  <c:v>-3.6382943270132517</c:v>
                </c:pt>
                <c:pt idx="1632">
                  <c:v>-3.6743062260958204</c:v>
                </c:pt>
                <c:pt idx="1633">
                  <c:v>-3.710043190316004</c:v>
                </c:pt>
                <c:pt idx="1634">
                  <c:v>-3.741388793068297</c:v>
                </c:pt>
                <c:pt idx="1635">
                  <c:v>-3.7655348259938832</c:v>
                </c:pt>
                <c:pt idx="1636">
                  <c:v>-3.7817757246687052</c:v>
                </c:pt>
                <c:pt idx="1637">
                  <c:v>-3.7917105915392448</c:v>
                </c:pt>
                <c:pt idx="1638">
                  <c:v>-3.7990081352701326</c:v>
                </c:pt>
                <c:pt idx="1639">
                  <c:v>-3.8076856693170233</c:v>
                </c:pt>
                <c:pt idx="1640">
                  <c:v>-3.8197114076452596</c:v>
                </c:pt>
                <c:pt idx="1641">
                  <c:v>-3.8341063698267073</c:v>
                </c:pt>
                <c:pt idx="1642">
                  <c:v>-3.8478667795107033</c:v>
                </c:pt>
                <c:pt idx="1643">
                  <c:v>-3.8581236695208965</c:v>
                </c:pt>
                <c:pt idx="1644">
                  <c:v>-3.8644069166156982</c:v>
                </c:pt>
                <c:pt idx="1645">
                  <c:v>-3.8688578979612642</c:v>
                </c:pt>
                <c:pt idx="1646">
                  <c:v>-3.8744348208970436</c:v>
                </c:pt>
                <c:pt idx="1647">
                  <c:v>-3.8831480508664629</c:v>
                </c:pt>
                <c:pt idx="1648">
                  <c:v>-3.8953032819571862</c:v>
                </c:pt>
                <c:pt idx="1649">
                  <c:v>-3.9098098888888888</c:v>
                </c:pt>
                <c:pt idx="1650">
                  <c:v>-3.9249669976554529</c:v>
                </c:pt>
                <c:pt idx="1651">
                  <c:v>-3.9392286697247703</c:v>
                </c:pt>
                <c:pt idx="1652">
                  <c:v>-3.9519071882772683</c:v>
                </c:pt>
                <c:pt idx="1653">
                  <c:v>-3.9632911590214066</c:v>
                </c:pt>
                <c:pt idx="1654">
                  <c:v>-3.9740398176350662</c:v>
                </c:pt>
                <c:pt idx="1655">
                  <c:v>-3.9846399964322115</c:v>
                </c:pt>
                <c:pt idx="1656">
                  <c:v>-3.995373845056065</c:v>
                </c:pt>
                <c:pt idx="1657">
                  <c:v>-4.0064057929663601</c:v>
                </c:pt>
                <c:pt idx="1658">
                  <c:v>-4.0173762222222216</c:v>
                </c:pt>
                <c:pt idx="1659">
                  <c:v>-4.0269013452599385</c:v>
                </c:pt>
                <c:pt idx="1660">
                  <c:v>-4.0332738321100914</c:v>
                </c:pt>
                <c:pt idx="1661">
                  <c:v>-4.0358872314984708</c:v>
                </c:pt>
                <c:pt idx="1662">
                  <c:v>-4.0356449547400608</c:v>
                </c:pt>
                <c:pt idx="1663">
                  <c:v>-4.0344855958205903</c:v>
                </c:pt>
                <c:pt idx="1664">
                  <c:v>-4.0348638209989804</c:v>
                </c:pt>
                <c:pt idx="1665">
                  <c:v>-4.0390778419979609</c:v>
                </c:pt>
                <c:pt idx="1666">
                  <c:v>-4.0481913223241586</c:v>
                </c:pt>
                <c:pt idx="1667">
                  <c:v>-4.0612784456676856</c:v>
                </c:pt>
                <c:pt idx="1668">
                  <c:v>-4.0760216332313961</c:v>
                </c:pt>
                <c:pt idx="1669">
                  <c:v>-4.0897820430173288</c:v>
                </c:pt>
                <c:pt idx="1670">
                  <c:v>-4.1001524764525996</c:v>
                </c:pt>
                <c:pt idx="1671">
                  <c:v>-4.1057859812436286</c:v>
                </c:pt>
                <c:pt idx="1672">
                  <c:v>-4.1071887561671767</c:v>
                </c:pt>
                <c:pt idx="1673">
                  <c:v>-4.1060514224260958</c:v>
                </c:pt>
                <c:pt idx="1674">
                  <c:v>-4.1041959923547395</c:v>
                </c:pt>
                <c:pt idx="1675">
                  <c:v>-4.1036332115188578</c:v>
                </c:pt>
                <c:pt idx="1676">
                  <c:v>-4.1061349661569828</c:v>
                </c:pt>
                <c:pt idx="1677">
                  <c:v>-4.1118877104994898</c:v>
                </c:pt>
                <c:pt idx="1678">
                  <c:v>-4.1193815819571862</c:v>
                </c:pt>
                <c:pt idx="1679">
                  <c:v>-4.1265769745157996</c:v>
                </c:pt>
                <c:pt idx="1680">
                  <c:v>-4.1319530126401629</c:v>
                </c:pt>
                <c:pt idx="1681">
                  <c:v>-4.1350999525993881</c:v>
                </c:pt>
                <c:pt idx="1682">
                  <c:v>-4.1366982958205911</c:v>
                </c:pt>
                <c:pt idx="1683">
                  <c:v>-4.1376803142711527</c:v>
                </c:pt>
                <c:pt idx="1684">
                  <c:v>-4.1382958795107028</c:v>
                </c:pt>
                <c:pt idx="1685">
                  <c:v>-4.1379347428134547</c:v>
                </c:pt>
                <c:pt idx="1686">
                  <c:v>-4.1356581765545357</c:v>
                </c:pt>
                <c:pt idx="1687">
                  <c:v>-4.1315671926605511</c:v>
                </c:pt>
                <c:pt idx="1688">
                  <c:v>-4.1277443080530061</c:v>
                </c:pt>
                <c:pt idx="1689">
                  <c:v>-4.1267167203873596</c:v>
                </c:pt>
                <c:pt idx="1690">
                  <c:v>-4.1295401182466867</c:v>
                </c:pt>
                <c:pt idx="1691">
                  <c:v>-4.1359634908256879</c:v>
                </c:pt>
                <c:pt idx="1692">
                  <c:v>-4.1449531746177373</c:v>
                </c:pt>
                <c:pt idx="1693">
                  <c:v>-4.1546134864424058</c:v>
                </c:pt>
                <c:pt idx="1694">
                  <c:v>-4.1625771014271153</c:v>
                </c:pt>
                <c:pt idx="1695">
                  <c:v>-4.1668788434250761</c:v>
                </c:pt>
                <c:pt idx="1696">
                  <c:v>-4.1667949199796119</c:v>
                </c:pt>
                <c:pt idx="1697">
                  <c:v>-4.1632921597349641</c:v>
                </c:pt>
                <c:pt idx="1698">
                  <c:v>-4.1583197896024462</c:v>
                </c:pt>
                <c:pt idx="1699">
                  <c:v>-4.1531043831804277</c:v>
                </c:pt>
                <c:pt idx="1700">
                  <c:v>-4.1476049281345571</c:v>
                </c:pt>
                <c:pt idx="1701">
                  <c:v>-4.1419721828746177</c:v>
                </c:pt>
                <c:pt idx="1702">
                  <c:v>-4.137309683893986</c:v>
                </c:pt>
                <c:pt idx="1703">
                  <c:v>-4.1345595766564722</c:v>
                </c:pt>
                <c:pt idx="1704">
                  <c:v>-4.1340256563710502</c:v>
                </c:pt>
                <c:pt idx="1705">
                  <c:v>-4.1360048829765539</c:v>
                </c:pt>
                <c:pt idx="1706">
                  <c:v>-4.1407953556574926</c:v>
                </c:pt>
                <c:pt idx="1707">
                  <c:v>-4.1482060630988782</c:v>
                </c:pt>
                <c:pt idx="1708">
                  <c:v>-4.1574547323139646</c:v>
                </c:pt>
                <c:pt idx="1709">
                  <c:v>-4.1676512430173291</c:v>
                </c:pt>
                <c:pt idx="1710">
                  <c:v>-4.1786361026503567</c:v>
                </c:pt>
                <c:pt idx="1711">
                  <c:v>-4.1915606954128437</c:v>
                </c:pt>
                <c:pt idx="1712">
                  <c:v>-4.2084027290519872</c:v>
                </c:pt>
                <c:pt idx="1713">
                  <c:v>-4.2300166279306826</c:v>
                </c:pt>
                <c:pt idx="1714">
                  <c:v>-4.2543756973496434</c:v>
                </c:pt>
                <c:pt idx="1715">
                  <c:v>-4.2775924964322121</c:v>
                </c:pt>
                <c:pt idx="1716">
                  <c:v>-4.296832994189602</c:v>
                </c:pt>
                <c:pt idx="1717">
                  <c:v>-4.3113509935779808</c:v>
                </c:pt>
                <c:pt idx="1718">
                  <c:v>-4.32104168501529</c:v>
                </c:pt>
                <c:pt idx="1719">
                  <c:v>-4.3254873499490305</c:v>
                </c:pt>
                <c:pt idx="1720">
                  <c:v>-4.3245227997961262</c:v>
                </c:pt>
                <c:pt idx="1721">
                  <c:v>-4.3187954982670735</c:v>
                </c:pt>
                <c:pt idx="1722">
                  <c:v>-4.3098980923547394</c:v>
                </c:pt>
                <c:pt idx="1723">
                  <c:v>-4.3002396792048927</c:v>
                </c:pt>
                <c:pt idx="1724">
                  <c:v>-4.2918598646279307</c:v>
                </c:pt>
                <c:pt idx="1725">
                  <c:v>-4.2855014282364925</c:v>
                </c:pt>
                <c:pt idx="1726">
                  <c:v>-4.2822751217125381</c:v>
                </c:pt>
                <c:pt idx="1727">
                  <c:v>-4.2857531985728849</c:v>
                </c:pt>
                <c:pt idx="1728">
                  <c:v>-4.300803599286442</c:v>
                </c:pt>
                <c:pt idx="1729">
                  <c:v>-4.3298847874617739</c:v>
                </c:pt>
                <c:pt idx="1730">
                  <c:v>-4.3698691902140663</c:v>
                </c:pt>
                <c:pt idx="1731">
                  <c:v>-4.4120553497451569</c:v>
                </c:pt>
                <c:pt idx="1732">
                  <c:v>-4.4464419437308864</c:v>
                </c:pt>
                <c:pt idx="1733">
                  <c:v>-4.4672955948012225</c:v>
                </c:pt>
                <c:pt idx="1734">
                  <c:v>-4.4758022439347602</c:v>
                </c:pt>
                <c:pt idx="1735">
                  <c:v>-4.4785026046890923</c:v>
                </c:pt>
                <c:pt idx="1736">
                  <c:v>-4.482535487767584</c:v>
                </c:pt>
                <c:pt idx="1737">
                  <c:v>-4.4913235273190617</c:v>
                </c:pt>
                <c:pt idx="1738">
                  <c:v>-4.5045002702344545</c:v>
                </c:pt>
                <c:pt idx="1739">
                  <c:v>-4.5207931937818548</c:v>
                </c:pt>
                <c:pt idx="1740">
                  <c:v>-4.5397595163098874</c:v>
                </c:pt>
                <c:pt idx="1741">
                  <c:v>-4.5611250624872577</c:v>
                </c:pt>
                <c:pt idx="1742">
                  <c:v>-4.583848573904179</c:v>
                </c:pt>
                <c:pt idx="1743">
                  <c:v>-4.6063203147808354</c:v>
                </c:pt>
                <c:pt idx="1744">
                  <c:v>-4.6268921957186544</c:v>
                </c:pt>
                <c:pt idx="1745">
                  <c:v>-4.6444082752293578</c:v>
                </c:pt>
                <c:pt idx="1746">
                  <c:v>-4.6584812143730883</c:v>
                </c:pt>
                <c:pt idx="1747">
                  <c:v>-4.6688626604485215</c:v>
                </c:pt>
                <c:pt idx="1748">
                  <c:v>-4.6748914788990827</c:v>
                </c:pt>
                <c:pt idx="1749">
                  <c:v>-4.6755469173292559</c:v>
                </c:pt>
                <c:pt idx="1750">
                  <c:v>-4.6691000006116203</c:v>
                </c:pt>
                <c:pt idx="1751">
                  <c:v>-4.6534583382262991</c:v>
                </c:pt>
                <c:pt idx="1752">
                  <c:v>-4.6294083805300712</c:v>
                </c:pt>
                <c:pt idx="1753">
                  <c:v>-4.6042981771661573</c:v>
                </c:pt>
                <c:pt idx="1754">
                  <c:v>-4.5893017001019363</c:v>
                </c:pt>
                <c:pt idx="1755">
                  <c:v>-4.5899092908256875</c:v>
                </c:pt>
                <c:pt idx="1756">
                  <c:v>-4.6005406085626905</c:v>
                </c:pt>
                <c:pt idx="1757">
                  <c:v>-4.6110561043832821</c:v>
                </c:pt>
                <c:pt idx="1758">
                  <c:v>-4.6175709953109072</c:v>
                </c:pt>
                <c:pt idx="1759">
                  <c:v>-4.6240714559633025</c:v>
                </c:pt>
                <c:pt idx="1760">
                  <c:v>-4.6345448002038738</c:v>
                </c:pt>
                <c:pt idx="1761">
                  <c:v>-4.6482771088685011</c:v>
                </c:pt>
                <c:pt idx="1762">
                  <c:v>-4.6631854851172276</c:v>
                </c:pt>
                <c:pt idx="1763">
                  <c:v>-4.6789129696228331</c:v>
                </c:pt>
                <c:pt idx="1764">
                  <c:v>-4.6947885544342505</c:v>
                </c:pt>
                <c:pt idx="1765">
                  <c:v>-4.7078597284403667</c:v>
                </c:pt>
                <c:pt idx="1766">
                  <c:v>-4.7150046149847089</c:v>
                </c:pt>
                <c:pt idx="1767">
                  <c:v>-4.715891697349643</c:v>
                </c:pt>
                <c:pt idx="1768">
                  <c:v>-4.713197792252803</c:v>
                </c:pt>
                <c:pt idx="1769">
                  <c:v>-4.7105600891946988</c:v>
                </c:pt>
                <c:pt idx="1770">
                  <c:v>-4.7105745194699287</c:v>
                </c:pt>
                <c:pt idx="1771">
                  <c:v>-4.714439175942915</c:v>
                </c:pt>
                <c:pt idx="1772">
                  <c:v>-4.7226921559633022</c:v>
                </c:pt>
                <c:pt idx="1773">
                  <c:v>-4.7352278907237508</c:v>
                </c:pt>
                <c:pt idx="1774">
                  <c:v>-4.7505555045871555</c:v>
                </c:pt>
                <c:pt idx="1775">
                  <c:v>-4.7658519795107033</c:v>
                </c:pt>
                <c:pt idx="1776">
                  <c:v>-4.7777626553516814</c:v>
                </c:pt>
                <c:pt idx="1777">
                  <c:v>-4.7830304664627921</c:v>
                </c:pt>
                <c:pt idx="1778">
                  <c:v>-4.7797521350662588</c:v>
                </c:pt>
                <c:pt idx="1779">
                  <c:v>-4.7694614478083581</c:v>
                </c:pt>
                <c:pt idx="1780">
                  <c:v>-4.7573430518858304</c:v>
                </c:pt>
                <c:pt idx="1781">
                  <c:v>-4.7489886801223236</c:v>
                </c:pt>
                <c:pt idx="1782">
                  <c:v>-4.7468959099898056</c:v>
                </c:pt>
                <c:pt idx="1783">
                  <c:v>-4.7502862659531093</c:v>
                </c:pt>
                <c:pt idx="1784">
                  <c:v>-4.7571645720693168</c:v>
                </c:pt>
                <c:pt idx="1785">
                  <c:v>-4.7657145121304785</c:v>
                </c:pt>
                <c:pt idx="1786">
                  <c:v>-4.774377236085626</c:v>
                </c:pt>
                <c:pt idx="1787">
                  <c:v>-4.7817735132517836</c:v>
                </c:pt>
                <c:pt idx="1788">
                  <c:v>-4.7872896770642202</c:v>
                </c:pt>
                <c:pt idx="1789">
                  <c:v>-4.7916912917431196</c:v>
                </c:pt>
                <c:pt idx="1790">
                  <c:v>-4.7965994851172269</c:v>
                </c:pt>
                <c:pt idx="1791">
                  <c:v>-4.8029381747196735</c:v>
                </c:pt>
                <c:pt idx="1792">
                  <c:v>-4.8099212903160034</c:v>
                </c:pt>
                <c:pt idx="1793">
                  <c:v>-4.81530834108053</c:v>
                </c:pt>
                <c:pt idx="1794">
                  <c:v>-4.8162337775739044</c:v>
                </c:pt>
                <c:pt idx="1795">
                  <c:v>-4.8105243240570843</c:v>
                </c:pt>
                <c:pt idx="1796">
                  <c:v>-4.7984647884811418</c:v>
                </c:pt>
                <c:pt idx="1797">
                  <c:v>-4.7836672974515801</c:v>
                </c:pt>
                <c:pt idx="1798">
                  <c:v>-4.7716282679918454</c:v>
                </c:pt>
                <c:pt idx="1799">
                  <c:v>-4.7662446349643224</c:v>
                </c:pt>
                <c:pt idx="1800">
                  <c:v>-4.7677529787971462</c:v>
                </c:pt>
                <c:pt idx="1801">
                  <c:v>-4.7746225507645255</c:v>
                </c:pt>
                <c:pt idx="1802">
                  <c:v>-4.7852956403669724</c:v>
                </c:pt>
                <c:pt idx="1803">
                  <c:v>-4.7967399904179411</c:v>
                </c:pt>
                <c:pt idx="1804">
                  <c:v>-4.8046690487257901</c:v>
                </c:pt>
                <c:pt idx="1805">
                  <c:v>-4.8076587745157999</c:v>
                </c:pt>
                <c:pt idx="1806">
                  <c:v>-4.8092077509683993</c:v>
                </c:pt>
                <c:pt idx="1807">
                  <c:v>-4.8141861970438322</c:v>
                </c:pt>
                <c:pt idx="1808">
                  <c:v>-4.8244195429153924</c:v>
                </c:pt>
                <c:pt idx="1809">
                  <c:v>-4.8383705841997955</c:v>
                </c:pt>
                <c:pt idx="1810">
                  <c:v>-4.8533841496432206</c:v>
                </c:pt>
                <c:pt idx="1811">
                  <c:v>-4.8668441817533132</c:v>
                </c:pt>
                <c:pt idx="1812">
                  <c:v>-4.8760286742099899</c:v>
                </c:pt>
                <c:pt idx="1813">
                  <c:v>-4.8787468829765546</c:v>
                </c:pt>
                <c:pt idx="1814">
                  <c:v>-4.8751495664627926</c:v>
                </c:pt>
                <c:pt idx="1815">
                  <c:v>-4.8686084731906218</c:v>
                </c:pt>
                <c:pt idx="1816">
                  <c:v>-4.8644198950050965</c:v>
                </c:pt>
                <c:pt idx="1817">
                  <c:v>-4.867292279816513</c:v>
                </c:pt>
                <c:pt idx="1818">
                  <c:v>-4.8787920725790004</c:v>
                </c:pt>
                <c:pt idx="1819">
                  <c:v>-4.8959781544342507</c:v>
                </c:pt>
                <c:pt idx="1820">
                  <c:v>-4.9130689204892963</c:v>
                </c:pt>
                <c:pt idx="1821">
                  <c:v>-4.9261249047910294</c:v>
                </c:pt>
                <c:pt idx="1822">
                  <c:v>-4.9361509102956163</c:v>
                </c:pt>
                <c:pt idx="1823">
                  <c:v>-4.9463083073394492</c:v>
                </c:pt>
                <c:pt idx="1824">
                  <c:v>-4.9569703844036699</c:v>
                </c:pt>
                <c:pt idx="1825">
                  <c:v>-4.9657861452599388</c:v>
                </c:pt>
                <c:pt idx="1826">
                  <c:v>-4.9720059750254837</c:v>
                </c:pt>
                <c:pt idx="1827">
                  <c:v>-4.9779349206931691</c:v>
                </c:pt>
                <c:pt idx="1828">
                  <c:v>-4.9853395522935786</c:v>
                </c:pt>
                <c:pt idx="1829">
                  <c:v>-4.992102795922527</c:v>
                </c:pt>
                <c:pt idx="1830">
                  <c:v>-4.9933024077471968</c:v>
                </c:pt>
                <c:pt idx="1831">
                  <c:v>-4.9849393019367989</c:v>
                </c:pt>
                <c:pt idx="1832">
                  <c:v>-4.9666717086646273</c:v>
                </c:pt>
                <c:pt idx="1833">
                  <c:v>-4.9420980836901123</c:v>
                </c:pt>
                <c:pt idx="1834">
                  <c:v>-4.9171868662589189</c:v>
                </c:pt>
                <c:pt idx="1835">
                  <c:v>-4.8979585201834857</c:v>
                </c:pt>
                <c:pt idx="1836">
                  <c:v>-4.8881432726809377</c:v>
                </c:pt>
                <c:pt idx="1837">
                  <c:v>-4.8878934010193671</c:v>
                </c:pt>
                <c:pt idx="1838">
                  <c:v>-4.894597784301733</c:v>
                </c:pt>
                <c:pt idx="1839">
                  <c:v>-4.9048960664627925</c:v>
                </c:pt>
                <c:pt idx="1840">
                  <c:v>-4.9160806714576957</c:v>
                </c:pt>
                <c:pt idx="1841">
                  <c:v>-4.9265483194699282</c:v>
                </c:pt>
                <c:pt idx="1842">
                  <c:v>-4.9356693946992856</c:v>
                </c:pt>
                <c:pt idx="1843">
                  <c:v>-4.9431803546381241</c:v>
                </c:pt>
                <c:pt idx="1844">
                  <c:v>-4.9487424674821607</c:v>
                </c:pt>
                <c:pt idx="1845">
                  <c:v>-4.9520868743119264</c:v>
                </c:pt>
                <c:pt idx="1846">
                  <c:v>-4.9533373718654437</c:v>
                </c:pt>
                <c:pt idx="1847">
                  <c:v>-4.9539343297655458</c:v>
                </c:pt>
                <c:pt idx="1848">
                  <c:v>-4.9583329064220178</c:v>
                </c:pt>
                <c:pt idx="1849">
                  <c:v>-4.9743596293577985</c:v>
                </c:pt>
                <c:pt idx="1850">
                  <c:v>-5.0103487437308871</c:v>
                </c:pt>
                <c:pt idx="1851">
                  <c:v>-5.068813016819572</c:v>
                </c:pt>
                <c:pt idx="1852">
                  <c:v>-5.1383574651376147</c:v>
                </c:pt>
                <c:pt idx="1853">
                  <c:v>-5.1919731646279308</c:v>
                </c:pt>
                <c:pt idx="1854">
                  <c:v>-5.2006685466870541</c:v>
                </c:pt>
                <c:pt idx="1855">
                  <c:v>-5.1573401167176343</c:v>
                </c:pt>
                <c:pt idx="1856">
                  <c:v>-5.0904956493374112</c:v>
                </c:pt>
                <c:pt idx="1857">
                  <c:v>-5.0468516519877671</c:v>
                </c:pt>
                <c:pt idx="1858">
                  <c:v>-5.0493123941896023</c:v>
                </c:pt>
                <c:pt idx="1859">
                  <c:v>-5.0749732267074412</c:v>
                </c:pt>
                <c:pt idx="1860">
                  <c:v>-5.084498349643221</c:v>
                </c:pt>
                <c:pt idx="1861">
                  <c:v>-5.0695595937818547</c:v>
                </c:pt>
                <c:pt idx="1862">
                  <c:v>-5.0603975062181448</c:v>
                </c:pt>
                <c:pt idx="1863">
                  <c:v>-5.0893773027522933</c:v>
                </c:pt>
                <c:pt idx="1864">
                  <c:v>-5.1601547805300712</c:v>
                </c:pt>
                <c:pt idx="1865">
                  <c:v>-5.25221198216106</c:v>
                </c:pt>
                <c:pt idx="1866">
                  <c:v>-5.3403046548419981</c:v>
                </c:pt>
                <c:pt idx="1867">
                  <c:v>-5.4055845761467891</c:v>
                </c:pt>
                <c:pt idx="1868">
                  <c:v>-5.4402480036697245</c:v>
                </c:pt>
                <c:pt idx="1869">
                  <c:v>-5.449334142405708</c:v>
                </c:pt>
                <c:pt idx="1870">
                  <c:v>-5.4467028951070331</c:v>
                </c:pt>
                <c:pt idx="1871">
                  <c:v>-5.4465642884811416</c:v>
                </c:pt>
                <c:pt idx="1872">
                  <c:v>-5.4552535944954128</c:v>
                </c:pt>
                <c:pt idx="1873">
                  <c:v>-5.468082491743119</c:v>
                </c:pt>
                <c:pt idx="1874">
                  <c:v>-5.475489781549439</c:v>
                </c:pt>
                <c:pt idx="1875">
                  <c:v>-5.4746247243628945</c:v>
                </c:pt>
                <c:pt idx="1876">
                  <c:v>-5.4731365069317022</c:v>
                </c:pt>
                <c:pt idx="1877">
                  <c:v>-5.479952914780835</c:v>
                </c:pt>
                <c:pt idx="1878">
                  <c:v>-5.4961463453618755</c:v>
                </c:pt>
                <c:pt idx="1879">
                  <c:v>-5.51755176462793</c:v>
                </c:pt>
                <c:pt idx="1880">
                  <c:v>-5.5417239999999994</c:v>
                </c:pt>
                <c:pt idx="1881">
                  <c:v>-5.5684952044852185</c:v>
                </c:pt>
                <c:pt idx="1882">
                  <c:v>-5.5973869003058097</c:v>
                </c:pt>
                <c:pt idx="1883">
                  <c:v>-5.6279270656472979</c:v>
                </c:pt>
                <c:pt idx="1884">
                  <c:v>-5.6600602576962284</c:v>
                </c:pt>
                <c:pt idx="1885">
                  <c:v>-5.6922204116207951</c:v>
                </c:pt>
                <c:pt idx="1886">
                  <c:v>-5.7213646374108054</c:v>
                </c:pt>
                <c:pt idx="1887">
                  <c:v>-5.7462329438328235</c:v>
                </c:pt>
                <c:pt idx="1888">
                  <c:v>-5.7690065813455655</c:v>
                </c:pt>
                <c:pt idx="1889">
                  <c:v>-5.7941232404689087</c:v>
                </c:pt>
                <c:pt idx="1890">
                  <c:v>-5.8266278223241592</c:v>
                </c:pt>
                <c:pt idx="1891">
                  <c:v>-5.8702167567787971</c:v>
                </c:pt>
                <c:pt idx="1892">
                  <c:v>-5.9252420666666668</c:v>
                </c:pt>
                <c:pt idx="1893">
                  <c:v>-5.9880107398572884</c:v>
                </c:pt>
                <c:pt idx="1894">
                  <c:v>-6.0507319449541281</c:v>
                </c:pt>
                <c:pt idx="1895">
                  <c:v>-6.1013882981651371</c:v>
                </c:pt>
                <c:pt idx="1896">
                  <c:v>-6.1254295218144748</c:v>
                </c:pt>
                <c:pt idx="1897">
                  <c:v>-6.1107326628950043</c:v>
                </c:pt>
                <c:pt idx="1898">
                  <c:v>-6.0548297643221201</c:v>
                </c:pt>
                <c:pt idx="1899">
                  <c:v>-5.9717576893985731</c:v>
                </c:pt>
                <c:pt idx="1900">
                  <c:v>-5.8919312878695207</c:v>
                </c:pt>
                <c:pt idx="1901">
                  <c:v>-5.8482303288481141</c:v>
                </c:pt>
                <c:pt idx="1902">
                  <c:v>-5.8549704081549434</c:v>
                </c:pt>
                <c:pt idx="1903">
                  <c:v>-5.8999203456676854</c:v>
                </c:pt>
                <c:pt idx="1904">
                  <c:v>-5.9582384172273191</c:v>
                </c:pt>
                <c:pt idx="1905">
                  <c:v>-6.0118928505606517</c:v>
                </c:pt>
                <c:pt idx="1906">
                  <c:v>-6.0550538133537204</c:v>
                </c:pt>
                <c:pt idx="1907">
                  <c:v>-6.0870001713557587</c:v>
                </c:pt>
                <c:pt idx="1908">
                  <c:v>-6.1063849719673797</c:v>
                </c:pt>
                <c:pt idx="1909">
                  <c:v>-6.1121240455657491</c:v>
                </c:pt>
                <c:pt idx="1910">
                  <c:v>-6.1061168725790012</c:v>
                </c:pt>
                <c:pt idx="1911">
                  <c:v>-6.0934425311926601</c:v>
                </c:pt>
                <c:pt idx="1912">
                  <c:v>-6.0804173062181439</c:v>
                </c:pt>
                <c:pt idx="1913">
                  <c:v>-6.072807992558614</c:v>
                </c:pt>
                <c:pt idx="1914">
                  <c:v>-6.0748449402650353</c:v>
                </c:pt>
                <c:pt idx="1915">
                  <c:v>-6.0884291486238524</c:v>
                </c:pt>
                <c:pt idx="1916">
                  <c:v>-6.1124407521916408</c:v>
                </c:pt>
                <c:pt idx="1917">
                  <c:v>-6.1430325626911308</c:v>
                </c:pt>
                <c:pt idx="1918">
                  <c:v>-6.1754365124362893</c:v>
                </c:pt>
                <c:pt idx="1919">
                  <c:v>-6.2059983231396529</c:v>
                </c:pt>
                <c:pt idx="1920">
                  <c:v>-6.2327531985728841</c:v>
                </c:pt>
                <c:pt idx="1921">
                  <c:v>-6.2545713997961263</c:v>
                </c:pt>
                <c:pt idx="1922">
                  <c:v>-6.2702559731906211</c:v>
                </c:pt>
                <c:pt idx="1923">
                  <c:v>-6.2782864231396536</c:v>
                </c:pt>
                <c:pt idx="1924">
                  <c:v>-6.2770598495412839</c:v>
                </c:pt>
                <c:pt idx="1925">
                  <c:v>-6.2662401785932724</c:v>
                </c:pt>
                <c:pt idx="1926">
                  <c:v>-6.2497167503567788</c:v>
                </c:pt>
                <c:pt idx="1927">
                  <c:v>-6.2376162024464827</c:v>
                </c:pt>
                <c:pt idx="1928">
                  <c:v>-6.2423269288481142</c:v>
                </c:pt>
                <c:pt idx="1929">
                  <c:v>-6.2686310479102945</c:v>
                </c:pt>
                <c:pt idx="1930">
                  <c:v>-6.3083701359836892</c:v>
                </c:pt>
                <c:pt idx="1931">
                  <c:v>-6.3477613783893982</c:v>
                </c:pt>
                <c:pt idx="1932">
                  <c:v>-6.3790443232415894</c:v>
                </c:pt>
                <c:pt idx="1933">
                  <c:v>-6.4038393390417934</c:v>
                </c:pt>
                <c:pt idx="1934">
                  <c:v>-6.4282181552497448</c:v>
                </c:pt>
                <c:pt idx="1935">
                  <c:v>-6.4567901065239548</c:v>
                </c:pt>
                <c:pt idx="1936">
                  <c:v>-6.4900374679918444</c:v>
                </c:pt>
                <c:pt idx="1937">
                  <c:v>-6.5249177293577985</c:v>
                </c:pt>
                <c:pt idx="1938">
                  <c:v>-6.5576418034658506</c:v>
                </c:pt>
                <c:pt idx="1939">
                  <c:v>-6.5879689322120285</c:v>
                </c:pt>
                <c:pt idx="1940">
                  <c:v>-6.6210849022426093</c:v>
                </c:pt>
                <c:pt idx="1941">
                  <c:v>-6.6625909399592249</c:v>
                </c:pt>
                <c:pt idx="1942">
                  <c:v>-6.7119736311926603</c:v>
                </c:pt>
                <c:pt idx="1943">
                  <c:v>-6.7632018791029553</c:v>
                </c:pt>
                <c:pt idx="1944">
                  <c:v>-6.8099681330275228</c:v>
                </c:pt>
                <c:pt idx="1945">
                  <c:v>-6.8488387460754332</c:v>
                </c:pt>
                <c:pt idx="1946">
                  <c:v>-6.8793390383282356</c:v>
                </c:pt>
                <c:pt idx="1947">
                  <c:v>-6.9022406496432209</c:v>
                </c:pt>
                <c:pt idx="1948">
                  <c:v>-6.9185726868501529</c:v>
                </c:pt>
                <c:pt idx="1949">
                  <c:v>-6.931407280326197</c:v>
                </c:pt>
                <c:pt idx="1950">
                  <c:v>-6.9464785668705407</c:v>
                </c:pt>
                <c:pt idx="1951">
                  <c:v>-6.9682705657492345</c:v>
                </c:pt>
                <c:pt idx="1952">
                  <c:v>-6.9963860645259937</c:v>
                </c:pt>
                <c:pt idx="1953">
                  <c:v>-7.0264321826707441</c:v>
                </c:pt>
                <c:pt idx="1954">
                  <c:v>-7.0529952873598356</c:v>
                </c:pt>
                <c:pt idx="1955">
                  <c:v>-7.072401733333332</c:v>
                </c:pt>
                <c:pt idx="1956">
                  <c:v>-7.0848656964322121</c:v>
                </c:pt>
                <c:pt idx="1957">
                  <c:v>-7.094090441794088</c:v>
                </c:pt>
                <c:pt idx="1958">
                  <c:v>-7.1038567023445456</c:v>
                </c:pt>
                <c:pt idx="1959">
                  <c:v>-7.1156128223241586</c:v>
                </c:pt>
                <c:pt idx="1960">
                  <c:v>-7.1294780413863403</c:v>
                </c:pt>
                <c:pt idx="1961">
                  <c:v>-7.1452131207951064</c:v>
                </c:pt>
                <c:pt idx="1962">
                  <c:v>-7.1609778202854226</c:v>
                </c:pt>
                <c:pt idx="1963">
                  <c:v>-7.1730931781855247</c:v>
                </c:pt>
                <c:pt idx="1964">
                  <c:v>-7.178424786340468</c:v>
                </c:pt>
                <c:pt idx="1965">
                  <c:v>-7.1763680919469914</c:v>
                </c:pt>
                <c:pt idx="1966">
                  <c:v>-7.1684466285423039</c:v>
                </c:pt>
                <c:pt idx="1967">
                  <c:v>-7.1569624054026502</c:v>
                </c:pt>
                <c:pt idx="1968">
                  <c:v>-7.1445675557594299</c:v>
                </c:pt>
                <c:pt idx="1969">
                  <c:v>-7.1343706653414873</c:v>
                </c:pt>
                <c:pt idx="1970">
                  <c:v>-7.1289805765545351</c:v>
                </c:pt>
                <c:pt idx="1971">
                  <c:v>-7.1289471591233431</c:v>
                </c:pt>
                <c:pt idx="1972">
                  <c:v>-7.1326997909276244</c:v>
                </c:pt>
                <c:pt idx="1973">
                  <c:v>-7.1385554460754328</c:v>
                </c:pt>
                <c:pt idx="1974">
                  <c:v>-7.1464396944954123</c:v>
                </c:pt>
                <c:pt idx="1975">
                  <c:v>-7.1570208860346574</c:v>
                </c:pt>
                <c:pt idx="1976">
                  <c:v>-7.170118262385321</c:v>
                </c:pt>
                <c:pt idx="1977">
                  <c:v>-7.1852525865443422</c:v>
                </c:pt>
                <c:pt idx="1978">
                  <c:v>-7.2029760064220181</c:v>
                </c:pt>
                <c:pt idx="1979">
                  <c:v>-7.2244049698267059</c:v>
                </c:pt>
                <c:pt idx="1980">
                  <c:v>-7.2497961839959224</c:v>
                </c:pt>
                <c:pt idx="1981">
                  <c:v>-7.2779807962283369</c:v>
                </c:pt>
                <c:pt idx="1982">
                  <c:v>-7.3067942647298674</c:v>
                </c:pt>
                <c:pt idx="1983">
                  <c:v>-7.3342474897043832</c:v>
                </c:pt>
                <c:pt idx="1984">
                  <c:v>-7.3598240189602437</c:v>
                </c:pt>
                <c:pt idx="1985">
                  <c:v>-7.3845901742099898</c:v>
                </c:pt>
                <c:pt idx="1986">
                  <c:v>-7.4096259478083581</c:v>
                </c:pt>
                <c:pt idx="1987">
                  <c:v>-7.434404254841998</c:v>
                </c:pt>
                <c:pt idx="1988">
                  <c:v>-7.4573643467889905</c:v>
                </c:pt>
                <c:pt idx="1989">
                  <c:v>-7.4776396474006104</c:v>
                </c:pt>
                <c:pt idx="1990">
                  <c:v>-7.4949658548419968</c:v>
                </c:pt>
                <c:pt idx="1991">
                  <c:v>-7.5086715814475014</c:v>
                </c:pt>
                <c:pt idx="1992">
                  <c:v>-7.5182927797145771</c:v>
                </c:pt>
                <c:pt idx="1993">
                  <c:v>-7.5246542540265029</c:v>
                </c:pt>
                <c:pt idx="1994">
                  <c:v>-7.5294413090723751</c:v>
                </c:pt>
                <c:pt idx="1995">
                  <c:v>-7.534137984913353</c:v>
                </c:pt>
                <c:pt idx="1996">
                  <c:v>-7.5400225005096839</c:v>
                </c:pt>
                <c:pt idx="1997">
                  <c:v>-7.5487368697247712</c:v>
                </c:pt>
                <c:pt idx="1998">
                  <c:v>-7.5615137420998977</c:v>
                </c:pt>
                <c:pt idx="1999">
                  <c:v>-7.5774835033639132</c:v>
                </c:pt>
                <c:pt idx="2000">
                  <c:v>-7.5936978198776748</c:v>
                </c:pt>
                <c:pt idx="2001">
                  <c:v>-7.6073253191641177</c:v>
                </c:pt>
                <c:pt idx="2002">
                  <c:v>-7.6175449941896032</c:v>
                </c:pt>
                <c:pt idx="2003">
                  <c:v>-7.6254558247706408</c:v>
                </c:pt>
                <c:pt idx="2004">
                  <c:v>-7.6329215951070326</c:v>
                </c:pt>
                <c:pt idx="2005">
                  <c:v>-7.6416359643221208</c:v>
                </c:pt>
                <c:pt idx="2006">
                  <c:v>-7.652459432619775</c:v>
                </c:pt>
                <c:pt idx="2007">
                  <c:v>-7.6646773215086643</c:v>
                </c:pt>
                <c:pt idx="2008">
                  <c:v>-7.6759428120285413</c:v>
                </c:pt>
                <c:pt idx="2009">
                  <c:v>-7.6840678182466871</c:v>
                </c:pt>
                <c:pt idx="2010">
                  <c:v>-7.6890584161060138</c:v>
                </c:pt>
                <c:pt idx="2011">
                  <c:v>-7.6928049720693155</c:v>
                </c:pt>
                <c:pt idx="2012">
                  <c:v>-7.697248738328236</c:v>
                </c:pt>
                <c:pt idx="2013">
                  <c:v>-7.7032205951070329</c:v>
                </c:pt>
                <c:pt idx="2014">
                  <c:v>-7.7102337104994909</c:v>
                </c:pt>
                <c:pt idx="2015">
                  <c:v>-7.7169551822629963</c:v>
                </c:pt>
                <c:pt idx="2016">
                  <c:v>-7.7223065371049939</c:v>
                </c:pt>
                <c:pt idx="2017">
                  <c:v>-7.7260508145769613</c:v>
                </c:pt>
                <c:pt idx="2018">
                  <c:v>-7.7283421909276244</c:v>
                </c:pt>
                <c:pt idx="2019">
                  <c:v>-7.7298771168195701</c:v>
                </c:pt>
                <c:pt idx="2020">
                  <c:v>-7.7324988705402653</c:v>
                </c:pt>
                <c:pt idx="2021">
                  <c:v>-7.7380142749235477</c:v>
                </c:pt>
                <c:pt idx="2022">
                  <c:v>-7.7461392811416916</c:v>
                </c:pt>
                <c:pt idx="2023">
                  <c:v>-7.7545111211009168</c:v>
                </c:pt>
                <c:pt idx="2024">
                  <c:v>-7.7608376589194688</c:v>
                </c:pt>
                <c:pt idx="2025">
                  <c:v>-7.7647087710499481</c:v>
                </c:pt>
                <c:pt idx="2026">
                  <c:v>-7.767519637308868</c:v>
                </c:pt>
                <c:pt idx="2027">
                  <c:v>-7.7714287238532096</c:v>
                </c:pt>
                <c:pt idx="2028">
                  <c:v>-7.7783491815494399</c:v>
                </c:pt>
                <c:pt idx="2029">
                  <c:v>-7.7887420199796118</c:v>
                </c:pt>
                <c:pt idx="2030">
                  <c:v>-7.8011619328236481</c:v>
                </c:pt>
                <c:pt idx="2031">
                  <c:v>-7.8136684272171246</c:v>
                </c:pt>
                <c:pt idx="2032">
                  <c:v>-7.8253432819571849</c:v>
                </c:pt>
                <c:pt idx="2033">
                  <c:v>-7.8362799140672781</c:v>
                </c:pt>
                <c:pt idx="2034">
                  <c:v>-7.8471345214067272</c:v>
                </c:pt>
                <c:pt idx="2035">
                  <c:v>-7.8587440601427128</c:v>
                </c:pt>
                <c:pt idx="2036">
                  <c:v>-7.8715042236493362</c:v>
                </c:pt>
                <c:pt idx="2037">
                  <c:v>-7.8851195711518853</c:v>
                </c:pt>
                <c:pt idx="2038">
                  <c:v>-7.8987713740061158</c:v>
                </c:pt>
                <c:pt idx="2039">
                  <c:v>-7.9112573622833846</c:v>
                </c:pt>
                <c:pt idx="2040">
                  <c:v>-7.9213221017329243</c:v>
                </c:pt>
                <c:pt idx="2041">
                  <c:v>-7.9281111679918448</c:v>
                </c:pt>
                <c:pt idx="2042">
                  <c:v>-7.9308711486238526</c:v>
                </c:pt>
                <c:pt idx="2043">
                  <c:v>-7.9278233219164109</c:v>
                </c:pt>
                <c:pt idx="2044">
                  <c:v>-7.9154991045871554</c:v>
                </c:pt>
                <c:pt idx="2045">
                  <c:v>-7.8897478930682965</c:v>
                </c:pt>
                <c:pt idx="2046">
                  <c:v>-7.8494881757390411</c:v>
                </c:pt>
                <c:pt idx="2047">
                  <c:v>-7.8032543231396527</c:v>
                </c:pt>
                <c:pt idx="2048">
                  <c:v>-7.7716170769622828</c:v>
                </c:pt>
                <c:pt idx="2049">
                  <c:v>-7.7743368046890922</c:v>
                </c:pt>
                <c:pt idx="2050">
                  <c:v>-7.8106471826707438</c:v>
                </c:pt>
                <c:pt idx="2051">
                  <c:v>-7.8591108929663598</c:v>
                </c:pt>
                <c:pt idx="2052">
                  <c:v>-7.8977096092762498</c:v>
                </c:pt>
                <c:pt idx="2053">
                  <c:v>-7.9175770647298673</c:v>
                </c:pt>
                <c:pt idx="2054">
                  <c:v>-7.9211633687054022</c:v>
                </c:pt>
                <c:pt idx="2055">
                  <c:v>-7.9155849268093776</c:v>
                </c:pt>
                <c:pt idx="2056">
                  <c:v>-7.9075829576962278</c:v>
                </c:pt>
                <c:pt idx="2057">
                  <c:v>-7.9010483199796111</c:v>
                </c:pt>
                <c:pt idx="2058">
                  <c:v>-7.8971779674821612</c:v>
                </c:pt>
                <c:pt idx="2059">
                  <c:v>-7.8954076001019358</c:v>
                </c:pt>
                <c:pt idx="2060">
                  <c:v>-7.893937230682976</c:v>
                </c:pt>
                <c:pt idx="2061">
                  <c:v>-7.8907147217125386</c:v>
                </c:pt>
                <c:pt idx="2062">
                  <c:v>-7.8846114733944965</c:v>
                </c:pt>
                <c:pt idx="2063">
                  <c:v>-7.8744411650356776</c:v>
                </c:pt>
                <c:pt idx="2064">
                  <c:v>-7.8563334441386345</c:v>
                </c:pt>
                <c:pt idx="2065">
                  <c:v>-7.824934677268093</c:v>
                </c:pt>
                <c:pt idx="2066">
                  <c:v>-7.7810309348623861</c:v>
                </c:pt>
                <c:pt idx="2067">
                  <c:v>-7.7384395883792054</c:v>
                </c:pt>
                <c:pt idx="2068">
                  <c:v>-7.7185539051987755</c:v>
                </c:pt>
                <c:pt idx="2069">
                  <c:v>-7.7326310216106009</c:v>
                </c:pt>
                <c:pt idx="2070">
                  <c:v>-7.7711788521916407</c:v>
                </c:pt>
                <c:pt idx="2071">
                  <c:v>-7.8141051330275229</c:v>
                </c:pt>
                <c:pt idx="2072">
                  <c:v>-7.8472985708460747</c:v>
                </c:pt>
                <c:pt idx="2073">
                  <c:v>-7.8673893159021402</c:v>
                </c:pt>
                <c:pt idx="2074">
                  <c:v>-7.8773431700305814</c:v>
                </c:pt>
                <c:pt idx="2075">
                  <c:v>-7.882156047604485</c:v>
                </c:pt>
                <c:pt idx="2076">
                  <c:v>-7.8861615890927617</c:v>
                </c:pt>
                <c:pt idx="2077">
                  <c:v>-7.8911818070336386</c:v>
                </c:pt>
                <c:pt idx="2078">
                  <c:v>-7.896476200203872</c:v>
                </c:pt>
                <c:pt idx="2079">
                  <c:v>-7.9005402223241585</c:v>
                </c:pt>
                <c:pt idx="2080">
                  <c:v>-7.9034308349643219</c:v>
                </c:pt>
                <c:pt idx="2081">
                  <c:v>-7.9080333342507636</c:v>
                </c:pt>
                <c:pt idx="2082">
                  <c:v>-7.9187436388379204</c:v>
                </c:pt>
                <c:pt idx="2083">
                  <c:v>-7.9381470468909265</c:v>
                </c:pt>
                <c:pt idx="2084">
                  <c:v>-7.9644959758409772</c:v>
                </c:pt>
                <c:pt idx="2085">
                  <c:v>-7.9921694523955145</c:v>
                </c:pt>
                <c:pt idx="2086">
                  <c:v>-8.0148682803261977</c:v>
                </c:pt>
                <c:pt idx="2087">
                  <c:v>-8.0292583059123341</c:v>
                </c:pt>
                <c:pt idx="2088">
                  <c:v>-8.0368395184505612</c:v>
                </c:pt>
                <c:pt idx="2089">
                  <c:v>-8.0428060588175327</c:v>
                </c:pt>
                <c:pt idx="2090">
                  <c:v>-8.0522890302752295</c:v>
                </c:pt>
                <c:pt idx="2091">
                  <c:v>-8.0670086737003057</c:v>
                </c:pt>
                <c:pt idx="2092">
                  <c:v>-8.0852925959225281</c:v>
                </c:pt>
                <c:pt idx="2093">
                  <c:v>-8.1048592939857294</c:v>
                </c:pt>
                <c:pt idx="2094">
                  <c:v>-8.1248323183486235</c:v>
                </c:pt>
                <c:pt idx="2095">
                  <c:v>-8.1450111640163083</c:v>
                </c:pt>
                <c:pt idx="2096">
                  <c:v>-8.1645596343527007</c:v>
                </c:pt>
                <c:pt idx="2097">
                  <c:v>-8.1819731829765541</c:v>
                </c:pt>
                <c:pt idx="2098">
                  <c:v>-8.1957457444444444</c:v>
                </c:pt>
                <c:pt idx="2099">
                  <c:v>-8.205332765749235</c:v>
                </c:pt>
                <c:pt idx="2100">
                  <c:v>-8.2115119628950062</c:v>
                </c:pt>
                <c:pt idx="2101">
                  <c:v>-8.2156648451580025</c:v>
                </c:pt>
                <c:pt idx="2102">
                  <c:v>-8.2192784906218144</c:v>
                </c:pt>
                <c:pt idx="2103">
                  <c:v>-8.2237139025484183</c:v>
                </c:pt>
                <c:pt idx="2104">
                  <c:v>-8.2296508228338432</c:v>
                </c:pt>
                <c:pt idx="2105">
                  <c:v>-8.2372814022426102</c:v>
                </c:pt>
                <c:pt idx="2106">
                  <c:v>-8.2471388013251783</c:v>
                </c:pt>
                <c:pt idx="2107">
                  <c:v>-8.2595784608562681</c:v>
                </c:pt>
                <c:pt idx="2108">
                  <c:v>-8.2736783617737011</c:v>
                </c:pt>
                <c:pt idx="2109">
                  <c:v>-8.2873840883792056</c:v>
                </c:pt>
                <c:pt idx="2110">
                  <c:v>-8.2979926215086639</c:v>
                </c:pt>
                <c:pt idx="2111">
                  <c:v>-8.3028586633027519</c:v>
                </c:pt>
                <c:pt idx="2112">
                  <c:v>-8.3011847509683996</c:v>
                </c:pt>
                <c:pt idx="2113">
                  <c:v>-8.2955508664627935</c:v>
                </c:pt>
                <c:pt idx="2114">
                  <c:v>-8.2916805138634029</c:v>
                </c:pt>
                <c:pt idx="2115">
                  <c:v>-8.2967698452599397</c:v>
                </c:pt>
                <c:pt idx="2116">
                  <c:v>-8.317225144648317</c:v>
                </c:pt>
                <c:pt idx="2117">
                  <c:v>-8.3564990460754309</c:v>
                </c:pt>
                <c:pt idx="2118">
                  <c:v>-8.4138647192660549</c:v>
                </c:pt>
                <c:pt idx="2119">
                  <c:v>-8.4845389066258932</c:v>
                </c:pt>
                <c:pt idx="2120">
                  <c:v>-8.560912294393475</c:v>
                </c:pt>
                <c:pt idx="2121">
                  <c:v>-8.6347497505606512</c:v>
                </c:pt>
                <c:pt idx="2122">
                  <c:v>-8.6998135975535167</c:v>
                </c:pt>
                <c:pt idx="2123">
                  <c:v>-8.7536081565749235</c:v>
                </c:pt>
                <c:pt idx="2124">
                  <c:v>-8.796958231906217</c:v>
                </c:pt>
                <c:pt idx="2125">
                  <c:v>-8.8319364672782861</c:v>
                </c:pt>
                <c:pt idx="2126">
                  <c:v>-8.8605281652395522</c:v>
                </c:pt>
                <c:pt idx="2127">
                  <c:v>-8.8849252091743125</c:v>
                </c:pt>
                <c:pt idx="2128">
                  <c:v>-8.9082096026503557</c:v>
                </c:pt>
                <c:pt idx="2129">
                  <c:v>-8.934105117023444</c:v>
                </c:pt>
                <c:pt idx="2130">
                  <c:v>-8.9652843917431184</c:v>
                </c:pt>
                <c:pt idx="2131">
                  <c:v>-9.0015347701325172</c:v>
                </c:pt>
                <c:pt idx="2132">
                  <c:v>-9.0399109563710507</c:v>
                </c:pt>
                <c:pt idx="2133">
                  <c:v>-9.0764651300713552</c:v>
                </c:pt>
                <c:pt idx="2134">
                  <c:v>-9.1068932708460757</c:v>
                </c:pt>
                <c:pt idx="2135">
                  <c:v>-9.1269202188583076</c:v>
                </c:pt>
                <c:pt idx="2136">
                  <c:v>-9.1355692720693167</c:v>
                </c:pt>
                <c:pt idx="2137">
                  <c:v>-9.1378196359836892</c:v>
                </c:pt>
                <c:pt idx="2138">
                  <c:v>-9.1414029019368002</c:v>
                </c:pt>
                <c:pt idx="2139">
                  <c:v>-9.1506542294597342</c:v>
                </c:pt>
                <c:pt idx="2140">
                  <c:v>-9.1633878109072366</c:v>
                </c:pt>
                <c:pt idx="2141">
                  <c:v>-9.1735938151885819</c:v>
                </c:pt>
                <c:pt idx="2142">
                  <c:v>-9.1774694841997952</c:v>
                </c:pt>
                <c:pt idx="2143">
                  <c:v>-9.1768770832823652</c:v>
                </c:pt>
                <c:pt idx="2144">
                  <c:v>-9.1785844130479095</c:v>
                </c:pt>
                <c:pt idx="2145">
                  <c:v>-9.1913666018348614</c:v>
                </c:pt>
                <c:pt idx="2146">
                  <c:v>-9.2223992953109057</c:v>
                </c:pt>
                <c:pt idx="2147">
                  <c:v>-9.274087793068297</c:v>
                </c:pt>
                <c:pt idx="2148">
                  <c:v>-9.3423597187563718</c:v>
                </c:pt>
                <c:pt idx="2149">
                  <c:v>-9.4171237507645262</c:v>
                </c:pt>
                <c:pt idx="2150">
                  <c:v>-9.4854663088685012</c:v>
                </c:pt>
                <c:pt idx="2151">
                  <c:v>-9.5375368293577978</c:v>
                </c:pt>
                <c:pt idx="2152">
                  <c:v>-9.5719408916411819</c:v>
                </c:pt>
                <c:pt idx="2153">
                  <c:v>-9.5963827452599393</c:v>
                </c:pt>
                <c:pt idx="2154">
                  <c:v>-9.6233931885830781</c:v>
                </c:pt>
                <c:pt idx="2155">
                  <c:v>-9.6634524009174321</c:v>
                </c:pt>
                <c:pt idx="2156">
                  <c:v>-9.719135047910294</c:v>
                </c:pt>
                <c:pt idx="2157">
                  <c:v>-9.7844145896024468</c:v>
                </c:pt>
                <c:pt idx="2158">
                  <c:v>-9.8487447708460767</c:v>
                </c:pt>
                <c:pt idx="2159">
                  <c:v>-9.9023995838939847</c:v>
                </c:pt>
                <c:pt idx="2160">
                  <c:v>-9.9414433604485222</c:v>
                </c:pt>
                <c:pt idx="2161">
                  <c:v>-9.9710360640163103</c:v>
                </c:pt>
                <c:pt idx="2162">
                  <c:v>-10.002176604892966</c:v>
                </c:pt>
                <c:pt idx="2163">
                  <c:v>-10.040239122426096</c:v>
                </c:pt>
                <c:pt idx="2164">
                  <c:v>-10.07759075891947</c:v>
                </c:pt>
                <c:pt idx="2165">
                  <c:v>-10.101830588685015</c:v>
                </c:pt>
                <c:pt idx="2166">
                  <c:v>-10.109195347094801</c:v>
                </c:pt>
                <c:pt idx="2167">
                  <c:v>-10.105982711416921</c:v>
                </c:pt>
                <c:pt idx="2168">
                  <c:v>-10.099589338634047</c:v>
                </c:pt>
                <c:pt idx="2169">
                  <c:v>-10.093216471967381</c:v>
                </c:pt>
                <c:pt idx="2170">
                  <c:v>-10.089561054638125</c:v>
                </c:pt>
                <c:pt idx="2171">
                  <c:v>-10.095860250866462</c:v>
                </c:pt>
                <c:pt idx="2172">
                  <c:v>-10.123209425891947</c:v>
                </c:pt>
                <c:pt idx="2173">
                  <c:v>-10.181470535779816</c:v>
                </c:pt>
                <c:pt idx="2174">
                  <c:v>-10.273573687054027</c:v>
                </c:pt>
                <c:pt idx="2175">
                  <c:v>-10.392716901121304</c:v>
                </c:pt>
                <c:pt idx="2176">
                  <c:v>-10.524991667686034</c:v>
                </c:pt>
                <c:pt idx="2177">
                  <c:v>-10.653553296636085</c:v>
                </c:pt>
                <c:pt idx="2178">
                  <c:v>-10.759846727828746</c:v>
                </c:pt>
                <c:pt idx="2179">
                  <c:v>-10.826111326197758</c:v>
                </c:pt>
                <c:pt idx="2180">
                  <c:v>-10.842487413863404</c:v>
                </c:pt>
                <c:pt idx="2181">
                  <c:v>-10.811160798165137</c:v>
                </c:pt>
                <c:pt idx="2182">
                  <c:v>-10.741863562691131</c:v>
                </c:pt>
                <c:pt idx="2183">
                  <c:v>-10.645792845056064</c:v>
                </c:pt>
                <c:pt idx="2184">
                  <c:v>-10.534490589194698</c:v>
                </c:pt>
                <c:pt idx="2185">
                  <c:v>-10.419873925586137</c:v>
                </c:pt>
                <c:pt idx="2186">
                  <c:v>-10.311335446483179</c:v>
                </c:pt>
                <c:pt idx="2187">
                  <c:v>-10.213643221202853</c:v>
                </c:pt>
                <c:pt idx="2188">
                  <c:v>-10.130202035066258</c:v>
                </c:pt>
                <c:pt idx="2189">
                  <c:v>-10.06796728216106</c:v>
                </c:pt>
                <c:pt idx="2190">
                  <c:v>-10.035739913557594</c:v>
                </c:pt>
                <c:pt idx="2191">
                  <c:v>-10.035284220489295</c:v>
                </c:pt>
                <c:pt idx="2192">
                  <c:v>-10.055422813251784</c:v>
                </c:pt>
                <c:pt idx="2193">
                  <c:v>-10.077675062079512</c:v>
                </c:pt>
                <c:pt idx="2194">
                  <c:v>-10.089238272069316</c:v>
                </c:pt>
                <c:pt idx="2195">
                  <c:v>-10.089931684913354</c:v>
                </c:pt>
                <c:pt idx="2196">
                  <c:v>-10.085389185117227</c:v>
                </c:pt>
                <c:pt idx="2197">
                  <c:v>-10.075083687869521</c:v>
                </c:pt>
                <c:pt idx="2198">
                  <c:v>-10.049213996126401</c:v>
                </c:pt>
                <c:pt idx="2199">
                  <c:v>-9.9972232219164106</c:v>
                </c:pt>
                <c:pt idx="2200">
                  <c:v>-9.9212037556574924</c:v>
                </c:pt>
                <c:pt idx="2201">
                  <c:v>-9.8414005185524971</c:v>
                </c:pt>
                <c:pt idx="2202">
                  <c:v>-9.7797832296636091</c:v>
                </c:pt>
                <c:pt idx="2203">
                  <c:v>-9.7334460867482164</c:v>
                </c:pt>
                <c:pt idx="2204">
                  <c:v>-9.6762642096839961</c:v>
                </c:pt>
                <c:pt idx="2205">
                  <c:v>-9.5965186936799185</c:v>
                </c:pt>
                <c:pt idx="2206">
                  <c:v>-9.5239792030581025</c:v>
                </c:pt>
                <c:pt idx="2207">
                  <c:v>-9.5069074241590208</c:v>
                </c:pt>
                <c:pt idx="2208">
                  <c:v>-9.5606078066258924</c:v>
                </c:pt>
                <c:pt idx="2209">
                  <c:v>-9.6458725243628951</c:v>
                </c:pt>
                <c:pt idx="2210">
                  <c:v>-9.7033057920489298</c:v>
                </c:pt>
                <c:pt idx="2211">
                  <c:v>-9.7047488198776755</c:v>
                </c:pt>
                <c:pt idx="2212">
                  <c:v>-9.6674457906218141</c:v>
                </c:pt>
                <c:pt idx="2213">
                  <c:v>-9.6251422902140664</c:v>
                </c:pt>
                <c:pt idx="2214">
                  <c:v>-9.5934283356778796</c:v>
                </c:pt>
                <c:pt idx="2215">
                  <c:v>-9.5629098158002037</c:v>
                </c:pt>
                <c:pt idx="2216">
                  <c:v>-9.5203739119266064</c:v>
                </c:pt>
                <c:pt idx="2217">
                  <c:v>-9.469015032008155</c:v>
                </c:pt>
                <c:pt idx="2218">
                  <c:v>-9.4245880022426096</c:v>
                </c:pt>
                <c:pt idx="2219">
                  <c:v>-9.3954593459734976</c:v>
                </c:pt>
                <c:pt idx="2220">
                  <c:v>-9.3722509013251774</c:v>
                </c:pt>
                <c:pt idx="2221">
                  <c:v>-9.3391827791029556</c:v>
                </c:pt>
                <c:pt idx="2222">
                  <c:v>-9.2916167839959218</c:v>
                </c:pt>
                <c:pt idx="2223">
                  <c:v>-9.2383667780835879</c:v>
                </c:pt>
                <c:pt idx="2224">
                  <c:v>-9.1886339627930678</c:v>
                </c:pt>
                <c:pt idx="2225">
                  <c:v>-9.1410907522935787</c:v>
                </c:pt>
                <c:pt idx="2226">
                  <c:v>-9.0875627737003057</c:v>
                </c:pt>
                <c:pt idx="2227">
                  <c:v>-9.0259735859327215</c:v>
                </c:pt>
                <c:pt idx="2228">
                  <c:v>-8.9667980519877677</c:v>
                </c:pt>
                <c:pt idx="2229">
                  <c:v>-8.9235003813455656</c:v>
                </c:pt>
                <c:pt idx="2230">
                  <c:v>-8.8964808242609585</c:v>
                </c:pt>
                <c:pt idx="2231">
                  <c:v>-8.8708974595310899</c:v>
                </c:pt>
                <c:pt idx="2232">
                  <c:v>-8.8322311488277272</c:v>
                </c:pt>
                <c:pt idx="2233">
                  <c:v>-8.7808775853211003</c:v>
                </c:pt>
                <c:pt idx="2234">
                  <c:v>-8.7291541510703361</c:v>
                </c:pt>
                <c:pt idx="2235">
                  <c:v>-8.6866311585117213</c:v>
                </c:pt>
                <c:pt idx="2236">
                  <c:v>-8.6517022898063196</c:v>
                </c:pt>
                <c:pt idx="2237">
                  <c:v>-8.6144767284403674</c:v>
                </c:pt>
                <c:pt idx="2238">
                  <c:v>-8.5632667082568812</c:v>
                </c:pt>
                <c:pt idx="2239">
                  <c:v>-8.491274049133537</c:v>
                </c:pt>
                <c:pt idx="2240">
                  <c:v>-8.4038265618756363</c:v>
                </c:pt>
                <c:pt idx="2241">
                  <c:v>-8.3188231081549429</c:v>
                </c:pt>
                <c:pt idx="2242">
                  <c:v>-8.2558258289500497</c:v>
                </c:pt>
                <c:pt idx="2243">
                  <c:v>-8.2240716215086636</c:v>
                </c:pt>
                <c:pt idx="2244">
                  <c:v>-8.2189724168195699</c:v>
                </c:pt>
                <c:pt idx="2245">
                  <c:v>-8.2267229953109062</c:v>
                </c:pt>
                <c:pt idx="2246">
                  <c:v>-8.2329143442405694</c:v>
                </c:pt>
                <c:pt idx="2247">
                  <c:v>-8.2299743649337422</c:v>
                </c:pt>
                <c:pt idx="2248">
                  <c:v>-8.2192010228338432</c:v>
                </c:pt>
                <c:pt idx="2249">
                  <c:v>-8.2063960494393466</c:v>
                </c:pt>
                <c:pt idx="2250">
                  <c:v>-8.1952915704383287</c:v>
                </c:pt>
                <c:pt idx="2251">
                  <c:v>-8.185096958511723</c:v>
                </c:pt>
                <c:pt idx="2252">
                  <c:v>-8.1732550163098878</c:v>
                </c:pt>
                <c:pt idx="2253">
                  <c:v>-8.1580060094801219</c:v>
                </c:pt>
                <c:pt idx="2254">
                  <c:v>-8.1368861577981662</c:v>
                </c:pt>
                <c:pt idx="2255">
                  <c:v>-8.1055367575942903</c:v>
                </c:pt>
                <c:pt idx="2256">
                  <c:v>-8.0618054191641182</c:v>
                </c:pt>
                <c:pt idx="2257">
                  <c:v>-8.0096802154943934</c:v>
                </c:pt>
                <c:pt idx="2258">
                  <c:v>-7.9557459106014266</c:v>
                </c:pt>
                <c:pt idx="2259">
                  <c:v>-7.9032584310907232</c:v>
                </c:pt>
                <c:pt idx="2260">
                  <c:v>-7.8522299286442401</c:v>
                </c:pt>
                <c:pt idx="2261">
                  <c:v>-7.8036188775739044</c:v>
                </c:pt>
                <c:pt idx="2262">
                  <c:v>-7.7607556342507644</c:v>
                </c:pt>
                <c:pt idx="2263">
                  <c:v>-7.7262384082568802</c:v>
                </c:pt>
                <c:pt idx="2264">
                  <c:v>-7.699301635372068</c:v>
                </c:pt>
                <c:pt idx="2265">
                  <c:v>-7.6768648308868501</c:v>
                </c:pt>
                <c:pt idx="2266">
                  <c:v>-7.6546649867482142</c:v>
                </c:pt>
                <c:pt idx="2267">
                  <c:v>-7.626687714780835</c:v>
                </c:pt>
                <c:pt idx="2268">
                  <c:v>-7.5862252140672783</c:v>
                </c:pt>
                <c:pt idx="2269">
                  <c:v>-7.5296797883792044</c:v>
                </c:pt>
                <c:pt idx="2270">
                  <c:v>-7.4593792693170222</c:v>
                </c:pt>
                <c:pt idx="2271">
                  <c:v>-7.3822676588175327</c:v>
                </c:pt>
                <c:pt idx="2272">
                  <c:v>-7.3076266640163103</c:v>
                </c:pt>
                <c:pt idx="2273">
                  <c:v>-7.2466101303771646</c:v>
                </c:pt>
                <c:pt idx="2274">
                  <c:v>-7.2079681232415895</c:v>
                </c:pt>
                <c:pt idx="2275">
                  <c:v>-7.1899682496432211</c:v>
                </c:pt>
                <c:pt idx="2276">
                  <c:v>-7.1800432559633025</c:v>
                </c:pt>
                <c:pt idx="2277">
                  <c:v>-7.1637408388379216</c:v>
                </c:pt>
                <c:pt idx="2278">
                  <c:v>-7.1323003001019361</c:v>
                </c:pt>
                <c:pt idx="2279">
                  <c:v>-7.0842755740061163</c:v>
                </c:pt>
                <c:pt idx="2280">
                  <c:v>-7.0233585334352702</c:v>
                </c:pt>
                <c:pt idx="2281">
                  <c:v>-6.954141044750255</c:v>
                </c:pt>
                <c:pt idx="2282">
                  <c:v>-6.8794848600407743</c:v>
                </c:pt>
                <c:pt idx="2283">
                  <c:v>-6.8024256543323141</c:v>
                </c:pt>
                <c:pt idx="2284">
                  <c:v>-6.7281059229357805</c:v>
                </c:pt>
                <c:pt idx="2285">
                  <c:v>-6.6612079117227321</c:v>
                </c:pt>
                <c:pt idx="2286">
                  <c:v>-6.6023809829765545</c:v>
                </c:pt>
                <c:pt idx="2287">
                  <c:v>-6.5483152866462797</c:v>
                </c:pt>
                <c:pt idx="2288">
                  <c:v>-6.4948192065239541</c:v>
                </c:pt>
                <c:pt idx="2289">
                  <c:v>-6.4398573139653417</c:v>
                </c:pt>
                <c:pt idx="2290">
                  <c:v>-6.384781498165137</c:v>
                </c:pt>
                <c:pt idx="2291">
                  <c:v>-6.3333314797145768</c:v>
                </c:pt>
                <c:pt idx="2292">
                  <c:v>-6.2878757229357793</c:v>
                </c:pt>
                <c:pt idx="2293">
                  <c:v>-6.2449346320081549</c:v>
                </c:pt>
                <c:pt idx="2294">
                  <c:v>-6.1966524393476048</c:v>
                </c:pt>
                <c:pt idx="2295">
                  <c:v>-6.1389408192660548</c:v>
                </c:pt>
                <c:pt idx="2296">
                  <c:v>-6.0763597397553513</c:v>
                </c:pt>
                <c:pt idx="2297">
                  <c:v>-6.0177029363914372</c:v>
                </c:pt>
                <c:pt idx="2298">
                  <c:v>-5.9680084752293574</c:v>
                </c:pt>
                <c:pt idx="2299">
                  <c:v>-5.9254945965341479</c:v>
                </c:pt>
                <c:pt idx="2300">
                  <c:v>-5.8851255128440361</c:v>
                </c:pt>
                <c:pt idx="2301">
                  <c:v>-5.8433589706422016</c:v>
                </c:pt>
                <c:pt idx="2302">
                  <c:v>-5.7991601670744126</c:v>
                </c:pt>
                <c:pt idx="2303">
                  <c:v>-5.752700366768603</c:v>
                </c:pt>
                <c:pt idx="2304">
                  <c:v>-5.7048807025484205</c:v>
                </c:pt>
                <c:pt idx="2305">
                  <c:v>-5.6571495186544345</c:v>
                </c:pt>
                <c:pt idx="2306">
                  <c:v>-5.6107489584097854</c:v>
                </c:pt>
                <c:pt idx="2307">
                  <c:v>-5.5664897755351683</c:v>
                </c:pt>
                <c:pt idx="2308">
                  <c:v>-5.5252267741080523</c:v>
                </c:pt>
                <c:pt idx="2309">
                  <c:v>-5.4877653915392459</c:v>
                </c:pt>
                <c:pt idx="2310">
                  <c:v>-5.4538371487257891</c:v>
                </c:pt>
                <c:pt idx="2311">
                  <c:v>-5.4210796572884812</c:v>
                </c:pt>
                <c:pt idx="2312">
                  <c:v>-5.3848900379204885</c:v>
                </c:pt>
                <c:pt idx="2313">
                  <c:v>-5.339885037512742</c:v>
                </c:pt>
                <c:pt idx="2314">
                  <c:v>-5.2831580939857288</c:v>
                </c:pt>
                <c:pt idx="2315">
                  <c:v>-5.2174095682976551</c:v>
                </c:pt>
                <c:pt idx="2316">
                  <c:v>-5.1508377572884809</c:v>
                </c:pt>
                <c:pt idx="2317">
                  <c:v>-5.0928147469928637</c:v>
                </c:pt>
                <c:pt idx="2318">
                  <c:v>-5.0482688571865451</c:v>
                </c:pt>
                <c:pt idx="2319">
                  <c:v>-5.0156161751274206</c:v>
                </c:pt>
                <c:pt idx="2320">
                  <c:v>-4.9900081271151882</c:v>
                </c:pt>
                <c:pt idx="2321">
                  <c:v>-4.9682020776758407</c:v>
                </c:pt>
                <c:pt idx="2322">
                  <c:v>-4.9501030908256878</c:v>
                </c:pt>
                <c:pt idx="2323">
                  <c:v>-4.9361304040774723</c:v>
                </c:pt>
                <c:pt idx="2324">
                  <c:v>-4.9243898536187567</c:v>
                </c:pt>
                <c:pt idx="2325">
                  <c:v>-4.9111872880733944</c:v>
                </c:pt>
                <c:pt idx="2326">
                  <c:v>-4.8935512093781854</c:v>
                </c:pt>
                <c:pt idx="2327">
                  <c:v>-4.8707422556574915</c:v>
                </c:pt>
                <c:pt idx="2328">
                  <c:v>-4.8441153540265036</c:v>
                </c:pt>
                <c:pt idx="2329">
                  <c:v>-4.8162520053007141</c:v>
                </c:pt>
                <c:pt idx="2330">
                  <c:v>-4.7896862425076456</c:v>
                </c:pt>
                <c:pt idx="2331">
                  <c:v>-4.7654988174311921</c:v>
                </c:pt>
                <c:pt idx="2332">
                  <c:v>-4.7432503660550456</c:v>
                </c:pt>
                <c:pt idx="2333">
                  <c:v>-4.7232146838939855</c:v>
                </c:pt>
                <c:pt idx="2334">
                  <c:v>-4.709202124057084</c:v>
                </c:pt>
                <c:pt idx="2335">
                  <c:v>-4.7081661819571865</c:v>
                </c:pt>
                <c:pt idx="2336">
                  <c:v>-4.7250112536187565</c:v>
                </c:pt>
                <c:pt idx="2337">
                  <c:v>-4.7572906471967373</c:v>
                </c:pt>
                <c:pt idx="2338">
                  <c:v>-4.795664934658511</c:v>
                </c:pt>
                <c:pt idx="2339">
                  <c:v>-4.8296505188583083</c:v>
                </c:pt>
                <c:pt idx="2340">
                  <c:v>-4.8532109863404687</c:v>
                </c:pt>
                <c:pt idx="2341">
                  <c:v>-4.8655329250764527</c:v>
                </c:pt>
                <c:pt idx="2342">
                  <c:v>-4.8677293654434246</c:v>
                </c:pt>
                <c:pt idx="2343">
                  <c:v>-4.8602567596330273</c:v>
                </c:pt>
                <c:pt idx="2344">
                  <c:v>-4.8435692818552498</c:v>
                </c:pt>
                <c:pt idx="2345">
                  <c:v>-4.820024383893986</c:v>
                </c:pt>
                <c:pt idx="2346">
                  <c:v>-4.7940236804281335</c:v>
                </c:pt>
                <c:pt idx="2347">
                  <c:v>-4.7704111879714572</c:v>
                </c:pt>
                <c:pt idx="2348">
                  <c:v>-4.7528343493374106</c:v>
                </c:pt>
                <c:pt idx="2349">
                  <c:v>-4.7427202431192663</c:v>
                </c:pt>
                <c:pt idx="2350">
                  <c:v>-4.7395482400611622</c:v>
                </c:pt>
                <c:pt idx="2351">
                  <c:v>-4.7424927763506624</c:v>
                </c:pt>
                <c:pt idx="2352">
                  <c:v>-4.7514573970438327</c:v>
                </c:pt>
                <c:pt idx="2353">
                  <c:v>-4.7660384338430175</c:v>
                </c:pt>
                <c:pt idx="2354">
                  <c:v>-4.7837102084607546</c:v>
                </c:pt>
                <c:pt idx="2355">
                  <c:v>-4.7997240200815492</c:v>
                </c:pt>
                <c:pt idx="2356">
                  <c:v>-4.8096402796126396</c:v>
                </c:pt>
                <c:pt idx="2357">
                  <c:v>-4.8121724137614672</c:v>
                </c:pt>
                <c:pt idx="2358">
                  <c:v>-4.8091431944954124</c:v>
                </c:pt>
                <c:pt idx="2359">
                  <c:v>-4.8030312121304783</c:v>
                </c:pt>
                <c:pt idx="2360">
                  <c:v>-4.7950919007135573</c:v>
                </c:pt>
                <c:pt idx="2361">
                  <c:v>-4.7851107049949029</c:v>
                </c:pt>
                <c:pt idx="2362">
                  <c:v>-4.7723505413863405</c:v>
                </c:pt>
                <c:pt idx="2363">
                  <c:v>-4.7572963433231399</c:v>
                </c:pt>
                <c:pt idx="2364">
                  <c:v>-4.742840622018349</c:v>
                </c:pt>
                <c:pt idx="2365">
                  <c:v>-4.733304486442405</c:v>
                </c:pt>
                <c:pt idx="2366">
                  <c:v>-4.73172930764526</c:v>
                </c:pt>
                <c:pt idx="2367">
                  <c:v>-4.7374007868501531</c:v>
                </c:pt>
                <c:pt idx="2368">
                  <c:v>-4.7451126313965339</c:v>
                </c:pt>
                <c:pt idx="2369">
                  <c:v>-4.7473952735983689</c:v>
                </c:pt>
                <c:pt idx="2370">
                  <c:v>-4.7392262170234449</c:v>
                </c:pt>
                <c:pt idx="2371">
                  <c:v>-4.721287482262996</c:v>
                </c:pt>
                <c:pt idx="2372">
                  <c:v>-4.6989866261977573</c:v>
                </c:pt>
                <c:pt idx="2373">
                  <c:v>-4.678655882874617</c:v>
                </c:pt>
                <c:pt idx="2374">
                  <c:v>-4.6635580141692152</c:v>
                </c:pt>
                <c:pt idx="2375">
                  <c:v>-4.6524527757390421</c:v>
                </c:pt>
                <c:pt idx="2376">
                  <c:v>-4.6417998125382267</c:v>
                </c:pt>
                <c:pt idx="2377">
                  <c:v>-4.628351932313965</c:v>
                </c:pt>
                <c:pt idx="2378">
                  <c:v>-4.6096981392456673</c:v>
                </c:pt>
                <c:pt idx="2379">
                  <c:v>-4.5846289481141689</c:v>
                </c:pt>
                <c:pt idx="2380">
                  <c:v>-4.5544202994903156</c:v>
                </c:pt>
                <c:pt idx="2381">
                  <c:v>-4.5236712749235473</c:v>
                </c:pt>
                <c:pt idx="2382">
                  <c:v>-4.4993695467889907</c:v>
                </c:pt>
                <c:pt idx="2383">
                  <c:v>-4.4877759572884814</c:v>
                </c:pt>
                <c:pt idx="2384">
                  <c:v>-4.4900688525993884</c:v>
                </c:pt>
                <c:pt idx="2385">
                  <c:v>-4.4996927090723746</c:v>
                </c:pt>
                <c:pt idx="2386">
                  <c:v>-4.505640262283384</c:v>
                </c:pt>
                <c:pt idx="2387">
                  <c:v>-4.5002870086646274</c:v>
                </c:pt>
                <c:pt idx="2388">
                  <c:v>-4.4831449771661562</c:v>
                </c:pt>
                <c:pt idx="2389">
                  <c:v>-4.4573918668705401</c:v>
                </c:pt>
                <c:pt idx="2390">
                  <c:v>-4.4253190540265033</c:v>
                </c:pt>
                <c:pt idx="2391">
                  <c:v>-4.3874847627930684</c:v>
                </c:pt>
                <c:pt idx="2392">
                  <c:v>-4.3443898755351675</c:v>
                </c:pt>
                <c:pt idx="2393">
                  <c:v>-4.2976095710499491</c:v>
                </c:pt>
                <c:pt idx="2394">
                  <c:v>-4.2494196562691133</c:v>
                </c:pt>
                <c:pt idx="2395">
                  <c:v>-4.2017712566768601</c:v>
                </c:pt>
                <c:pt idx="2396">
                  <c:v>-4.1556646183486237</c:v>
                </c:pt>
                <c:pt idx="2397">
                  <c:v>-4.1115140423037717</c:v>
                </c:pt>
                <c:pt idx="2398">
                  <c:v>-4.0695192738022428</c:v>
                </c:pt>
                <c:pt idx="2399">
                  <c:v>-4.0290153810397555</c:v>
                </c:pt>
                <c:pt idx="2400">
                  <c:v>-3.9883573121304789</c:v>
                </c:pt>
                <c:pt idx="2401">
                  <c:v>-3.9461164694189601</c:v>
                </c:pt>
                <c:pt idx="2402">
                  <c:v>-3.9017969072375127</c:v>
                </c:pt>
                <c:pt idx="2403">
                  <c:v>-3.8556492565749227</c:v>
                </c:pt>
                <c:pt idx="2404">
                  <c:v>-3.8083597151885833</c:v>
                </c:pt>
                <c:pt idx="2405">
                  <c:v>-3.7605746076452595</c:v>
                </c:pt>
                <c:pt idx="2406">
                  <c:v>-3.7126687414882773</c:v>
                </c:pt>
                <c:pt idx="2407">
                  <c:v>-3.6650799617737002</c:v>
                </c:pt>
                <c:pt idx="2408">
                  <c:v>-3.6183015560652394</c:v>
                </c:pt>
                <c:pt idx="2409">
                  <c:v>-3.572297448623853</c:v>
                </c:pt>
                <c:pt idx="2410">
                  <c:v>-3.526466124872579</c:v>
                </c:pt>
                <c:pt idx="2411">
                  <c:v>-3.4802254369011214</c:v>
                </c:pt>
                <c:pt idx="2412">
                  <c:v>-3.4329324778797146</c:v>
                </c:pt>
                <c:pt idx="2413">
                  <c:v>-3.3836545960244653</c:v>
                </c:pt>
                <c:pt idx="2414">
                  <c:v>-3.332673561569826</c:v>
                </c:pt>
                <c:pt idx="2415">
                  <c:v>-3.2839026382262997</c:v>
                </c:pt>
                <c:pt idx="2416">
                  <c:v>-3.246208852191641</c:v>
                </c:pt>
                <c:pt idx="2417">
                  <c:v>-3.2328118576962281</c:v>
                </c:pt>
                <c:pt idx="2418">
                  <c:v>-3.2561581494393472</c:v>
                </c:pt>
                <c:pt idx="2419">
                  <c:v>-3.3170801267074408</c:v>
                </c:pt>
                <c:pt idx="2420">
                  <c:v>-3.3980256343527007</c:v>
                </c:pt>
                <c:pt idx="2421">
                  <c:v>-3.4725033392456668</c:v>
                </c:pt>
                <c:pt idx="2422">
                  <c:v>-3.5219881816513752</c:v>
                </c:pt>
                <c:pt idx="2423">
                  <c:v>-3.5416228539245669</c:v>
                </c:pt>
                <c:pt idx="2424">
                  <c:v>-3.5358534007135569</c:v>
                </c:pt>
                <c:pt idx="2425">
                  <c:v>-3.5143538048929663</c:v>
                </c:pt>
                <c:pt idx="2426">
                  <c:v>-3.4885270241590214</c:v>
                </c:pt>
                <c:pt idx="2427">
                  <c:v>-3.4668421131498466</c:v>
                </c:pt>
                <c:pt idx="2428">
                  <c:v>-3.4511670333333333</c:v>
                </c:pt>
                <c:pt idx="2429">
                  <c:v>-3.4370728285423038</c:v>
                </c:pt>
                <c:pt idx="2430">
                  <c:v>-3.4191173850152903</c:v>
                </c:pt>
                <c:pt idx="2431">
                  <c:v>-3.3958200802242611</c:v>
                </c:pt>
                <c:pt idx="2432">
                  <c:v>-3.3683596400611622</c:v>
                </c:pt>
                <c:pt idx="2433">
                  <c:v>-3.3362644224260958</c:v>
                </c:pt>
                <c:pt idx="2434">
                  <c:v>-3.2970535585117222</c:v>
                </c:pt>
                <c:pt idx="2435">
                  <c:v>-3.2507156560652399</c:v>
                </c:pt>
                <c:pt idx="2436">
                  <c:v>-3.2040325660550453</c:v>
                </c:pt>
                <c:pt idx="2437">
                  <c:v>-3.1691974941896022</c:v>
                </c:pt>
                <c:pt idx="2438">
                  <c:v>-3.1565861904179404</c:v>
                </c:pt>
                <c:pt idx="2439">
                  <c:v>-3.1685409165137615</c:v>
                </c:pt>
                <c:pt idx="2440">
                  <c:v>-3.1998804433231398</c:v>
                </c:pt>
                <c:pt idx="2441">
                  <c:v>-3.24142635412844</c:v>
                </c:pt>
                <c:pt idx="2442">
                  <c:v>-3.2822442954128435</c:v>
                </c:pt>
                <c:pt idx="2443">
                  <c:v>-3.3132648371049949</c:v>
                </c:pt>
                <c:pt idx="2444">
                  <c:v>-3.3308690172273185</c:v>
                </c:pt>
                <c:pt idx="2445">
                  <c:v>-3.3359211337410803</c:v>
                </c:pt>
                <c:pt idx="2446">
                  <c:v>-3.3310980029561668</c:v>
                </c:pt>
                <c:pt idx="2447">
                  <c:v>-3.3199251700305812</c:v>
                </c:pt>
                <c:pt idx="2448">
                  <c:v>-3.305742864627931</c:v>
                </c:pt>
                <c:pt idx="2449">
                  <c:v>-3.2892581702344543</c:v>
                </c:pt>
                <c:pt idx="2450">
                  <c:v>-3.2676294612640167</c:v>
                </c:pt>
                <c:pt idx="2451">
                  <c:v>-3.2377287852191636</c:v>
                </c:pt>
                <c:pt idx="2452">
                  <c:v>-3.1997813300713553</c:v>
                </c:pt>
                <c:pt idx="2453">
                  <c:v>-3.1570251746177367</c:v>
                </c:pt>
                <c:pt idx="2454">
                  <c:v>-3.1131856090723748</c:v>
                </c:pt>
                <c:pt idx="2455">
                  <c:v>-3.0712990676860348</c:v>
                </c:pt>
                <c:pt idx="2456">
                  <c:v>-3.0339432540265032</c:v>
                </c:pt>
                <c:pt idx="2457">
                  <c:v>-3.0029859397553516</c:v>
                </c:pt>
                <c:pt idx="2458">
                  <c:v>-2.9790671836901121</c:v>
                </c:pt>
                <c:pt idx="2459">
                  <c:v>-2.9612309798165137</c:v>
                </c:pt>
                <c:pt idx="2460">
                  <c:v>-2.9460700735983689</c:v>
                </c:pt>
                <c:pt idx="2461">
                  <c:v>-2.9281262122324159</c:v>
                </c:pt>
                <c:pt idx="2462">
                  <c:v>-2.9025629740061163</c:v>
                </c:pt>
                <c:pt idx="2463">
                  <c:v>-2.867210690621814</c:v>
                </c:pt>
                <c:pt idx="2464">
                  <c:v>-2.8221048680937817</c:v>
                </c:pt>
                <c:pt idx="2465">
                  <c:v>-2.768753090723751</c:v>
                </c:pt>
                <c:pt idx="2466">
                  <c:v>-2.7117364025484196</c:v>
                </c:pt>
                <c:pt idx="2467">
                  <c:v>-2.6611878966360853</c:v>
                </c:pt>
                <c:pt idx="2468">
                  <c:v>-2.6323977823649334</c:v>
                </c:pt>
                <c:pt idx="2469">
                  <c:v>-2.6408387357798166</c:v>
                </c:pt>
                <c:pt idx="2470">
                  <c:v>-2.6925118539245663</c:v>
                </c:pt>
                <c:pt idx="2471">
                  <c:v>-2.776209557390418</c:v>
                </c:pt>
                <c:pt idx="2472">
                  <c:v>-2.8714683821610603</c:v>
                </c:pt>
                <c:pt idx="2473">
                  <c:v>-2.9660074019367992</c:v>
                </c:pt>
                <c:pt idx="2474">
                  <c:v>-3.0579077693170231</c:v>
                </c:pt>
                <c:pt idx="2475">
                  <c:v>-3.1433262834862381</c:v>
                </c:pt>
                <c:pt idx="2476">
                  <c:v>-3.2114679568807341</c:v>
                </c:pt>
                <c:pt idx="2477">
                  <c:v>-3.2518043825688072</c:v>
                </c:pt>
                <c:pt idx="2478">
                  <c:v>-3.262445573700306</c:v>
                </c:pt>
                <c:pt idx="2479">
                  <c:v>-3.2504942651376147</c:v>
                </c:pt>
                <c:pt idx="2480">
                  <c:v>-3.225459630784913</c:v>
                </c:pt>
                <c:pt idx="2481">
                  <c:v>-3.1937593470948009</c:v>
                </c:pt>
                <c:pt idx="2482">
                  <c:v>-3.1579082697247705</c:v>
                </c:pt>
                <c:pt idx="2483">
                  <c:v>-3.1182270926605504</c:v>
                </c:pt>
                <c:pt idx="2484">
                  <c:v>-3.0753928996941893</c:v>
                </c:pt>
                <c:pt idx="2485">
                  <c:v>-3.0321106086646274</c:v>
                </c:pt>
                <c:pt idx="2486">
                  <c:v>-2.9920126623853212</c:v>
                </c:pt>
                <c:pt idx="2487">
                  <c:v>-2.9570568319062183</c:v>
                </c:pt>
                <c:pt idx="2488">
                  <c:v>-2.926222364831804</c:v>
                </c:pt>
                <c:pt idx="2489">
                  <c:v>-2.8962751700305809</c:v>
                </c:pt>
                <c:pt idx="2490">
                  <c:v>-2.8638938150866462</c:v>
                </c:pt>
                <c:pt idx="2491">
                  <c:v>-2.8279629914373086</c:v>
                </c:pt>
                <c:pt idx="2492">
                  <c:v>-2.7906335700305811</c:v>
                </c:pt>
                <c:pt idx="2493">
                  <c:v>-2.7564976072375127</c:v>
                </c:pt>
                <c:pt idx="2494">
                  <c:v>-2.729902414169215</c:v>
                </c:pt>
                <c:pt idx="2495">
                  <c:v>-2.7118463384301732</c:v>
                </c:pt>
                <c:pt idx="2496">
                  <c:v>-2.6994006030581037</c:v>
                </c:pt>
                <c:pt idx="2497">
                  <c:v>-2.6881049228338432</c:v>
                </c:pt>
                <c:pt idx="2498">
                  <c:v>-2.6747886239551479</c:v>
                </c:pt>
                <c:pt idx="2499">
                  <c:v>-2.658917026503568</c:v>
                </c:pt>
                <c:pt idx="2500">
                  <c:v>-2.6416859449541281</c:v>
                </c:pt>
                <c:pt idx="2501">
                  <c:v>-2.6243669527013251</c:v>
                </c:pt>
                <c:pt idx="2502">
                  <c:v>-2.609025857900102</c:v>
                </c:pt>
                <c:pt idx="2503">
                  <c:v>-2.6002212993883789</c:v>
                </c:pt>
                <c:pt idx="2504">
                  <c:v>-2.6028637492354743</c:v>
                </c:pt>
                <c:pt idx="2505">
                  <c:v>-2.6167827021406729</c:v>
                </c:pt>
                <c:pt idx="2506">
                  <c:v>-2.6351091557594288</c:v>
                </c:pt>
                <c:pt idx="2507">
                  <c:v>-2.6496867749235475</c:v>
                </c:pt>
                <c:pt idx="2508">
                  <c:v>-2.656566410091743</c:v>
                </c:pt>
                <c:pt idx="2509">
                  <c:v>-2.6556026194699287</c:v>
                </c:pt>
                <c:pt idx="2510">
                  <c:v>-2.6475700809378186</c:v>
                </c:pt>
                <c:pt idx="2511">
                  <c:v>-2.6329822086646275</c:v>
                </c:pt>
                <c:pt idx="2512">
                  <c:v>-2.6121950128440363</c:v>
                </c:pt>
                <c:pt idx="2513">
                  <c:v>-2.5860310193679918</c:v>
                </c:pt>
                <c:pt idx="2514">
                  <c:v>-2.5574011570846071</c:v>
                </c:pt>
                <c:pt idx="2515">
                  <c:v>-2.5334626542303775</c:v>
                </c:pt>
                <c:pt idx="2516">
                  <c:v>-2.5254075208970437</c:v>
                </c:pt>
                <c:pt idx="2517">
                  <c:v>-2.542659108664628</c:v>
                </c:pt>
                <c:pt idx="2518">
                  <c:v>-2.5849217866462793</c:v>
                </c:pt>
                <c:pt idx="2519">
                  <c:v>-2.6416379073394496</c:v>
                </c:pt>
                <c:pt idx="2520">
                  <c:v>-2.6992629457696227</c:v>
                </c:pt>
                <c:pt idx="2521">
                  <c:v>-2.7473590638124361</c:v>
                </c:pt>
                <c:pt idx="2522">
                  <c:v>-2.7813704705402649</c:v>
                </c:pt>
                <c:pt idx="2523">
                  <c:v>-2.8040651213047907</c:v>
                </c:pt>
                <c:pt idx="2524">
                  <c:v>-2.823588338634047</c:v>
                </c:pt>
                <c:pt idx="2525">
                  <c:v>-2.8470865281345565</c:v>
                </c:pt>
                <c:pt idx="2526">
                  <c:v>-2.8748266497451578</c:v>
                </c:pt>
                <c:pt idx="2527">
                  <c:v>-2.9026721504587156</c:v>
                </c:pt>
                <c:pt idx="2528">
                  <c:v>-2.9298542380224255</c:v>
                </c:pt>
                <c:pt idx="2529">
                  <c:v>-2.9597013702344546</c:v>
                </c:pt>
                <c:pt idx="2530">
                  <c:v>-2.993467841997961</c:v>
                </c:pt>
                <c:pt idx="2531">
                  <c:v>-3.0266514065239551</c:v>
                </c:pt>
                <c:pt idx="2532">
                  <c:v>-3.0507044021406724</c:v>
                </c:pt>
                <c:pt idx="2533">
                  <c:v>-3.0584796640163097</c:v>
                </c:pt>
                <c:pt idx="2534">
                  <c:v>-3.0490392239551478</c:v>
                </c:pt>
                <c:pt idx="2535">
                  <c:v>-3.0272018456676859</c:v>
                </c:pt>
                <c:pt idx="2536">
                  <c:v>-2.9992729911314986</c:v>
                </c:pt>
                <c:pt idx="2537">
                  <c:v>-2.9693434544342505</c:v>
                </c:pt>
                <c:pt idx="2538">
                  <c:v>-2.9381343698267073</c:v>
                </c:pt>
                <c:pt idx="2539">
                  <c:v>-2.9043373286442407</c:v>
                </c:pt>
                <c:pt idx="2540">
                  <c:v>-2.8669308191641178</c:v>
                </c:pt>
                <c:pt idx="2541">
                  <c:v>-2.8262125607543318</c:v>
                </c:pt>
                <c:pt idx="2542">
                  <c:v>-2.7833432414882773</c:v>
                </c:pt>
                <c:pt idx="2543">
                  <c:v>-2.7400275329255859</c:v>
                </c:pt>
                <c:pt idx="2544">
                  <c:v>-2.699161364220183</c:v>
                </c:pt>
                <c:pt idx="2545">
                  <c:v>-2.6661021659531086</c:v>
                </c:pt>
                <c:pt idx="2546">
                  <c:v>-2.6491163991845057</c:v>
                </c:pt>
                <c:pt idx="2547">
                  <c:v>-2.6571014696228339</c:v>
                </c:pt>
                <c:pt idx="2548">
                  <c:v>-2.6955397440366968</c:v>
                </c:pt>
                <c:pt idx="2549">
                  <c:v>-2.7646998913353715</c:v>
                </c:pt>
                <c:pt idx="2550">
                  <c:v>-2.8595242888888888</c:v>
                </c:pt>
                <c:pt idx="2551">
                  <c:v>-2.9679928942915392</c:v>
                </c:pt>
                <c:pt idx="2552">
                  <c:v>-3.0721998208970436</c:v>
                </c:pt>
                <c:pt idx="2553">
                  <c:v>-3.1548828479102955</c:v>
                </c:pt>
                <c:pt idx="2554">
                  <c:v>-3.2052785067278284</c:v>
                </c:pt>
                <c:pt idx="2555">
                  <c:v>-3.2210952310907235</c:v>
                </c:pt>
                <c:pt idx="2556">
                  <c:v>-3.2078440583078494</c:v>
                </c:pt>
                <c:pt idx="2557">
                  <c:v>-3.1752270721712539</c:v>
                </c:pt>
                <c:pt idx="2558">
                  <c:v>-3.1324591445463814</c:v>
                </c:pt>
                <c:pt idx="2559">
                  <c:v>-3.0860504197757388</c:v>
                </c:pt>
                <c:pt idx="2560">
                  <c:v>-3.0399794774719671</c:v>
                </c:pt>
                <c:pt idx="2561">
                  <c:v>-2.9966371868501529</c:v>
                </c:pt>
                <c:pt idx="2562">
                  <c:v>-2.9576712579001017</c:v>
                </c:pt>
                <c:pt idx="2563">
                  <c:v>-2.9238575080530067</c:v>
                </c:pt>
                <c:pt idx="2564">
                  <c:v>-2.8949604957186543</c:v>
                </c:pt>
                <c:pt idx="2565">
                  <c:v>-2.8710197144750254</c:v>
                </c:pt>
                <c:pt idx="2566">
                  <c:v>-2.8532590797145767</c:v>
                </c:pt>
                <c:pt idx="2567">
                  <c:v>-2.843034467889908</c:v>
                </c:pt>
                <c:pt idx="2568">
                  <c:v>-2.8407406232415902</c:v>
                </c:pt>
                <c:pt idx="2569">
                  <c:v>-2.8458483722731907</c:v>
                </c:pt>
                <c:pt idx="2570">
                  <c:v>-2.8563289314984708</c:v>
                </c:pt>
                <c:pt idx="2571">
                  <c:v>-2.8669604391437304</c:v>
                </c:pt>
                <c:pt idx="2572">
                  <c:v>-2.8695070035677879</c:v>
                </c:pt>
                <c:pt idx="2573">
                  <c:v>-2.8569260792048929</c:v>
                </c:pt>
                <c:pt idx="2574">
                  <c:v>-2.828233938939857</c:v>
                </c:pt>
                <c:pt idx="2575">
                  <c:v>-2.7886778875637104</c:v>
                </c:pt>
                <c:pt idx="2576">
                  <c:v>-2.7456767971457694</c:v>
                </c:pt>
                <c:pt idx="2577">
                  <c:v>-2.7056335339449538</c:v>
                </c:pt>
                <c:pt idx="2578">
                  <c:v>-2.6731278128440366</c:v>
                </c:pt>
                <c:pt idx="2579">
                  <c:v>-2.6503547448521916</c:v>
                </c:pt>
                <c:pt idx="2580">
                  <c:v>-2.6365713606523955</c:v>
                </c:pt>
                <c:pt idx="2581">
                  <c:v>-2.6283149628950051</c:v>
                </c:pt>
                <c:pt idx="2582">
                  <c:v>-2.620732801019368</c:v>
                </c:pt>
                <c:pt idx="2583">
                  <c:v>-2.610817301019368</c:v>
                </c:pt>
                <c:pt idx="2584">
                  <c:v>-2.6005716134556573</c:v>
                </c:pt>
                <c:pt idx="2585">
                  <c:v>-2.5965894261977573</c:v>
                </c:pt>
                <c:pt idx="2586">
                  <c:v>-2.6066843553516819</c:v>
                </c:pt>
                <c:pt idx="2587">
                  <c:v>-2.6356183926605503</c:v>
                </c:pt>
                <c:pt idx="2588">
                  <c:v>-2.6813325653414881</c:v>
                </c:pt>
                <c:pt idx="2589">
                  <c:v>-2.7351174408766563</c:v>
                </c:pt>
                <c:pt idx="2590">
                  <c:v>-2.7860200581039751</c:v>
                </c:pt>
                <c:pt idx="2591">
                  <c:v>-2.8249092786952086</c:v>
                </c:pt>
                <c:pt idx="2592">
                  <c:v>-2.8466541893985728</c:v>
                </c:pt>
                <c:pt idx="2593">
                  <c:v>-2.8510024499490316</c:v>
                </c:pt>
                <c:pt idx="2594">
                  <c:v>-2.8410250516819571</c:v>
                </c:pt>
                <c:pt idx="2595">
                  <c:v>-2.8205665244648319</c:v>
                </c:pt>
                <c:pt idx="2596">
                  <c:v>-2.7942992404689093</c:v>
                </c:pt>
                <c:pt idx="2597">
                  <c:v>-2.7698023239551475</c:v>
                </c:pt>
                <c:pt idx="2598">
                  <c:v>-2.7562995706422018</c:v>
                </c:pt>
                <c:pt idx="2599">
                  <c:v>-2.7582899996941896</c:v>
                </c:pt>
                <c:pt idx="2600">
                  <c:v>-2.7718968028542306</c:v>
                </c:pt>
                <c:pt idx="2601">
                  <c:v>-2.7892678201834857</c:v>
                </c:pt>
                <c:pt idx="2602">
                  <c:v>-2.8038403127420999</c:v>
                </c:pt>
                <c:pt idx="2603">
                  <c:v>-2.8109519716615696</c:v>
                </c:pt>
                <c:pt idx="2604">
                  <c:v>-2.8075018060142711</c:v>
                </c:pt>
                <c:pt idx="2605">
                  <c:v>-2.7928446304791028</c:v>
                </c:pt>
                <c:pt idx="2606">
                  <c:v>-2.7690916327217123</c:v>
                </c:pt>
                <c:pt idx="2607">
                  <c:v>-2.7397565855249741</c:v>
                </c:pt>
                <c:pt idx="2608">
                  <c:v>-2.707758392456677</c:v>
                </c:pt>
                <c:pt idx="2609">
                  <c:v>-2.6744937525993882</c:v>
                </c:pt>
                <c:pt idx="2610">
                  <c:v>-2.6401270952089702</c:v>
                </c:pt>
                <c:pt idx="2611">
                  <c:v>-2.6045490538226299</c:v>
                </c:pt>
                <c:pt idx="2612">
                  <c:v>-2.568370257288481</c:v>
                </c:pt>
                <c:pt idx="2613">
                  <c:v>-2.5324891801223237</c:v>
                </c:pt>
                <c:pt idx="2614">
                  <c:v>-2.4969107590214064</c:v>
                </c:pt>
                <c:pt idx="2615">
                  <c:v>-2.4612034147808357</c:v>
                </c:pt>
                <c:pt idx="2616">
                  <c:v>-2.4260301807339446</c:v>
                </c:pt>
                <c:pt idx="2617">
                  <c:v>-2.3938660395514777</c:v>
                </c:pt>
                <c:pt idx="2618">
                  <c:v>-2.3688061521916408</c:v>
                </c:pt>
                <c:pt idx="2619">
                  <c:v>-2.3551868174311923</c:v>
                </c:pt>
                <c:pt idx="2620">
                  <c:v>-2.3546711248725787</c:v>
                </c:pt>
                <c:pt idx="2621">
                  <c:v>-2.3641341596330272</c:v>
                </c:pt>
                <c:pt idx="2622">
                  <c:v>-2.3767728050968397</c:v>
                </c:pt>
                <c:pt idx="2623">
                  <c:v>-2.3854717945973496</c:v>
                </c:pt>
                <c:pt idx="2624">
                  <c:v>-2.3855162246687054</c:v>
                </c:pt>
                <c:pt idx="2625">
                  <c:v>-2.3746783260958204</c:v>
                </c:pt>
                <c:pt idx="2626">
                  <c:v>-2.3520926619775735</c:v>
                </c:pt>
                <c:pt idx="2627">
                  <c:v>-2.3180208758409782</c:v>
                </c:pt>
                <c:pt idx="2628">
                  <c:v>-2.2740609313965336</c:v>
                </c:pt>
                <c:pt idx="2629">
                  <c:v>-2.2237412214067276</c:v>
                </c:pt>
                <c:pt idx="2630">
                  <c:v>-2.1732770187563712</c:v>
                </c:pt>
                <c:pt idx="2631">
                  <c:v>-2.1308081397553518</c:v>
                </c:pt>
                <c:pt idx="2632">
                  <c:v>-2.1037458613659528</c:v>
                </c:pt>
                <c:pt idx="2633">
                  <c:v>-2.0952247819571865</c:v>
                </c:pt>
                <c:pt idx="2634">
                  <c:v>-2.1021059361875634</c:v>
                </c:pt>
                <c:pt idx="2635">
                  <c:v>-2.1169383637104997</c:v>
                </c:pt>
                <c:pt idx="2636">
                  <c:v>-2.1322906609582062</c:v>
                </c:pt>
                <c:pt idx="2637">
                  <c:v>-2.1436700747196737</c:v>
                </c:pt>
                <c:pt idx="2638">
                  <c:v>-2.1492407318042814</c:v>
                </c:pt>
                <c:pt idx="2639">
                  <c:v>-2.1477282108053006</c:v>
                </c:pt>
                <c:pt idx="2640">
                  <c:v>-2.1376169527013253</c:v>
                </c:pt>
                <c:pt idx="2641">
                  <c:v>-2.1183762650356779</c:v>
                </c:pt>
                <c:pt idx="2642">
                  <c:v>-2.0912234176350664</c:v>
                </c:pt>
                <c:pt idx="2643">
                  <c:v>-2.0583221929663607</c:v>
                </c:pt>
                <c:pt idx="2644">
                  <c:v>-2.021839601019368</c:v>
                </c:pt>
                <c:pt idx="2645">
                  <c:v>-1.9836584134556574</c:v>
                </c:pt>
                <c:pt idx="2646">
                  <c:v>-1.9457713377166157</c:v>
                </c:pt>
                <c:pt idx="2647">
                  <c:v>-1.9110488600407747</c:v>
                </c:pt>
                <c:pt idx="2648">
                  <c:v>-1.8831116510703361</c:v>
                </c:pt>
                <c:pt idx="2649">
                  <c:v>-1.8648450072375125</c:v>
                </c:pt>
                <c:pt idx="2650">
                  <c:v>-1.8562253841997962</c:v>
                </c:pt>
                <c:pt idx="2651">
                  <c:v>-1.8528416738022424</c:v>
                </c:pt>
                <c:pt idx="2652">
                  <c:v>-1.8476600645259937</c:v>
                </c:pt>
                <c:pt idx="2653">
                  <c:v>-1.8355969214067278</c:v>
                </c:pt>
                <c:pt idx="2654">
                  <c:v>-1.8167511676860346</c:v>
                </c:pt>
                <c:pt idx="2655">
                  <c:v>-1.7954142921508667</c:v>
                </c:pt>
                <c:pt idx="2656">
                  <c:v>-1.7746158938837922</c:v>
                </c:pt>
                <c:pt idx="2657">
                  <c:v>-1.750864604994903</c:v>
                </c:pt>
                <c:pt idx="2658">
                  <c:v>-1.7162841515800202</c:v>
                </c:pt>
                <c:pt idx="2659">
                  <c:v>-1.6656665323139654</c:v>
                </c:pt>
                <c:pt idx="2660">
                  <c:v>-1.5989359881753313</c:v>
                </c:pt>
                <c:pt idx="2661">
                  <c:v>-1.5187146528032618</c:v>
                </c:pt>
                <c:pt idx="2662">
                  <c:v>-1.4287098732925585</c:v>
                </c:pt>
                <c:pt idx="2663">
                  <c:v>-1.3338808239551476</c:v>
                </c:pt>
                <c:pt idx="2664">
                  <c:v>-1.2406223016309887</c:v>
                </c:pt>
                <c:pt idx="2665">
                  <c:v>-1.1542622117227317</c:v>
                </c:pt>
                <c:pt idx="2666">
                  <c:v>-1.075027831396534</c:v>
                </c:pt>
                <c:pt idx="2667">
                  <c:v>-1.0002775651274209</c:v>
                </c:pt>
                <c:pt idx="2668">
                  <c:v>-0.93167250886850139</c:v>
                </c:pt>
                <c:pt idx="2669">
                  <c:v>-0.87590290045871555</c:v>
                </c:pt>
                <c:pt idx="2670">
                  <c:v>-0.83928454997961266</c:v>
                </c:pt>
                <c:pt idx="2671">
                  <c:v>-0.8248632904791029</c:v>
                </c:pt>
                <c:pt idx="2672">
                  <c:v>-0.83048378899082576</c:v>
                </c:pt>
                <c:pt idx="2673">
                  <c:v>-0.84277876595310908</c:v>
                </c:pt>
                <c:pt idx="2674">
                  <c:v>-0.83605662960244642</c:v>
                </c:pt>
                <c:pt idx="2675">
                  <c:v>-0.7880322832619775</c:v>
                </c:pt>
                <c:pt idx="2676">
                  <c:v>-0.6992172897961263</c:v>
                </c:pt>
                <c:pt idx="2677">
                  <c:v>-0.5914700083690112</c:v>
                </c:pt>
                <c:pt idx="2678">
                  <c:v>-0.48848756690112127</c:v>
                </c:pt>
                <c:pt idx="2679">
                  <c:v>-0.40157281325178384</c:v>
                </c:pt>
                <c:pt idx="2680">
                  <c:v>-0.33018435090723747</c:v>
                </c:pt>
                <c:pt idx="2681">
                  <c:v>-0.26830456387359836</c:v>
                </c:pt>
                <c:pt idx="2682">
                  <c:v>-0.2085836461875637</c:v>
                </c:pt>
                <c:pt idx="2683">
                  <c:v>-0.14460851390417939</c:v>
                </c:pt>
                <c:pt idx="2684">
                  <c:v>-7.2780123861365953E-2</c:v>
                </c:pt>
                <c:pt idx="2685">
                  <c:v>7.1698309859327212E-3</c:v>
                </c:pt>
                <c:pt idx="2686">
                  <c:v>9.3594216243628944E-2</c:v>
                </c:pt>
                <c:pt idx="2687">
                  <c:v>0.18495677093781857</c:v>
                </c:pt>
                <c:pt idx="2688">
                  <c:v>0.28105601706422018</c:v>
                </c:pt>
                <c:pt idx="2689">
                  <c:v>0.38280331688073393</c:v>
                </c:pt>
                <c:pt idx="2690">
                  <c:v>0.49041111352701328</c:v>
                </c:pt>
                <c:pt idx="2691">
                  <c:v>0.6012347024668705</c:v>
                </c:pt>
                <c:pt idx="2692">
                  <c:v>0.70860978713557587</c:v>
                </c:pt>
                <c:pt idx="2693">
                  <c:v>0.800938553404689</c:v>
                </c:pt>
                <c:pt idx="2694">
                  <c:v>0.86104446047910288</c:v>
                </c:pt>
                <c:pt idx="2695">
                  <c:v>0.87003708720693163</c:v>
                </c:pt>
                <c:pt idx="2696">
                  <c:v>0.81751315221202836</c:v>
                </c:pt>
                <c:pt idx="2697">
                  <c:v>0.71032608836901123</c:v>
                </c:pt>
                <c:pt idx="2698">
                  <c:v>0.56932779041794079</c:v>
                </c:pt>
                <c:pt idx="2699">
                  <c:v>0.41344803050968398</c:v>
                </c:pt>
                <c:pt idx="2700">
                  <c:v>0.24778207348623851</c:v>
                </c:pt>
                <c:pt idx="2701">
                  <c:v>7.2788763041794088E-2</c:v>
                </c:pt>
                <c:pt idx="2702">
                  <c:v>-9.8112625972477066E-2</c:v>
                </c:pt>
                <c:pt idx="2703">
                  <c:v>-0.24017529935779816</c:v>
                </c:pt>
                <c:pt idx="2704">
                  <c:v>-0.3346237263812436</c:v>
                </c:pt>
                <c:pt idx="2705">
                  <c:v>-0.37628130571865437</c:v>
                </c:pt>
                <c:pt idx="2706">
                  <c:v>-0.36892713267074412</c:v>
                </c:pt>
                <c:pt idx="2707">
                  <c:v>-0.32078803238532111</c:v>
                </c:pt>
                <c:pt idx="2708">
                  <c:v>-0.24263779788990825</c:v>
                </c:pt>
                <c:pt idx="2709">
                  <c:v>-0.14796224826707441</c:v>
                </c:pt>
                <c:pt idx="2710">
                  <c:v>-5.509125478899083E-2</c:v>
                </c:pt>
                <c:pt idx="2711">
                  <c:v>1.2690814273190619E-2</c:v>
                </c:pt>
                <c:pt idx="2712">
                  <c:v>3.2124205807339448E-2</c:v>
                </c:pt>
                <c:pt idx="2713">
                  <c:v>-1.1046963325178389E-2</c:v>
                </c:pt>
                <c:pt idx="2714">
                  <c:v>-0.11249453448521916</c:v>
                </c:pt>
                <c:pt idx="2715">
                  <c:v>-0.24672037998980631</c:v>
                </c:pt>
                <c:pt idx="2716">
                  <c:v>-0.37820770041794088</c:v>
                </c:pt>
                <c:pt idx="2717">
                  <c:v>-0.47837066009174312</c:v>
                </c:pt>
                <c:pt idx="2718">
                  <c:v>-0.53407196202854235</c:v>
                </c:pt>
                <c:pt idx="2719">
                  <c:v>-0.54737340343527008</c:v>
                </c:pt>
                <c:pt idx="2720">
                  <c:v>-0.53321649334352705</c:v>
                </c:pt>
                <c:pt idx="2721">
                  <c:v>-0.51445907758409781</c:v>
                </c:pt>
                <c:pt idx="2722">
                  <c:v>-0.5116890812130479</c:v>
                </c:pt>
                <c:pt idx="2723">
                  <c:v>-0.53163789683995921</c:v>
                </c:pt>
                <c:pt idx="2724">
                  <c:v>-0.56379809823649329</c:v>
                </c:pt>
                <c:pt idx="2725">
                  <c:v>-0.58958704691131492</c:v>
                </c:pt>
                <c:pt idx="2726">
                  <c:v>-0.59540705350662593</c:v>
                </c:pt>
                <c:pt idx="2727">
                  <c:v>-0.57889036568807339</c:v>
                </c:pt>
                <c:pt idx="2728">
                  <c:v>-0.54636200231396537</c:v>
                </c:pt>
                <c:pt idx="2729">
                  <c:v>-0.50670603075433229</c:v>
                </c:pt>
                <c:pt idx="2730">
                  <c:v>-0.4675028091845056</c:v>
                </c:pt>
                <c:pt idx="2731">
                  <c:v>-0.43473895696228337</c:v>
                </c:pt>
                <c:pt idx="2732">
                  <c:v>-0.41345619500509684</c:v>
                </c:pt>
                <c:pt idx="2733">
                  <c:v>-0.40645376</c:v>
                </c:pt>
                <c:pt idx="2734">
                  <c:v>-0.41162943567787974</c:v>
                </c:pt>
                <c:pt idx="2735">
                  <c:v>-0.42199464771661566</c:v>
                </c:pt>
                <c:pt idx="2736">
                  <c:v>-0.42929195406727833</c:v>
                </c:pt>
                <c:pt idx="2737">
                  <c:v>-0.42766194969418952</c:v>
                </c:pt>
                <c:pt idx="2738">
                  <c:v>-0.4151067530377166</c:v>
                </c:pt>
                <c:pt idx="2739">
                  <c:v>-0.39291170318042812</c:v>
                </c:pt>
                <c:pt idx="2740">
                  <c:v>-0.36449698972477068</c:v>
                </c:pt>
                <c:pt idx="2741">
                  <c:v>-0.33543191691131496</c:v>
                </c:pt>
                <c:pt idx="2742">
                  <c:v>-0.3136336759734964</c:v>
                </c:pt>
                <c:pt idx="2743">
                  <c:v>-0.30804763924566769</c:v>
                </c:pt>
                <c:pt idx="2744">
                  <c:v>-0.32720763129459729</c:v>
                </c:pt>
                <c:pt idx="2745">
                  <c:v>-0.37727438418960246</c:v>
                </c:pt>
                <c:pt idx="2746">
                  <c:v>-0.45520052215086648</c:v>
                </c:pt>
                <c:pt idx="2747">
                  <c:v>-0.54244290008154938</c:v>
                </c:pt>
                <c:pt idx="2748">
                  <c:v>-0.61338067730886847</c:v>
                </c:pt>
                <c:pt idx="2749">
                  <c:v>-0.65231000838939857</c:v>
                </c:pt>
                <c:pt idx="2750">
                  <c:v>-0.65864409366972476</c:v>
                </c:pt>
                <c:pt idx="2751">
                  <c:v>-0.64127915230377164</c:v>
                </c:pt>
                <c:pt idx="2752">
                  <c:v>-0.61332898462793062</c:v>
                </c:pt>
                <c:pt idx="2753">
                  <c:v>-0.58644642022426097</c:v>
                </c:pt>
                <c:pt idx="2754">
                  <c:v>-0.56480703102956165</c:v>
                </c:pt>
                <c:pt idx="2755">
                  <c:v>-0.5452633549643221</c:v>
                </c:pt>
                <c:pt idx="2756">
                  <c:v>-0.52342047035677874</c:v>
                </c:pt>
                <c:pt idx="2757">
                  <c:v>-0.49797243701325172</c:v>
                </c:pt>
                <c:pt idx="2758">
                  <c:v>-0.47027869160040769</c:v>
                </c:pt>
                <c:pt idx="2759">
                  <c:v>-0.44211021849133536</c:v>
                </c:pt>
                <c:pt idx="2760">
                  <c:v>-0.41374826573904178</c:v>
                </c:pt>
                <c:pt idx="2761">
                  <c:v>-0.3839890443119266</c:v>
                </c:pt>
                <c:pt idx="2762">
                  <c:v>-0.35273075905198775</c:v>
                </c:pt>
                <c:pt idx="2763">
                  <c:v>-0.32236594061162077</c:v>
                </c:pt>
                <c:pt idx="2764">
                  <c:v>-0.29510937566768602</c:v>
                </c:pt>
                <c:pt idx="2765">
                  <c:v>-0.27010096740061162</c:v>
                </c:pt>
                <c:pt idx="2766">
                  <c:v>-0.2444688768093782</c:v>
                </c:pt>
                <c:pt idx="2767">
                  <c:v>-0.21671425364933741</c:v>
                </c:pt>
                <c:pt idx="2768">
                  <c:v>-0.18824186654434252</c:v>
                </c:pt>
                <c:pt idx="2769">
                  <c:v>-0.16240388341488274</c:v>
                </c:pt>
                <c:pt idx="2770">
                  <c:v>-0.14384916796126401</c:v>
                </c:pt>
                <c:pt idx="2771">
                  <c:v>-0.13952451083588174</c:v>
                </c:pt>
                <c:pt idx="2772">
                  <c:v>-0.15854695242609582</c:v>
                </c:pt>
                <c:pt idx="2773">
                  <c:v>-0.20599042072375126</c:v>
                </c:pt>
                <c:pt idx="2774">
                  <c:v>-0.2740927194393476</c:v>
                </c:pt>
                <c:pt idx="2775">
                  <c:v>-0.34417628589194699</c:v>
                </c:pt>
                <c:pt idx="2776">
                  <c:v>-0.39897564795107027</c:v>
                </c:pt>
                <c:pt idx="2777">
                  <c:v>-0.42999922758409787</c:v>
                </c:pt>
                <c:pt idx="2778">
                  <c:v>-0.43648089093781856</c:v>
                </c:pt>
                <c:pt idx="2779">
                  <c:v>-0.42290873939857282</c:v>
                </c:pt>
                <c:pt idx="2780">
                  <c:v>-0.3968727908766565</c:v>
                </c:pt>
                <c:pt idx="2781">
                  <c:v>-0.36593970902140677</c:v>
                </c:pt>
                <c:pt idx="2782">
                  <c:v>-0.33445687628950049</c:v>
                </c:pt>
                <c:pt idx="2783">
                  <c:v>-0.30306864730886846</c:v>
                </c:pt>
                <c:pt idx="2784">
                  <c:v>-0.27101655433231397</c:v>
                </c:pt>
                <c:pt idx="2785">
                  <c:v>-0.2381887626809378</c:v>
                </c:pt>
                <c:pt idx="2786">
                  <c:v>-0.20592282625891944</c:v>
                </c:pt>
                <c:pt idx="2787">
                  <c:v>-0.17672278998980631</c:v>
                </c:pt>
                <c:pt idx="2788">
                  <c:v>-0.15229892667686035</c:v>
                </c:pt>
                <c:pt idx="2789">
                  <c:v>-0.13157154056065237</c:v>
                </c:pt>
                <c:pt idx="2790">
                  <c:v>-0.1113520622833843</c:v>
                </c:pt>
                <c:pt idx="2791">
                  <c:v>-8.9435940456676855E-2</c:v>
                </c:pt>
                <c:pt idx="2792">
                  <c:v>-6.7456638693170243E-2</c:v>
                </c:pt>
                <c:pt idx="2793">
                  <c:v>-5.1206222732925584E-2</c:v>
                </c:pt>
                <c:pt idx="2794">
                  <c:v>-4.824703662793068E-2</c:v>
                </c:pt>
                <c:pt idx="2795">
                  <c:v>-6.4244875247706418E-2</c:v>
                </c:pt>
                <c:pt idx="2796">
                  <c:v>-9.8657635990825693E-2</c:v>
                </c:pt>
                <c:pt idx="2797">
                  <c:v>-0.1401219908154944</c:v>
                </c:pt>
                <c:pt idx="2798">
                  <c:v>-0.16868891047910295</c:v>
                </c:pt>
                <c:pt idx="2799">
                  <c:v>-0.17699809265035676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3D62-4985-B910-C981A8A199E7}"/>
            </c:ext>
          </c:extLst>
        </c:ser>
        <c:ser>
          <c:idx val="2"/>
          <c:order val="1"/>
          <c:tx>
            <c:strRef>
              <c:f>'Sim02_Y-acc'!$H$1:$H$2</c:f>
              <c:strCache>
                <c:ptCount val="2"/>
                <c:pt idx="1">
                  <c:v>Orion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xVal>
            <c:numRef>
              <c:f>'Sim02_Y-acc'!$E$3:$E$2802</c:f>
              <c:numCache>
                <c:formatCode>0.00</c:formatCode>
                <c:ptCount val="2800"/>
                <c:pt idx="0">
                  <c:v>0</c:v>
                </c:pt>
                <c:pt idx="1">
                  <c:v>9.998999536E-2</c:v>
                </c:pt>
                <c:pt idx="2">
                  <c:v>0.19997999072</c:v>
                </c:pt>
                <c:pt idx="3">
                  <c:v>0.29996997118000002</c:v>
                </c:pt>
                <c:pt idx="4">
                  <c:v>0.39995998144</c:v>
                </c:pt>
                <c:pt idx="5">
                  <c:v>0.49994996190000002</c:v>
                </c:pt>
                <c:pt idx="6">
                  <c:v>0.59993994236000003</c:v>
                </c:pt>
                <c:pt idx="7">
                  <c:v>0.69992995262000002</c:v>
                </c:pt>
                <c:pt idx="8">
                  <c:v>0.79991996288</c:v>
                </c:pt>
                <c:pt idx="9">
                  <c:v>0.89990991354000005</c:v>
                </c:pt>
                <c:pt idx="10">
                  <c:v>0.99989992380000003</c:v>
                </c:pt>
                <c:pt idx="11">
                  <c:v>1.0998898745000001</c:v>
                </c:pt>
                <c:pt idx="12">
                  <c:v>1.1998798847000001</c:v>
                </c:pt>
                <c:pt idx="13">
                  <c:v>1.2998698950000001</c:v>
                </c:pt>
                <c:pt idx="14">
                  <c:v>1.3998599052</c:v>
                </c:pt>
                <c:pt idx="15">
                  <c:v>1.4998499155</c:v>
                </c:pt>
                <c:pt idx="16">
                  <c:v>1.5998399258</c:v>
                </c:pt>
                <c:pt idx="17">
                  <c:v>1.699829936</c:v>
                </c:pt>
                <c:pt idx="18">
                  <c:v>1.7998198271000001</c:v>
                </c:pt>
                <c:pt idx="19">
                  <c:v>1.8998098373000001</c:v>
                </c:pt>
                <c:pt idx="20">
                  <c:v>1.9997998476000001</c:v>
                </c:pt>
                <c:pt idx="21">
                  <c:v>2.0997898578999998</c:v>
                </c:pt>
                <c:pt idx="22">
                  <c:v>2.1997797489000002</c:v>
                </c:pt>
                <c:pt idx="23">
                  <c:v>2.2997698783999998</c:v>
                </c:pt>
                <c:pt idx="24">
                  <c:v>2.3997597694000001</c:v>
                </c:pt>
                <c:pt idx="25">
                  <c:v>2.4997498989000002</c:v>
                </c:pt>
                <c:pt idx="26">
                  <c:v>2.5997397900000001</c:v>
                </c:pt>
                <c:pt idx="27">
                  <c:v>2.6997299194000002</c:v>
                </c:pt>
                <c:pt idx="28">
                  <c:v>2.7997198105000001</c:v>
                </c:pt>
                <c:pt idx="29">
                  <c:v>2.8997097015</c:v>
                </c:pt>
                <c:pt idx="30">
                  <c:v>2.999699831</c:v>
                </c:pt>
                <c:pt idx="31">
                  <c:v>3.0996897220999999</c:v>
                </c:pt>
                <c:pt idx="32">
                  <c:v>3.1996798515</c:v>
                </c:pt>
                <c:pt idx="33">
                  <c:v>3.2996697425999999</c:v>
                </c:pt>
                <c:pt idx="34">
                  <c:v>3.3996598721</c:v>
                </c:pt>
                <c:pt idx="35">
                  <c:v>3.4996497630999999</c:v>
                </c:pt>
                <c:pt idx="36">
                  <c:v>3.5996396542000002</c:v>
                </c:pt>
                <c:pt idx="37">
                  <c:v>3.6996297835999998</c:v>
                </c:pt>
                <c:pt idx="38">
                  <c:v>3.7996196747000002</c:v>
                </c:pt>
                <c:pt idx="39">
                  <c:v>3.8996098041999998</c:v>
                </c:pt>
                <c:pt idx="40">
                  <c:v>3.9995996952000001</c:v>
                </c:pt>
                <c:pt idx="41">
                  <c:v>4.0995898246999998</c:v>
                </c:pt>
                <c:pt idx="42">
                  <c:v>4.1995797156999997</c:v>
                </c:pt>
                <c:pt idx="43">
                  <c:v>4.2995696068000004</c:v>
                </c:pt>
                <c:pt idx="44">
                  <c:v>4.3995594978000003</c:v>
                </c:pt>
                <c:pt idx="45">
                  <c:v>4.4995498656999997</c:v>
                </c:pt>
                <c:pt idx="46">
                  <c:v>4.5995397567999996</c:v>
                </c:pt>
                <c:pt idx="47">
                  <c:v>4.6995296478000004</c:v>
                </c:pt>
                <c:pt idx="48">
                  <c:v>4.7995195389000003</c:v>
                </c:pt>
                <c:pt idx="49">
                  <c:v>4.8995094299000002</c:v>
                </c:pt>
                <c:pt idx="50">
                  <c:v>4.9994997978000004</c:v>
                </c:pt>
                <c:pt idx="51">
                  <c:v>5.0994896889000003</c:v>
                </c:pt>
                <c:pt idx="52">
                  <c:v>5.1994795799000002</c:v>
                </c:pt>
                <c:pt idx="53">
                  <c:v>5.2994694710000001</c:v>
                </c:pt>
                <c:pt idx="54">
                  <c:v>5.3994598389000004</c:v>
                </c:pt>
                <c:pt idx="55">
                  <c:v>5.4994497299000002</c:v>
                </c:pt>
                <c:pt idx="56">
                  <c:v>5.5994396210000001</c:v>
                </c:pt>
                <c:pt idx="57">
                  <c:v>5.699429512</c:v>
                </c:pt>
                <c:pt idx="58">
                  <c:v>5.7994194030999999</c:v>
                </c:pt>
                <c:pt idx="59">
                  <c:v>5.8994097710000002</c:v>
                </c:pt>
                <c:pt idx="60">
                  <c:v>5.9993996620000001</c:v>
                </c:pt>
                <c:pt idx="61">
                  <c:v>6.0993895531</c:v>
                </c:pt>
                <c:pt idx="62">
                  <c:v>6.1993794440999999</c:v>
                </c:pt>
                <c:pt idx="63">
                  <c:v>6.2993693351999998</c:v>
                </c:pt>
                <c:pt idx="64">
                  <c:v>6.3993597031</c:v>
                </c:pt>
                <c:pt idx="65">
                  <c:v>6.4993495940999999</c:v>
                </c:pt>
                <c:pt idx="66">
                  <c:v>6.5993394851999998</c:v>
                </c:pt>
                <c:pt idx="67">
                  <c:v>6.6993293761999997</c:v>
                </c:pt>
                <c:pt idx="68">
                  <c:v>6.7993197441</c:v>
                </c:pt>
                <c:pt idx="69">
                  <c:v>6.8993096351999998</c:v>
                </c:pt>
                <c:pt idx="70">
                  <c:v>6.9992995261999997</c:v>
                </c:pt>
                <c:pt idx="71">
                  <c:v>7.0992894172999996</c:v>
                </c:pt>
                <c:pt idx="72">
                  <c:v>7.1992793083000004</c:v>
                </c:pt>
                <c:pt idx="73">
                  <c:v>7.2992696761999998</c:v>
                </c:pt>
                <c:pt idx="74">
                  <c:v>7.3992595672999997</c:v>
                </c:pt>
                <c:pt idx="75">
                  <c:v>7.4992494582999996</c:v>
                </c:pt>
                <c:pt idx="76">
                  <c:v>7.5992393494000003</c:v>
                </c:pt>
                <c:pt idx="77">
                  <c:v>7.6992292404000002</c:v>
                </c:pt>
                <c:pt idx="78">
                  <c:v>7.7992196082999996</c:v>
                </c:pt>
                <c:pt idx="79">
                  <c:v>7.8992094994000004</c:v>
                </c:pt>
                <c:pt idx="80">
                  <c:v>7.9991993904000003</c:v>
                </c:pt>
                <c:pt idx="81">
                  <c:v>8.0991897582999997</c:v>
                </c:pt>
                <c:pt idx="82">
                  <c:v>8.1991796493999995</c:v>
                </c:pt>
                <c:pt idx="83">
                  <c:v>8.2991695403999994</c:v>
                </c:pt>
                <c:pt idx="84">
                  <c:v>8.3991594314999993</c:v>
                </c:pt>
                <c:pt idx="85">
                  <c:v>8.4991493224999992</c:v>
                </c:pt>
                <c:pt idx="86">
                  <c:v>8.5991392136000009</c:v>
                </c:pt>
                <c:pt idx="87">
                  <c:v>8.6991291046000008</c:v>
                </c:pt>
                <c:pt idx="88">
                  <c:v>8.7991189957000007</c:v>
                </c:pt>
                <c:pt idx="89">
                  <c:v>8.8991098403999995</c:v>
                </c:pt>
                <c:pt idx="90">
                  <c:v>8.9990997313999994</c:v>
                </c:pt>
                <c:pt idx="91">
                  <c:v>9.0990896224999993</c:v>
                </c:pt>
                <c:pt idx="92">
                  <c:v>9.1990795134999992</c:v>
                </c:pt>
                <c:pt idx="93">
                  <c:v>9.2990694046000009</c:v>
                </c:pt>
                <c:pt idx="94">
                  <c:v>9.3990592957000008</c:v>
                </c:pt>
                <c:pt idx="95">
                  <c:v>9.4990491867000006</c:v>
                </c:pt>
                <c:pt idx="96">
                  <c:v>9.5990390778000005</c:v>
                </c:pt>
                <c:pt idx="97">
                  <c:v>9.6990289688000004</c:v>
                </c:pt>
                <c:pt idx="98">
                  <c:v>9.7990188599000003</c:v>
                </c:pt>
                <c:pt idx="99">
                  <c:v>9.8990097045999992</c:v>
                </c:pt>
                <c:pt idx="100">
                  <c:v>9.9999990462999993</c:v>
                </c:pt>
                <c:pt idx="101">
                  <c:v>10.099988936999999</c:v>
                </c:pt>
                <c:pt idx="102">
                  <c:v>10.199978828000001</c:v>
                </c:pt>
                <c:pt idx="103">
                  <c:v>10.299968719000001</c:v>
                </c:pt>
                <c:pt idx="104">
                  <c:v>10.399959564</c:v>
                </c:pt>
                <c:pt idx="105">
                  <c:v>10.499949454999999</c:v>
                </c:pt>
                <c:pt idx="106">
                  <c:v>10.599939345999999</c:v>
                </c:pt>
                <c:pt idx="107">
                  <c:v>10.699929236999999</c:v>
                </c:pt>
                <c:pt idx="108">
                  <c:v>10.799919128000001</c:v>
                </c:pt>
                <c:pt idx="109">
                  <c:v>10.899909019000001</c:v>
                </c:pt>
                <c:pt idx="110">
                  <c:v>10.999898911000001</c:v>
                </c:pt>
                <c:pt idx="111">
                  <c:v>11.099888802000001</c:v>
                </c:pt>
                <c:pt idx="112">
                  <c:v>11.199878693</c:v>
                </c:pt>
                <c:pt idx="113">
                  <c:v>11.299869536999999</c:v>
                </c:pt>
                <c:pt idx="114">
                  <c:v>11.399859427999999</c:v>
                </c:pt>
                <c:pt idx="115">
                  <c:v>11.499849319000001</c:v>
                </c:pt>
                <c:pt idx="116">
                  <c:v>11.599839211000001</c:v>
                </c:pt>
                <c:pt idx="117">
                  <c:v>11.699829102000001</c:v>
                </c:pt>
                <c:pt idx="118">
                  <c:v>11.799818993000001</c:v>
                </c:pt>
                <c:pt idx="119">
                  <c:v>11.899808884</c:v>
                </c:pt>
                <c:pt idx="120">
                  <c:v>11.999798775</c:v>
                </c:pt>
                <c:pt idx="121">
                  <c:v>12.099788666</c:v>
                </c:pt>
                <c:pt idx="122">
                  <c:v>12.199779510000001</c:v>
                </c:pt>
                <c:pt idx="123">
                  <c:v>12.299769402000001</c:v>
                </c:pt>
                <c:pt idx="124">
                  <c:v>12.399759293000001</c:v>
                </c:pt>
                <c:pt idx="125">
                  <c:v>12.499749184000001</c:v>
                </c:pt>
                <c:pt idx="126">
                  <c:v>12.599739075</c:v>
                </c:pt>
                <c:pt idx="127">
                  <c:v>12.699728966</c:v>
                </c:pt>
                <c:pt idx="128">
                  <c:v>12.799718857</c:v>
                </c:pt>
                <c:pt idx="129">
                  <c:v>12.899708748</c:v>
                </c:pt>
                <c:pt idx="130">
                  <c:v>12.999698639</c:v>
                </c:pt>
                <c:pt idx="131">
                  <c:v>13.09968853</c:v>
                </c:pt>
                <c:pt idx="132">
                  <c:v>13.199679375000001</c:v>
                </c:pt>
                <c:pt idx="133">
                  <c:v>13.299669266</c:v>
                </c:pt>
                <c:pt idx="134">
                  <c:v>13.399659157</c:v>
                </c:pt>
                <c:pt idx="135">
                  <c:v>13.499649048</c:v>
                </c:pt>
                <c:pt idx="136">
                  <c:v>13.599638939</c:v>
                </c:pt>
                <c:pt idx="137">
                  <c:v>13.69962883</c:v>
                </c:pt>
                <c:pt idx="138">
                  <c:v>13.799618721</c:v>
                </c:pt>
                <c:pt idx="139">
                  <c:v>13.899608612</c:v>
                </c:pt>
                <c:pt idx="140">
                  <c:v>13.999598503</c:v>
                </c:pt>
                <c:pt idx="141">
                  <c:v>14.099589348</c:v>
                </c:pt>
                <c:pt idx="142">
                  <c:v>14.199579239</c:v>
                </c:pt>
                <c:pt idx="143">
                  <c:v>14.29956913</c:v>
                </c:pt>
                <c:pt idx="144">
                  <c:v>14.399559021</c:v>
                </c:pt>
                <c:pt idx="145">
                  <c:v>14.499548912</c:v>
                </c:pt>
                <c:pt idx="146">
                  <c:v>14.599538803</c:v>
                </c:pt>
                <c:pt idx="147">
                  <c:v>14.699528694</c:v>
                </c:pt>
                <c:pt idx="148">
                  <c:v>14.799518585</c:v>
                </c:pt>
                <c:pt idx="149">
                  <c:v>14.899508475999999</c:v>
                </c:pt>
                <c:pt idx="150">
                  <c:v>14.999499321</c:v>
                </c:pt>
                <c:pt idx="151">
                  <c:v>15.099489212</c:v>
                </c:pt>
                <c:pt idx="152">
                  <c:v>15.199479103</c:v>
                </c:pt>
                <c:pt idx="153">
                  <c:v>15.299468994</c:v>
                </c:pt>
                <c:pt idx="154">
                  <c:v>15.399458885</c:v>
                </c:pt>
                <c:pt idx="155">
                  <c:v>15.499448775999999</c:v>
                </c:pt>
                <c:pt idx="156">
                  <c:v>15.599438666999999</c:v>
                </c:pt>
                <c:pt idx="157">
                  <c:v>15.699428557999999</c:v>
                </c:pt>
                <c:pt idx="158">
                  <c:v>15.799418448999999</c:v>
                </c:pt>
                <c:pt idx="159">
                  <c:v>15.899408340000001</c:v>
                </c:pt>
                <c:pt idx="160">
                  <c:v>15.999399185</c:v>
                </c:pt>
                <c:pt idx="161">
                  <c:v>16.099388123000001</c:v>
                </c:pt>
                <c:pt idx="162">
                  <c:v>16.199378967000001</c:v>
                </c:pt>
                <c:pt idx="163">
                  <c:v>16.299367905</c:v>
                </c:pt>
                <c:pt idx="164">
                  <c:v>16.399358749000001</c:v>
                </c:pt>
                <c:pt idx="165">
                  <c:v>16.499349594000002</c:v>
                </c:pt>
                <c:pt idx="166">
                  <c:v>16.599338531000001</c:v>
                </c:pt>
                <c:pt idx="167">
                  <c:v>16.699329376000001</c:v>
                </c:pt>
                <c:pt idx="168">
                  <c:v>16.799318314000001</c:v>
                </c:pt>
                <c:pt idx="169">
                  <c:v>16.899309158000001</c:v>
                </c:pt>
                <c:pt idx="170">
                  <c:v>16.999298096</c:v>
                </c:pt>
                <c:pt idx="171">
                  <c:v>17.099288940000001</c:v>
                </c:pt>
                <c:pt idx="172">
                  <c:v>17.199277878</c:v>
                </c:pt>
                <c:pt idx="173">
                  <c:v>17.299268723000001</c:v>
                </c:pt>
                <c:pt idx="174">
                  <c:v>17.399259567000001</c:v>
                </c:pt>
                <c:pt idx="175">
                  <c:v>17.499248505000001</c:v>
                </c:pt>
                <c:pt idx="176">
                  <c:v>17.599239349000001</c:v>
                </c:pt>
                <c:pt idx="177">
                  <c:v>17.699228287</c:v>
                </c:pt>
                <c:pt idx="178">
                  <c:v>17.799219131000001</c:v>
                </c:pt>
                <c:pt idx="179">
                  <c:v>17.899208069</c:v>
                </c:pt>
                <c:pt idx="180">
                  <c:v>17.999198914000001</c:v>
                </c:pt>
                <c:pt idx="181">
                  <c:v>18.099187851</c:v>
                </c:pt>
                <c:pt idx="182">
                  <c:v>18.199178696000001</c:v>
                </c:pt>
                <c:pt idx="183">
                  <c:v>18.299169540000001</c:v>
                </c:pt>
                <c:pt idx="184">
                  <c:v>18.399158478</c:v>
                </c:pt>
                <c:pt idx="185">
                  <c:v>18.499149323000001</c:v>
                </c:pt>
                <c:pt idx="186">
                  <c:v>18.59913826</c:v>
                </c:pt>
                <c:pt idx="187">
                  <c:v>18.699129105000001</c:v>
                </c:pt>
                <c:pt idx="188">
                  <c:v>18.799118042</c:v>
                </c:pt>
                <c:pt idx="189">
                  <c:v>18.899108887000001</c:v>
                </c:pt>
                <c:pt idx="190">
                  <c:v>18.999097824</c:v>
                </c:pt>
                <c:pt idx="191">
                  <c:v>19.099088669</c:v>
                </c:pt>
                <c:pt idx="192">
                  <c:v>19.199079514000001</c:v>
                </c:pt>
                <c:pt idx="193">
                  <c:v>19.299068451</c:v>
                </c:pt>
                <c:pt idx="194">
                  <c:v>19.399059296000001</c:v>
                </c:pt>
                <c:pt idx="195">
                  <c:v>19.499048233</c:v>
                </c:pt>
                <c:pt idx="196">
                  <c:v>19.599039078000001</c:v>
                </c:pt>
                <c:pt idx="197">
                  <c:v>19.700029373</c:v>
                </c:pt>
                <c:pt idx="198">
                  <c:v>19.800018310999999</c:v>
                </c:pt>
                <c:pt idx="199">
                  <c:v>19.900009154999999</c:v>
                </c:pt>
                <c:pt idx="200">
                  <c:v>19.999998092999999</c:v>
                </c:pt>
                <c:pt idx="201">
                  <c:v>20.099988936999999</c:v>
                </c:pt>
                <c:pt idx="202">
                  <c:v>20.199977874999998</c:v>
                </c:pt>
                <c:pt idx="203">
                  <c:v>20.299968718999999</c:v>
                </c:pt>
                <c:pt idx="204">
                  <c:v>20.399957657000002</c:v>
                </c:pt>
                <c:pt idx="205">
                  <c:v>20.499948501999999</c:v>
                </c:pt>
                <c:pt idx="206">
                  <c:v>20.599937439000001</c:v>
                </c:pt>
                <c:pt idx="207">
                  <c:v>20.699928283999999</c:v>
                </c:pt>
                <c:pt idx="208">
                  <c:v>20.799919127999999</c:v>
                </c:pt>
                <c:pt idx="209">
                  <c:v>20.899908065999998</c:v>
                </c:pt>
                <c:pt idx="210">
                  <c:v>20.999898910999999</c:v>
                </c:pt>
                <c:pt idx="211">
                  <c:v>21.099887848000002</c:v>
                </c:pt>
                <c:pt idx="212">
                  <c:v>21.199878692999999</c:v>
                </c:pt>
                <c:pt idx="213">
                  <c:v>21.299867630000001</c:v>
                </c:pt>
                <c:pt idx="214">
                  <c:v>21.399858474999998</c:v>
                </c:pt>
                <c:pt idx="215">
                  <c:v>21.499847412000001</c:v>
                </c:pt>
                <c:pt idx="216">
                  <c:v>21.599838256999998</c:v>
                </c:pt>
                <c:pt idx="217">
                  <c:v>21.699829101999999</c:v>
                </c:pt>
                <c:pt idx="218">
                  <c:v>21.799818039000002</c:v>
                </c:pt>
                <c:pt idx="219">
                  <c:v>21.899808883999999</c:v>
                </c:pt>
                <c:pt idx="220">
                  <c:v>21.999797821000001</c:v>
                </c:pt>
                <c:pt idx="221">
                  <c:v>22.099788665999998</c:v>
                </c:pt>
                <c:pt idx="222">
                  <c:v>22.199777603000001</c:v>
                </c:pt>
                <c:pt idx="223">
                  <c:v>22.299768447999998</c:v>
                </c:pt>
                <c:pt idx="224">
                  <c:v>22.399757385000001</c:v>
                </c:pt>
                <c:pt idx="225">
                  <c:v>22.499748230000002</c:v>
                </c:pt>
                <c:pt idx="226">
                  <c:v>22.599739074999999</c:v>
                </c:pt>
                <c:pt idx="227">
                  <c:v>22.699728012000001</c:v>
                </c:pt>
                <c:pt idx="228">
                  <c:v>22.799718856999998</c:v>
                </c:pt>
                <c:pt idx="229">
                  <c:v>22.899707794000001</c:v>
                </c:pt>
                <c:pt idx="230">
                  <c:v>22.999698639000002</c:v>
                </c:pt>
                <c:pt idx="231">
                  <c:v>23.099687576000001</c:v>
                </c:pt>
                <c:pt idx="232">
                  <c:v>23.199678421000002</c:v>
                </c:pt>
                <c:pt idx="233">
                  <c:v>23.299667358000001</c:v>
                </c:pt>
                <c:pt idx="234">
                  <c:v>23.399658203000001</c:v>
                </c:pt>
                <c:pt idx="235">
                  <c:v>23.499649047999998</c:v>
                </c:pt>
                <c:pt idx="236">
                  <c:v>23.599637985000001</c:v>
                </c:pt>
                <c:pt idx="237">
                  <c:v>23.699628830000002</c:v>
                </c:pt>
                <c:pt idx="238">
                  <c:v>23.799617767000001</c:v>
                </c:pt>
                <c:pt idx="239">
                  <c:v>23.899608612000002</c:v>
                </c:pt>
                <c:pt idx="240">
                  <c:v>23.999597549000001</c:v>
                </c:pt>
                <c:pt idx="241">
                  <c:v>24.099588394000001</c:v>
                </c:pt>
                <c:pt idx="242">
                  <c:v>24.199577332</c:v>
                </c:pt>
                <c:pt idx="243">
                  <c:v>24.299568176000001</c:v>
                </c:pt>
                <c:pt idx="244">
                  <c:v>24.399559021000002</c:v>
                </c:pt>
                <c:pt idx="245">
                  <c:v>24.499547958000001</c:v>
                </c:pt>
                <c:pt idx="246">
                  <c:v>24.599538803000002</c:v>
                </c:pt>
                <c:pt idx="247">
                  <c:v>24.699527740000001</c:v>
                </c:pt>
                <c:pt idx="248">
                  <c:v>24.799518585000001</c:v>
                </c:pt>
                <c:pt idx="249">
                  <c:v>24.899507523</c:v>
                </c:pt>
                <c:pt idx="250">
                  <c:v>24.999498367000001</c:v>
                </c:pt>
                <c:pt idx="251">
                  <c:v>25.099487305</c:v>
                </c:pt>
                <c:pt idx="252">
                  <c:v>25.199478149000001</c:v>
                </c:pt>
                <c:pt idx="253">
                  <c:v>25.299467087</c:v>
                </c:pt>
                <c:pt idx="254">
                  <c:v>25.399457932000001</c:v>
                </c:pt>
                <c:pt idx="255">
                  <c:v>25.499448776000001</c:v>
                </c:pt>
                <c:pt idx="256">
                  <c:v>25.599437714</c:v>
                </c:pt>
                <c:pt idx="257">
                  <c:v>25.699428558000001</c:v>
                </c:pt>
                <c:pt idx="258">
                  <c:v>25.799417496</c:v>
                </c:pt>
                <c:pt idx="259">
                  <c:v>25.899408340000001</c:v>
                </c:pt>
                <c:pt idx="260">
                  <c:v>25.999397278</c:v>
                </c:pt>
                <c:pt idx="261">
                  <c:v>26.099388123000001</c:v>
                </c:pt>
                <c:pt idx="262">
                  <c:v>26.19937706</c:v>
                </c:pt>
                <c:pt idx="263">
                  <c:v>26.299367905</c:v>
                </c:pt>
                <c:pt idx="264">
                  <c:v>26.399358749000001</c:v>
                </c:pt>
                <c:pt idx="265">
                  <c:v>26.499347687</c:v>
                </c:pt>
                <c:pt idx="266">
                  <c:v>26.599338531000001</c:v>
                </c:pt>
                <c:pt idx="267">
                  <c:v>26.699327469</c:v>
                </c:pt>
                <c:pt idx="268">
                  <c:v>26.799318314000001</c:v>
                </c:pt>
                <c:pt idx="269">
                  <c:v>26.899307251</c:v>
                </c:pt>
                <c:pt idx="270">
                  <c:v>26.999298096</c:v>
                </c:pt>
                <c:pt idx="271">
                  <c:v>27.099287033</c:v>
                </c:pt>
                <c:pt idx="272">
                  <c:v>27.199277878</c:v>
                </c:pt>
                <c:pt idx="273">
                  <c:v>27.299268723000001</c:v>
                </c:pt>
                <c:pt idx="274">
                  <c:v>27.39925766</c:v>
                </c:pt>
                <c:pt idx="275">
                  <c:v>27.499248505000001</c:v>
                </c:pt>
                <c:pt idx="276">
                  <c:v>27.599237442</c:v>
                </c:pt>
                <c:pt idx="277">
                  <c:v>27.699228287</c:v>
                </c:pt>
                <c:pt idx="278">
                  <c:v>27.799217224</c:v>
                </c:pt>
                <c:pt idx="279">
                  <c:v>27.899208069</c:v>
                </c:pt>
                <c:pt idx="280">
                  <c:v>27.999197005999999</c:v>
                </c:pt>
                <c:pt idx="281">
                  <c:v>28.099187851</c:v>
                </c:pt>
                <c:pt idx="282">
                  <c:v>28.199178696000001</c:v>
                </c:pt>
                <c:pt idx="283">
                  <c:v>28.299167633</c:v>
                </c:pt>
                <c:pt idx="284">
                  <c:v>28.399158478</c:v>
                </c:pt>
                <c:pt idx="285">
                  <c:v>28.499147414999999</c:v>
                </c:pt>
                <c:pt idx="286">
                  <c:v>28.59913826</c:v>
                </c:pt>
                <c:pt idx="287">
                  <c:v>28.699127196999999</c:v>
                </c:pt>
                <c:pt idx="288">
                  <c:v>28.799118042</c:v>
                </c:pt>
                <c:pt idx="289">
                  <c:v>28.899106978999999</c:v>
                </c:pt>
                <c:pt idx="290">
                  <c:v>28.999097824</c:v>
                </c:pt>
                <c:pt idx="291">
                  <c:v>29.099088669</c:v>
                </c:pt>
                <c:pt idx="292">
                  <c:v>29.199077605999999</c:v>
                </c:pt>
                <c:pt idx="293">
                  <c:v>29.300067901999999</c:v>
                </c:pt>
                <c:pt idx="294">
                  <c:v>29.400056839000001</c:v>
                </c:pt>
                <c:pt idx="295">
                  <c:v>29.500047683999998</c:v>
                </c:pt>
                <c:pt idx="296">
                  <c:v>29.600038527999999</c:v>
                </c:pt>
                <c:pt idx="297">
                  <c:v>29.700027466000002</c:v>
                </c:pt>
                <c:pt idx="298">
                  <c:v>29.800018310999999</c:v>
                </c:pt>
                <c:pt idx="299">
                  <c:v>29.900007248000001</c:v>
                </c:pt>
                <c:pt idx="300">
                  <c:v>29.999998092999999</c:v>
                </c:pt>
                <c:pt idx="301">
                  <c:v>30.099987030000001</c:v>
                </c:pt>
                <c:pt idx="302">
                  <c:v>30.199977874999998</c:v>
                </c:pt>
                <c:pt idx="303">
                  <c:v>30.299966812000001</c:v>
                </c:pt>
                <c:pt idx="304">
                  <c:v>30.399957657000002</c:v>
                </c:pt>
                <c:pt idx="305">
                  <c:v>30.499948501999999</c:v>
                </c:pt>
                <c:pt idx="306">
                  <c:v>30.599937439000001</c:v>
                </c:pt>
                <c:pt idx="307">
                  <c:v>30.699928283999999</c:v>
                </c:pt>
                <c:pt idx="308">
                  <c:v>30.799917221000001</c:v>
                </c:pt>
                <c:pt idx="309">
                  <c:v>30.899908065999998</c:v>
                </c:pt>
                <c:pt idx="310">
                  <c:v>30.999897003000001</c:v>
                </c:pt>
                <c:pt idx="311">
                  <c:v>31.099887848000002</c:v>
                </c:pt>
                <c:pt idx="312">
                  <c:v>31.199876785000001</c:v>
                </c:pt>
                <c:pt idx="313">
                  <c:v>31.299867630000001</c:v>
                </c:pt>
                <c:pt idx="314">
                  <c:v>31.399856567</c:v>
                </c:pt>
                <c:pt idx="315">
                  <c:v>31.499847412000001</c:v>
                </c:pt>
                <c:pt idx="316">
                  <c:v>31.599838256999998</c:v>
                </c:pt>
                <c:pt idx="317">
                  <c:v>31.699827194000001</c:v>
                </c:pt>
                <c:pt idx="318">
                  <c:v>31.799818039000002</c:v>
                </c:pt>
                <c:pt idx="319">
                  <c:v>31.899806976000001</c:v>
                </c:pt>
                <c:pt idx="320">
                  <c:v>31.999797821000001</c:v>
                </c:pt>
                <c:pt idx="321">
                  <c:v>32.099788666000002</c:v>
                </c:pt>
                <c:pt idx="322">
                  <c:v>32.199775696000003</c:v>
                </c:pt>
                <c:pt idx="323">
                  <c:v>32.299766540999997</c:v>
                </c:pt>
                <c:pt idx="324">
                  <c:v>32.399757385000001</c:v>
                </c:pt>
                <c:pt idx="325">
                  <c:v>32.499748230000002</c:v>
                </c:pt>
                <c:pt idx="326">
                  <c:v>32.599739075000002</c:v>
                </c:pt>
                <c:pt idx="327">
                  <c:v>32.699726105000003</c:v>
                </c:pt>
                <c:pt idx="328">
                  <c:v>32.799716949</c:v>
                </c:pt>
                <c:pt idx="329">
                  <c:v>32.899707794000001</c:v>
                </c:pt>
                <c:pt idx="330">
                  <c:v>32.999698639000002</c:v>
                </c:pt>
                <c:pt idx="331">
                  <c:v>33.099685669000003</c:v>
                </c:pt>
                <c:pt idx="332">
                  <c:v>33.199676513999997</c:v>
                </c:pt>
                <c:pt idx="333">
                  <c:v>33.299667358000001</c:v>
                </c:pt>
                <c:pt idx="334">
                  <c:v>33.399658203000001</c:v>
                </c:pt>
                <c:pt idx="335">
                  <c:v>33.499649048000002</c:v>
                </c:pt>
                <c:pt idx="336">
                  <c:v>33.599636078000003</c:v>
                </c:pt>
                <c:pt idx="337">
                  <c:v>33.699626922999997</c:v>
                </c:pt>
                <c:pt idx="338">
                  <c:v>33.799617767000001</c:v>
                </c:pt>
                <c:pt idx="339">
                  <c:v>33.899608612000002</c:v>
                </c:pt>
                <c:pt idx="340">
                  <c:v>33.999595642000003</c:v>
                </c:pt>
                <c:pt idx="341">
                  <c:v>34.099586487000003</c:v>
                </c:pt>
                <c:pt idx="342">
                  <c:v>34.199577331999997</c:v>
                </c:pt>
                <c:pt idx="343">
                  <c:v>34.299568176000001</c:v>
                </c:pt>
                <c:pt idx="344">
                  <c:v>34.399559021000002</c:v>
                </c:pt>
                <c:pt idx="345">
                  <c:v>34.499546051000003</c:v>
                </c:pt>
                <c:pt idx="346">
                  <c:v>34.599536895999996</c:v>
                </c:pt>
                <c:pt idx="347">
                  <c:v>34.699527740000001</c:v>
                </c:pt>
                <c:pt idx="348">
                  <c:v>34.799518585000001</c:v>
                </c:pt>
                <c:pt idx="349">
                  <c:v>34.899505615000002</c:v>
                </c:pt>
                <c:pt idx="350">
                  <c:v>34.999496460000003</c:v>
                </c:pt>
                <c:pt idx="351">
                  <c:v>35.099487304999997</c:v>
                </c:pt>
                <c:pt idx="352">
                  <c:v>35.199478149000001</c:v>
                </c:pt>
                <c:pt idx="353">
                  <c:v>35.299468994000001</c:v>
                </c:pt>
                <c:pt idx="354">
                  <c:v>35.399456024000003</c:v>
                </c:pt>
                <c:pt idx="355">
                  <c:v>35.499446869000003</c:v>
                </c:pt>
                <c:pt idx="356">
                  <c:v>35.599437713999997</c:v>
                </c:pt>
                <c:pt idx="357">
                  <c:v>35.699428558000001</c:v>
                </c:pt>
                <c:pt idx="358">
                  <c:v>35.799415588000002</c:v>
                </c:pt>
                <c:pt idx="359">
                  <c:v>35.899406433000003</c:v>
                </c:pt>
                <c:pt idx="360">
                  <c:v>35.999397278000004</c:v>
                </c:pt>
                <c:pt idx="361">
                  <c:v>36.099388122999997</c:v>
                </c:pt>
                <c:pt idx="362">
                  <c:v>36.199378967000001</c:v>
                </c:pt>
                <c:pt idx="363">
                  <c:v>36.299365997000002</c:v>
                </c:pt>
                <c:pt idx="364">
                  <c:v>36.399356842000003</c:v>
                </c:pt>
                <c:pt idx="365">
                  <c:v>36.499347686999997</c:v>
                </c:pt>
                <c:pt idx="366">
                  <c:v>36.599338531000001</c:v>
                </c:pt>
                <c:pt idx="367">
                  <c:v>36.699325561999999</c:v>
                </c:pt>
                <c:pt idx="368">
                  <c:v>36.799316406000003</c:v>
                </c:pt>
                <c:pt idx="369">
                  <c:v>36.899307251000003</c:v>
                </c:pt>
                <c:pt idx="370">
                  <c:v>36.999298095999997</c:v>
                </c:pt>
                <c:pt idx="371">
                  <c:v>37.099288940000001</c:v>
                </c:pt>
                <c:pt idx="372">
                  <c:v>37.199275970000002</c:v>
                </c:pt>
                <c:pt idx="373">
                  <c:v>37.299266815000003</c:v>
                </c:pt>
                <c:pt idx="374">
                  <c:v>37.399257660000004</c:v>
                </c:pt>
                <c:pt idx="375">
                  <c:v>37.499248504999997</c:v>
                </c:pt>
                <c:pt idx="376">
                  <c:v>37.599235534999998</c:v>
                </c:pt>
                <c:pt idx="377">
                  <c:v>37.699226379000002</c:v>
                </c:pt>
                <c:pt idx="378">
                  <c:v>37.799217224000003</c:v>
                </c:pt>
                <c:pt idx="379">
                  <c:v>37.899208068999997</c:v>
                </c:pt>
                <c:pt idx="380">
                  <c:v>37.999198913999997</c:v>
                </c:pt>
                <c:pt idx="381">
                  <c:v>38.099185943999998</c:v>
                </c:pt>
                <c:pt idx="382">
                  <c:v>38.199176788000003</c:v>
                </c:pt>
                <c:pt idx="383">
                  <c:v>38.299167633000003</c:v>
                </c:pt>
                <c:pt idx="384">
                  <c:v>38.399158477999997</c:v>
                </c:pt>
                <c:pt idx="385">
                  <c:v>38.499145507999998</c:v>
                </c:pt>
                <c:pt idx="386">
                  <c:v>38.599136352999999</c:v>
                </c:pt>
                <c:pt idx="387">
                  <c:v>38.699127197000003</c:v>
                </c:pt>
                <c:pt idx="388">
                  <c:v>38.799118042000003</c:v>
                </c:pt>
                <c:pt idx="389">
                  <c:v>38.899108886999997</c:v>
                </c:pt>
                <c:pt idx="390">
                  <c:v>38.999095916999998</c:v>
                </c:pt>
                <c:pt idx="391">
                  <c:v>39.099086761000002</c:v>
                </c:pt>
                <c:pt idx="392">
                  <c:v>39.199077606000003</c:v>
                </c:pt>
                <c:pt idx="393">
                  <c:v>39.299068450999997</c:v>
                </c:pt>
                <c:pt idx="394">
                  <c:v>39.399055480999998</c:v>
                </c:pt>
                <c:pt idx="395">
                  <c:v>39.499046325999998</c:v>
                </c:pt>
                <c:pt idx="396">
                  <c:v>39.599037170000003</c:v>
                </c:pt>
                <c:pt idx="397">
                  <c:v>39.699028015000003</c:v>
                </c:pt>
                <c:pt idx="398">
                  <c:v>39.799015044999997</c:v>
                </c:pt>
                <c:pt idx="399">
                  <c:v>39.899005889999998</c:v>
                </c:pt>
                <c:pt idx="400">
                  <c:v>39.998996734999999</c:v>
                </c:pt>
                <c:pt idx="401">
                  <c:v>40.098987579000003</c:v>
                </c:pt>
                <c:pt idx="402">
                  <c:v>40.198978424000003</c:v>
                </c:pt>
                <c:pt idx="403">
                  <c:v>40.298965453999998</c:v>
                </c:pt>
                <c:pt idx="404">
                  <c:v>40.398956298999998</c:v>
                </c:pt>
                <c:pt idx="405">
                  <c:v>40.499946594000001</c:v>
                </c:pt>
                <c:pt idx="406">
                  <c:v>40.599937439000001</c:v>
                </c:pt>
                <c:pt idx="407">
                  <c:v>40.699928284000002</c:v>
                </c:pt>
                <c:pt idx="408">
                  <c:v>40.799915314000003</c:v>
                </c:pt>
                <c:pt idx="409">
                  <c:v>40.899906158</c:v>
                </c:pt>
                <c:pt idx="410">
                  <c:v>40.999897003000001</c:v>
                </c:pt>
                <c:pt idx="411">
                  <c:v>41.099887848000002</c:v>
                </c:pt>
                <c:pt idx="412">
                  <c:v>41.199874878000003</c:v>
                </c:pt>
                <c:pt idx="413">
                  <c:v>41.299865723000003</c:v>
                </c:pt>
                <c:pt idx="414">
                  <c:v>41.399856567</c:v>
                </c:pt>
                <c:pt idx="415">
                  <c:v>41.499847412000001</c:v>
                </c:pt>
                <c:pt idx="416">
                  <c:v>41.599838257000002</c:v>
                </c:pt>
                <c:pt idx="417">
                  <c:v>41.699825287000003</c:v>
                </c:pt>
                <c:pt idx="418">
                  <c:v>41.799816131999997</c:v>
                </c:pt>
                <c:pt idx="419">
                  <c:v>41.899806976000001</c:v>
                </c:pt>
                <c:pt idx="420">
                  <c:v>41.999797821000001</c:v>
                </c:pt>
                <c:pt idx="421">
                  <c:v>42.099784851000003</c:v>
                </c:pt>
                <c:pt idx="422">
                  <c:v>42.199775696000003</c:v>
                </c:pt>
                <c:pt idx="423">
                  <c:v>42.299766540999997</c:v>
                </c:pt>
                <c:pt idx="424">
                  <c:v>42.399757385000001</c:v>
                </c:pt>
                <c:pt idx="425">
                  <c:v>42.499748230000002</c:v>
                </c:pt>
                <c:pt idx="426">
                  <c:v>42.599735260000003</c:v>
                </c:pt>
                <c:pt idx="427">
                  <c:v>42.699726105000003</c:v>
                </c:pt>
                <c:pt idx="428">
                  <c:v>42.799716949</c:v>
                </c:pt>
                <c:pt idx="429">
                  <c:v>42.899707794000001</c:v>
                </c:pt>
                <c:pt idx="430">
                  <c:v>42.999694824000002</c:v>
                </c:pt>
                <c:pt idx="431">
                  <c:v>43.099685669000003</c:v>
                </c:pt>
                <c:pt idx="432">
                  <c:v>43.199676513999997</c:v>
                </c:pt>
                <c:pt idx="433">
                  <c:v>43.299667358000001</c:v>
                </c:pt>
                <c:pt idx="434">
                  <c:v>43.399658203000001</c:v>
                </c:pt>
                <c:pt idx="435">
                  <c:v>43.499645233000003</c:v>
                </c:pt>
                <c:pt idx="436">
                  <c:v>43.599636078000003</c:v>
                </c:pt>
                <c:pt idx="437">
                  <c:v>43.699626922999997</c:v>
                </c:pt>
                <c:pt idx="438">
                  <c:v>43.799617767000001</c:v>
                </c:pt>
                <c:pt idx="439">
                  <c:v>43.899604797000002</c:v>
                </c:pt>
                <c:pt idx="440">
                  <c:v>43.999595642000003</c:v>
                </c:pt>
                <c:pt idx="441">
                  <c:v>44.099586487000003</c:v>
                </c:pt>
                <c:pt idx="442">
                  <c:v>44.199577331999997</c:v>
                </c:pt>
                <c:pt idx="443">
                  <c:v>44.299568176000001</c:v>
                </c:pt>
                <c:pt idx="444">
                  <c:v>44.399555206000002</c:v>
                </c:pt>
                <c:pt idx="445">
                  <c:v>44.499546051000003</c:v>
                </c:pt>
                <c:pt idx="446">
                  <c:v>44.599536895999996</c:v>
                </c:pt>
                <c:pt idx="447">
                  <c:v>44.699527740000001</c:v>
                </c:pt>
                <c:pt idx="448">
                  <c:v>44.799514770999998</c:v>
                </c:pt>
                <c:pt idx="449">
                  <c:v>44.899505615000002</c:v>
                </c:pt>
                <c:pt idx="450">
                  <c:v>44.999496460000003</c:v>
                </c:pt>
                <c:pt idx="451">
                  <c:v>45.099487304999997</c:v>
                </c:pt>
                <c:pt idx="452">
                  <c:v>45.199478149000001</c:v>
                </c:pt>
                <c:pt idx="453">
                  <c:v>45.299465179000002</c:v>
                </c:pt>
                <c:pt idx="454">
                  <c:v>45.399456024000003</c:v>
                </c:pt>
                <c:pt idx="455">
                  <c:v>45.499446869000003</c:v>
                </c:pt>
                <c:pt idx="456">
                  <c:v>45.599437713999997</c:v>
                </c:pt>
                <c:pt idx="457">
                  <c:v>45.699424743999998</c:v>
                </c:pt>
                <c:pt idx="458">
                  <c:v>45.799415588000002</c:v>
                </c:pt>
                <c:pt idx="459">
                  <c:v>45.899406433000003</c:v>
                </c:pt>
                <c:pt idx="460">
                  <c:v>45.999397278000004</c:v>
                </c:pt>
                <c:pt idx="461">
                  <c:v>46.099388122999997</c:v>
                </c:pt>
                <c:pt idx="462">
                  <c:v>46.199375152999998</c:v>
                </c:pt>
                <c:pt idx="463">
                  <c:v>46.299365997000002</c:v>
                </c:pt>
                <c:pt idx="464">
                  <c:v>46.399356842000003</c:v>
                </c:pt>
                <c:pt idx="465">
                  <c:v>46.499347686999997</c:v>
                </c:pt>
                <c:pt idx="466">
                  <c:v>46.599334716999998</c:v>
                </c:pt>
                <c:pt idx="467">
                  <c:v>46.699325561999999</c:v>
                </c:pt>
                <c:pt idx="468">
                  <c:v>46.799316406000003</c:v>
                </c:pt>
                <c:pt idx="469">
                  <c:v>46.899307251000003</c:v>
                </c:pt>
                <c:pt idx="470">
                  <c:v>46.999298095999997</c:v>
                </c:pt>
                <c:pt idx="471">
                  <c:v>47.099285125999998</c:v>
                </c:pt>
                <c:pt idx="472">
                  <c:v>47.199275970000002</c:v>
                </c:pt>
                <c:pt idx="473">
                  <c:v>47.299266815000003</c:v>
                </c:pt>
                <c:pt idx="474">
                  <c:v>47.399257660000004</c:v>
                </c:pt>
                <c:pt idx="475">
                  <c:v>47.499244689999998</c:v>
                </c:pt>
                <c:pt idx="476">
                  <c:v>47.599235534999998</c:v>
                </c:pt>
                <c:pt idx="477">
                  <c:v>47.699226379000002</c:v>
                </c:pt>
                <c:pt idx="478">
                  <c:v>47.799217224000003</c:v>
                </c:pt>
                <c:pt idx="479">
                  <c:v>47.899208068999997</c:v>
                </c:pt>
                <c:pt idx="480">
                  <c:v>47.999195098999998</c:v>
                </c:pt>
                <c:pt idx="481">
                  <c:v>48.099185943999998</c:v>
                </c:pt>
                <c:pt idx="482">
                  <c:v>48.199176788000003</c:v>
                </c:pt>
                <c:pt idx="483">
                  <c:v>48.299167633000003</c:v>
                </c:pt>
                <c:pt idx="484">
                  <c:v>48.399154662999997</c:v>
                </c:pt>
                <c:pt idx="485">
                  <c:v>48.499145507999998</c:v>
                </c:pt>
                <c:pt idx="486">
                  <c:v>48.599136352999999</c:v>
                </c:pt>
                <c:pt idx="487">
                  <c:v>48.699127197000003</c:v>
                </c:pt>
                <c:pt idx="488">
                  <c:v>48.799118042000003</c:v>
                </c:pt>
                <c:pt idx="489">
                  <c:v>48.899105071999998</c:v>
                </c:pt>
                <c:pt idx="490">
                  <c:v>48.999095916999998</c:v>
                </c:pt>
                <c:pt idx="491">
                  <c:v>49.099086761000002</c:v>
                </c:pt>
                <c:pt idx="492">
                  <c:v>49.199077606000003</c:v>
                </c:pt>
                <c:pt idx="493">
                  <c:v>49.299064635999997</c:v>
                </c:pt>
                <c:pt idx="494">
                  <c:v>49.399055480999998</c:v>
                </c:pt>
                <c:pt idx="495">
                  <c:v>49.499046325999998</c:v>
                </c:pt>
                <c:pt idx="496">
                  <c:v>49.599037170000003</c:v>
                </c:pt>
                <c:pt idx="497">
                  <c:v>49.699028015000003</c:v>
                </c:pt>
                <c:pt idx="498">
                  <c:v>49.799015044999997</c:v>
                </c:pt>
                <c:pt idx="499">
                  <c:v>49.899005889999998</c:v>
                </c:pt>
                <c:pt idx="500">
                  <c:v>49.998996734999999</c:v>
                </c:pt>
                <c:pt idx="501">
                  <c:v>50.098987579000003</c:v>
                </c:pt>
                <c:pt idx="502">
                  <c:v>50.198974608999997</c:v>
                </c:pt>
                <c:pt idx="503">
                  <c:v>50.298965453999998</c:v>
                </c:pt>
                <c:pt idx="504">
                  <c:v>50.398956298999998</c:v>
                </c:pt>
                <c:pt idx="505">
                  <c:v>50.498947143999999</c:v>
                </c:pt>
                <c:pt idx="506">
                  <c:v>50.598934174</c:v>
                </c:pt>
                <c:pt idx="507">
                  <c:v>50.698925017999997</c:v>
                </c:pt>
                <c:pt idx="508">
                  <c:v>50.798915862999998</c:v>
                </c:pt>
                <c:pt idx="509">
                  <c:v>50.898906707999998</c:v>
                </c:pt>
                <c:pt idx="510">
                  <c:v>50.998897552000003</c:v>
                </c:pt>
                <c:pt idx="511">
                  <c:v>51.098884583</c:v>
                </c:pt>
                <c:pt idx="512">
                  <c:v>51.198875426999997</c:v>
                </c:pt>
                <c:pt idx="513">
                  <c:v>51.298866271999998</c:v>
                </c:pt>
                <c:pt idx="514">
                  <c:v>51.398857116999999</c:v>
                </c:pt>
                <c:pt idx="515">
                  <c:v>51.498844147</c:v>
                </c:pt>
                <c:pt idx="516">
                  <c:v>51.598834990999997</c:v>
                </c:pt>
                <c:pt idx="517">
                  <c:v>51.698825835999997</c:v>
                </c:pt>
                <c:pt idx="518">
                  <c:v>51.798816680999998</c:v>
                </c:pt>
                <c:pt idx="519">
                  <c:v>51.898807525999999</c:v>
                </c:pt>
                <c:pt idx="520">
                  <c:v>51.998794556</c:v>
                </c:pt>
                <c:pt idx="521">
                  <c:v>52.098785399999997</c:v>
                </c:pt>
                <c:pt idx="522">
                  <c:v>52.198776244999998</c:v>
                </c:pt>
                <c:pt idx="523">
                  <c:v>52.299766540999997</c:v>
                </c:pt>
                <c:pt idx="524">
                  <c:v>52.399757385000001</c:v>
                </c:pt>
                <c:pt idx="525">
                  <c:v>52.499744415000002</c:v>
                </c:pt>
                <c:pt idx="526">
                  <c:v>52.599735260000003</c:v>
                </c:pt>
                <c:pt idx="527">
                  <c:v>52.699726105000003</c:v>
                </c:pt>
                <c:pt idx="528">
                  <c:v>52.799716949</c:v>
                </c:pt>
                <c:pt idx="529">
                  <c:v>52.899703979000002</c:v>
                </c:pt>
                <c:pt idx="530">
                  <c:v>52.999694824000002</c:v>
                </c:pt>
                <c:pt idx="531">
                  <c:v>53.099685669000003</c:v>
                </c:pt>
                <c:pt idx="532">
                  <c:v>53.199676513999997</c:v>
                </c:pt>
                <c:pt idx="533">
                  <c:v>53.299667358000001</c:v>
                </c:pt>
                <c:pt idx="534">
                  <c:v>53.399654388000002</c:v>
                </c:pt>
                <c:pt idx="535">
                  <c:v>53.499645233000003</c:v>
                </c:pt>
                <c:pt idx="536">
                  <c:v>53.599636078000003</c:v>
                </c:pt>
                <c:pt idx="537">
                  <c:v>53.699626922999997</c:v>
                </c:pt>
                <c:pt idx="538">
                  <c:v>53.799613952999998</c:v>
                </c:pt>
                <c:pt idx="539">
                  <c:v>53.899604797000002</c:v>
                </c:pt>
                <c:pt idx="540">
                  <c:v>53.999595642000003</c:v>
                </c:pt>
                <c:pt idx="541">
                  <c:v>54.099586487000003</c:v>
                </c:pt>
                <c:pt idx="542">
                  <c:v>54.199577331999997</c:v>
                </c:pt>
                <c:pt idx="543">
                  <c:v>54.299564361999998</c:v>
                </c:pt>
                <c:pt idx="544">
                  <c:v>54.399555206000002</c:v>
                </c:pt>
                <c:pt idx="545">
                  <c:v>54.499546051000003</c:v>
                </c:pt>
                <c:pt idx="546">
                  <c:v>54.599536895999996</c:v>
                </c:pt>
                <c:pt idx="547">
                  <c:v>54.699523925999998</c:v>
                </c:pt>
                <c:pt idx="548">
                  <c:v>54.799514770999998</c:v>
                </c:pt>
                <c:pt idx="549">
                  <c:v>54.899505615000002</c:v>
                </c:pt>
                <c:pt idx="550">
                  <c:v>54.999496460000003</c:v>
                </c:pt>
                <c:pt idx="551">
                  <c:v>55.099487304999997</c:v>
                </c:pt>
                <c:pt idx="552">
                  <c:v>55.199474334999998</c:v>
                </c:pt>
                <c:pt idx="553">
                  <c:v>55.299465179000002</c:v>
                </c:pt>
                <c:pt idx="554">
                  <c:v>55.399456024000003</c:v>
                </c:pt>
                <c:pt idx="555">
                  <c:v>55.499446869000003</c:v>
                </c:pt>
                <c:pt idx="556">
                  <c:v>55.599433898999997</c:v>
                </c:pt>
                <c:pt idx="557">
                  <c:v>55.699424743999998</c:v>
                </c:pt>
                <c:pt idx="558">
                  <c:v>55.799415588000002</c:v>
                </c:pt>
                <c:pt idx="559">
                  <c:v>55.899406433000003</c:v>
                </c:pt>
                <c:pt idx="560">
                  <c:v>55.999397278000004</c:v>
                </c:pt>
                <c:pt idx="561">
                  <c:v>56.099384307999998</c:v>
                </c:pt>
                <c:pt idx="562">
                  <c:v>56.199375152999998</c:v>
                </c:pt>
                <c:pt idx="563">
                  <c:v>56.299365997000002</c:v>
                </c:pt>
                <c:pt idx="564">
                  <c:v>56.399356842000003</c:v>
                </c:pt>
                <c:pt idx="565">
                  <c:v>56.499343871999997</c:v>
                </c:pt>
                <c:pt idx="566">
                  <c:v>56.599334716999998</c:v>
                </c:pt>
                <c:pt idx="567">
                  <c:v>56.699325561999999</c:v>
                </c:pt>
                <c:pt idx="568">
                  <c:v>56.799316406000003</c:v>
                </c:pt>
                <c:pt idx="569">
                  <c:v>56.899307251000003</c:v>
                </c:pt>
                <c:pt idx="570">
                  <c:v>56.999294280999997</c:v>
                </c:pt>
                <c:pt idx="571">
                  <c:v>57.099285125999998</c:v>
                </c:pt>
                <c:pt idx="572">
                  <c:v>57.199275970000002</c:v>
                </c:pt>
                <c:pt idx="573">
                  <c:v>57.299266815000003</c:v>
                </c:pt>
                <c:pt idx="574">
                  <c:v>57.399253844999997</c:v>
                </c:pt>
                <c:pt idx="575">
                  <c:v>57.499244689999998</c:v>
                </c:pt>
                <c:pt idx="576">
                  <c:v>57.599235534999998</c:v>
                </c:pt>
                <c:pt idx="577">
                  <c:v>57.699226379000002</c:v>
                </c:pt>
                <c:pt idx="578">
                  <c:v>57.799217224000003</c:v>
                </c:pt>
                <c:pt idx="579">
                  <c:v>57.899204253999997</c:v>
                </c:pt>
                <c:pt idx="580">
                  <c:v>57.999195098999998</c:v>
                </c:pt>
                <c:pt idx="581">
                  <c:v>58.099185943999998</c:v>
                </c:pt>
                <c:pt idx="582">
                  <c:v>58.199176788000003</c:v>
                </c:pt>
                <c:pt idx="583">
                  <c:v>58.299163817999997</c:v>
                </c:pt>
                <c:pt idx="584">
                  <c:v>58.399154662999997</c:v>
                </c:pt>
                <c:pt idx="585">
                  <c:v>58.499145507999998</c:v>
                </c:pt>
                <c:pt idx="586">
                  <c:v>58.599136352999999</c:v>
                </c:pt>
                <c:pt idx="587">
                  <c:v>58.699127197000003</c:v>
                </c:pt>
                <c:pt idx="588">
                  <c:v>58.799114226999997</c:v>
                </c:pt>
                <c:pt idx="589">
                  <c:v>58.899105071999998</c:v>
                </c:pt>
                <c:pt idx="590">
                  <c:v>58.999095916999998</c:v>
                </c:pt>
                <c:pt idx="591">
                  <c:v>59.099086761000002</c:v>
                </c:pt>
                <c:pt idx="592">
                  <c:v>59.199073792</c:v>
                </c:pt>
                <c:pt idx="593">
                  <c:v>59.299064635999997</c:v>
                </c:pt>
                <c:pt idx="594">
                  <c:v>59.399055480999998</c:v>
                </c:pt>
                <c:pt idx="595">
                  <c:v>59.499046325999998</c:v>
                </c:pt>
                <c:pt idx="596">
                  <c:v>59.599037170000003</c:v>
                </c:pt>
                <c:pt idx="597">
                  <c:v>59.699024199999997</c:v>
                </c:pt>
                <c:pt idx="598">
                  <c:v>59.799015044999997</c:v>
                </c:pt>
                <c:pt idx="599">
                  <c:v>59.899005889999998</c:v>
                </c:pt>
                <c:pt idx="600">
                  <c:v>59.998996734999999</c:v>
                </c:pt>
                <c:pt idx="601">
                  <c:v>60.098983765</c:v>
                </c:pt>
                <c:pt idx="602">
                  <c:v>60.198974608999997</c:v>
                </c:pt>
                <c:pt idx="603">
                  <c:v>60.298965453999998</c:v>
                </c:pt>
                <c:pt idx="604">
                  <c:v>60.398956298999998</c:v>
                </c:pt>
                <c:pt idx="605">
                  <c:v>60.498947143999999</c:v>
                </c:pt>
                <c:pt idx="606">
                  <c:v>60.598934174</c:v>
                </c:pt>
                <c:pt idx="607">
                  <c:v>60.698925017999997</c:v>
                </c:pt>
                <c:pt idx="608">
                  <c:v>60.798915862999998</c:v>
                </c:pt>
                <c:pt idx="609">
                  <c:v>60.898906707999998</c:v>
                </c:pt>
                <c:pt idx="610">
                  <c:v>60.998893738</c:v>
                </c:pt>
                <c:pt idx="611">
                  <c:v>61.098884583</c:v>
                </c:pt>
                <c:pt idx="612">
                  <c:v>61.198875426999997</c:v>
                </c:pt>
                <c:pt idx="613">
                  <c:v>61.298866271999998</c:v>
                </c:pt>
                <c:pt idx="614">
                  <c:v>61.398857116999999</c:v>
                </c:pt>
                <c:pt idx="615">
                  <c:v>61.498844147</c:v>
                </c:pt>
                <c:pt idx="616">
                  <c:v>61.598834990999997</c:v>
                </c:pt>
                <c:pt idx="617">
                  <c:v>61.698825835999997</c:v>
                </c:pt>
                <c:pt idx="618">
                  <c:v>61.798816680999998</c:v>
                </c:pt>
                <c:pt idx="619">
                  <c:v>61.898803710999999</c:v>
                </c:pt>
                <c:pt idx="620">
                  <c:v>61.998794556</c:v>
                </c:pt>
                <c:pt idx="621">
                  <c:v>62.098785399999997</c:v>
                </c:pt>
                <c:pt idx="622">
                  <c:v>62.198776244999998</c:v>
                </c:pt>
                <c:pt idx="623">
                  <c:v>62.298763274999999</c:v>
                </c:pt>
                <c:pt idx="624">
                  <c:v>62.39875412</c:v>
                </c:pt>
                <c:pt idx="625">
                  <c:v>62.498744965</c:v>
                </c:pt>
                <c:pt idx="626">
                  <c:v>62.598735808999997</c:v>
                </c:pt>
                <c:pt idx="627">
                  <c:v>62.698726653999998</c:v>
                </c:pt>
                <c:pt idx="628">
                  <c:v>62.798713683999999</c:v>
                </c:pt>
                <c:pt idx="629">
                  <c:v>62.898704529</c:v>
                </c:pt>
                <c:pt idx="630">
                  <c:v>62.998695374</c:v>
                </c:pt>
                <c:pt idx="631">
                  <c:v>63.098686217999997</c:v>
                </c:pt>
                <c:pt idx="632">
                  <c:v>63.198673247999999</c:v>
                </c:pt>
                <c:pt idx="633">
                  <c:v>63.298664092999999</c:v>
                </c:pt>
                <c:pt idx="634">
                  <c:v>63.398654938</c:v>
                </c:pt>
                <c:pt idx="635">
                  <c:v>63.498645781999997</c:v>
                </c:pt>
                <c:pt idx="636">
                  <c:v>63.598636626999998</c:v>
                </c:pt>
                <c:pt idx="637">
                  <c:v>63.698623656999999</c:v>
                </c:pt>
                <c:pt idx="638">
                  <c:v>63.798614502</c:v>
                </c:pt>
                <c:pt idx="639">
                  <c:v>63.898605347</c:v>
                </c:pt>
                <c:pt idx="640">
                  <c:v>63.998596190999997</c:v>
                </c:pt>
                <c:pt idx="641">
                  <c:v>64.099586486999996</c:v>
                </c:pt>
                <c:pt idx="642">
                  <c:v>64.199577332000004</c:v>
                </c:pt>
                <c:pt idx="643">
                  <c:v>64.299568175999994</c:v>
                </c:pt>
                <c:pt idx="644">
                  <c:v>64.399551392000006</c:v>
                </c:pt>
                <c:pt idx="645">
                  <c:v>64.499542235999996</c:v>
                </c:pt>
                <c:pt idx="646">
                  <c:v>64.599533081000004</c:v>
                </c:pt>
                <c:pt idx="647">
                  <c:v>64.699523925999998</c:v>
                </c:pt>
                <c:pt idx="648">
                  <c:v>64.799514771000005</c:v>
                </c:pt>
                <c:pt idx="649">
                  <c:v>64.899505614999995</c:v>
                </c:pt>
                <c:pt idx="650">
                  <c:v>64.999496460000003</c:v>
                </c:pt>
                <c:pt idx="651">
                  <c:v>65.099487304999997</c:v>
                </c:pt>
                <c:pt idx="652">
                  <c:v>65.199478149000001</c:v>
                </c:pt>
                <c:pt idx="653">
                  <c:v>65.299461364999999</c:v>
                </c:pt>
                <c:pt idx="654">
                  <c:v>65.399452209000003</c:v>
                </c:pt>
                <c:pt idx="655">
                  <c:v>65.499443053999997</c:v>
                </c:pt>
                <c:pt idx="656">
                  <c:v>65.599433899000005</c:v>
                </c:pt>
                <c:pt idx="657">
                  <c:v>65.699424743999998</c:v>
                </c:pt>
                <c:pt idx="658">
                  <c:v>65.799415588000002</c:v>
                </c:pt>
                <c:pt idx="659">
                  <c:v>65.899406432999996</c:v>
                </c:pt>
                <c:pt idx="660">
                  <c:v>65.999397278000004</c:v>
                </c:pt>
                <c:pt idx="661">
                  <c:v>66.099388122999997</c:v>
                </c:pt>
                <c:pt idx="662">
                  <c:v>66.199371338000006</c:v>
                </c:pt>
                <c:pt idx="663">
                  <c:v>66.299362183</c:v>
                </c:pt>
                <c:pt idx="664">
                  <c:v>66.399353027000004</c:v>
                </c:pt>
                <c:pt idx="665">
                  <c:v>66.499343871999997</c:v>
                </c:pt>
                <c:pt idx="666">
                  <c:v>66.599334717000005</c:v>
                </c:pt>
                <c:pt idx="667">
                  <c:v>66.699325561999999</c:v>
                </c:pt>
                <c:pt idx="668">
                  <c:v>66.799316406000003</c:v>
                </c:pt>
                <c:pt idx="669">
                  <c:v>66.899307250999996</c:v>
                </c:pt>
                <c:pt idx="670">
                  <c:v>66.999298096000004</c:v>
                </c:pt>
                <c:pt idx="671">
                  <c:v>67.099281310999999</c:v>
                </c:pt>
                <c:pt idx="672">
                  <c:v>67.199272156000006</c:v>
                </c:pt>
                <c:pt idx="673">
                  <c:v>67.299262999999996</c:v>
                </c:pt>
                <c:pt idx="674">
                  <c:v>67.399253845000004</c:v>
                </c:pt>
                <c:pt idx="675">
                  <c:v>67.499244689999998</c:v>
                </c:pt>
                <c:pt idx="676">
                  <c:v>67.599235535000005</c:v>
                </c:pt>
                <c:pt idx="677">
                  <c:v>67.699226378999995</c:v>
                </c:pt>
                <c:pt idx="678">
                  <c:v>67.799217224000003</c:v>
                </c:pt>
                <c:pt idx="679">
                  <c:v>67.899208068999997</c:v>
                </c:pt>
                <c:pt idx="680">
                  <c:v>67.999191284000005</c:v>
                </c:pt>
                <c:pt idx="681">
                  <c:v>68.099182128999999</c:v>
                </c:pt>
                <c:pt idx="682">
                  <c:v>68.199172974000007</c:v>
                </c:pt>
                <c:pt idx="683">
                  <c:v>68.299163817999997</c:v>
                </c:pt>
                <c:pt idx="684">
                  <c:v>68.399154663000004</c:v>
                </c:pt>
                <c:pt idx="685">
                  <c:v>68.499145507999998</c:v>
                </c:pt>
                <c:pt idx="686">
                  <c:v>68.599136353000006</c:v>
                </c:pt>
                <c:pt idx="687">
                  <c:v>68.699127196999996</c:v>
                </c:pt>
                <c:pt idx="688">
                  <c:v>68.799118042000003</c:v>
                </c:pt>
                <c:pt idx="689">
                  <c:v>68.899101256999998</c:v>
                </c:pt>
                <c:pt idx="690">
                  <c:v>68.999092102000006</c:v>
                </c:pt>
                <c:pt idx="691">
                  <c:v>69.099082946999999</c:v>
                </c:pt>
                <c:pt idx="692">
                  <c:v>69.199073791999993</c:v>
                </c:pt>
                <c:pt idx="693">
                  <c:v>69.299064635999997</c:v>
                </c:pt>
                <c:pt idx="694">
                  <c:v>69.399055481000005</c:v>
                </c:pt>
                <c:pt idx="695">
                  <c:v>69.499046325999998</c:v>
                </c:pt>
                <c:pt idx="696">
                  <c:v>69.599037170000003</c:v>
                </c:pt>
                <c:pt idx="697">
                  <c:v>69.699028014999996</c:v>
                </c:pt>
                <c:pt idx="698">
                  <c:v>69.799011230000005</c:v>
                </c:pt>
                <c:pt idx="699">
                  <c:v>69.899002074999999</c:v>
                </c:pt>
                <c:pt idx="700">
                  <c:v>69.998992920000006</c:v>
                </c:pt>
                <c:pt idx="701">
                  <c:v>70.098983765</c:v>
                </c:pt>
                <c:pt idx="702">
                  <c:v>70.198974609000004</c:v>
                </c:pt>
                <c:pt idx="703">
                  <c:v>70.298965453999998</c:v>
                </c:pt>
                <c:pt idx="704">
                  <c:v>70.398956299000005</c:v>
                </c:pt>
                <c:pt idx="705">
                  <c:v>70.498947143999999</c:v>
                </c:pt>
                <c:pt idx="706">
                  <c:v>70.598937988000003</c:v>
                </c:pt>
                <c:pt idx="707">
                  <c:v>70.698921204000001</c:v>
                </c:pt>
                <c:pt idx="708">
                  <c:v>70.798912048000005</c:v>
                </c:pt>
                <c:pt idx="709">
                  <c:v>70.898902892999999</c:v>
                </c:pt>
                <c:pt idx="710">
                  <c:v>70.998893738000007</c:v>
                </c:pt>
                <c:pt idx="711">
                  <c:v>71.098884583</c:v>
                </c:pt>
                <c:pt idx="712">
                  <c:v>71.198875427000004</c:v>
                </c:pt>
                <c:pt idx="713">
                  <c:v>71.298866271999998</c:v>
                </c:pt>
                <c:pt idx="714">
                  <c:v>71.398857117000006</c:v>
                </c:pt>
                <c:pt idx="715">
                  <c:v>71.498847960999996</c:v>
                </c:pt>
                <c:pt idx="716">
                  <c:v>71.598831176999994</c:v>
                </c:pt>
                <c:pt idx="717">
                  <c:v>71.698822020999998</c:v>
                </c:pt>
                <c:pt idx="718">
                  <c:v>71.798812866000006</c:v>
                </c:pt>
                <c:pt idx="719">
                  <c:v>71.898803710999999</c:v>
                </c:pt>
                <c:pt idx="720">
                  <c:v>71.998794556000007</c:v>
                </c:pt>
                <c:pt idx="721">
                  <c:v>72.098785399999997</c:v>
                </c:pt>
                <c:pt idx="722">
                  <c:v>72.198776245000005</c:v>
                </c:pt>
                <c:pt idx="723">
                  <c:v>72.298767089999998</c:v>
                </c:pt>
                <c:pt idx="724">
                  <c:v>72.398757935000006</c:v>
                </c:pt>
                <c:pt idx="725">
                  <c:v>72.498741150000001</c:v>
                </c:pt>
                <c:pt idx="726">
                  <c:v>72.598731994999994</c:v>
                </c:pt>
                <c:pt idx="727">
                  <c:v>72.698722838999998</c:v>
                </c:pt>
                <c:pt idx="728">
                  <c:v>72.798713684000006</c:v>
                </c:pt>
                <c:pt idx="729">
                  <c:v>72.898704529</c:v>
                </c:pt>
                <c:pt idx="730">
                  <c:v>72.998695373999993</c:v>
                </c:pt>
                <c:pt idx="731">
                  <c:v>73.098686217999997</c:v>
                </c:pt>
                <c:pt idx="732">
                  <c:v>73.198677063000005</c:v>
                </c:pt>
                <c:pt idx="733">
                  <c:v>73.298667907999999</c:v>
                </c:pt>
                <c:pt idx="734">
                  <c:v>73.398651122999993</c:v>
                </c:pt>
                <c:pt idx="735">
                  <c:v>73.498641968000001</c:v>
                </c:pt>
                <c:pt idx="736">
                  <c:v>73.598632812000005</c:v>
                </c:pt>
                <c:pt idx="737">
                  <c:v>73.698623656999999</c:v>
                </c:pt>
                <c:pt idx="738">
                  <c:v>73.798614502000007</c:v>
                </c:pt>
                <c:pt idx="739">
                  <c:v>73.898605347</c:v>
                </c:pt>
                <c:pt idx="740">
                  <c:v>73.998596191000004</c:v>
                </c:pt>
                <c:pt idx="741">
                  <c:v>74.098587035999998</c:v>
                </c:pt>
                <c:pt idx="742">
                  <c:v>74.198577881000006</c:v>
                </c:pt>
                <c:pt idx="743">
                  <c:v>74.298561096</c:v>
                </c:pt>
                <c:pt idx="744">
                  <c:v>74.398551940999994</c:v>
                </c:pt>
                <c:pt idx="745">
                  <c:v>74.498542786000002</c:v>
                </c:pt>
                <c:pt idx="746">
                  <c:v>74.598533630000006</c:v>
                </c:pt>
                <c:pt idx="747">
                  <c:v>74.698524474999999</c:v>
                </c:pt>
                <c:pt idx="748">
                  <c:v>74.798515320000007</c:v>
                </c:pt>
                <c:pt idx="749">
                  <c:v>74.898506165000001</c:v>
                </c:pt>
                <c:pt idx="750">
                  <c:v>74.998497009000005</c:v>
                </c:pt>
                <c:pt idx="751">
                  <c:v>75.098487853999998</c:v>
                </c:pt>
                <c:pt idx="752">
                  <c:v>75.198471068999993</c:v>
                </c:pt>
                <c:pt idx="753">
                  <c:v>75.298461914000001</c:v>
                </c:pt>
                <c:pt idx="754">
                  <c:v>75.398452758999994</c:v>
                </c:pt>
                <c:pt idx="755">
                  <c:v>75.498443604000002</c:v>
                </c:pt>
                <c:pt idx="756">
                  <c:v>75.598434448000006</c:v>
                </c:pt>
                <c:pt idx="757">
                  <c:v>75.698425293</c:v>
                </c:pt>
                <c:pt idx="758">
                  <c:v>75.798416137999993</c:v>
                </c:pt>
                <c:pt idx="759">
                  <c:v>75.899406432999996</c:v>
                </c:pt>
                <c:pt idx="760">
                  <c:v>75.999397278000004</c:v>
                </c:pt>
                <c:pt idx="761">
                  <c:v>76.099380492999998</c:v>
                </c:pt>
                <c:pt idx="762">
                  <c:v>76.199371338000006</c:v>
                </c:pt>
                <c:pt idx="763">
                  <c:v>76.299362183</c:v>
                </c:pt>
                <c:pt idx="764">
                  <c:v>76.399353027000004</c:v>
                </c:pt>
                <c:pt idx="765">
                  <c:v>76.499343871999997</c:v>
                </c:pt>
                <c:pt idx="766">
                  <c:v>76.599334717000005</c:v>
                </c:pt>
                <c:pt idx="767">
                  <c:v>76.699325561999999</c:v>
                </c:pt>
                <c:pt idx="768">
                  <c:v>76.799316406000003</c:v>
                </c:pt>
                <c:pt idx="769">
                  <c:v>76.899307250999996</c:v>
                </c:pt>
                <c:pt idx="770">
                  <c:v>76.999290466000005</c:v>
                </c:pt>
                <c:pt idx="771">
                  <c:v>77.099281310999999</c:v>
                </c:pt>
                <c:pt idx="772">
                  <c:v>77.199272156000006</c:v>
                </c:pt>
                <c:pt idx="773">
                  <c:v>77.299262999999996</c:v>
                </c:pt>
                <c:pt idx="774">
                  <c:v>77.399253845000004</c:v>
                </c:pt>
                <c:pt idx="775">
                  <c:v>77.499244689999998</c:v>
                </c:pt>
                <c:pt idx="776">
                  <c:v>77.599235535000005</c:v>
                </c:pt>
                <c:pt idx="777">
                  <c:v>77.699226378999995</c:v>
                </c:pt>
                <c:pt idx="778">
                  <c:v>77.799217224000003</c:v>
                </c:pt>
                <c:pt idx="779">
                  <c:v>77.899200438999998</c:v>
                </c:pt>
                <c:pt idx="780">
                  <c:v>77.999191284000005</c:v>
                </c:pt>
                <c:pt idx="781">
                  <c:v>78.099182128999999</c:v>
                </c:pt>
                <c:pt idx="782">
                  <c:v>78.199172974000007</c:v>
                </c:pt>
                <c:pt idx="783">
                  <c:v>78.299163817999997</c:v>
                </c:pt>
                <c:pt idx="784">
                  <c:v>78.399154663000004</c:v>
                </c:pt>
                <c:pt idx="785">
                  <c:v>78.499145507999998</c:v>
                </c:pt>
                <c:pt idx="786">
                  <c:v>78.599136353000006</c:v>
                </c:pt>
                <c:pt idx="787">
                  <c:v>78.699127196999996</c:v>
                </c:pt>
                <c:pt idx="788">
                  <c:v>78.799110412999994</c:v>
                </c:pt>
                <c:pt idx="789">
                  <c:v>78.899101256999998</c:v>
                </c:pt>
                <c:pt idx="790">
                  <c:v>78.999092102000006</c:v>
                </c:pt>
                <c:pt idx="791">
                  <c:v>79.099082946999999</c:v>
                </c:pt>
                <c:pt idx="792">
                  <c:v>79.199073791999993</c:v>
                </c:pt>
                <c:pt idx="793">
                  <c:v>79.299064635999997</c:v>
                </c:pt>
                <c:pt idx="794">
                  <c:v>79.399055481000005</c:v>
                </c:pt>
                <c:pt idx="795">
                  <c:v>79.499046325999998</c:v>
                </c:pt>
                <c:pt idx="796">
                  <c:v>79.599037170000003</c:v>
                </c:pt>
                <c:pt idx="797">
                  <c:v>79.699020386000001</c:v>
                </c:pt>
                <c:pt idx="798">
                  <c:v>79.799011230000005</c:v>
                </c:pt>
                <c:pt idx="799">
                  <c:v>79.899002074999999</c:v>
                </c:pt>
                <c:pt idx="800">
                  <c:v>79.998992920000006</c:v>
                </c:pt>
                <c:pt idx="801">
                  <c:v>80.098983765</c:v>
                </c:pt>
                <c:pt idx="802">
                  <c:v>80.198974609000004</c:v>
                </c:pt>
                <c:pt idx="803">
                  <c:v>80.298965453999998</c:v>
                </c:pt>
                <c:pt idx="804">
                  <c:v>80.398956299000005</c:v>
                </c:pt>
                <c:pt idx="805">
                  <c:v>80.498947143999999</c:v>
                </c:pt>
                <c:pt idx="806">
                  <c:v>80.598930358999993</c:v>
                </c:pt>
                <c:pt idx="807">
                  <c:v>80.698921204000001</c:v>
                </c:pt>
                <c:pt idx="808">
                  <c:v>80.798912048000005</c:v>
                </c:pt>
                <c:pt idx="809">
                  <c:v>80.898902892999999</c:v>
                </c:pt>
                <c:pt idx="810">
                  <c:v>80.998893738000007</c:v>
                </c:pt>
                <c:pt idx="811">
                  <c:v>81.098884583</c:v>
                </c:pt>
                <c:pt idx="812">
                  <c:v>81.198875427000004</c:v>
                </c:pt>
                <c:pt idx="813">
                  <c:v>81.298866271999998</c:v>
                </c:pt>
                <c:pt idx="814">
                  <c:v>81.398857117000006</c:v>
                </c:pt>
                <c:pt idx="815">
                  <c:v>81.498840332</c:v>
                </c:pt>
                <c:pt idx="816">
                  <c:v>81.598831176999994</c:v>
                </c:pt>
                <c:pt idx="817">
                  <c:v>81.698822020999998</c:v>
                </c:pt>
                <c:pt idx="818">
                  <c:v>81.798812866000006</c:v>
                </c:pt>
                <c:pt idx="819">
                  <c:v>81.898803710999999</c:v>
                </c:pt>
                <c:pt idx="820">
                  <c:v>81.998794556000007</c:v>
                </c:pt>
                <c:pt idx="821">
                  <c:v>82.098785399999997</c:v>
                </c:pt>
                <c:pt idx="822">
                  <c:v>82.198776245000005</c:v>
                </c:pt>
                <c:pt idx="823">
                  <c:v>82.298767089999998</c:v>
                </c:pt>
                <c:pt idx="824">
                  <c:v>82.398750304999993</c:v>
                </c:pt>
                <c:pt idx="825">
                  <c:v>82.498741150000001</c:v>
                </c:pt>
                <c:pt idx="826">
                  <c:v>82.598731994999994</c:v>
                </c:pt>
                <c:pt idx="827">
                  <c:v>82.698722838999998</c:v>
                </c:pt>
                <c:pt idx="828">
                  <c:v>82.798713684000006</c:v>
                </c:pt>
                <c:pt idx="829">
                  <c:v>82.898704529</c:v>
                </c:pt>
                <c:pt idx="830">
                  <c:v>82.998695373999993</c:v>
                </c:pt>
                <c:pt idx="831">
                  <c:v>83.098686217999997</c:v>
                </c:pt>
                <c:pt idx="832">
                  <c:v>83.198677063000005</c:v>
                </c:pt>
                <c:pt idx="833">
                  <c:v>83.298660278</c:v>
                </c:pt>
                <c:pt idx="834">
                  <c:v>83.398651122999993</c:v>
                </c:pt>
                <c:pt idx="835">
                  <c:v>83.498641968000001</c:v>
                </c:pt>
                <c:pt idx="836">
                  <c:v>83.598632812000005</c:v>
                </c:pt>
                <c:pt idx="837">
                  <c:v>83.698623656999999</c:v>
                </c:pt>
                <c:pt idx="838">
                  <c:v>83.798614502000007</c:v>
                </c:pt>
                <c:pt idx="839">
                  <c:v>83.898605347</c:v>
                </c:pt>
                <c:pt idx="840">
                  <c:v>83.998596191000004</c:v>
                </c:pt>
                <c:pt idx="841">
                  <c:v>84.098587035999998</c:v>
                </c:pt>
                <c:pt idx="842">
                  <c:v>84.198570251000007</c:v>
                </c:pt>
                <c:pt idx="843">
                  <c:v>84.298561096</c:v>
                </c:pt>
                <c:pt idx="844">
                  <c:v>84.398551940999994</c:v>
                </c:pt>
                <c:pt idx="845">
                  <c:v>84.498542786000002</c:v>
                </c:pt>
                <c:pt idx="846">
                  <c:v>84.598533630000006</c:v>
                </c:pt>
                <c:pt idx="847">
                  <c:v>84.698524474999999</c:v>
                </c:pt>
                <c:pt idx="848">
                  <c:v>84.798515320000007</c:v>
                </c:pt>
                <c:pt idx="849">
                  <c:v>84.898506165000001</c:v>
                </c:pt>
                <c:pt idx="850">
                  <c:v>84.998497009000005</c:v>
                </c:pt>
                <c:pt idx="851">
                  <c:v>85.098480225000003</c:v>
                </c:pt>
                <c:pt idx="852">
                  <c:v>85.198471068999993</c:v>
                </c:pt>
                <c:pt idx="853">
                  <c:v>85.298461914000001</c:v>
                </c:pt>
                <c:pt idx="854">
                  <c:v>85.398452758999994</c:v>
                </c:pt>
                <c:pt idx="855">
                  <c:v>85.498443604000002</c:v>
                </c:pt>
                <c:pt idx="856">
                  <c:v>85.598434448000006</c:v>
                </c:pt>
                <c:pt idx="857">
                  <c:v>85.698425293</c:v>
                </c:pt>
                <c:pt idx="858">
                  <c:v>85.798416137999993</c:v>
                </c:pt>
                <c:pt idx="859">
                  <c:v>85.898406981999997</c:v>
                </c:pt>
                <c:pt idx="860">
                  <c:v>85.998390197999996</c:v>
                </c:pt>
                <c:pt idx="861">
                  <c:v>86.098381042</c:v>
                </c:pt>
                <c:pt idx="862">
                  <c:v>86.198371886999993</c:v>
                </c:pt>
                <c:pt idx="863">
                  <c:v>86.298362732000001</c:v>
                </c:pt>
                <c:pt idx="864">
                  <c:v>86.398353576999995</c:v>
                </c:pt>
                <c:pt idx="865">
                  <c:v>86.498344420999999</c:v>
                </c:pt>
                <c:pt idx="866">
                  <c:v>86.598335266000007</c:v>
                </c:pt>
                <c:pt idx="867">
                  <c:v>86.698326111</c:v>
                </c:pt>
                <c:pt idx="868">
                  <c:v>86.798316955999994</c:v>
                </c:pt>
                <c:pt idx="869">
                  <c:v>86.898300171000002</c:v>
                </c:pt>
                <c:pt idx="870">
                  <c:v>86.998291015999996</c:v>
                </c:pt>
                <c:pt idx="871">
                  <c:v>87.09828186</c:v>
                </c:pt>
                <c:pt idx="872">
                  <c:v>87.198272704999994</c:v>
                </c:pt>
                <c:pt idx="873">
                  <c:v>87.298263550000001</c:v>
                </c:pt>
                <c:pt idx="874">
                  <c:v>87.398254394999995</c:v>
                </c:pt>
                <c:pt idx="875">
                  <c:v>87.498245238999999</c:v>
                </c:pt>
                <c:pt idx="876">
                  <c:v>87.598236084000007</c:v>
                </c:pt>
                <c:pt idx="877">
                  <c:v>87.699226378999995</c:v>
                </c:pt>
                <c:pt idx="878">
                  <c:v>87.799209594999994</c:v>
                </c:pt>
                <c:pt idx="879">
                  <c:v>87.899200438999998</c:v>
                </c:pt>
                <c:pt idx="880">
                  <c:v>87.999191284000005</c:v>
                </c:pt>
                <c:pt idx="881">
                  <c:v>88.099182128999999</c:v>
                </c:pt>
                <c:pt idx="882">
                  <c:v>88.199172974000007</c:v>
                </c:pt>
                <c:pt idx="883">
                  <c:v>88.299163817999997</c:v>
                </c:pt>
                <c:pt idx="884">
                  <c:v>88.399154663000004</c:v>
                </c:pt>
                <c:pt idx="885">
                  <c:v>88.499145507999998</c:v>
                </c:pt>
                <c:pt idx="886">
                  <c:v>88.599136353000006</c:v>
                </c:pt>
                <c:pt idx="887">
                  <c:v>88.699119568</c:v>
                </c:pt>
                <c:pt idx="888">
                  <c:v>88.799110412999994</c:v>
                </c:pt>
                <c:pt idx="889">
                  <c:v>88.899101256999998</c:v>
                </c:pt>
                <c:pt idx="890">
                  <c:v>88.999092102000006</c:v>
                </c:pt>
                <c:pt idx="891">
                  <c:v>89.099082946999999</c:v>
                </c:pt>
                <c:pt idx="892">
                  <c:v>89.199073791999993</c:v>
                </c:pt>
                <c:pt idx="893">
                  <c:v>89.299064635999997</c:v>
                </c:pt>
                <c:pt idx="894">
                  <c:v>89.399055481000005</c:v>
                </c:pt>
                <c:pt idx="895">
                  <c:v>89.499046325999998</c:v>
                </c:pt>
                <c:pt idx="896">
                  <c:v>89.599029540999993</c:v>
                </c:pt>
                <c:pt idx="897">
                  <c:v>89.699020386000001</c:v>
                </c:pt>
                <c:pt idx="898">
                  <c:v>89.799011230000005</c:v>
                </c:pt>
                <c:pt idx="899">
                  <c:v>89.899002074999999</c:v>
                </c:pt>
                <c:pt idx="900">
                  <c:v>89.998992920000006</c:v>
                </c:pt>
                <c:pt idx="901">
                  <c:v>90.098983765</c:v>
                </c:pt>
                <c:pt idx="902">
                  <c:v>90.198974609000004</c:v>
                </c:pt>
                <c:pt idx="903">
                  <c:v>90.298965453999998</c:v>
                </c:pt>
                <c:pt idx="904">
                  <c:v>90.398956299000005</c:v>
                </c:pt>
                <c:pt idx="905">
                  <c:v>90.498939514</c:v>
                </c:pt>
                <c:pt idx="906">
                  <c:v>90.598930358999993</c:v>
                </c:pt>
                <c:pt idx="907">
                  <c:v>90.698921204000001</c:v>
                </c:pt>
                <c:pt idx="908">
                  <c:v>90.798912048000005</c:v>
                </c:pt>
                <c:pt idx="909">
                  <c:v>90.898902892999999</c:v>
                </c:pt>
                <c:pt idx="910">
                  <c:v>90.998893738000007</c:v>
                </c:pt>
                <c:pt idx="911">
                  <c:v>91.098884583</c:v>
                </c:pt>
                <c:pt idx="912">
                  <c:v>91.198875427000004</c:v>
                </c:pt>
                <c:pt idx="913">
                  <c:v>91.298866271999998</c:v>
                </c:pt>
                <c:pt idx="914">
                  <c:v>91.398849487000007</c:v>
                </c:pt>
                <c:pt idx="915">
                  <c:v>91.498840332</c:v>
                </c:pt>
                <c:pt idx="916">
                  <c:v>91.598831176999994</c:v>
                </c:pt>
                <c:pt idx="917">
                  <c:v>91.698822020999998</c:v>
                </c:pt>
                <c:pt idx="918">
                  <c:v>91.798812866000006</c:v>
                </c:pt>
                <c:pt idx="919">
                  <c:v>91.898803710999999</c:v>
                </c:pt>
                <c:pt idx="920">
                  <c:v>91.998794556000007</c:v>
                </c:pt>
                <c:pt idx="921">
                  <c:v>92.098785399999997</c:v>
                </c:pt>
                <c:pt idx="922">
                  <c:v>92.198776245000005</c:v>
                </c:pt>
                <c:pt idx="923">
                  <c:v>92.298759459999999</c:v>
                </c:pt>
                <c:pt idx="924">
                  <c:v>92.398750304999993</c:v>
                </c:pt>
                <c:pt idx="925">
                  <c:v>92.498741150000001</c:v>
                </c:pt>
                <c:pt idx="926">
                  <c:v>92.598731994999994</c:v>
                </c:pt>
                <c:pt idx="927">
                  <c:v>92.698722838999998</c:v>
                </c:pt>
                <c:pt idx="928">
                  <c:v>92.798713684000006</c:v>
                </c:pt>
                <c:pt idx="929">
                  <c:v>92.898704529</c:v>
                </c:pt>
                <c:pt idx="930">
                  <c:v>92.998695373999993</c:v>
                </c:pt>
                <c:pt idx="931">
                  <c:v>93.098686217999997</c:v>
                </c:pt>
                <c:pt idx="932">
                  <c:v>93.198669433999996</c:v>
                </c:pt>
                <c:pt idx="933">
                  <c:v>93.298660278</c:v>
                </c:pt>
                <c:pt idx="934">
                  <c:v>93.398651122999993</c:v>
                </c:pt>
                <c:pt idx="935">
                  <c:v>93.498641968000001</c:v>
                </c:pt>
                <c:pt idx="936">
                  <c:v>93.598632812000005</c:v>
                </c:pt>
                <c:pt idx="937">
                  <c:v>93.698623656999999</c:v>
                </c:pt>
                <c:pt idx="938">
                  <c:v>93.798614502000007</c:v>
                </c:pt>
                <c:pt idx="939">
                  <c:v>93.898605347</c:v>
                </c:pt>
                <c:pt idx="940">
                  <c:v>93.998596191000004</c:v>
                </c:pt>
                <c:pt idx="941">
                  <c:v>94.098579407000003</c:v>
                </c:pt>
                <c:pt idx="942">
                  <c:v>94.198570251000007</c:v>
                </c:pt>
                <c:pt idx="943">
                  <c:v>94.298561096</c:v>
                </c:pt>
                <c:pt idx="944">
                  <c:v>94.398551940999994</c:v>
                </c:pt>
                <c:pt idx="945">
                  <c:v>94.498542786000002</c:v>
                </c:pt>
                <c:pt idx="946">
                  <c:v>94.598533630000006</c:v>
                </c:pt>
                <c:pt idx="947">
                  <c:v>94.698524474999999</c:v>
                </c:pt>
                <c:pt idx="948">
                  <c:v>94.798515320000007</c:v>
                </c:pt>
                <c:pt idx="949">
                  <c:v>94.898506165000001</c:v>
                </c:pt>
                <c:pt idx="950">
                  <c:v>94.998489379999995</c:v>
                </c:pt>
                <c:pt idx="951">
                  <c:v>95.098480225000003</c:v>
                </c:pt>
                <c:pt idx="952">
                  <c:v>95.198471068999993</c:v>
                </c:pt>
                <c:pt idx="953">
                  <c:v>95.298461914000001</c:v>
                </c:pt>
                <c:pt idx="954">
                  <c:v>95.398452758999994</c:v>
                </c:pt>
                <c:pt idx="955">
                  <c:v>95.498443604000002</c:v>
                </c:pt>
                <c:pt idx="956">
                  <c:v>95.598434448000006</c:v>
                </c:pt>
                <c:pt idx="957">
                  <c:v>95.698425293</c:v>
                </c:pt>
                <c:pt idx="958">
                  <c:v>95.798416137999993</c:v>
                </c:pt>
                <c:pt idx="959">
                  <c:v>95.898399353000002</c:v>
                </c:pt>
                <c:pt idx="960">
                  <c:v>95.998390197999996</c:v>
                </c:pt>
                <c:pt idx="961">
                  <c:v>96.098381042</c:v>
                </c:pt>
                <c:pt idx="962">
                  <c:v>96.198371886999993</c:v>
                </c:pt>
                <c:pt idx="963">
                  <c:v>96.298362732000001</c:v>
                </c:pt>
                <c:pt idx="964">
                  <c:v>96.398353576999995</c:v>
                </c:pt>
                <c:pt idx="965">
                  <c:v>96.498344420999999</c:v>
                </c:pt>
                <c:pt idx="966">
                  <c:v>96.598335266000007</c:v>
                </c:pt>
                <c:pt idx="967">
                  <c:v>96.698326111</c:v>
                </c:pt>
                <c:pt idx="968">
                  <c:v>96.798309325999995</c:v>
                </c:pt>
                <c:pt idx="969">
                  <c:v>96.898300171000002</c:v>
                </c:pt>
                <c:pt idx="970">
                  <c:v>96.998291015999996</c:v>
                </c:pt>
                <c:pt idx="971">
                  <c:v>97.09828186</c:v>
                </c:pt>
                <c:pt idx="972">
                  <c:v>97.198272704999994</c:v>
                </c:pt>
                <c:pt idx="973">
                  <c:v>97.298263550000001</c:v>
                </c:pt>
                <c:pt idx="974">
                  <c:v>97.398254394999995</c:v>
                </c:pt>
                <c:pt idx="975">
                  <c:v>97.498245238999999</c:v>
                </c:pt>
                <c:pt idx="976">
                  <c:v>97.598236084000007</c:v>
                </c:pt>
                <c:pt idx="977">
                  <c:v>97.698219299000002</c:v>
                </c:pt>
                <c:pt idx="978">
                  <c:v>97.798210143999995</c:v>
                </c:pt>
                <c:pt idx="979">
                  <c:v>97.898200989000003</c:v>
                </c:pt>
                <c:pt idx="980">
                  <c:v>97.998191833000007</c:v>
                </c:pt>
                <c:pt idx="981">
                  <c:v>98.098182678000001</c:v>
                </c:pt>
                <c:pt idx="982">
                  <c:v>98.198173522999994</c:v>
                </c:pt>
                <c:pt idx="983">
                  <c:v>98.298164368000002</c:v>
                </c:pt>
                <c:pt idx="984">
                  <c:v>98.398155212000006</c:v>
                </c:pt>
                <c:pt idx="985">
                  <c:v>98.498146057</c:v>
                </c:pt>
                <c:pt idx="986">
                  <c:v>98.598129271999994</c:v>
                </c:pt>
                <c:pt idx="987">
                  <c:v>98.698120117000002</c:v>
                </c:pt>
                <c:pt idx="988">
                  <c:v>98.798110961999996</c:v>
                </c:pt>
                <c:pt idx="989">
                  <c:v>98.898101807000003</c:v>
                </c:pt>
                <c:pt idx="990">
                  <c:v>98.998092650999993</c:v>
                </c:pt>
                <c:pt idx="991">
                  <c:v>99.098083496000001</c:v>
                </c:pt>
                <c:pt idx="992">
                  <c:v>99.198074340999995</c:v>
                </c:pt>
                <c:pt idx="993">
                  <c:v>99.298065186000002</c:v>
                </c:pt>
                <c:pt idx="994">
                  <c:v>99.398056030000006</c:v>
                </c:pt>
                <c:pt idx="995">
                  <c:v>99.499038696</c:v>
                </c:pt>
                <c:pt idx="996">
                  <c:v>99.599029540999993</c:v>
                </c:pt>
                <c:pt idx="997">
                  <c:v>99.699020386000001</c:v>
                </c:pt>
                <c:pt idx="998">
                  <c:v>99.799011230000005</c:v>
                </c:pt>
                <c:pt idx="999">
                  <c:v>99.899002074999999</c:v>
                </c:pt>
                <c:pt idx="1000">
                  <c:v>99.998992920000006</c:v>
                </c:pt>
                <c:pt idx="1001">
                  <c:v>100.09898376</c:v>
                </c:pt>
                <c:pt idx="1002">
                  <c:v>100.19897460999999</c:v>
                </c:pt>
                <c:pt idx="1003">
                  <c:v>100.29896545</c:v>
                </c:pt>
                <c:pt idx="1004">
                  <c:v>100.39894867</c:v>
                </c:pt>
                <c:pt idx="1005">
                  <c:v>100.49893951</c:v>
                </c:pt>
                <c:pt idx="1006">
                  <c:v>100.59893036</c:v>
                </c:pt>
                <c:pt idx="1007">
                  <c:v>100.6989212</c:v>
                </c:pt>
                <c:pt idx="1008">
                  <c:v>100.79891205</c:v>
                </c:pt>
                <c:pt idx="1009">
                  <c:v>100.89890289</c:v>
                </c:pt>
                <c:pt idx="1010">
                  <c:v>100.99889374</c:v>
                </c:pt>
                <c:pt idx="1011">
                  <c:v>101.09888458</c:v>
                </c:pt>
                <c:pt idx="1012">
                  <c:v>101.19887543</c:v>
                </c:pt>
                <c:pt idx="1013">
                  <c:v>101.29885864000001</c:v>
                </c:pt>
                <c:pt idx="1014">
                  <c:v>101.39884949</c:v>
                </c:pt>
                <c:pt idx="1015">
                  <c:v>101.49884032999999</c:v>
                </c:pt>
                <c:pt idx="1016">
                  <c:v>101.59883118</c:v>
                </c:pt>
                <c:pt idx="1017">
                  <c:v>101.69882201999999</c:v>
                </c:pt>
                <c:pt idx="1018">
                  <c:v>101.79881287000001</c:v>
                </c:pt>
                <c:pt idx="1019">
                  <c:v>101.89880371</c:v>
                </c:pt>
                <c:pt idx="1020">
                  <c:v>101.99879455999999</c:v>
                </c:pt>
                <c:pt idx="1021">
                  <c:v>102.0987854</c:v>
                </c:pt>
                <c:pt idx="1022">
                  <c:v>102.19876862</c:v>
                </c:pt>
                <c:pt idx="1023">
                  <c:v>102.29875946</c:v>
                </c:pt>
                <c:pt idx="1024">
                  <c:v>102.39875031</c:v>
                </c:pt>
                <c:pt idx="1025">
                  <c:v>102.49874115</c:v>
                </c:pt>
                <c:pt idx="1026">
                  <c:v>102.59873199</c:v>
                </c:pt>
                <c:pt idx="1027">
                  <c:v>102.69872284</c:v>
                </c:pt>
                <c:pt idx="1028">
                  <c:v>102.79871368000001</c:v>
                </c:pt>
                <c:pt idx="1029">
                  <c:v>102.89870453</c:v>
                </c:pt>
                <c:pt idx="1030">
                  <c:v>102.99869536999999</c:v>
                </c:pt>
                <c:pt idx="1031">
                  <c:v>103.09867859000001</c:v>
                </c:pt>
                <c:pt idx="1032">
                  <c:v>103.19866943</c:v>
                </c:pt>
                <c:pt idx="1033">
                  <c:v>103.29866028000001</c:v>
                </c:pt>
                <c:pt idx="1034">
                  <c:v>103.39865112</c:v>
                </c:pt>
                <c:pt idx="1035">
                  <c:v>103.49864196999999</c:v>
                </c:pt>
                <c:pt idx="1036">
                  <c:v>103.59863281</c:v>
                </c:pt>
                <c:pt idx="1037">
                  <c:v>103.69862366</c:v>
                </c:pt>
                <c:pt idx="1038">
                  <c:v>103.7986145</c:v>
                </c:pt>
                <c:pt idx="1039">
                  <c:v>103.89860535</c:v>
                </c:pt>
                <c:pt idx="1040">
                  <c:v>103.99858856</c:v>
                </c:pt>
                <c:pt idx="1041">
                  <c:v>104.09857941</c:v>
                </c:pt>
                <c:pt idx="1042">
                  <c:v>104.19857025</c:v>
                </c:pt>
                <c:pt idx="1043">
                  <c:v>104.2985611</c:v>
                </c:pt>
                <c:pt idx="1044">
                  <c:v>104.39855194</c:v>
                </c:pt>
                <c:pt idx="1045">
                  <c:v>104.49854279</c:v>
                </c:pt>
                <c:pt idx="1046">
                  <c:v>104.59853363000001</c:v>
                </c:pt>
                <c:pt idx="1047">
                  <c:v>104.69852448</c:v>
                </c:pt>
                <c:pt idx="1048">
                  <c:v>104.79851532000001</c:v>
                </c:pt>
                <c:pt idx="1049">
                  <c:v>104.89849854000001</c:v>
                </c:pt>
                <c:pt idx="1050">
                  <c:v>104.99848938</c:v>
                </c:pt>
                <c:pt idx="1051">
                  <c:v>105.09848022</c:v>
                </c:pt>
                <c:pt idx="1052">
                  <c:v>105.19847107</c:v>
                </c:pt>
                <c:pt idx="1053">
                  <c:v>105.29846191</c:v>
                </c:pt>
                <c:pt idx="1054">
                  <c:v>105.39845276</c:v>
                </c:pt>
                <c:pt idx="1055">
                  <c:v>105.4984436</c:v>
                </c:pt>
                <c:pt idx="1056">
                  <c:v>105.59843445</c:v>
                </c:pt>
                <c:pt idx="1057">
                  <c:v>105.69842529</c:v>
                </c:pt>
                <c:pt idx="1058">
                  <c:v>105.79840851</c:v>
                </c:pt>
                <c:pt idx="1059">
                  <c:v>105.89839935000001</c:v>
                </c:pt>
                <c:pt idx="1060">
                  <c:v>105.9983902</c:v>
                </c:pt>
                <c:pt idx="1061">
                  <c:v>106.09838104000001</c:v>
                </c:pt>
                <c:pt idx="1062">
                  <c:v>106.19837189</c:v>
                </c:pt>
                <c:pt idx="1063">
                  <c:v>106.29836272999999</c:v>
                </c:pt>
                <c:pt idx="1064">
                  <c:v>106.39835358000001</c:v>
                </c:pt>
                <c:pt idx="1065">
                  <c:v>106.49834442</c:v>
                </c:pt>
                <c:pt idx="1066">
                  <c:v>106.59833527000001</c:v>
                </c:pt>
                <c:pt idx="1067">
                  <c:v>106.69831848</c:v>
                </c:pt>
                <c:pt idx="1068">
                  <c:v>106.79830933</c:v>
                </c:pt>
                <c:pt idx="1069">
                  <c:v>106.89830017</c:v>
                </c:pt>
                <c:pt idx="1070">
                  <c:v>106.99829102</c:v>
                </c:pt>
                <c:pt idx="1071">
                  <c:v>107.09828186</c:v>
                </c:pt>
                <c:pt idx="1072">
                  <c:v>107.19827271</c:v>
                </c:pt>
                <c:pt idx="1073">
                  <c:v>107.29826355</c:v>
                </c:pt>
                <c:pt idx="1074">
                  <c:v>107.39825439000001</c:v>
                </c:pt>
                <c:pt idx="1075">
                  <c:v>107.49824524</c:v>
                </c:pt>
                <c:pt idx="1076">
                  <c:v>107.59822844999999</c:v>
                </c:pt>
                <c:pt idx="1077">
                  <c:v>107.69821930000001</c:v>
                </c:pt>
                <c:pt idx="1078">
                  <c:v>107.79821013999999</c:v>
                </c:pt>
                <c:pt idx="1079">
                  <c:v>107.89820099000001</c:v>
                </c:pt>
                <c:pt idx="1080">
                  <c:v>107.99819183</c:v>
                </c:pt>
                <c:pt idx="1081">
                  <c:v>108.09818267999999</c:v>
                </c:pt>
                <c:pt idx="1082">
                  <c:v>108.19817352</c:v>
                </c:pt>
                <c:pt idx="1083">
                  <c:v>108.29816436999999</c:v>
                </c:pt>
                <c:pt idx="1084">
                  <c:v>108.39815521</c:v>
                </c:pt>
                <c:pt idx="1085">
                  <c:v>108.49813843</c:v>
                </c:pt>
                <c:pt idx="1086">
                  <c:v>108.59812927</c:v>
                </c:pt>
                <c:pt idx="1087">
                  <c:v>108.69812012</c:v>
                </c:pt>
                <c:pt idx="1088">
                  <c:v>108.79811096</c:v>
                </c:pt>
                <c:pt idx="1089">
                  <c:v>108.89810181</c:v>
                </c:pt>
                <c:pt idx="1090">
                  <c:v>108.99809265</c:v>
                </c:pt>
                <c:pt idx="1091">
                  <c:v>109.0980835</c:v>
                </c:pt>
                <c:pt idx="1092">
                  <c:v>109.19807434000001</c:v>
                </c:pt>
                <c:pt idx="1093">
                  <c:v>109.29806519</c:v>
                </c:pt>
                <c:pt idx="1094">
                  <c:v>109.39804839999999</c:v>
                </c:pt>
                <c:pt idx="1095">
                  <c:v>109.49803925000001</c:v>
                </c:pt>
                <c:pt idx="1096">
                  <c:v>109.59803008999999</c:v>
                </c:pt>
                <c:pt idx="1097">
                  <c:v>109.69802094000001</c:v>
                </c:pt>
                <c:pt idx="1098">
                  <c:v>109.79801178</c:v>
                </c:pt>
                <c:pt idx="1099">
                  <c:v>109.89800262</c:v>
                </c:pt>
                <c:pt idx="1100">
                  <c:v>109.99799347</c:v>
                </c:pt>
                <c:pt idx="1101">
                  <c:v>110.09798431</c:v>
                </c:pt>
                <c:pt idx="1102">
                  <c:v>110.19797516</c:v>
                </c:pt>
                <c:pt idx="1103">
                  <c:v>110.29795837</c:v>
                </c:pt>
                <c:pt idx="1104">
                  <c:v>110.39794922</c:v>
                </c:pt>
                <c:pt idx="1105">
                  <c:v>110.49794006</c:v>
                </c:pt>
                <c:pt idx="1106">
                  <c:v>110.59793091</c:v>
                </c:pt>
                <c:pt idx="1107">
                  <c:v>110.69792175000001</c:v>
                </c:pt>
                <c:pt idx="1108">
                  <c:v>110.7979126</c:v>
                </c:pt>
                <c:pt idx="1109">
                  <c:v>110.89790343999999</c:v>
                </c:pt>
                <c:pt idx="1110">
                  <c:v>110.99789429</c:v>
                </c:pt>
                <c:pt idx="1111">
                  <c:v>111.09788512999999</c:v>
                </c:pt>
                <c:pt idx="1112">
                  <c:v>111.1988678</c:v>
                </c:pt>
                <c:pt idx="1113">
                  <c:v>111.29885864000001</c:v>
                </c:pt>
                <c:pt idx="1114">
                  <c:v>111.39884949</c:v>
                </c:pt>
                <c:pt idx="1115">
                  <c:v>111.49884032999999</c:v>
                </c:pt>
                <c:pt idx="1116">
                  <c:v>111.59883118</c:v>
                </c:pt>
                <c:pt idx="1117">
                  <c:v>111.69882201999999</c:v>
                </c:pt>
                <c:pt idx="1118">
                  <c:v>111.79881287000001</c:v>
                </c:pt>
                <c:pt idx="1119">
                  <c:v>111.89880371</c:v>
                </c:pt>
                <c:pt idx="1120">
                  <c:v>111.99879455999999</c:v>
                </c:pt>
                <c:pt idx="1121">
                  <c:v>112.09877777</c:v>
                </c:pt>
                <c:pt idx="1122">
                  <c:v>112.19876862</c:v>
                </c:pt>
                <c:pt idx="1123">
                  <c:v>112.29875946</c:v>
                </c:pt>
                <c:pt idx="1124">
                  <c:v>112.39875031</c:v>
                </c:pt>
                <c:pt idx="1125">
                  <c:v>112.49874115</c:v>
                </c:pt>
                <c:pt idx="1126">
                  <c:v>112.59873199</c:v>
                </c:pt>
                <c:pt idx="1127">
                  <c:v>112.69872284</c:v>
                </c:pt>
                <c:pt idx="1128">
                  <c:v>112.79871368000001</c:v>
                </c:pt>
                <c:pt idx="1129">
                  <c:v>112.89870453</c:v>
                </c:pt>
                <c:pt idx="1130">
                  <c:v>112.99868773999999</c:v>
                </c:pt>
                <c:pt idx="1131">
                  <c:v>113.09867859000001</c:v>
                </c:pt>
                <c:pt idx="1132">
                  <c:v>113.19866943</c:v>
                </c:pt>
                <c:pt idx="1133">
                  <c:v>113.29866028000001</c:v>
                </c:pt>
                <c:pt idx="1134">
                  <c:v>113.39865112</c:v>
                </c:pt>
                <c:pt idx="1135">
                  <c:v>113.49864196999999</c:v>
                </c:pt>
                <c:pt idx="1136">
                  <c:v>113.59863281</c:v>
                </c:pt>
                <c:pt idx="1137">
                  <c:v>113.69862366</c:v>
                </c:pt>
                <c:pt idx="1138">
                  <c:v>113.7986145</c:v>
                </c:pt>
                <c:pt idx="1139">
                  <c:v>113.89859772</c:v>
                </c:pt>
                <c:pt idx="1140">
                  <c:v>113.99858856</c:v>
                </c:pt>
                <c:pt idx="1141">
                  <c:v>114.09857941</c:v>
                </c:pt>
                <c:pt idx="1142">
                  <c:v>114.19857025</c:v>
                </c:pt>
                <c:pt idx="1143">
                  <c:v>114.2985611</c:v>
                </c:pt>
                <c:pt idx="1144">
                  <c:v>114.39855194</c:v>
                </c:pt>
                <c:pt idx="1145">
                  <c:v>114.49854279</c:v>
                </c:pt>
                <c:pt idx="1146">
                  <c:v>114.59853363000001</c:v>
                </c:pt>
                <c:pt idx="1147">
                  <c:v>114.69852448</c:v>
                </c:pt>
                <c:pt idx="1148">
                  <c:v>114.79850768999999</c:v>
                </c:pt>
                <c:pt idx="1149">
                  <c:v>114.89849854000001</c:v>
                </c:pt>
                <c:pt idx="1150">
                  <c:v>114.99848938</c:v>
                </c:pt>
                <c:pt idx="1151">
                  <c:v>115.09848022</c:v>
                </c:pt>
                <c:pt idx="1152">
                  <c:v>115.19847107</c:v>
                </c:pt>
                <c:pt idx="1153">
                  <c:v>115.29846191</c:v>
                </c:pt>
                <c:pt idx="1154">
                  <c:v>115.39845276</c:v>
                </c:pt>
                <c:pt idx="1155">
                  <c:v>115.4984436</c:v>
                </c:pt>
                <c:pt idx="1156">
                  <c:v>115.59843445</c:v>
                </c:pt>
                <c:pt idx="1157">
                  <c:v>115.69841766</c:v>
                </c:pt>
                <c:pt idx="1158">
                  <c:v>115.79840851</c:v>
                </c:pt>
                <c:pt idx="1159">
                  <c:v>115.89839935000001</c:v>
                </c:pt>
                <c:pt idx="1160">
                  <c:v>115.9983902</c:v>
                </c:pt>
                <c:pt idx="1161">
                  <c:v>116.09838104000001</c:v>
                </c:pt>
                <c:pt idx="1162">
                  <c:v>116.19837189</c:v>
                </c:pt>
                <c:pt idx="1163">
                  <c:v>116.29836272999999</c:v>
                </c:pt>
                <c:pt idx="1164">
                  <c:v>116.39835358000001</c:v>
                </c:pt>
                <c:pt idx="1165">
                  <c:v>116.49834442</c:v>
                </c:pt>
                <c:pt idx="1166">
                  <c:v>116.59832763999999</c:v>
                </c:pt>
                <c:pt idx="1167">
                  <c:v>116.69831848</c:v>
                </c:pt>
                <c:pt idx="1168">
                  <c:v>116.79830933</c:v>
                </c:pt>
                <c:pt idx="1169">
                  <c:v>116.89830017</c:v>
                </c:pt>
                <c:pt idx="1170">
                  <c:v>116.99829102</c:v>
                </c:pt>
                <c:pt idx="1171">
                  <c:v>117.09828186</c:v>
                </c:pt>
                <c:pt idx="1172">
                  <c:v>117.19827271</c:v>
                </c:pt>
                <c:pt idx="1173">
                  <c:v>117.29826355</c:v>
                </c:pt>
                <c:pt idx="1174">
                  <c:v>117.39825439000001</c:v>
                </c:pt>
                <c:pt idx="1175">
                  <c:v>117.49823761</c:v>
                </c:pt>
                <c:pt idx="1176">
                  <c:v>117.59822844999999</c:v>
                </c:pt>
                <c:pt idx="1177">
                  <c:v>117.69821930000001</c:v>
                </c:pt>
                <c:pt idx="1178">
                  <c:v>117.79821013999999</c:v>
                </c:pt>
                <c:pt idx="1179">
                  <c:v>117.89820099000001</c:v>
                </c:pt>
                <c:pt idx="1180">
                  <c:v>117.99819183</c:v>
                </c:pt>
                <c:pt idx="1181">
                  <c:v>118.09818267999999</c:v>
                </c:pt>
                <c:pt idx="1182">
                  <c:v>118.19817352</c:v>
                </c:pt>
                <c:pt idx="1183">
                  <c:v>118.29816436999999</c:v>
                </c:pt>
                <c:pt idx="1184">
                  <c:v>118.39814758</c:v>
                </c:pt>
                <c:pt idx="1185">
                  <c:v>118.49813843</c:v>
                </c:pt>
                <c:pt idx="1186">
                  <c:v>118.59812927</c:v>
                </c:pt>
                <c:pt idx="1187">
                  <c:v>118.69812012</c:v>
                </c:pt>
                <c:pt idx="1188">
                  <c:v>118.79811096</c:v>
                </c:pt>
                <c:pt idx="1189">
                  <c:v>118.89810181</c:v>
                </c:pt>
                <c:pt idx="1190">
                  <c:v>118.99809265</c:v>
                </c:pt>
                <c:pt idx="1191">
                  <c:v>119.0980835</c:v>
                </c:pt>
                <c:pt idx="1192">
                  <c:v>119.19807434000001</c:v>
                </c:pt>
                <c:pt idx="1193">
                  <c:v>119.29805756</c:v>
                </c:pt>
                <c:pt idx="1194">
                  <c:v>119.39804839999999</c:v>
                </c:pt>
                <c:pt idx="1195">
                  <c:v>119.49803925000001</c:v>
                </c:pt>
                <c:pt idx="1196">
                  <c:v>119.59803008999999</c:v>
                </c:pt>
                <c:pt idx="1197">
                  <c:v>119.69802094000001</c:v>
                </c:pt>
                <c:pt idx="1198">
                  <c:v>119.79801178</c:v>
                </c:pt>
                <c:pt idx="1199">
                  <c:v>119.89800262</c:v>
                </c:pt>
                <c:pt idx="1200">
                  <c:v>119.99799347</c:v>
                </c:pt>
                <c:pt idx="1201">
                  <c:v>120.09798431</c:v>
                </c:pt>
                <c:pt idx="1202">
                  <c:v>120.19796753</c:v>
                </c:pt>
                <c:pt idx="1203">
                  <c:v>120.29795837</c:v>
                </c:pt>
                <c:pt idx="1204">
                  <c:v>120.39794922</c:v>
                </c:pt>
                <c:pt idx="1205">
                  <c:v>120.49794006</c:v>
                </c:pt>
                <c:pt idx="1206">
                  <c:v>120.59793091</c:v>
                </c:pt>
                <c:pt idx="1207">
                  <c:v>120.69792175000001</c:v>
                </c:pt>
                <c:pt idx="1208">
                  <c:v>120.7979126</c:v>
                </c:pt>
                <c:pt idx="1209">
                  <c:v>120.89790343999999</c:v>
                </c:pt>
                <c:pt idx="1210">
                  <c:v>120.99789429</c:v>
                </c:pt>
                <c:pt idx="1211">
                  <c:v>121.0978775</c:v>
                </c:pt>
                <c:pt idx="1212">
                  <c:v>121.19786834999999</c:v>
                </c:pt>
                <c:pt idx="1213">
                  <c:v>121.29785919</c:v>
                </c:pt>
                <c:pt idx="1214">
                  <c:v>121.39785003999999</c:v>
                </c:pt>
                <c:pt idx="1215">
                  <c:v>121.49784088</c:v>
                </c:pt>
                <c:pt idx="1216">
                  <c:v>121.59783173</c:v>
                </c:pt>
                <c:pt idx="1217">
                  <c:v>121.69782257</c:v>
                </c:pt>
                <c:pt idx="1218">
                  <c:v>121.79781342</c:v>
                </c:pt>
                <c:pt idx="1219">
                  <c:v>121.89780426</c:v>
                </c:pt>
                <c:pt idx="1220">
                  <c:v>121.99778748</c:v>
                </c:pt>
                <c:pt idx="1221">
                  <c:v>122.09777832</c:v>
                </c:pt>
                <c:pt idx="1222">
                  <c:v>122.19776917</c:v>
                </c:pt>
                <c:pt idx="1223">
                  <c:v>122.29776001</c:v>
                </c:pt>
                <c:pt idx="1224">
                  <c:v>122.39775084999999</c:v>
                </c:pt>
                <c:pt idx="1225">
                  <c:v>122.49774170000001</c:v>
                </c:pt>
                <c:pt idx="1226">
                  <c:v>122.59773254</c:v>
                </c:pt>
                <c:pt idx="1227">
                  <c:v>122.69772338999999</c:v>
                </c:pt>
                <c:pt idx="1228">
                  <c:v>122.79771423</c:v>
                </c:pt>
                <c:pt idx="1229">
                  <c:v>122.89769745</c:v>
                </c:pt>
                <c:pt idx="1230">
                  <c:v>122.99868773999999</c:v>
                </c:pt>
                <c:pt idx="1231">
                  <c:v>123.09867859000001</c:v>
                </c:pt>
                <c:pt idx="1232">
                  <c:v>123.19866943</c:v>
                </c:pt>
                <c:pt idx="1233">
                  <c:v>123.29866028000001</c:v>
                </c:pt>
                <c:pt idx="1234">
                  <c:v>123.39865112</c:v>
                </c:pt>
                <c:pt idx="1235">
                  <c:v>123.49864196999999</c:v>
                </c:pt>
                <c:pt idx="1236">
                  <c:v>123.59863281</c:v>
                </c:pt>
                <c:pt idx="1237">
                  <c:v>123.69862366</c:v>
                </c:pt>
                <c:pt idx="1238">
                  <c:v>123.79860687</c:v>
                </c:pt>
                <c:pt idx="1239">
                  <c:v>123.89859772</c:v>
                </c:pt>
                <c:pt idx="1240">
                  <c:v>123.99858856</c:v>
                </c:pt>
                <c:pt idx="1241">
                  <c:v>124.09857941</c:v>
                </c:pt>
                <c:pt idx="1242">
                  <c:v>124.19857025</c:v>
                </c:pt>
                <c:pt idx="1243">
                  <c:v>124.2985611</c:v>
                </c:pt>
                <c:pt idx="1244">
                  <c:v>124.39855194</c:v>
                </c:pt>
                <c:pt idx="1245">
                  <c:v>124.49854279</c:v>
                </c:pt>
                <c:pt idx="1246">
                  <c:v>124.59853363000001</c:v>
                </c:pt>
                <c:pt idx="1247">
                  <c:v>124.69851685</c:v>
                </c:pt>
                <c:pt idx="1248">
                  <c:v>124.79850768999999</c:v>
                </c:pt>
                <c:pt idx="1249">
                  <c:v>124.89849854000001</c:v>
                </c:pt>
                <c:pt idx="1250">
                  <c:v>124.99848938</c:v>
                </c:pt>
                <c:pt idx="1251">
                  <c:v>125.09848022</c:v>
                </c:pt>
                <c:pt idx="1252">
                  <c:v>125.19847107</c:v>
                </c:pt>
                <c:pt idx="1253">
                  <c:v>125.29846191</c:v>
                </c:pt>
                <c:pt idx="1254">
                  <c:v>125.39845276</c:v>
                </c:pt>
                <c:pt idx="1255">
                  <c:v>125.4984436</c:v>
                </c:pt>
                <c:pt idx="1256">
                  <c:v>125.59842682</c:v>
                </c:pt>
                <c:pt idx="1257">
                  <c:v>125.69841766</c:v>
                </c:pt>
                <c:pt idx="1258">
                  <c:v>125.79840851</c:v>
                </c:pt>
                <c:pt idx="1259">
                  <c:v>125.89839935000001</c:v>
                </c:pt>
                <c:pt idx="1260">
                  <c:v>125.9983902</c:v>
                </c:pt>
                <c:pt idx="1261">
                  <c:v>126.09838104000001</c:v>
                </c:pt>
                <c:pt idx="1262">
                  <c:v>126.19837189</c:v>
                </c:pt>
                <c:pt idx="1263">
                  <c:v>126.29836272999999</c:v>
                </c:pt>
                <c:pt idx="1264">
                  <c:v>126.39835358000001</c:v>
                </c:pt>
                <c:pt idx="1265">
                  <c:v>126.49833679</c:v>
                </c:pt>
                <c:pt idx="1266">
                  <c:v>126.59832763999999</c:v>
                </c:pt>
                <c:pt idx="1267">
                  <c:v>126.69831848</c:v>
                </c:pt>
                <c:pt idx="1268">
                  <c:v>126.79830933</c:v>
                </c:pt>
                <c:pt idx="1269">
                  <c:v>126.89830017</c:v>
                </c:pt>
                <c:pt idx="1270">
                  <c:v>126.99829102</c:v>
                </c:pt>
                <c:pt idx="1271">
                  <c:v>127.09828186</c:v>
                </c:pt>
                <c:pt idx="1272">
                  <c:v>127.19827271</c:v>
                </c:pt>
                <c:pt idx="1273">
                  <c:v>127.29826355</c:v>
                </c:pt>
                <c:pt idx="1274">
                  <c:v>127.39824677</c:v>
                </c:pt>
                <c:pt idx="1275">
                  <c:v>127.49823761</c:v>
                </c:pt>
                <c:pt idx="1276">
                  <c:v>127.59822844999999</c:v>
                </c:pt>
                <c:pt idx="1277">
                  <c:v>127.69821930000001</c:v>
                </c:pt>
                <c:pt idx="1278">
                  <c:v>127.79821013999999</c:v>
                </c:pt>
                <c:pt idx="1279">
                  <c:v>127.89820099000001</c:v>
                </c:pt>
                <c:pt idx="1280">
                  <c:v>127.99819183</c:v>
                </c:pt>
                <c:pt idx="1281">
                  <c:v>128.09817505000001</c:v>
                </c:pt>
                <c:pt idx="1282">
                  <c:v>128.19816589000001</c:v>
                </c:pt>
                <c:pt idx="1283">
                  <c:v>128.29815674</c:v>
                </c:pt>
                <c:pt idx="1284">
                  <c:v>128.39814758</c:v>
                </c:pt>
                <c:pt idx="1285">
                  <c:v>128.49813843000001</c:v>
                </c:pt>
                <c:pt idx="1286">
                  <c:v>128.59812926999999</c:v>
                </c:pt>
                <c:pt idx="1287">
                  <c:v>128.69812012</c:v>
                </c:pt>
                <c:pt idx="1288">
                  <c:v>128.79811096</c:v>
                </c:pt>
                <c:pt idx="1289">
                  <c:v>128.89810181000001</c:v>
                </c:pt>
                <c:pt idx="1290">
                  <c:v>128.99809264999999</c:v>
                </c:pt>
                <c:pt idx="1291">
                  <c:v>129.0980835</c:v>
                </c:pt>
                <c:pt idx="1292">
                  <c:v>129.19807434000001</c:v>
                </c:pt>
                <c:pt idx="1293">
                  <c:v>129.29806518999999</c:v>
                </c:pt>
                <c:pt idx="1294">
                  <c:v>129.39805602999999</c:v>
                </c:pt>
                <c:pt idx="1295">
                  <c:v>129.49804688</c:v>
                </c:pt>
                <c:pt idx="1296">
                  <c:v>129.59802246000001</c:v>
                </c:pt>
                <c:pt idx="1297">
                  <c:v>129.69801330999999</c:v>
                </c:pt>
                <c:pt idx="1298">
                  <c:v>129.79800415</c:v>
                </c:pt>
                <c:pt idx="1299">
                  <c:v>129.89799500000001</c:v>
                </c:pt>
                <c:pt idx="1300">
                  <c:v>129.99798584000001</c:v>
                </c:pt>
                <c:pt idx="1301">
                  <c:v>130.09797667999999</c:v>
                </c:pt>
                <c:pt idx="1302">
                  <c:v>130.19796753</c:v>
                </c:pt>
                <c:pt idx="1303">
                  <c:v>130.29795837</c:v>
                </c:pt>
                <c:pt idx="1304">
                  <c:v>130.39794921999999</c:v>
                </c:pt>
                <c:pt idx="1305">
                  <c:v>130.49794005999999</c:v>
                </c:pt>
                <c:pt idx="1306">
                  <c:v>130.59793091</c:v>
                </c:pt>
                <c:pt idx="1307">
                  <c:v>130.69792175000001</c:v>
                </c:pt>
                <c:pt idx="1308">
                  <c:v>130.79791259999999</c:v>
                </c:pt>
                <c:pt idx="1309">
                  <c:v>130.89790343999999</c:v>
                </c:pt>
                <c:pt idx="1310">
                  <c:v>130.99789429</c:v>
                </c:pt>
                <c:pt idx="1311">
                  <c:v>131.09788513000001</c:v>
                </c:pt>
                <c:pt idx="1312">
                  <c:v>131.19787597999999</c:v>
                </c:pt>
                <c:pt idx="1313">
                  <c:v>131.29786682</c:v>
                </c:pt>
                <c:pt idx="1314">
                  <c:v>131.39784241000001</c:v>
                </c:pt>
                <c:pt idx="1315">
                  <c:v>131.49783325000001</c:v>
                </c:pt>
                <c:pt idx="1316">
                  <c:v>131.5978241</c:v>
                </c:pt>
                <c:pt idx="1317">
                  <c:v>131.69882201999999</c:v>
                </c:pt>
                <c:pt idx="1318">
                  <c:v>131.79881287000001</c:v>
                </c:pt>
                <c:pt idx="1319">
                  <c:v>131.89880371000001</c:v>
                </c:pt>
                <c:pt idx="1320">
                  <c:v>131.99879455999999</c:v>
                </c:pt>
                <c:pt idx="1321">
                  <c:v>132.0987854</c:v>
                </c:pt>
                <c:pt idx="1322">
                  <c:v>132.19877625000001</c:v>
                </c:pt>
                <c:pt idx="1323">
                  <c:v>132.29876709000001</c:v>
                </c:pt>
                <c:pt idx="1324">
                  <c:v>132.39874268</c:v>
                </c:pt>
                <c:pt idx="1325">
                  <c:v>132.49873352</c:v>
                </c:pt>
                <c:pt idx="1326">
                  <c:v>132.59872437000001</c:v>
                </c:pt>
                <c:pt idx="1327">
                  <c:v>132.69871520999999</c:v>
                </c:pt>
                <c:pt idx="1328">
                  <c:v>132.79870604999999</c:v>
                </c:pt>
                <c:pt idx="1329">
                  <c:v>132.8986969</c:v>
                </c:pt>
                <c:pt idx="1330">
                  <c:v>132.99868774000001</c:v>
                </c:pt>
                <c:pt idx="1331">
                  <c:v>133.09867858999999</c:v>
                </c:pt>
                <c:pt idx="1332">
                  <c:v>133.19866943</c:v>
                </c:pt>
                <c:pt idx="1333">
                  <c:v>133.29866028000001</c:v>
                </c:pt>
                <c:pt idx="1334">
                  <c:v>133.39865112000001</c:v>
                </c:pt>
                <c:pt idx="1335">
                  <c:v>133.49864196999999</c:v>
                </c:pt>
                <c:pt idx="1336">
                  <c:v>133.59863281</c:v>
                </c:pt>
                <c:pt idx="1337">
                  <c:v>133.69862366000001</c:v>
                </c:pt>
                <c:pt idx="1338">
                  <c:v>133.79861450000001</c:v>
                </c:pt>
                <c:pt idx="1339">
                  <c:v>133.89860535</c:v>
                </c:pt>
                <c:pt idx="1340">
                  <c:v>133.99859619</c:v>
                </c:pt>
                <c:pt idx="1341">
                  <c:v>134.09858704000001</c:v>
                </c:pt>
                <c:pt idx="1342">
                  <c:v>134.19856261999999</c:v>
                </c:pt>
                <c:pt idx="1343">
                  <c:v>134.29855347</c:v>
                </c:pt>
                <c:pt idx="1344">
                  <c:v>134.39854431000001</c:v>
                </c:pt>
                <c:pt idx="1345">
                  <c:v>134.49853515999999</c:v>
                </c:pt>
                <c:pt idx="1346">
                  <c:v>134.59852599999999</c:v>
                </c:pt>
                <c:pt idx="1347">
                  <c:v>134.69851685</c:v>
                </c:pt>
                <c:pt idx="1348">
                  <c:v>134.79850769000001</c:v>
                </c:pt>
                <c:pt idx="1349">
                  <c:v>134.89849853999999</c:v>
                </c:pt>
                <c:pt idx="1350">
                  <c:v>134.99848938</c:v>
                </c:pt>
                <c:pt idx="1351">
                  <c:v>135.09848022</c:v>
                </c:pt>
                <c:pt idx="1352">
                  <c:v>135.19847107000001</c:v>
                </c:pt>
                <c:pt idx="1353">
                  <c:v>135.29846190999999</c:v>
                </c:pt>
                <c:pt idx="1354">
                  <c:v>135.39845276</c:v>
                </c:pt>
                <c:pt idx="1355">
                  <c:v>135.4984436</c:v>
                </c:pt>
                <c:pt idx="1356">
                  <c:v>135.59843445000001</c:v>
                </c:pt>
                <c:pt idx="1357">
                  <c:v>135.69842528999999</c:v>
                </c:pt>
                <c:pt idx="1358">
                  <c:v>135.79841614</c:v>
                </c:pt>
                <c:pt idx="1359">
                  <c:v>135.89839172000001</c:v>
                </c:pt>
                <c:pt idx="1360">
                  <c:v>135.99838256999999</c:v>
                </c:pt>
                <c:pt idx="1361">
                  <c:v>136.09837340999999</c:v>
                </c:pt>
                <c:pt idx="1362">
                  <c:v>136.19836426000001</c:v>
                </c:pt>
                <c:pt idx="1363">
                  <c:v>136.29835510000001</c:v>
                </c:pt>
                <c:pt idx="1364">
                  <c:v>136.39834594999999</c:v>
                </c:pt>
                <c:pt idx="1365">
                  <c:v>136.49833679</c:v>
                </c:pt>
                <c:pt idx="1366">
                  <c:v>136.59832764000001</c:v>
                </c:pt>
                <c:pt idx="1367">
                  <c:v>136.69831848000001</c:v>
                </c:pt>
                <c:pt idx="1368">
                  <c:v>136.79830933</c:v>
                </c:pt>
                <c:pt idx="1369">
                  <c:v>136.89830017</c:v>
                </c:pt>
                <c:pt idx="1370">
                  <c:v>136.99829102000001</c:v>
                </c:pt>
                <c:pt idx="1371">
                  <c:v>137.09828185999999</c:v>
                </c:pt>
                <c:pt idx="1372">
                  <c:v>137.19827271</c:v>
                </c:pt>
                <c:pt idx="1373">
                  <c:v>137.29826355</c:v>
                </c:pt>
                <c:pt idx="1374">
                  <c:v>137.39825439000001</c:v>
                </c:pt>
                <c:pt idx="1375">
                  <c:v>137.49824523999999</c:v>
                </c:pt>
                <c:pt idx="1376">
                  <c:v>137.59823607999999</c:v>
                </c:pt>
                <c:pt idx="1377">
                  <c:v>137.69821167000001</c:v>
                </c:pt>
                <c:pt idx="1378">
                  <c:v>137.79820251000001</c:v>
                </c:pt>
                <c:pt idx="1379">
                  <c:v>137.89920043999999</c:v>
                </c:pt>
                <c:pt idx="1380">
                  <c:v>137.99919127999999</c:v>
                </c:pt>
                <c:pt idx="1381">
                  <c:v>138.09918213</c:v>
                </c:pt>
                <c:pt idx="1382">
                  <c:v>138.19917297000001</c:v>
                </c:pt>
                <c:pt idx="1383">
                  <c:v>138.29916381999999</c:v>
                </c:pt>
                <c:pt idx="1384">
                  <c:v>138.39915465999999</c:v>
                </c:pt>
                <c:pt idx="1385">
                  <c:v>138.49914551000001</c:v>
                </c:pt>
                <c:pt idx="1386">
                  <c:v>138.59913635000001</c:v>
                </c:pt>
                <c:pt idx="1387">
                  <c:v>138.69911193999999</c:v>
                </c:pt>
                <c:pt idx="1388">
                  <c:v>138.79910278</c:v>
                </c:pt>
                <c:pt idx="1389">
                  <c:v>138.89909363000001</c:v>
                </c:pt>
                <c:pt idx="1390">
                  <c:v>138.99908447000001</c:v>
                </c:pt>
                <c:pt idx="1391">
                  <c:v>139.09907532</c:v>
                </c:pt>
                <c:pt idx="1392">
                  <c:v>139.19906616</c:v>
                </c:pt>
                <c:pt idx="1393">
                  <c:v>139.29905701000001</c:v>
                </c:pt>
                <c:pt idx="1394">
                  <c:v>139.39904784999999</c:v>
                </c:pt>
                <c:pt idx="1395">
                  <c:v>139.4990387</c:v>
                </c:pt>
                <c:pt idx="1396">
                  <c:v>139.59902954</c:v>
                </c:pt>
                <c:pt idx="1397">
                  <c:v>139.69902038999999</c:v>
                </c:pt>
                <c:pt idx="1398">
                  <c:v>139.79901122999999</c:v>
                </c:pt>
                <c:pt idx="1399">
                  <c:v>139.89900208</c:v>
                </c:pt>
                <c:pt idx="1400">
                  <c:v>139.99899292000001</c:v>
                </c:pt>
                <c:pt idx="1401">
                  <c:v>140.09898376000001</c:v>
                </c:pt>
                <c:pt idx="1402">
                  <c:v>140.19897460999999</c:v>
                </c:pt>
                <c:pt idx="1403">
                  <c:v>140.29896545</c:v>
                </c:pt>
                <c:pt idx="1404">
                  <c:v>140.39895630000001</c:v>
                </c:pt>
                <c:pt idx="1405">
                  <c:v>140.49893187999999</c:v>
                </c:pt>
                <c:pt idx="1406">
                  <c:v>140.59892273</c:v>
                </c:pt>
                <c:pt idx="1407">
                  <c:v>140.69891357</c:v>
                </c:pt>
                <c:pt idx="1408">
                  <c:v>140.79890442000001</c:v>
                </c:pt>
                <c:pt idx="1409">
                  <c:v>140.89889525999999</c:v>
                </c:pt>
                <c:pt idx="1410">
                  <c:v>140.99888611</c:v>
                </c:pt>
                <c:pt idx="1411">
                  <c:v>141.09887695</c:v>
                </c:pt>
                <c:pt idx="1412">
                  <c:v>141.19886779999999</c:v>
                </c:pt>
                <c:pt idx="1413">
                  <c:v>141.29885863999999</c:v>
                </c:pt>
                <c:pt idx="1414">
                  <c:v>141.39884949</c:v>
                </c:pt>
                <c:pt idx="1415">
                  <c:v>141.49884033000001</c:v>
                </c:pt>
                <c:pt idx="1416">
                  <c:v>141.59883117999999</c:v>
                </c:pt>
                <c:pt idx="1417">
                  <c:v>141.69882201999999</c:v>
                </c:pt>
                <c:pt idx="1418">
                  <c:v>141.79881287000001</c:v>
                </c:pt>
                <c:pt idx="1419">
                  <c:v>141.89880371000001</c:v>
                </c:pt>
                <c:pt idx="1420">
                  <c:v>141.99879455999999</c:v>
                </c:pt>
                <c:pt idx="1421">
                  <c:v>142.0987854</c:v>
                </c:pt>
                <c:pt idx="1422">
                  <c:v>142.19877625000001</c:v>
                </c:pt>
                <c:pt idx="1423">
                  <c:v>142.29875182999999</c:v>
                </c:pt>
                <c:pt idx="1424">
                  <c:v>142.39874268</c:v>
                </c:pt>
                <c:pt idx="1425">
                  <c:v>142.49873352</c:v>
                </c:pt>
                <c:pt idx="1426">
                  <c:v>142.59872437000001</c:v>
                </c:pt>
                <c:pt idx="1427">
                  <c:v>142.69871520999999</c:v>
                </c:pt>
                <c:pt idx="1428">
                  <c:v>142.79870604999999</c:v>
                </c:pt>
                <c:pt idx="1429">
                  <c:v>142.8986969</c:v>
                </c:pt>
                <c:pt idx="1430">
                  <c:v>142.99868774000001</c:v>
                </c:pt>
                <c:pt idx="1431">
                  <c:v>143.09867858999999</c:v>
                </c:pt>
                <c:pt idx="1432">
                  <c:v>143.19866943</c:v>
                </c:pt>
                <c:pt idx="1433">
                  <c:v>143.29866028000001</c:v>
                </c:pt>
                <c:pt idx="1434">
                  <c:v>143.39865112000001</c:v>
                </c:pt>
                <c:pt idx="1435">
                  <c:v>143.49864196999999</c:v>
                </c:pt>
                <c:pt idx="1436">
                  <c:v>143.59863281</c:v>
                </c:pt>
                <c:pt idx="1437">
                  <c:v>143.69862366000001</c:v>
                </c:pt>
                <c:pt idx="1438">
                  <c:v>143.79861450000001</c:v>
                </c:pt>
                <c:pt idx="1439">
                  <c:v>143.89860535</c:v>
                </c:pt>
                <c:pt idx="1440">
                  <c:v>143.99859619</c:v>
                </c:pt>
                <c:pt idx="1441">
                  <c:v>144.09957886000001</c:v>
                </c:pt>
                <c:pt idx="1442">
                  <c:v>144.19956970000001</c:v>
                </c:pt>
                <c:pt idx="1443">
                  <c:v>144.29956055</c:v>
                </c:pt>
                <c:pt idx="1444">
                  <c:v>144.39955139</c:v>
                </c:pt>
                <c:pt idx="1445">
                  <c:v>144.49954224000001</c:v>
                </c:pt>
                <c:pt idx="1446">
                  <c:v>144.59953307999999</c:v>
                </c:pt>
                <c:pt idx="1447">
                  <c:v>144.69952393</c:v>
                </c:pt>
                <c:pt idx="1448">
                  <c:v>144.79951477</c:v>
                </c:pt>
                <c:pt idx="1449">
                  <c:v>144.89950562000001</c:v>
                </c:pt>
                <c:pt idx="1450">
                  <c:v>144.99948119999999</c:v>
                </c:pt>
                <c:pt idx="1451">
                  <c:v>145.09947205</c:v>
                </c:pt>
                <c:pt idx="1452">
                  <c:v>145.19946289000001</c:v>
                </c:pt>
                <c:pt idx="1453">
                  <c:v>145.29945373999999</c:v>
                </c:pt>
                <c:pt idx="1454">
                  <c:v>145.39944457999999</c:v>
                </c:pt>
                <c:pt idx="1455">
                  <c:v>145.49943542</c:v>
                </c:pt>
                <c:pt idx="1456">
                  <c:v>145.59942627000001</c:v>
                </c:pt>
                <c:pt idx="1457">
                  <c:v>145.69941711000001</c:v>
                </c:pt>
                <c:pt idx="1458">
                  <c:v>145.79940796</c:v>
                </c:pt>
                <c:pt idx="1459">
                  <c:v>145.8993988</c:v>
                </c:pt>
                <c:pt idx="1460">
                  <c:v>145.99938965000001</c:v>
                </c:pt>
                <c:pt idx="1461">
                  <c:v>146.09938048999999</c:v>
                </c:pt>
                <c:pt idx="1462">
                  <c:v>146.19937134</c:v>
                </c:pt>
                <c:pt idx="1463">
                  <c:v>146.29936218</c:v>
                </c:pt>
                <c:pt idx="1464">
                  <c:v>146.39935302999999</c:v>
                </c:pt>
                <c:pt idx="1465">
                  <c:v>146.49934386999999</c:v>
                </c:pt>
                <c:pt idx="1466">
                  <c:v>146.59933472</c:v>
                </c:pt>
                <c:pt idx="1467">
                  <c:v>146.69932556000001</c:v>
                </c:pt>
                <c:pt idx="1468">
                  <c:v>146.79930114999999</c:v>
                </c:pt>
                <c:pt idx="1469">
                  <c:v>146.89929198999999</c:v>
                </c:pt>
                <c:pt idx="1470">
                  <c:v>146.99928284000001</c:v>
                </c:pt>
                <c:pt idx="1471">
                  <c:v>147.09927368000001</c:v>
                </c:pt>
                <c:pt idx="1472">
                  <c:v>147.19926452999999</c:v>
                </c:pt>
                <c:pt idx="1473">
                  <c:v>147.29925537</c:v>
                </c:pt>
                <c:pt idx="1474">
                  <c:v>147.39924622000001</c:v>
                </c:pt>
                <c:pt idx="1475">
                  <c:v>147.49923706000001</c:v>
                </c:pt>
                <c:pt idx="1476">
                  <c:v>147.59922791</c:v>
                </c:pt>
                <c:pt idx="1477">
                  <c:v>147.69921875</c:v>
                </c:pt>
                <c:pt idx="1478">
                  <c:v>147.79920959</c:v>
                </c:pt>
                <c:pt idx="1479">
                  <c:v>147.89920043999999</c:v>
                </c:pt>
                <c:pt idx="1480">
                  <c:v>147.99919127999999</c:v>
                </c:pt>
                <c:pt idx="1481">
                  <c:v>148.09918213</c:v>
                </c:pt>
                <c:pt idx="1482">
                  <c:v>148.19917297000001</c:v>
                </c:pt>
                <c:pt idx="1483">
                  <c:v>148.29916381999999</c:v>
                </c:pt>
                <c:pt idx="1484">
                  <c:v>148.39915465999999</c:v>
                </c:pt>
                <c:pt idx="1485">
                  <c:v>148.49914551000001</c:v>
                </c:pt>
                <c:pt idx="1486">
                  <c:v>148.59912109000001</c:v>
                </c:pt>
                <c:pt idx="1487">
                  <c:v>148.69911193999999</c:v>
                </c:pt>
                <c:pt idx="1488">
                  <c:v>148.79910278</c:v>
                </c:pt>
                <c:pt idx="1489">
                  <c:v>148.89909363000001</c:v>
                </c:pt>
                <c:pt idx="1490">
                  <c:v>148.99908447000001</c:v>
                </c:pt>
                <c:pt idx="1491">
                  <c:v>149.09907532</c:v>
                </c:pt>
                <c:pt idx="1492">
                  <c:v>149.19906616</c:v>
                </c:pt>
                <c:pt idx="1493">
                  <c:v>149.29905701000001</c:v>
                </c:pt>
                <c:pt idx="1494">
                  <c:v>149.39904784999999</c:v>
                </c:pt>
                <c:pt idx="1495">
                  <c:v>149.4990387</c:v>
                </c:pt>
                <c:pt idx="1496">
                  <c:v>149.59902954</c:v>
                </c:pt>
                <c:pt idx="1497">
                  <c:v>149.69902038999999</c:v>
                </c:pt>
                <c:pt idx="1498">
                  <c:v>149.79901122999999</c:v>
                </c:pt>
                <c:pt idx="1499">
                  <c:v>149.89900208</c:v>
                </c:pt>
                <c:pt idx="1500">
                  <c:v>149.99899292000001</c:v>
                </c:pt>
                <c:pt idx="1501">
                  <c:v>150.09898376000001</c:v>
                </c:pt>
                <c:pt idx="1502">
                  <c:v>150.19897460999999</c:v>
                </c:pt>
                <c:pt idx="1503">
                  <c:v>150.29896545</c:v>
                </c:pt>
                <c:pt idx="1504">
                  <c:v>150.39994812</c:v>
                </c:pt>
                <c:pt idx="1505">
                  <c:v>150.49993896000001</c:v>
                </c:pt>
                <c:pt idx="1506">
                  <c:v>150.59992980999999</c:v>
                </c:pt>
                <c:pt idx="1507">
                  <c:v>150.69992065</c:v>
                </c:pt>
                <c:pt idx="1508">
                  <c:v>150.79991150000001</c:v>
                </c:pt>
                <c:pt idx="1509">
                  <c:v>150.89990234000001</c:v>
                </c:pt>
                <c:pt idx="1510">
                  <c:v>150.99989318999999</c:v>
                </c:pt>
                <c:pt idx="1511">
                  <c:v>151.09988403</c:v>
                </c:pt>
                <c:pt idx="1512">
                  <c:v>151.19987488000001</c:v>
                </c:pt>
                <c:pt idx="1513">
                  <c:v>151.29985045999999</c:v>
                </c:pt>
                <c:pt idx="1514">
                  <c:v>151.39984131</c:v>
                </c:pt>
                <c:pt idx="1515">
                  <c:v>151.49983215</c:v>
                </c:pt>
                <c:pt idx="1516">
                  <c:v>151.59982299999999</c:v>
                </c:pt>
                <c:pt idx="1517">
                  <c:v>151.69981383999999</c:v>
                </c:pt>
                <c:pt idx="1518">
                  <c:v>151.79980469</c:v>
                </c:pt>
                <c:pt idx="1519">
                  <c:v>151.89979553000001</c:v>
                </c:pt>
                <c:pt idx="1520">
                  <c:v>151.99978637999999</c:v>
                </c:pt>
                <c:pt idx="1521">
                  <c:v>152.09977721999999</c:v>
                </c:pt>
                <c:pt idx="1522">
                  <c:v>152.19976807</c:v>
                </c:pt>
                <c:pt idx="1523">
                  <c:v>152.29975891000001</c:v>
                </c:pt>
                <c:pt idx="1524">
                  <c:v>152.39974975999999</c:v>
                </c:pt>
                <c:pt idx="1525">
                  <c:v>152.4997406</c:v>
                </c:pt>
                <c:pt idx="1526">
                  <c:v>152.59973145000001</c:v>
                </c:pt>
                <c:pt idx="1527">
                  <c:v>152.69972229000001</c:v>
                </c:pt>
                <c:pt idx="1528">
                  <c:v>152.79971312999999</c:v>
                </c:pt>
                <c:pt idx="1529">
                  <c:v>152.89970398</c:v>
                </c:pt>
                <c:pt idx="1530">
                  <c:v>152.99969482</c:v>
                </c:pt>
                <c:pt idx="1531">
                  <c:v>153.09967040999999</c:v>
                </c:pt>
                <c:pt idx="1532">
                  <c:v>153.19966124999999</c:v>
                </c:pt>
                <c:pt idx="1533">
                  <c:v>153.2996521</c:v>
                </c:pt>
                <c:pt idx="1534">
                  <c:v>153.39964294000001</c:v>
                </c:pt>
                <c:pt idx="1535">
                  <c:v>153.49963378999999</c:v>
                </c:pt>
                <c:pt idx="1536">
                  <c:v>153.59962462999999</c:v>
                </c:pt>
                <c:pt idx="1537">
                  <c:v>153.69961548000001</c:v>
                </c:pt>
                <c:pt idx="1538">
                  <c:v>153.79960632000001</c:v>
                </c:pt>
                <c:pt idx="1539">
                  <c:v>153.89959716999999</c:v>
                </c:pt>
                <c:pt idx="1540">
                  <c:v>153.99958801</c:v>
                </c:pt>
                <c:pt idx="1541">
                  <c:v>154.09957886000001</c:v>
                </c:pt>
                <c:pt idx="1542">
                  <c:v>154.19956970000001</c:v>
                </c:pt>
                <c:pt idx="1543">
                  <c:v>154.29956055</c:v>
                </c:pt>
                <c:pt idx="1544">
                  <c:v>154.39955139</c:v>
                </c:pt>
                <c:pt idx="1545">
                  <c:v>154.49954224000001</c:v>
                </c:pt>
                <c:pt idx="1546">
                  <c:v>154.59953307999999</c:v>
                </c:pt>
                <c:pt idx="1547">
                  <c:v>154.69952393</c:v>
                </c:pt>
                <c:pt idx="1548">
                  <c:v>154.79951477</c:v>
                </c:pt>
                <c:pt idx="1549">
                  <c:v>154.89949035999999</c:v>
                </c:pt>
                <c:pt idx="1550">
                  <c:v>154.99948119999999</c:v>
                </c:pt>
                <c:pt idx="1551">
                  <c:v>155.09947205</c:v>
                </c:pt>
                <c:pt idx="1552">
                  <c:v>155.19946289000001</c:v>
                </c:pt>
                <c:pt idx="1553">
                  <c:v>155.29945373999999</c:v>
                </c:pt>
                <c:pt idx="1554">
                  <c:v>155.39944457999999</c:v>
                </c:pt>
                <c:pt idx="1555">
                  <c:v>155.49943542</c:v>
                </c:pt>
                <c:pt idx="1556">
                  <c:v>155.59942627000001</c:v>
                </c:pt>
                <c:pt idx="1557">
                  <c:v>155.69941711000001</c:v>
                </c:pt>
                <c:pt idx="1558">
                  <c:v>155.79940796</c:v>
                </c:pt>
                <c:pt idx="1559">
                  <c:v>155.8993988</c:v>
                </c:pt>
                <c:pt idx="1560">
                  <c:v>155.99938965000001</c:v>
                </c:pt>
                <c:pt idx="1561">
                  <c:v>156.09938048999999</c:v>
                </c:pt>
                <c:pt idx="1562">
                  <c:v>156.19937134</c:v>
                </c:pt>
                <c:pt idx="1563">
                  <c:v>156.29936218</c:v>
                </c:pt>
                <c:pt idx="1564">
                  <c:v>156.39935302999999</c:v>
                </c:pt>
                <c:pt idx="1565">
                  <c:v>156.49934386999999</c:v>
                </c:pt>
                <c:pt idx="1566">
                  <c:v>156.60032654</c:v>
                </c:pt>
                <c:pt idx="1567">
                  <c:v>156.70031738</c:v>
                </c:pt>
                <c:pt idx="1568">
                  <c:v>156.80030823000001</c:v>
                </c:pt>
                <c:pt idx="1569">
                  <c:v>156.90029906999999</c:v>
                </c:pt>
                <c:pt idx="1570">
                  <c:v>157.00028992</c:v>
                </c:pt>
                <c:pt idx="1571">
                  <c:v>157.10028076</c:v>
                </c:pt>
                <c:pt idx="1572">
                  <c:v>157.20027160999999</c:v>
                </c:pt>
                <c:pt idx="1573">
                  <c:v>157.30026244999999</c:v>
                </c:pt>
                <c:pt idx="1574">
                  <c:v>157.4002533</c:v>
                </c:pt>
                <c:pt idx="1575">
                  <c:v>157.50024414000001</c:v>
                </c:pt>
                <c:pt idx="1576">
                  <c:v>157.60023498999999</c:v>
                </c:pt>
                <c:pt idx="1577">
                  <c:v>157.70021057</c:v>
                </c:pt>
                <c:pt idx="1578">
                  <c:v>157.80020142000001</c:v>
                </c:pt>
                <c:pt idx="1579">
                  <c:v>157.90019226000001</c:v>
                </c:pt>
                <c:pt idx="1580">
                  <c:v>158.00018310999999</c:v>
                </c:pt>
                <c:pt idx="1581">
                  <c:v>158.10017395</c:v>
                </c:pt>
                <c:pt idx="1582">
                  <c:v>158.20016479</c:v>
                </c:pt>
                <c:pt idx="1583">
                  <c:v>158.30015564000001</c:v>
                </c:pt>
                <c:pt idx="1584">
                  <c:v>158.40014647999999</c:v>
                </c:pt>
                <c:pt idx="1585">
                  <c:v>158.50013733</c:v>
                </c:pt>
                <c:pt idx="1586">
                  <c:v>158.60012817</c:v>
                </c:pt>
                <c:pt idx="1587">
                  <c:v>158.70011901999999</c:v>
                </c:pt>
                <c:pt idx="1588">
                  <c:v>158.80010985999999</c:v>
                </c:pt>
                <c:pt idx="1589">
                  <c:v>158.90010071</c:v>
                </c:pt>
                <c:pt idx="1590">
                  <c:v>159.00009155000001</c:v>
                </c:pt>
                <c:pt idx="1591">
                  <c:v>159.10008239999999</c:v>
                </c:pt>
                <c:pt idx="1592">
                  <c:v>159.20007323999999</c:v>
                </c:pt>
                <c:pt idx="1593">
                  <c:v>159.30006409000001</c:v>
                </c:pt>
                <c:pt idx="1594">
                  <c:v>159.40003967000001</c:v>
                </c:pt>
                <c:pt idx="1595">
                  <c:v>159.50003052</c:v>
                </c:pt>
                <c:pt idx="1596">
                  <c:v>159.60002136</c:v>
                </c:pt>
                <c:pt idx="1597">
                  <c:v>159.70001221000001</c:v>
                </c:pt>
                <c:pt idx="1598">
                  <c:v>159.80000304999999</c:v>
                </c:pt>
                <c:pt idx="1599">
                  <c:v>159.8999939</c:v>
                </c:pt>
                <c:pt idx="1600">
                  <c:v>159.99998474</c:v>
                </c:pt>
                <c:pt idx="1601">
                  <c:v>160.09997559000001</c:v>
                </c:pt>
                <c:pt idx="1602">
                  <c:v>160.19996642999999</c:v>
                </c:pt>
                <c:pt idx="1603">
                  <c:v>160.29995728</c:v>
                </c:pt>
                <c:pt idx="1604">
                  <c:v>160.39994812</c:v>
                </c:pt>
                <c:pt idx="1605">
                  <c:v>160.49993896000001</c:v>
                </c:pt>
                <c:pt idx="1606">
                  <c:v>160.59992980999999</c:v>
                </c:pt>
                <c:pt idx="1607">
                  <c:v>160.69992065</c:v>
                </c:pt>
                <c:pt idx="1608">
                  <c:v>160.79991150000001</c:v>
                </c:pt>
                <c:pt idx="1609">
                  <c:v>160.89990234000001</c:v>
                </c:pt>
                <c:pt idx="1610">
                  <c:v>160.99989318999999</c:v>
                </c:pt>
                <c:pt idx="1611">
                  <c:v>161.09988403</c:v>
                </c:pt>
                <c:pt idx="1612">
                  <c:v>161.19985962000001</c:v>
                </c:pt>
                <c:pt idx="1613">
                  <c:v>161.29985045999999</c:v>
                </c:pt>
                <c:pt idx="1614">
                  <c:v>161.39984131</c:v>
                </c:pt>
                <c:pt idx="1615">
                  <c:v>161.49983215</c:v>
                </c:pt>
                <c:pt idx="1616">
                  <c:v>161.59982299999999</c:v>
                </c:pt>
                <c:pt idx="1617">
                  <c:v>161.69981383999999</c:v>
                </c:pt>
                <c:pt idx="1618">
                  <c:v>161.79980469</c:v>
                </c:pt>
                <c:pt idx="1619">
                  <c:v>161.89979553000001</c:v>
                </c:pt>
                <c:pt idx="1620">
                  <c:v>161.99978637999999</c:v>
                </c:pt>
                <c:pt idx="1621">
                  <c:v>162.09977721999999</c:v>
                </c:pt>
                <c:pt idx="1622">
                  <c:v>162.19976807</c:v>
                </c:pt>
                <c:pt idx="1623">
                  <c:v>162.29975891000001</c:v>
                </c:pt>
                <c:pt idx="1624">
                  <c:v>162.39974975999999</c:v>
                </c:pt>
                <c:pt idx="1625">
                  <c:v>162.4997406</c:v>
                </c:pt>
                <c:pt idx="1626">
                  <c:v>162.59973145000001</c:v>
                </c:pt>
                <c:pt idx="1627">
                  <c:v>162.69972229000001</c:v>
                </c:pt>
                <c:pt idx="1628">
                  <c:v>162.80070495999999</c:v>
                </c:pt>
                <c:pt idx="1629">
                  <c:v>162.90069579999999</c:v>
                </c:pt>
                <c:pt idx="1630">
                  <c:v>163.00068665000001</c:v>
                </c:pt>
                <c:pt idx="1631">
                  <c:v>163.10067749000001</c:v>
                </c:pt>
                <c:pt idx="1632">
                  <c:v>163.20066833000001</c:v>
                </c:pt>
                <c:pt idx="1633">
                  <c:v>163.30065918</c:v>
                </c:pt>
                <c:pt idx="1634">
                  <c:v>163.40065002</c:v>
                </c:pt>
                <c:pt idx="1635">
                  <c:v>163.50064087000001</c:v>
                </c:pt>
                <c:pt idx="1636">
                  <c:v>163.60063170999999</c:v>
                </c:pt>
                <c:pt idx="1637">
                  <c:v>163.70062256</c:v>
                </c:pt>
                <c:pt idx="1638">
                  <c:v>163.8006134</c:v>
                </c:pt>
                <c:pt idx="1639">
                  <c:v>163.90060424999999</c:v>
                </c:pt>
                <c:pt idx="1640">
                  <c:v>164.00057982999999</c:v>
                </c:pt>
                <c:pt idx="1641">
                  <c:v>164.10057068</c:v>
                </c:pt>
                <c:pt idx="1642">
                  <c:v>164.20056152000001</c:v>
                </c:pt>
                <c:pt idx="1643">
                  <c:v>164.30055236999999</c:v>
                </c:pt>
                <c:pt idx="1644">
                  <c:v>164.40054321</c:v>
                </c:pt>
                <c:pt idx="1645">
                  <c:v>164.50053406000001</c:v>
                </c:pt>
                <c:pt idx="1646">
                  <c:v>164.60052490000001</c:v>
                </c:pt>
                <c:pt idx="1647">
                  <c:v>164.70051574999999</c:v>
                </c:pt>
                <c:pt idx="1648">
                  <c:v>164.80050659</c:v>
                </c:pt>
                <c:pt idx="1649">
                  <c:v>164.90049744000001</c:v>
                </c:pt>
                <c:pt idx="1650">
                  <c:v>165.00048828000001</c:v>
                </c:pt>
                <c:pt idx="1651">
                  <c:v>165.10047913</c:v>
                </c:pt>
                <c:pt idx="1652">
                  <c:v>165.20046997</c:v>
                </c:pt>
                <c:pt idx="1653">
                  <c:v>165.30046082000001</c:v>
                </c:pt>
                <c:pt idx="1654">
                  <c:v>165.40045165999999</c:v>
                </c:pt>
                <c:pt idx="1655">
                  <c:v>165.50044249999999</c:v>
                </c:pt>
                <c:pt idx="1656">
                  <c:v>165.60043335</c:v>
                </c:pt>
                <c:pt idx="1657">
                  <c:v>165.70042419000001</c:v>
                </c:pt>
                <c:pt idx="1658">
                  <c:v>165.80039977999999</c:v>
                </c:pt>
                <c:pt idx="1659">
                  <c:v>165.90039062</c:v>
                </c:pt>
                <c:pt idx="1660">
                  <c:v>166.00038147000001</c:v>
                </c:pt>
                <c:pt idx="1661">
                  <c:v>166.10037231000001</c:v>
                </c:pt>
                <c:pt idx="1662">
                  <c:v>166.20036315999999</c:v>
                </c:pt>
                <c:pt idx="1663">
                  <c:v>166.300354</c:v>
                </c:pt>
                <c:pt idx="1664">
                  <c:v>166.40034485000001</c:v>
                </c:pt>
                <c:pt idx="1665">
                  <c:v>166.50033568999999</c:v>
                </c:pt>
                <c:pt idx="1666">
                  <c:v>166.60032654</c:v>
                </c:pt>
                <c:pt idx="1667">
                  <c:v>166.70031738</c:v>
                </c:pt>
                <c:pt idx="1668">
                  <c:v>166.80030823000001</c:v>
                </c:pt>
                <c:pt idx="1669">
                  <c:v>166.90029906999999</c:v>
                </c:pt>
                <c:pt idx="1670">
                  <c:v>167.00028992</c:v>
                </c:pt>
                <c:pt idx="1671">
                  <c:v>167.10028076</c:v>
                </c:pt>
                <c:pt idx="1672">
                  <c:v>167.20027160999999</c:v>
                </c:pt>
                <c:pt idx="1673">
                  <c:v>167.30026244999999</c:v>
                </c:pt>
                <c:pt idx="1674">
                  <c:v>167.4002533</c:v>
                </c:pt>
                <c:pt idx="1675">
                  <c:v>167.50024414000001</c:v>
                </c:pt>
                <c:pt idx="1676">
                  <c:v>167.60021972999999</c:v>
                </c:pt>
                <c:pt idx="1677">
                  <c:v>167.70021057</c:v>
                </c:pt>
                <c:pt idx="1678">
                  <c:v>167.80020142000001</c:v>
                </c:pt>
                <c:pt idx="1679">
                  <c:v>167.90019226000001</c:v>
                </c:pt>
                <c:pt idx="1680">
                  <c:v>168.00018310999999</c:v>
                </c:pt>
                <c:pt idx="1681">
                  <c:v>168.10017395</c:v>
                </c:pt>
                <c:pt idx="1682">
                  <c:v>168.20016479</c:v>
                </c:pt>
                <c:pt idx="1683">
                  <c:v>168.30015564000001</c:v>
                </c:pt>
                <c:pt idx="1684">
                  <c:v>168.40014647999999</c:v>
                </c:pt>
                <c:pt idx="1685">
                  <c:v>168.50013733</c:v>
                </c:pt>
                <c:pt idx="1686">
                  <c:v>168.60012817</c:v>
                </c:pt>
                <c:pt idx="1687">
                  <c:v>168.70011901999999</c:v>
                </c:pt>
                <c:pt idx="1688">
                  <c:v>168.80010985999999</c:v>
                </c:pt>
                <c:pt idx="1689">
                  <c:v>168.90010071</c:v>
                </c:pt>
                <c:pt idx="1690">
                  <c:v>169.00108337</c:v>
                </c:pt>
                <c:pt idx="1691">
                  <c:v>169.10107421999999</c:v>
                </c:pt>
                <c:pt idx="1692">
                  <c:v>169.20106505999999</c:v>
                </c:pt>
                <c:pt idx="1693">
                  <c:v>169.30105591</c:v>
                </c:pt>
                <c:pt idx="1694">
                  <c:v>169.40104675000001</c:v>
                </c:pt>
                <c:pt idx="1695">
                  <c:v>169.50103759999999</c:v>
                </c:pt>
                <c:pt idx="1696">
                  <c:v>169.60102843999999</c:v>
                </c:pt>
                <c:pt idx="1697">
                  <c:v>169.70101929</c:v>
                </c:pt>
                <c:pt idx="1698">
                  <c:v>169.80101013000001</c:v>
                </c:pt>
                <c:pt idx="1699">
                  <c:v>169.90100097999999</c:v>
                </c:pt>
                <c:pt idx="1700">
                  <c:v>170.00099182</c:v>
                </c:pt>
                <c:pt idx="1701">
                  <c:v>170.10098267000001</c:v>
                </c:pt>
                <c:pt idx="1702">
                  <c:v>170.20097351000001</c:v>
                </c:pt>
                <c:pt idx="1703">
                  <c:v>170.3009491</c:v>
                </c:pt>
                <c:pt idx="1704">
                  <c:v>170.40093994</c:v>
                </c:pt>
                <c:pt idx="1705">
                  <c:v>170.50093079000001</c:v>
                </c:pt>
                <c:pt idx="1706">
                  <c:v>170.60092162999999</c:v>
                </c:pt>
                <c:pt idx="1707">
                  <c:v>170.70091248</c:v>
                </c:pt>
                <c:pt idx="1708">
                  <c:v>170.80090332</c:v>
                </c:pt>
                <c:pt idx="1709">
                  <c:v>170.90089416999999</c:v>
                </c:pt>
                <c:pt idx="1710">
                  <c:v>171.00088500999999</c:v>
                </c:pt>
                <c:pt idx="1711">
                  <c:v>171.10087584999999</c:v>
                </c:pt>
                <c:pt idx="1712">
                  <c:v>171.20086670000001</c:v>
                </c:pt>
                <c:pt idx="1713">
                  <c:v>171.30085754000001</c:v>
                </c:pt>
                <c:pt idx="1714">
                  <c:v>171.40084838999999</c:v>
                </c:pt>
                <c:pt idx="1715">
                  <c:v>171.50083923</c:v>
                </c:pt>
                <c:pt idx="1716">
                  <c:v>171.60083008000001</c:v>
                </c:pt>
                <c:pt idx="1717">
                  <c:v>171.70082092000001</c:v>
                </c:pt>
                <c:pt idx="1718">
                  <c:v>171.80081177</c:v>
                </c:pt>
                <c:pt idx="1719">
                  <c:v>171.90080261</c:v>
                </c:pt>
                <c:pt idx="1720">
                  <c:v>172.00079346000001</c:v>
                </c:pt>
                <c:pt idx="1721">
                  <c:v>172.10076903999999</c:v>
                </c:pt>
                <c:pt idx="1722">
                  <c:v>172.20075989</c:v>
                </c:pt>
                <c:pt idx="1723">
                  <c:v>172.30075073</c:v>
                </c:pt>
                <c:pt idx="1724">
                  <c:v>172.40074157999999</c:v>
                </c:pt>
                <c:pt idx="1725">
                  <c:v>172.50073241999999</c:v>
                </c:pt>
                <c:pt idx="1726">
                  <c:v>172.60072327</c:v>
                </c:pt>
                <c:pt idx="1727">
                  <c:v>172.70071411000001</c:v>
                </c:pt>
                <c:pt idx="1728">
                  <c:v>172.80070495999999</c:v>
                </c:pt>
                <c:pt idx="1729">
                  <c:v>172.90069579999999</c:v>
                </c:pt>
                <c:pt idx="1730">
                  <c:v>173.00068665000001</c:v>
                </c:pt>
                <c:pt idx="1731">
                  <c:v>173.10067749000001</c:v>
                </c:pt>
                <c:pt idx="1732">
                  <c:v>173.20066833000001</c:v>
                </c:pt>
                <c:pt idx="1733">
                  <c:v>173.30065918</c:v>
                </c:pt>
                <c:pt idx="1734">
                  <c:v>173.40065002</c:v>
                </c:pt>
                <c:pt idx="1735">
                  <c:v>173.50064087000001</c:v>
                </c:pt>
                <c:pt idx="1736">
                  <c:v>173.60063170999999</c:v>
                </c:pt>
                <c:pt idx="1737">
                  <c:v>173.70062256</c:v>
                </c:pt>
                <c:pt idx="1738">
                  <c:v>173.8006134</c:v>
                </c:pt>
                <c:pt idx="1739">
                  <c:v>173.90058898999999</c:v>
                </c:pt>
                <c:pt idx="1740">
                  <c:v>174.00057982999999</c:v>
                </c:pt>
                <c:pt idx="1741">
                  <c:v>174.10057068</c:v>
                </c:pt>
                <c:pt idx="1742">
                  <c:v>174.20056152000001</c:v>
                </c:pt>
                <c:pt idx="1743">
                  <c:v>174.30055236999999</c:v>
                </c:pt>
                <c:pt idx="1744">
                  <c:v>174.40054321</c:v>
                </c:pt>
                <c:pt idx="1745">
                  <c:v>174.50053406000001</c:v>
                </c:pt>
                <c:pt idx="1746">
                  <c:v>174.60052490000001</c:v>
                </c:pt>
                <c:pt idx="1747">
                  <c:v>174.70051574999999</c:v>
                </c:pt>
                <c:pt idx="1748">
                  <c:v>174.80050659</c:v>
                </c:pt>
                <c:pt idx="1749">
                  <c:v>174.90049744000001</c:v>
                </c:pt>
                <c:pt idx="1750">
                  <c:v>175.00048828000001</c:v>
                </c:pt>
                <c:pt idx="1751">
                  <c:v>175.10047913</c:v>
                </c:pt>
                <c:pt idx="1752">
                  <c:v>175.20146179</c:v>
                </c:pt>
                <c:pt idx="1753">
                  <c:v>175.30145264000001</c:v>
                </c:pt>
                <c:pt idx="1754">
                  <c:v>175.40144348000001</c:v>
                </c:pt>
                <c:pt idx="1755">
                  <c:v>175.50143433</c:v>
                </c:pt>
                <c:pt idx="1756">
                  <c:v>175.60142517</c:v>
                </c:pt>
                <c:pt idx="1757">
                  <c:v>175.70141602000001</c:v>
                </c:pt>
                <c:pt idx="1758">
                  <c:v>175.80140685999999</c:v>
                </c:pt>
                <c:pt idx="1759">
                  <c:v>175.90139771</c:v>
                </c:pt>
                <c:pt idx="1760">
                  <c:v>176.00138855</c:v>
                </c:pt>
                <c:pt idx="1761">
                  <c:v>176.10137939000001</c:v>
                </c:pt>
                <c:pt idx="1762">
                  <c:v>176.20137023999999</c:v>
                </c:pt>
                <c:pt idx="1763">
                  <c:v>176.30136107999999</c:v>
                </c:pt>
                <c:pt idx="1764">
                  <c:v>176.40135193</c:v>
                </c:pt>
                <c:pt idx="1765">
                  <c:v>176.50134277000001</c:v>
                </c:pt>
                <c:pt idx="1766">
                  <c:v>176.60131835999999</c:v>
                </c:pt>
                <c:pt idx="1767">
                  <c:v>176.7013092</c:v>
                </c:pt>
                <c:pt idx="1768">
                  <c:v>176.80130005000001</c:v>
                </c:pt>
                <c:pt idx="1769">
                  <c:v>176.90129089000001</c:v>
                </c:pt>
                <c:pt idx="1770">
                  <c:v>177.00128174</c:v>
                </c:pt>
                <c:pt idx="1771">
                  <c:v>177.10127258</c:v>
                </c:pt>
                <c:pt idx="1772">
                  <c:v>177.20126343000001</c:v>
                </c:pt>
                <c:pt idx="1773">
                  <c:v>177.30125426999999</c:v>
                </c:pt>
                <c:pt idx="1774">
                  <c:v>177.40124512</c:v>
                </c:pt>
                <c:pt idx="1775">
                  <c:v>177.50123596</c:v>
                </c:pt>
                <c:pt idx="1776">
                  <c:v>177.60122681000001</c:v>
                </c:pt>
                <c:pt idx="1777">
                  <c:v>177.70121764999999</c:v>
                </c:pt>
                <c:pt idx="1778">
                  <c:v>177.8012085</c:v>
                </c:pt>
                <c:pt idx="1779">
                  <c:v>177.90119934000001</c:v>
                </c:pt>
                <c:pt idx="1780">
                  <c:v>178.00119018999999</c:v>
                </c:pt>
                <c:pt idx="1781">
                  <c:v>178.10118102999999</c:v>
                </c:pt>
                <c:pt idx="1782">
                  <c:v>178.20117188</c:v>
                </c:pt>
                <c:pt idx="1783">
                  <c:v>178.30116272000001</c:v>
                </c:pt>
                <c:pt idx="1784">
                  <c:v>178.40113830999999</c:v>
                </c:pt>
                <c:pt idx="1785">
                  <c:v>178.50112915</c:v>
                </c:pt>
                <c:pt idx="1786">
                  <c:v>178.60112000000001</c:v>
                </c:pt>
                <c:pt idx="1787">
                  <c:v>178.70111084000001</c:v>
                </c:pt>
                <c:pt idx="1788">
                  <c:v>178.80110167999999</c:v>
                </c:pt>
                <c:pt idx="1789">
                  <c:v>178.90109253</c:v>
                </c:pt>
                <c:pt idx="1790">
                  <c:v>179.00108337</c:v>
                </c:pt>
                <c:pt idx="1791">
                  <c:v>179.10107421999999</c:v>
                </c:pt>
                <c:pt idx="1792">
                  <c:v>179.20106505999999</c:v>
                </c:pt>
                <c:pt idx="1793">
                  <c:v>179.30105591</c:v>
                </c:pt>
                <c:pt idx="1794">
                  <c:v>179.40104675000001</c:v>
                </c:pt>
                <c:pt idx="1795">
                  <c:v>179.50103759999999</c:v>
                </c:pt>
                <c:pt idx="1796">
                  <c:v>179.60102843999999</c:v>
                </c:pt>
                <c:pt idx="1797">
                  <c:v>179.70101929</c:v>
                </c:pt>
                <c:pt idx="1798">
                  <c:v>179.80101013000001</c:v>
                </c:pt>
                <c:pt idx="1799">
                  <c:v>179.90100097999999</c:v>
                </c:pt>
                <c:pt idx="1800">
                  <c:v>180.00099182</c:v>
                </c:pt>
                <c:pt idx="1801">
                  <c:v>180.10098267000001</c:v>
                </c:pt>
                <c:pt idx="1802">
                  <c:v>180.20095825000001</c:v>
                </c:pt>
                <c:pt idx="1803">
                  <c:v>180.3009491</c:v>
                </c:pt>
                <c:pt idx="1804">
                  <c:v>180.40093994</c:v>
                </c:pt>
                <c:pt idx="1805">
                  <c:v>180.50093079000001</c:v>
                </c:pt>
                <c:pt idx="1806">
                  <c:v>180.60092162999999</c:v>
                </c:pt>
                <c:pt idx="1807">
                  <c:v>180.70091248</c:v>
                </c:pt>
                <c:pt idx="1808">
                  <c:v>180.80090332</c:v>
                </c:pt>
                <c:pt idx="1809">
                  <c:v>180.90089416999999</c:v>
                </c:pt>
                <c:pt idx="1810">
                  <c:v>181.00088500999999</c:v>
                </c:pt>
                <c:pt idx="1811">
                  <c:v>181.10087584999999</c:v>
                </c:pt>
                <c:pt idx="1812">
                  <c:v>181.20086670000001</c:v>
                </c:pt>
                <c:pt idx="1813">
                  <c:v>181.30085754000001</c:v>
                </c:pt>
                <c:pt idx="1814">
                  <c:v>181.40184020999999</c:v>
                </c:pt>
                <c:pt idx="1815">
                  <c:v>181.50183104999999</c:v>
                </c:pt>
                <c:pt idx="1816">
                  <c:v>181.6018219</c:v>
                </c:pt>
                <c:pt idx="1817">
                  <c:v>181.70181274000001</c:v>
                </c:pt>
                <c:pt idx="1818">
                  <c:v>181.80180358999999</c:v>
                </c:pt>
                <c:pt idx="1819">
                  <c:v>181.90179443</c:v>
                </c:pt>
                <c:pt idx="1820">
                  <c:v>182.00178528000001</c:v>
                </c:pt>
                <c:pt idx="1821">
                  <c:v>182.10177612000001</c:v>
                </c:pt>
                <c:pt idx="1822">
                  <c:v>182.20176696999999</c:v>
                </c:pt>
                <c:pt idx="1823">
                  <c:v>182.30175781</c:v>
                </c:pt>
                <c:pt idx="1824">
                  <c:v>182.40174866000001</c:v>
                </c:pt>
                <c:pt idx="1825">
                  <c:v>182.50173950000001</c:v>
                </c:pt>
                <c:pt idx="1826">
                  <c:v>182.60173035</c:v>
                </c:pt>
                <c:pt idx="1827">
                  <c:v>182.70172119</c:v>
                </c:pt>
                <c:pt idx="1828">
                  <c:v>182.80171204000001</c:v>
                </c:pt>
                <c:pt idx="1829">
                  <c:v>182.90170287999999</c:v>
                </c:pt>
                <c:pt idx="1830">
                  <c:v>183.00167847</c:v>
                </c:pt>
                <c:pt idx="1831">
                  <c:v>183.10166931000001</c:v>
                </c:pt>
                <c:pt idx="1832">
                  <c:v>183.20166015999999</c:v>
                </c:pt>
                <c:pt idx="1833">
                  <c:v>183.30165099999999</c:v>
                </c:pt>
                <c:pt idx="1834">
                  <c:v>183.40164185</c:v>
                </c:pt>
                <c:pt idx="1835">
                  <c:v>183.50163269000001</c:v>
                </c:pt>
                <c:pt idx="1836">
                  <c:v>183.60162353999999</c:v>
                </c:pt>
                <c:pt idx="1837">
                  <c:v>183.70161438</c:v>
                </c:pt>
                <c:pt idx="1838">
                  <c:v>183.80160522</c:v>
                </c:pt>
                <c:pt idx="1839">
                  <c:v>183.90159607000001</c:v>
                </c:pt>
                <c:pt idx="1840">
                  <c:v>184.00158690999999</c:v>
                </c:pt>
                <c:pt idx="1841">
                  <c:v>184.10157776</c:v>
                </c:pt>
                <c:pt idx="1842">
                  <c:v>184.2015686</c:v>
                </c:pt>
                <c:pt idx="1843">
                  <c:v>184.30155945000001</c:v>
                </c:pt>
                <c:pt idx="1844">
                  <c:v>184.40155028999999</c:v>
                </c:pt>
                <c:pt idx="1845">
                  <c:v>184.50154114</c:v>
                </c:pt>
                <c:pt idx="1846">
                  <c:v>184.60153198</c:v>
                </c:pt>
                <c:pt idx="1847">
                  <c:v>184.70150756999999</c:v>
                </c:pt>
                <c:pt idx="1848">
                  <c:v>184.80149840999999</c:v>
                </c:pt>
                <c:pt idx="1849">
                  <c:v>184.90148926000001</c:v>
                </c:pt>
                <c:pt idx="1850">
                  <c:v>185.00148010000001</c:v>
                </c:pt>
                <c:pt idx="1851">
                  <c:v>185.10147094999999</c:v>
                </c:pt>
                <c:pt idx="1852">
                  <c:v>185.20146179</c:v>
                </c:pt>
                <c:pt idx="1853">
                  <c:v>185.30145264000001</c:v>
                </c:pt>
                <c:pt idx="1854">
                  <c:v>185.40144348000001</c:v>
                </c:pt>
                <c:pt idx="1855">
                  <c:v>185.50143433</c:v>
                </c:pt>
                <c:pt idx="1856">
                  <c:v>185.60142517</c:v>
                </c:pt>
                <c:pt idx="1857">
                  <c:v>185.70141602000001</c:v>
                </c:pt>
                <c:pt idx="1858">
                  <c:v>185.80140685999999</c:v>
                </c:pt>
                <c:pt idx="1859">
                  <c:v>185.90139771</c:v>
                </c:pt>
                <c:pt idx="1860">
                  <c:v>186.00138855</c:v>
                </c:pt>
                <c:pt idx="1861">
                  <c:v>186.10137939000001</c:v>
                </c:pt>
                <c:pt idx="1862">
                  <c:v>186.20137023999999</c:v>
                </c:pt>
                <c:pt idx="1863">
                  <c:v>186.30136107999999</c:v>
                </c:pt>
                <c:pt idx="1864">
                  <c:v>186.40135193</c:v>
                </c:pt>
                <c:pt idx="1865">
                  <c:v>186.50132751000001</c:v>
                </c:pt>
                <c:pt idx="1866">
                  <c:v>186.60131835999999</c:v>
                </c:pt>
                <c:pt idx="1867">
                  <c:v>186.7013092</c:v>
                </c:pt>
                <c:pt idx="1868">
                  <c:v>186.80130005000001</c:v>
                </c:pt>
                <c:pt idx="1869">
                  <c:v>186.90129089000001</c:v>
                </c:pt>
                <c:pt idx="1870">
                  <c:v>187.00128174</c:v>
                </c:pt>
                <c:pt idx="1871">
                  <c:v>187.10127258</c:v>
                </c:pt>
                <c:pt idx="1872">
                  <c:v>187.20126343000001</c:v>
                </c:pt>
                <c:pt idx="1873">
                  <c:v>187.30125426999999</c:v>
                </c:pt>
                <c:pt idx="1874">
                  <c:v>187.40124512</c:v>
                </c:pt>
                <c:pt idx="1875">
                  <c:v>187.50123596</c:v>
                </c:pt>
                <c:pt idx="1876">
                  <c:v>187.60221863000001</c:v>
                </c:pt>
                <c:pt idx="1877">
                  <c:v>187.70220947000001</c:v>
                </c:pt>
                <c:pt idx="1878">
                  <c:v>187.80220032</c:v>
                </c:pt>
                <c:pt idx="1879">
                  <c:v>187.90219116</c:v>
                </c:pt>
                <c:pt idx="1880">
                  <c:v>188.00218201000001</c:v>
                </c:pt>
                <c:pt idx="1881">
                  <c:v>188.10217284999999</c:v>
                </c:pt>
                <c:pt idx="1882">
                  <c:v>188.2021637</c:v>
                </c:pt>
                <c:pt idx="1883">
                  <c:v>188.30215454</c:v>
                </c:pt>
                <c:pt idx="1884">
                  <c:v>188.40214538999999</c:v>
                </c:pt>
                <c:pt idx="1885">
                  <c:v>188.50213622999999</c:v>
                </c:pt>
                <c:pt idx="1886">
                  <c:v>188.60212708</c:v>
                </c:pt>
                <c:pt idx="1887">
                  <c:v>188.70211792000001</c:v>
                </c:pt>
                <c:pt idx="1888">
                  <c:v>188.80210876000001</c:v>
                </c:pt>
                <c:pt idx="1889">
                  <c:v>188.90209960999999</c:v>
                </c:pt>
                <c:pt idx="1890">
                  <c:v>189.00209045</c:v>
                </c:pt>
                <c:pt idx="1891">
                  <c:v>189.10208130000001</c:v>
                </c:pt>
                <c:pt idx="1892">
                  <c:v>189.20207214000001</c:v>
                </c:pt>
                <c:pt idx="1893">
                  <c:v>189.30204773</c:v>
                </c:pt>
                <c:pt idx="1894">
                  <c:v>189.40203857</c:v>
                </c:pt>
                <c:pt idx="1895">
                  <c:v>189.50202942000001</c:v>
                </c:pt>
                <c:pt idx="1896">
                  <c:v>189.60202025999999</c:v>
                </c:pt>
                <c:pt idx="1897">
                  <c:v>189.70201111</c:v>
                </c:pt>
                <c:pt idx="1898">
                  <c:v>189.80200195</c:v>
                </c:pt>
                <c:pt idx="1899">
                  <c:v>189.90199279999999</c:v>
                </c:pt>
                <c:pt idx="1900">
                  <c:v>190.00198363999999</c:v>
                </c:pt>
                <c:pt idx="1901">
                  <c:v>190.10197449</c:v>
                </c:pt>
                <c:pt idx="1902">
                  <c:v>190.20196533000001</c:v>
                </c:pt>
                <c:pt idx="1903">
                  <c:v>190.30195617999999</c:v>
                </c:pt>
                <c:pt idx="1904">
                  <c:v>190.40194701999999</c:v>
                </c:pt>
                <c:pt idx="1905">
                  <c:v>190.50193787000001</c:v>
                </c:pt>
                <c:pt idx="1906">
                  <c:v>190.60192871000001</c:v>
                </c:pt>
                <c:pt idx="1907">
                  <c:v>190.70191955999999</c:v>
                </c:pt>
                <c:pt idx="1908">
                  <c:v>190.8019104</c:v>
                </c:pt>
                <c:pt idx="1909">
                  <c:v>190.90190125000001</c:v>
                </c:pt>
                <c:pt idx="1910">
                  <c:v>191.00189209000001</c:v>
                </c:pt>
                <c:pt idx="1911">
                  <c:v>191.10186768</c:v>
                </c:pt>
                <c:pt idx="1912">
                  <c:v>191.20185852</c:v>
                </c:pt>
                <c:pt idx="1913">
                  <c:v>191.30184937000001</c:v>
                </c:pt>
                <c:pt idx="1914">
                  <c:v>191.40184020999999</c:v>
                </c:pt>
                <c:pt idx="1915">
                  <c:v>191.50183104999999</c:v>
                </c:pt>
                <c:pt idx="1916">
                  <c:v>191.6018219</c:v>
                </c:pt>
                <c:pt idx="1917">
                  <c:v>191.70181274000001</c:v>
                </c:pt>
                <c:pt idx="1918">
                  <c:v>191.80180358999999</c:v>
                </c:pt>
                <c:pt idx="1919">
                  <c:v>191.90179443</c:v>
                </c:pt>
                <c:pt idx="1920">
                  <c:v>192.00178528000001</c:v>
                </c:pt>
                <c:pt idx="1921">
                  <c:v>192.10177612000001</c:v>
                </c:pt>
                <c:pt idx="1922">
                  <c:v>192.20176696999999</c:v>
                </c:pt>
                <c:pt idx="1923">
                  <c:v>192.30175781</c:v>
                </c:pt>
                <c:pt idx="1924">
                  <c:v>192.40174866000001</c:v>
                </c:pt>
                <c:pt idx="1925">
                  <c:v>192.50173950000001</c:v>
                </c:pt>
                <c:pt idx="1926">
                  <c:v>192.60173035</c:v>
                </c:pt>
                <c:pt idx="1927">
                  <c:v>192.70172119</c:v>
                </c:pt>
                <c:pt idx="1928">
                  <c:v>192.80171204000001</c:v>
                </c:pt>
                <c:pt idx="1929">
                  <c:v>192.90168761999999</c:v>
                </c:pt>
                <c:pt idx="1930">
                  <c:v>193.00167847</c:v>
                </c:pt>
                <c:pt idx="1931">
                  <c:v>193.10166931000001</c:v>
                </c:pt>
                <c:pt idx="1932">
                  <c:v>193.20166015999999</c:v>
                </c:pt>
                <c:pt idx="1933">
                  <c:v>193.30165099999999</c:v>
                </c:pt>
                <c:pt idx="1934">
                  <c:v>193.40164185</c:v>
                </c:pt>
                <c:pt idx="1935">
                  <c:v>193.50163269000001</c:v>
                </c:pt>
                <c:pt idx="1936">
                  <c:v>193.60162353999999</c:v>
                </c:pt>
                <c:pt idx="1937">
                  <c:v>193.70161438</c:v>
                </c:pt>
                <c:pt idx="1938">
                  <c:v>193.80259705</c:v>
                </c:pt>
                <c:pt idx="1939">
                  <c:v>193.90258789000001</c:v>
                </c:pt>
                <c:pt idx="1940">
                  <c:v>194.00257873999999</c:v>
                </c:pt>
                <c:pt idx="1941">
                  <c:v>194.10256957999999</c:v>
                </c:pt>
                <c:pt idx="1942">
                  <c:v>194.20256042</c:v>
                </c:pt>
                <c:pt idx="1943">
                  <c:v>194.30255127000001</c:v>
                </c:pt>
                <c:pt idx="1944">
                  <c:v>194.40254211000001</c:v>
                </c:pt>
                <c:pt idx="1945">
                  <c:v>194.50253296</c:v>
                </c:pt>
                <c:pt idx="1946">
                  <c:v>194.6025238</c:v>
                </c:pt>
                <c:pt idx="1947">
                  <c:v>194.70251465000001</c:v>
                </c:pt>
                <c:pt idx="1948">
                  <c:v>194.80250548999999</c:v>
                </c:pt>
                <c:pt idx="1949">
                  <c:v>194.90249634</c:v>
                </c:pt>
                <c:pt idx="1950">
                  <c:v>195.00248718</c:v>
                </c:pt>
                <c:pt idx="1951">
                  <c:v>195.10247802999999</c:v>
                </c:pt>
                <c:pt idx="1952">
                  <c:v>195.20246886999999</c:v>
                </c:pt>
                <c:pt idx="1953">
                  <c:v>195.30245972</c:v>
                </c:pt>
                <c:pt idx="1954">
                  <c:v>195.40245056000001</c:v>
                </c:pt>
                <c:pt idx="1955">
                  <c:v>195.50244140999999</c:v>
                </c:pt>
                <c:pt idx="1956">
                  <c:v>195.60241698999999</c:v>
                </c:pt>
                <c:pt idx="1957">
                  <c:v>195.70240784000001</c:v>
                </c:pt>
                <c:pt idx="1958">
                  <c:v>195.80239868000001</c:v>
                </c:pt>
                <c:pt idx="1959">
                  <c:v>195.90238952999999</c:v>
                </c:pt>
                <c:pt idx="1960">
                  <c:v>196.00238037</c:v>
                </c:pt>
                <c:pt idx="1961">
                  <c:v>196.10237122000001</c:v>
                </c:pt>
                <c:pt idx="1962">
                  <c:v>196.20236206000001</c:v>
                </c:pt>
                <c:pt idx="1963">
                  <c:v>196.30235291</c:v>
                </c:pt>
                <c:pt idx="1964">
                  <c:v>196.40234375</c:v>
                </c:pt>
                <c:pt idx="1965">
                  <c:v>196.50233459</c:v>
                </c:pt>
                <c:pt idx="1966">
                  <c:v>196.60232543999999</c:v>
                </c:pt>
                <c:pt idx="1967">
                  <c:v>196.70231627999999</c:v>
                </c:pt>
                <c:pt idx="1968">
                  <c:v>196.80230713</c:v>
                </c:pt>
                <c:pt idx="1969">
                  <c:v>196.90229797000001</c:v>
                </c:pt>
                <c:pt idx="1970">
                  <c:v>197.00228881999999</c:v>
                </c:pt>
                <c:pt idx="1971">
                  <c:v>197.10227965999999</c:v>
                </c:pt>
                <c:pt idx="1972">
                  <c:v>197.20227051000001</c:v>
                </c:pt>
                <c:pt idx="1973">
                  <c:v>197.30226135000001</c:v>
                </c:pt>
                <c:pt idx="1974">
                  <c:v>197.40223693999999</c:v>
                </c:pt>
                <c:pt idx="1975">
                  <c:v>197.50222778</c:v>
                </c:pt>
                <c:pt idx="1976">
                  <c:v>197.60221863000001</c:v>
                </c:pt>
                <c:pt idx="1977">
                  <c:v>197.70220947000001</c:v>
                </c:pt>
                <c:pt idx="1978">
                  <c:v>197.80220032</c:v>
                </c:pt>
                <c:pt idx="1979">
                  <c:v>197.90219116</c:v>
                </c:pt>
                <c:pt idx="1980">
                  <c:v>198.00218201000001</c:v>
                </c:pt>
                <c:pt idx="1981">
                  <c:v>198.10217284999999</c:v>
                </c:pt>
                <c:pt idx="1982">
                  <c:v>198.2021637</c:v>
                </c:pt>
                <c:pt idx="1983">
                  <c:v>198.30215454</c:v>
                </c:pt>
                <c:pt idx="1984">
                  <c:v>198.40214538999999</c:v>
                </c:pt>
                <c:pt idx="1985">
                  <c:v>198.50213622999999</c:v>
                </c:pt>
                <c:pt idx="1986">
                  <c:v>198.60212708</c:v>
                </c:pt>
                <c:pt idx="1987">
                  <c:v>198.70211792000001</c:v>
                </c:pt>
                <c:pt idx="1988">
                  <c:v>198.80210876000001</c:v>
                </c:pt>
                <c:pt idx="1989">
                  <c:v>198.90209960999999</c:v>
                </c:pt>
                <c:pt idx="1990">
                  <c:v>199.00209045</c:v>
                </c:pt>
                <c:pt idx="1991">
                  <c:v>199.10208130000001</c:v>
                </c:pt>
                <c:pt idx="1992">
                  <c:v>199.20205687999999</c:v>
                </c:pt>
                <c:pt idx="1993">
                  <c:v>199.30204773</c:v>
                </c:pt>
                <c:pt idx="1994">
                  <c:v>199.40203857</c:v>
                </c:pt>
                <c:pt idx="1995">
                  <c:v>199.50202942000001</c:v>
                </c:pt>
                <c:pt idx="1996">
                  <c:v>199.60202025999999</c:v>
                </c:pt>
                <c:pt idx="1997">
                  <c:v>199.70201111</c:v>
                </c:pt>
                <c:pt idx="1998">
                  <c:v>199.80200195</c:v>
                </c:pt>
                <c:pt idx="1999">
                  <c:v>199.90199279999999</c:v>
                </c:pt>
                <c:pt idx="2000">
                  <c:v>200.00299072000001</c:v>
                </c:pt>
                <c:pt idx="2001">
                  <c:v>200.10296631</c:v>
                </c:pt>
                <c:pt idx="2002">
                  <c:v>200.20295715</c:v>
                </c:pt>
                <c:pt idx="2003">
                  <c:v>200.30294799999999</c:v>
                </c:pt>
                <c:pt idx="2004">
                  <c:v>200.40293883999999</c:v>
                </c:pt>
                <c:pt idx="2005">
                  <c:v>200.50292969</c:v>
                </c:pt>
                <c:pt idx="2006">
                  <c:v>200.60292053000001</c:v>
                </c:pt>
                <c:pt idx="2007">
                  <c:v>200.70291137999999</c:v>
                </c:pt>
                <c:pt idx="2008">
                  <c:v>200.80290221999999</c:v>
                </c:pt>
                <c:pt idx="2009">
                  <c:v>200.90289307</c:v>
                </c:pt>
                <c:pt idx="2010">
                  <c:v>201.00288391000001</c:v>
                </c:pt>
                <c:pt idx="2011">
                  <c:v>201.10287475999999</c:v>
                </c:pt>
                <c:pt idx="2012">
                  <c:v>201.2028656</c:v>
                </c:pt>
                <c:pt idx="2013">
                  <c:v>201.30285645000001</c:v>
                </c:pt>
                <c:pt idx="2014">
                  <c:v>201.40284729000001</c:v>
                </c:pt>
                <c:pt idx="2015">
                  <c:v>201.50283812999999</c:v>
                </c:pt>
                <c:pt idx="2016">
                  <c:v>201.60282898</c:v>
                </c:pt>
                <c:pt idx="2017">
                  <c:v>201.70281982</c:v>
                </c:pt>
                <c:pt idx="2018">
                  <c:v>201.80281067000001</c:v>
                </c:pt>
                <c:pt idx="2019">
                  <c:v>201.90278624999999</c:v>
                </c:pt>
                <c:pt idx="2020">
                  <c:v>202.0027771</c:v>
                </c:pt>
                <c:pt idx="2021">
                  <c:v>202.10276794000001</c:v>
                </c:pt>
                <c:pt idx="2022">
                  <c:v>202.20275878999999</c:v>
                </c:pt>
                <c:pt idx="2023">
                  <c:v>202.30274962999999</c:v>
                </c:pt>
                <c:pt idx="2024">
                  <c:v>202.40274048000001</c:v>
                </c:pt>
                <c:pt idx="2025">
                  <c:v>202.50273132000001</c:v>
                </c:pt>
                <c:pt idx="2026">
                  <c:v>202.60272216999999</c:v>
                </c:pt>
                <c:pt idx="2027">
                  <c:v>202.70271301</c:v>
                </c:pt>
                <c:pt idx="2028">
                  <c:v>202.80270386000001</c:v>
                </c:pt>
                <c:pt idx="2029">
                  <c:v>202.90269470000001</c:v>
                </c:pt>
                <c:pt idx="2030">
                  <c:v>203.00268555</c:v>
                </c:pt>
                <c:pt idx="2031">
                  <c:v>203.10267639</c:v>
                </c:pt>
                <c:pt idx="2032">
                  <c:v>203.20266724000001</c:v>
                </c:pt>
                <c:pt idx="2033">
                  <c:v>203.30265807999999</c:v>
                </c:pt>
                <c:pt idx="2034">
                  <c:v>203.40264893</c:v>
                </c:pt>
                <c:pt idx="2035">
                  <c:v>203.50263977</c:v>
                </c:pt>
                <c:pt idx="2036">
                  <c:v>203.60263062000001</c:v>
                </c:pt>
                <c:pt idx="2037">
                  <c:v>203.70260619999999</c:v>
                </c:pt>
                <c:pt idx="2038">
                  <c:v>203.80259705</c:v>
                </c:pt>
                <c:pt idx="2039">
                  <c:v>203.90258789000001</c:v>
                </c:pt>
                <c:pt idx="2040">
                  <c:v>204.00257873999999</c:v>
                </c:pt>
                <c:pt idx="2041">
                  <c:v>204.10256957999999</c:v>
                </c:pt>
                <c:pt idx="2042">
                  <c:v>204.20256042</c:v>
                </c:pt>
                <c:pt idx="2043">
                  <c:v>204.30255127000001</c:v>
                </c:pt>
                <c:pt idx="2044">
                  <c:v>204.40254211000001</c:v>
                </c:pt>
                <c:pt idx="2045">
                  <c:v>204.50253296</c:v>
                </c:pt>
                <c:pt idx="2046">
                  <c:v>204.6025238</c:v>
                </c:pt>
                <c:pt idx="2047">
                  <c:v>204.70251465000001</c:v>
                </c:pt>
                <c:pt idx="2048">
                  <c:v>204.80250548999999</c:v>
                </c:pt>
                <c:pt idx="2049">
                  <c:v>204.90249634</c:v>
                </c:pt>
                <c:pt idx="2050">
                  <c:v>205.00248718</c:v>
                </c:pt>
                <c:pt idx="2051">
                  <c:v>205.10247802999999</c:v>
                </c:pt>
                <c:pt idx="2052">
                  <c:v>205.20246886999999</c:v>
                </c:pt>
                <c:pt idx="2053">
                  <c:v>205.30245972</c:v>
                </c:pt>
                <c:pt idx="2054">
                  <c:v>205.40245056000001</c:v>
                </c:pt>
                <c:pt idx="2055">
                  <c:v>205.50242614999999</c:v>
                </c:pt>
                <c:pt idx="2056">
                  <c:v>205.60241698999999</c:v>
                </c:pt>
                <c:pt idx="2057">
                  <c:v>205.70240784000001</c:v>
                </c:pt>
                <c:pt idx="2058">
                  <c:v>205.80239868000001</c:v>
                </c:pt>
                <c:pt idx="2059">
                  <c:v>205.90238952999999</c:v>
                </c:pt>
                <c:pt idx="2060">
                  <c:v>206.00238037</c:v>
                </c:pt>
                <c:pt idx="2061">
                  <c:v>206.10237122000001</c:v>
                </c:pt>
                <c:pt idx="2062">
                  <c:v>206.20336914000001</c:v>
                </c:pt>
                <c:pt idx="2063">
                  <c:v>206.30335998999999</c:v>
                </c:pt>
                <c:pt idx="2064">
                  <c:v>206.40335082999999</c:v>
                </c:pt>
                <c:pt idx="2065">
                  <c:v>206.50332642000001</c:v>
                </c:pt>
                <c:pt idx="2066">
                  <c:v>206.60331726000001</c:v>
                </c:pt>
                <c:pt idx="2067">
                  <c:v>206.70330810999999</c:v>
                </c:pt>
                <c:pt idx="2068">
                  <c:v>206.80329895</c:v>
                </c:pt>
                <c:pt idx="2069">
                  <c:v>206.90328979</c:v>
                </c:pt>
                <c:pt idx="2070">
                  <c:v>207.00328064000001</c:v>
                </c:pt>
                <c:pt idx="2071">
                  <c:v>207.10327147999999</c:v>
                </c:pt>
                <c:pt idx="2072">
                  <c:v>207.20326233</c:v>
                </c:pt>
                <c:pt idx="2073">
                  <c:v>207.30325317</c:v>
                </c:pt>
                <c:pt idx="2074">
                  <c:v>207.40324401999999</c:v>
                </c:pt>
                <c:pt idx="2075">
                  <c:v>207.50323485999999</c:v>
                </c:pt>
                <c:pt idx="2076">
                  <c:v>207.60322571</c:v>
                </c:pt>
                <c:pt idx="2077">
                  <c:v>207.70321655000001</c:v>
                </c:pt>
                <c:pt idx="2078">
                  <c:v>207.80320739999999</c:v>
                </c:pt>
                <c:pt idx="2079">
                  <c:v>207.90319823999999</c:v>
                </c:pt>
                <c:pt idx="2080">
                  <c:v>208.00318909000001</c:v>
                </c:pt>
                <c:pt idx="2081">
                  <c:v>208.10317993000001</c:v>
                </c:pt>
                <c:pt idx="2082">
                  <c:v>208.20315552</c:v>
                </c:pt>
                <c:pt idx="2083">
                  <c:v>208.30314636</c:v>
                </c:pt>
                <c:pt idx="2084">
                  <c:v>208.40313721000001</c:v>
                </c:pt>
                <c:pt idx="2085">
                  <c:v>208.50312804999999</c:v>
                </c:pt>
                <c:pt idx="2086">
                  <c:v>208.6031189</c:v>
                </c:pt>
                <c:pt idx="2087">
                  <c:v>208.70310974</c:v>
                </c:pt>
                <c:pt idx="2088">
                  <c:v>208.80310059000001</c:v>
                </c:pt>
                <c:pt idx="2089">
                  <c:v>208.90309142999999</c:v>
                </c:pt>
                <c:pt idx="2090">
                  <c:v>209.00308228</c:v>
                </c:pt>
                <c:pt idx="2091">
                  <c:v>209.10307312</c:v>
                </c:pt>
                <c:pt idx="2092">
                  <c:v>209.20306396000001</c:v>
                </c:pt>
                <c:pt idx="2093">
                  <c:v>209.30305480999999</c:v>
                </c:pt>
                <c:pt idx="2094">
                  <c:v>209.40304565</c:v>
                </c:pt>
                <c:pt idx="2095">
                  <c:v>209.50303650000001</c:v>
                </c:pt>
                <c:pt idx="2096">
                  <c:v>209.60302734000001</c:v>
                </c:pt>
                <c:pt idx="2097">
                  <c:v>209.70301818999999</c:v>
                </c:pt>
                <c:pt idx="2098">
                  <c:v>209.80300903</c:v>
                </c:pt>
                <c:pt idx="2099">
                  <c:v>209.90299988000001</c:v>
                </c:pt>
                <c:pt idx="2100">
                  <c:v>210.00297545999999</c:v>
                </c:pt>
                <c:pt idx="2101">
                  <c:v>210.10296631</c:v>
                </c:pt>
                <c:pt idx="2102">
                  <c:v>210.20295715</c:v>
                </c:pt>
                <c:pt idx="2103">
                  <c:v>210.30294799999999</c:v>
                </c:pt>
                <c:pt idx="2104">
                  <c:v>210.40293883999999</c:v>
                </c:pt>
                <c:pt idx="2105">
                  <c:v>210.50292969</c:v>
                </c:pt>
                <c:pt idx="2106">
                  <c:v>210.60292053000001</c:v>
                </c:pt>
                <c:pt idx="2107">
                  <c:v>210.70291137999999</c:v>
                </c:pt>
                <c:pt idx="2108">
                  <c:v>210.80290221999999</c:v>
                </c:pt>
                <c:pt idx="2109">
                  <c:v>210.90289307</c:v>
                </c:pt>
                <c:pt idx="2110">
                  <c:v>211.00288391000001</c:v>
                </c:pt>
                <c:pt idx="2111">
                  <c:v>211.10287475999999</c:v>
                </c:pt>
                <c:pt idx="2112">
                  <c:v>211.2028656</c:v>
                </c:pt>
                <c:pt idx="2113">
                  <c:v>211.30285645000001</c:v>
                </c:pt>
                <c:pt idx="2114">
                  <c:v>211.40284729000001</c:v>
                </c:pt>
                <c:pt idx="2115">
                  <c:v>211.50283812999999</c:v>
                </c:pt>
                <c:pt idx="2116">
                  <c:v>211.60282898</c:v>
                </c:pt>
                <c:pt idx="2117">
                  <c:v>211.70281982</c:v>
                </c:pt>
                <c:pt idx="2118">
                  <c:v>211.80279540999999</c:v>
                </c:pt>
                <c:pt idx="2119">
                  <c:v>211.90278624999999</c:v>
                </c:pt>
                <c:pt idx="2120">
                  <c:v>212.0027771</c:v>
                </c:pt>
                <c:pt idx="2121">
                  <c:v>212.10276794000001</c:v>
                </c:pt>
                <c:pt idx="2122">
                  <c:v>212.20275878999999</c:v>
                </c:pt>
                <c:pt idx="2123">
                  <c:v>212.30274962999999</c:v>
                </c:pt>
                <c:pt idx="2124">
                  <c:v>212.40374756</c:v>
                </c:pt>
                <c:pt idx="2125">
                  <c:v>212.5037384</c:v>
                </c:pt>
                <c:pt idx="2126">
                  <c:v>212.60372924999999</c:v>
                </c:pt>
                <c:pt idx="2127">
                  <c:v>212.70372008999999</c:v>
                </c:pt>
                <c:pt idx="2128">
                  <c:v>212.80369568</c:v>
                </c:pt>
                <c:pt idx="2129">
                  <c:v>212.90368652000001</c:v>
                </c:pt>
                <c:pt idx="2130">
                  <c:v>213.00367736999999</c:v>
                </c:pt>
                <c:pt idx="2131">
                  <c:v>213.10366821</c:v>
                </c:pt>
                <c:pt idx="2132">
                  <c:v>213.20365906000001</c:v>
                </c:pt>
                <c:pt idx="2133">
                  <c:v>213.30364990000001</c:v>
                </c:pt>
                <c:pt idx="2134">
                  <c:v>213.40364074999999</c:v>
                </c:pt>
                <c:pt idx="2135">
                  <c:v>213.50363159</c:v>
                </c:pt>
                <c:pt idx="2136">
                  <c:v>213.60362244000001</c:v>
                </c:pt>
                <c:pt idx="2137">
                  <c:v>213.70361328000001</c:v>
                </c:pt>
                <c:pt idx="2138">
                  <c:v>213.80360413</c:v>
                </c:pt>
                <c:pt idx="2139">
                  <c:v>213.90359497</c:v>
                </c:pt>
                <c:pt idx="2140">
                  <c:v>214.00358582000001</c:v>
                </c:pt>
                <c:pt idx="2141">
                  <c:v>214.10357665999999</c:v>
                </c:pt>
                <c:pt idx="2142">
                  <c:v>214.20356749999999</c:v>
                </c:pt>
                <c:pt idx="2143">
                  <c:v>214.30355835</c:v>
                </c:pt>
                <c:pt idx="2144">
                  <c:v>214.40354919000001</c:v>
                </c:pt>
                <c:pt idx="2145">
                  <c:v>214.50354003999999</c:v>
                </c:pt>
                <c:pt idx="2146">
                  <c:v>214.60351562</c:v>
                </c:pt>
                <c:pt idx="2147">
                  <c:v>214.70350647000001</c:v>
                </c:pt>
                <c:pt idx="2148">
                  <c:v>214.80349731000001</c:v>
                </c:pt>
                <c:pt idx="2149">
                  <c:v>214.90348815999999</c:v>
                </c:pt>
                <c:pt idx="2150">
                  <c:v>215.003479</c:v>
                </c:pt>
                <c:pt idx="2151">
                  <c:v>215.10346985000001</c:v>
                </c:pt>
                <c:pt idx="2152">
                  <c:v>215.20346068999999</c:v>
                </c:pt>
                <c:pt idx="2153">
                  <c:v>215.30345154</c:v>
                </c:pt>
                <c:pt idx="2154">
                  <c:v>215.40344238</c:v>
                </c:pt>
                <c:pt idx="2155">
                  <c:v>215.50343323000001</c:v>
                </c:pt>
                <c:pt idx="2156">
                  <c:v>215.60342406999999</c:v>
                </c:pt>
                <c:pt idx="2157">
                  <c:v>215.70341492</c:v>
                </c:pt>
                <c:pt idx="2158">
                  <c:v>215.80340576</c:v>
                </c:pt>
                <c:pt idx="2159">
                  <c:v>215.90339660999999</c:v>
                </c:pt>
                <c:pt idx="2160">
                  <c:v>216.00338744999999</c:v>
                </c:pt>
                <c:pt idx="2161">
                  <c:v>216.1033783</c:v>
                </c:pt>
                <c:pt idx="2162">
                  <c:v>216.20336914000001</c:v>
                </c:pt>
                <c:pt idx="2163">
                  <c:v>216.30335998999999</c:v>
                </c:pt>
                <c:pt idx="2164">
                  <c:v>216.40333557</c:v>
                </c:pt>
                <c:pt idx="2165">
                  <c:v>216.50332642000001</c:v>
                </c:pt>
                <c:pt idx="2166">
                  <c:v>216.60331726000001</c:v>
                </c:pt>
                <c:pt idx="2167">
                  <c:v>216.70330810999999</c:v>
                </c:pt>
                <c:pt idx="2168">
                  <c:v>216.80329895</c:v>
                </c:pt>
                <c:pt idx="2169">
                  <c:v>216.90328979</c:v>
                </c:pt>
                <c:pt idx="2170">
                  <c:v>217.00328064000001</c:v>
                </c:pt>
                <c:pt idx="2171">
                  <c:v>217.10327147999999</c:v>
                </c:pt>
                <c:pt idx="2172">
                  <c:v>217.20326233</c:v>
                </c:pt>
                <c:pt idx="2173">
                  <c:v>217.30325317</c:v>
                </c:pt>
                <c:pt idx="2174">
                  <c:v>217.40324401999999</c:v>
                </c:pt>
                <c:pt idx="2175">
                  <c:v>217.50323485999999</c:v>
                </c:pt>
                <c:pt idx="2176">
                  <c:v>217.60322571</c:v>
                </c:pt>
                <c:pt idx="2177">
                  <c:v>217.70321655000001</c:v>
                </c:pt>
                <c:pt idx="2178">
                  <c:v>217.80320739999999</c:v>
                </c:pt>
                <c:pt idx="2179">
                  <c:v>217.90319823999999</c:v>
                </c:pt>
                <c:pt idx="2180">
                  <c:v>218.00318909000001</c:v>
                </c:pt>
                <c:pt idx="2181">
                  <c:v>218.10316467000001</c:v>
                </c:pt>
                <c:pt idx="2182">
                  <c:v>218.20315552</c:v>
                </c:pt>
                <c:pt idx="2183">
                  <c:v>218.30314636</c:v>
                </c:pt>
                <c:pt idx="2184">
                  <c:v>218.40313721000001</c:v>
                </c:pt>
                <c:pt idx="2185">
                  <c:v>218.50312804999999</c:v>
                </c:pt>
                <c:pt idx="2186">
                  <c:v>218.60412597999999</c:v>
                </c:pt>
                <c:pt idx="2187">
                  <c:v>218.70411682</c:v>
                </c:pt>
                <c:pt idx="2188">
                  <c:v>218.80410767000001</c:v>
                </c:pt>
                <c:pt idx="2189">
                  <c:v>218.90409851000001</c:v>
                </c:pt>
                <c:pt idx="2190">
                  <c:v>219.00408935999999</c:v>
                </c:pt>
                <c:pt idx="2191">
                  <c:v>219.10406494</c:v>
                </c:pt>
                <c:pt idx="2192">
                  <c:v>219.20405579000001</c:v>
                </c:pt>
                <c:pt idx="2193">
                  <c:v>219.30404662999999</c:v>
                </c:pt>
                <c:pt idx="2194">
                  <c:v>219.40403748</c:v>
                </c:pt>
                <c:pt idx="2195">
                  <c:v>219.50402832</c:v>
                </c:pt>
                <c:pt idx="2196">
                  <c:v>219.60401916999999</c:v>
                </c:pt>
                <c:pt idx="2197">
                  <c:v>219.70401000999999</c:v>
                </c:pt>
                <c:pt idx="2198">
                  <c:v>219.80400084999999</c:v>
                </c:pt>
                <c:pt idx="2199">
                  <c:v>219.90399170000001</c:v>
                </c:pt>
                <c:pt idx="2200">
                  <c:v>220.00398254000001</c:v>
                </c:pt>
                <c:pt idx="2201">
                  <c:v>220.10397338999999</c:v>
                </c:pt>
                <c:pt idx="2202">
                  <c:v>220.20396423</c:v>
                </c:pt>
                <c:pt idx="2203">
                  <c:v>220.30395508000001</c:v>
                </c:pt>
                <c:pt idx="2204">
                  <c:v>220.40394592000001</c:v>
                </c:pt>
                <c:pt idx="2205">
                  <c:v>220.50393677</c:v>
                </c:pt>
                <c:pt idx="2206">
                  <c:v>220.60392761</c:v>
                </c:pt>
                <c:pt idx="2207">
                  <c:v>220.70391846000001</c:v>
                </c:pt>
                <c:pt idx="2208">
                  <c:v>220.80390929999999</c:v>
                </c:pt>
                <c:pt idx="2209">
                  <c:v>220.90388489</c:v>
                </c:pt>
                <c:pt idx="2210">
                  <c:v>221.00387573</c:v>
                </c:pt>
                <c:pt idx="2211">
                  <c:v>221.10386657999999</c:v>
                </c:pt>
                <c:pt idx="2212">
                  <c:v>221.20385741999999</c:v>
                </c:pt>
                <c:pt idx="2213">
                  <c:v>221.30384827</c:v>
                </c:pt>
                <c:pt idx="2214">
                  <c:v>221.40383911000001</c:v>
                </c:pt>
                <c:pt idx="2215">
                  <c:v>221.50382995999999</c:v>
                </c:pt>
                <c:pt idx="2216">
                  <c:v>221.60382079999999</c:v>
                </c:pt>
                <c:pt idx="2217">
                  <c:v>221.70381165000001</c:v>
                </c:pt>
                <c:pt idx="2218">
                  <c:v>221.80380249000001</c:v>
                </c:pt>
                <c:pt idx="2219">
                  <c:v>221.90379333000001</c:v>
                </c:pt>
                <c:pt idx="2220">
                  <c:v>222.00378418</c:v>
                </c:pt>
                <c:pt idx="2221">
                  <c:v>222.10377502</c:v>
                </c:pt>
                <c:pt idx="2222">
                  <c:v>222.20376587000001</c:v>
                </c:pt>
                <c:pt idx="2223">
                  <c:v>222.30375670999999</c:v>
                </c:pt>
                <c:pt idx="2224">
                  <c:v>222.40374756</c:v>
                </c:pt>
                <c:pt idx="2225">
                  <c:v>222.5037384</c:v>
                </c:pt>
                <c:pt idx="2226">
                  <c:v>222.60372924999999</c:v>
                </c:pt>
                <c:pt idx="2227">
                  <c:v>222.70370482999999</c:v>
                </c:pt>
                <c:pt idx="2228">
                  <c:v>222.80369568</c:v>
                </c:pt>
                <c:pt idx="2229">
                  <c:v>222.90368652000001</c:v>
                </c:pt>
                <c:pt idx="2230">
                  <c:v>223.00367736999999</c:v>
                </c:pt>
                <c:pt idx="2231">
                  <c:v>223.10366821</c:v>
                </c:pt>
                <c:pt idx="2232">
                  <c:v>223.20365906000001</c:v>
                </c:pt>
                <c:pt idx="2233">
                  <c:v>223.30364990000001</c:v>
                </c:pt>
                <c:pt idx="2234">
                  <c:v>223.40364074999999</c:v>
                </c:pt>
                <c:pt idx="2235">
                  <c:v>223.50363159</c:v>
                </c:pt>
                <c:pt idx="2236">
                  <c:v>223.60362244000001</c:v>
                </c:pt>
                <c:pt idx="2237">
                  <c:v>223.70361328000001</c:v>
                </c:pt>
                <c:pt idx="2238">
                  <c:v>223.80360413</c:v>
                </c:pt>
                <c:pt idx="2239">
                  <c:v>223.90359497</c:v>
                </c:pt>
                <c:pt idx="2240">
                  <c:v>224.00358582000001</c:v>
                </c:pt>
                <c:pt idx="2241">
                  <c:v>224.10357665999999</c:v>
                </c:pt>
                <c:pt idx="2242">
                  <c:v>224.20356749999999</c:v>
                </c:pt>
                <c:pt idx="2243">
                  <c:v>224.30355835</c:v>
                </c:pt>
                <c:pt idx="2244">
                  <c:v>224.40354919000001</c:v>
                </c:pt>
                <c:pt idx="2245">
                  <c:v>224.50352477999999</c:v>
                </c:pt>
                <c:pt idx="2246">
                  <c:v>224.60351562</c:v>
                </c:pt>
                <c:pt idx="2247">
                  <c:v>224.70350647000001</c:v>
                </c:pt>
                <c:pt idx="2248">
                  <c:v>224.80450439000001</c:v>
                </c:pt>
                <c:pt idx="2249">
                  <c:v>224.90449523999999</c:v>
                </c:pt>
                <c:pt idx="2250">
                  <c:v>225.00448607999999</c:v>
                </c:pt>
                <c:pt idx="2251">
                  <c:v>225.10447693</c:v>
                </c:pt>
                <c:pt idx="2252">
                  <c:v>225.20446777000001</c:v>
                </c:pt>
                <c:pt idx="2253">
                  <c:v>225.30445861999999</c:v>
                </c:pt>
                <c:pt idx="2254">
                  <c:v>225.4044342</c:v>
                </c:pt>
                <c:pt idx="2255">
                  <c:v>225.50442505000001</c:v>
                </c:pt>
                <c:pt idx="2256">
                  <c:v>225.60441589000001</c:v>
                </c:pt>
                <c:pt idx="2257">
                  <c:v>225.70440674</c:v>
                </c:pt>
                <c:pt idx="2258">
                  <c:v>225.80439758</c:v>
                </c:pt>
                <c:pt idx="2259">
                  <c:v>225.90438843000001</c:v>
                </c:pt>
                <c:pt idx="2260">
                  <c:v>226.00437926999999</c:v>
                </c:pt>
                <c:pt idx="2261">
                  <c:v>226.10437012</c:v>
                </c:pt>
                <c:pt idx="2262">
                  <c:v>226.20436096</c:v>
                </c:pt>
                <c:pt idx="2263">
                  <c:v>226.30435181000001</c:v>
                </c:pt>
                <c:pt idx="2264">
                  <c:v>226.40434264999999</c:v>
                </c:pt>
                <c:pt idx="2265">
                  <c:v>226.5043335</c:v>
                </c:pt>
                <c:pt idx="2266">
                  <c:v>226.60432434000001</c:v>
                </c:pt>
                <c:pt idx="2267">
                  <c:v>226.70431518999999</c:v>
                </c:pt>
                <c:pt idx="2268">
                  <c:v>226.80430602999999</c:v>
                </c:pt>
                <c:pt idx="2269">
                  <c:v>226.90429688</c:v>
                </c:pt>
                <c:pt idx="2270">
                  <c:v>227.00428772000001</c:v>
                </c:pt>
                <c:pt idx="2271">
                  <c:v>227.10427856000001</c:v>
                </c:pt>
                <c:pt idx="2272">
                  <c:v>227.20425415</c:v>
                </c:pt>
                <c:pt idx="2273">
                  <c:v>227.30424500000001</c:v>
                </c:pt>
                <c:pt idx="2274">
                  <c:v>227.40423584000001</c:v>
                </c:pt>
                <c:pt idx="2275">
                  <c:v>227.50422667999999</c:v>
                </c:pt>
                <c:pt idx="2276">
                  <c:v>227.60421753</c:v>
                </c:pt>
                <c:pt idx="2277">
                  <c:v>227.70420837</c:v>
                </c:pt>
                <c:pt idx="2278">
                  <c:v>227.80419921999999</c:v>
                </c:pt>
                <c:pt idx="2279">
                  <c:v>227.90419005999999</c:v>
                </c:pt>
                <c:pt idx="2280">
                  <c:v>228.00418091</c:v>
                </c:pt>
                <c:pt idx="2281">
                  <c:v>228.10417175000001</c:v>
                </c:pt>
                <c:pt idx="2282">
                  <c:v>228.20416259999999</c:v>
                </c:pt>
                <c:pt idx="2283">
                  <c:v>228.30415343999999</c:v>
                </c:pt>
                <c:pt idx="2284">
                  <c:v>228.40414429</c:v>
                </c:pt>
                <c:pt idx="2285">
                  <c:v>228.50413513000001</c:v>
                </c:pt>
                <c:pt idx="2286">
                  <c:v>228.60412597999999</c:v>
                </c:pt>
                <c:pt idx="2287">
                  <c:v>228.70411682</c:v>
                </c:pt>
                <c:pt idx="2288">
                  <c:v>228.80410767000001</c:v>
                </c:pt>
                <c:pt idx="2289">
                  <c:v>228.90409851000001</c:v>
                </c:pt>
                <c:pt idx="2290">
                  <c:v>229.0040741</c:v>
                </c:pt>
                <c:pt idx="2291">
                  <c:v>229.10406494</c:v>
                </c:pt>
                <c:pt idx="2292">
                  <c:v>229.20405579000001</c:v>
                </c:pt>
                <c:pt idx="2293">
                  <c:v>229.30404662999999</c:v>
                </c:pt>
                <c:pt idx="2294">
                  <c:v>229.40403748</c:v>
                </c:pt>
                <c:pt idx="2295">
                  <c:v>229.50402832</c:v>
                </c:pt>
                <c:pt idx="2296">
                  <c:v>229.60401916999999</c:v>
                </c:pt>
                <c:pt idx="2297">
                  <c:v>229.70401000999999</c:v>
                </c:pt>
                <c:pt idx="2298">
                  <c:v>229.80400084999999</c:v>
                </c:pt>
                <c:pt idx="2299">
                  <c:v>229.90399170000001</c:v>
                </c:pt>
                <c:pt idx="2300">
                  <c:v>230.00398254000001</c:v>
                </c:pt>
                <c:pt idx="2301">
                  <c:v>230.10397338999999</c:v>
                </c:pt>
                <c:pt idx="2302">
                  <c:v>230.20396423</c:v>
                </c:pt>
                <c:pt idx="2303">
                  <c:v>230.30395508000001</c:v>
                </c:pt>
                <c:pt idx="2304">
                  <c:v>230.40394592000001</c:v>
                </c:pt>
                <c:pt idx="2305">
                  <c:v>230.50393677</c:v>
                </c:pt>
                <c:pt idx="2306">
                  <c:v>230.60392761</c:v>
                </c:pt>
                <c:pt idx="2307">
                  <c:v>230.70391846000001</c:v>
                </c:pt>
                <c:pt idx="2308">
                  <c:v>230.80389403999999</c:v>
                </c:pt>
                <c:pt idx="2309">
                  <c:v>230.90388489</c:v>
                </c:pt>
                <c:pt idx="2310">
                  <c:v>231.00488281</c:v>
                </c:pt>
                <c:pt idx="2311">
                  <c:v>231.10487366000001</c:v>
                </c:pt>
                <c:pt idx="2312">
                  <c:v>231.20486450000001</c:v>
                </c:pt>
                <c:pt idx="2313">
                  <c:v>231.30485535</c:v>
                </c:pt>
                <c:pt idx="2314">
                  <c:v>231.40484619</c:v>
                </c:pt>
                <c:pt idx="2315">
                  <c:v>231.50483704000001</c:v>
                </c:pt>
                <c:pt idx="2316">
                  <c:v>231.60482787999999</c:v>
                </c:pt>
                <c:pt idx="2317">
                  <c:v>231.70480347</c:v>
                </c:pt>
                <c:pt idx="2318">
                  <c:v>231.80479431000001</c:v>
                </c:pt>
                <c:pt idx="2319">
                  <c:v>231.90478515999999</c:v>
                </c:pt>
                <c:pt idx="2320">
                  <c:v>232.00477599999999</c:v>
                </c:pt>
                <c:pt idx="2321">
                  <c:v>232.10476685</c:v>
                </c:pt>
                <c:pt idx="2322">
                  <c:v>232.20475769000001</c:v>
                </c:pt>
                <c:pt idx="2323">
                  <c:v>232.30474853999999</c:v>
                </c:pt>
                <c:pt idx="2324">
                  <c:v>232.40473938</c:v>
                </c:pt>
                <c:pt idx="2325">
                  <c:v>232.50473022</c:v>
                </c:pt>
                <c:pt idx="2326">
                  <c:v>232.60472107000001</c:v>
                </c:pt>
                <c:pt idx="2327">
                  <c:v>232.70471190999999</c:v>
                </c:pt>
                <c:pt idx="2328">
                  <c:v>232.80470276</c:v>
                </c:pt>
                <c:pt idx="2329">
                  <c:v>232.9046936</c:v>
                </c:pt>
                <c:pt idx="2330">
                  <c:v>233.00468445000001</c:v>
                </c:pt>
                <c:pt idx="2331">
                  <c:v>233.10467528999999</c:v>
                </c:pt>
                <c:pt idx="2332">
                  <c:v>233.20466614</c:v>
                </c:pt>
                <c:pt idx="2333">
                  <c:v>233.30465698</c:v>
                </c:pt>
                <c:pt idx="2334">
                  <c:v>233.40464782999999</c:v>
                </c:pt>
                <c:pt idx="2335">
                  <c:v>233.50462340999999</c:v>
                </c:pt>
                <c:pt idx="2336">
                  <c:v>233.60461426000001</c:v>
                </c:pt>
                <c:pt idx="2337">
                  <c:v>233.70460510000001</c:v>
                </c:pt>
                <c:pt idx="2338">
                  <c:v>233.80459594999999</c:v>
                </c:pt>
                <c:pt idx="2339">
                  <c:v>233.90458679</c:v>
                </c:pt>
                <c:pt idx="2340">
                  <c:v>234.00457764000001</c:v>
                </c:pt>
                <c:pt idx="2341">
                  <c:v>234.10456848000001</c:v>
                </c:pt>
                <c:pt idx="2342">
                  <c:v>234.20455933</c:v>
                </c:pt>
                <c:pt idx="2343">
                  <c:v>234.30455017</c:v>
                </c:pt>
                <c:pt idx="2344">
                  <c:v>234.40454102000001</c:v>
                </c:pt>
                <c:pt idx="2345">
                  <c:v>234.50453185999999</c:v>
                </c:pt>
                <c:pt idx="2346">
                  <c:v>234.60452271</c:v>
                </c:pt>
                <c:pt idx="2347">
                  <c:v>234.70451355</c:v>
                </c:pt>
                <c:pt idx="2348">
                  <c:v>234.80450439000001</c:v>
                </c:pt>
                <c:pt idx="2349">
                  <c:v>234.90449523999999</c:v>
                </c:pt>
                <c:pt idx="2350">
                  <c:v>235.00448607999999</c:v>
                </c:pt>
                <c:pt idx="2351">
                  <c:v>235.10447693</c:v>
                </c:pt>
                <c:pt idx="2352">
                  <c:v>235.20446777000001</c:v>
                </c:pt>
                <c:pt idx="2353">
                  <c:v>235.30444335999999</c:v>
                </c:pt>
                <c:pt idx="2354">
                  <c:v>235.4044342</c:v>
                </c:pt>
                <c:pt idx="2355">
                  <c:v>235.50442505000001</c:v>
                </c:pt>
                <c:pt idx="2356">
                  <c:v>235.60441589000001</c:v>
                </c:pt>
                <c:pt idx="2357">
                  <c:v>235.70440674</c:v>
                </c:pt>
                <c:pt idx="2358">
                  <c:v>235.80439758</c:v>
                </c:pt>
                <c:pt idx="2359">
                  <c:v>235.90438843000001</c:v>
                </c:pt>
                <c:pt idx="2360">
                  <c:v>236.00437926999999</c:v>
                </c:pt>
                <c:pt idx="2361">
                  <c:v>236.10437012</c:v>
                </c:pt>
                <c:pt idx="2362">
                  <c:v>236.20436096</c:v>
                </c:pt>
                <c:pt idx="2363">
                  <c:v>236.30435181000001</c:v>
                </c:pt>
                <c:pt idx="2364">
                  <c:v>236.40434264999999</c:v>
                </c:pt>
                <c:pt idx="2365">
                  <c:v>236.5043335</c:v>
                </c:pt>
                <c:pt idx="2366">
                  <c:v>236.60432434000001</c:v>
                </c:pt>
                <c:pt idx="2367">
                  <c:v>236.70431518999999</c:v>
                </c:pt>
                <c:pt idx="2368">
                  <c:v>236.80430602999999</c:v>
                </c:pt>
                <c:pt idx="2369">
                  <c:v>236.90429688</c:v>
                </c:pt>
                <c:pt idx="2370">
                  <c:v>237.00428772000001</c:v>
                </c:pt>
                <c:pt idx="2371">
                  <c:v>237.10426330999999</c:v>
                </c:pt>
                <c:pt idx="2372">
                  <c:v>237.20526122999999</c:v>
                </c:pt>
                <c:pt idx="2373">
                  <c:v>237.30525208</c:v>
                </c:pt>
                <c:pt idx="2374">
                  <c:v>237.40524292000001</c:v>
                </c:pt>
                <c:pt idx="2375">
                  <c:v>237.50523376000001</c:v>
                </c:pt>
                <c:pt idx="2376">
                  <c:v>237.60522460999999</c:v>
                </c:pt>
                <c:pt idx="2377">
                  <c:v>237.70521545</c:v>
                </c:pt>
                <c:pt idx="2378">
                  <c:v>237.80520630000001</c:v>
                </c:pt>
                <c:pt idx="2379">
                  <c:v>237.90519714000001</c:v>
                </c:pt>
                <c:pt idx="2380">
                  <c:v>238.00518799</c:v>
                </c:pt>
                <c:pt idx="2381">
                  <c:v>238.10516357</c:v>
                </c:pt>
                <c:pt idx="2382">
                  <c:v>238.20515442000001</c:v>
                </c:pt>
                <c:pt idx="2383">
                  <c:v>238.30514525999999</c:v>
                </c:pt>
                <c:pt idx="2384">
                  <c:v>238.40513611</c:v>
                </c:pt>
                <c:pt idx="2385">
                  <c:v>238.50512695</c:v>
                </c:pt>
                <c:pt idx="2386">
                  <c:v>238.60511779999999</c:v>
                </c:pt>
                <c:pt idx="2387">
                  <c:v>238.70510863999999</c:v>
                </c:pt>
                <c:pt idx="2388">
                  <c:v>238.80509949</c:v>
                </c:pt>
                <c:pt idx="2389">
                  <c:v>238.90509033000001</c:v>
                </c:pt>
                <c:pt idx="2390">
                  <c:v>239.00508117999999</c:v>
                </c:pt>
                <c:pt idx="2391">
                  <c:v>239.10507201999999</c:v>
                </c:pt>
                <c:pt idx="2392">
                  <c:v>239.20506287000001</c:v>
                </c:pt>
                <c:pt idx="2393">
                  <c:v>239.30505371000001</c:v>
                </c:pt>
                <c:pt idx="2394">
                  <c:v>239.40504455999999</c:v>
                </c:pt>
                <c:pt idx="2395">
                  <c:v>239.5050354</c:v>
                </c:pt>
                <c:pt idx="2396">
                  <c:v>239.60502625000001</c:v>
                </c:pt>
                <c:pt idx="2397">
                  <c:v>239.70501709000001</c:v>
                </c:pt>
                <c:pt idx="2398">
                  <c:v>239.80500792999999</c:v>
                </c:pt>
                <c:pt idx="2399">
                  <c:v>239.90498352</c:v>
                </c:pt>
                <c:pt idx="2400">
                  <c:v>240.00497437000001</c:v>
                </c:pt>
                <c:pt idx="2401">
                  <c:v>240.10496520999999</c:v>
                </c:pt>
                <c:pt idx="2402">
                  <c:v>240.20495604999999</c:v>
                </c:pt>
                <c:pt idx="2403">
                  <c:v>240.3049469</c:v>
                </c:pt>
                <c:pt idx="2404">
                  <c:v>240.40493774000001</c:v>
                </c:pt>
                <c:pt idx="2405">
                  <c:v>240.50492858999999</c:v>
                </c:pt>
                <c:pt idx="2406">
                  <c:v>240.60491943</c:v>
                </c:pt>
                <c:pt idx="2407">
                  <c:v>240.70491028000001</c:v>
                </c:pt>
                <c:pt idx="2408">
                  <c:v>240.80490112000001</c:v>
                </c:pt>
                <c:pt idx="2409">
                  <c:v>240.90489196999999</c:v>
                </c:pt>
                <c:pt idx="2410">
                  <c:v>241.00488281</c:v>
                </c:pt>
                <c:pt idx="2411">
                  <c:v>241.10487366000001</c:v>
                </c:pt>
                <c:pt idx="2412">
                  <c:v>241.20486450000001</c:v>
                </c:pt>
                <c:pt idx="2413">
                  <c:v>241.30485535</c:v>
                </c:pt>
                <c:pt idx="2414">
                  <c:v>241.40484619</c:v>
                </c:pt>
                <c:pt idx="2415">
                  <c:v>241.50483704000001</c:v>
                </c:pt>
                <c:pt idx="2416">
                  <c:v>241.60482787999999</c:v>
                </c:pt>
                <c:pt idx="2417">
                  <c:v>241.70480347</c:v>
                </c:pt>
                <c:pt idx="2418">
                  <c:v>241.80479431000001</c:v>
                </c:pt>
                <c:pt idx="2419">
                  <c:v>241.90478515999999</c:v>
                </c:pt>
                <c:pt idx="2420">
                  <c:v>242.00477599999999</c:v>
                </c:pt>
                <c:pt idx="2421">
                  <c:v>242.10476685</c:v>
                </c:pt>
                <c:pt idx="2422">
                  <c:v>242.20475769000001</c:v>
                </c:pt>
                <c:pt idx="2423">
                  <c:v>242.30474853999999</c:v>
                </c:pt>
                <c:pt idx="2424">
                  <c:v>242.40473938</c:v>
                </c:pt>
                <c:pt idx="2425">
                  <c:v>242.50473022</c:v>
                </c:pt>
                <c:pt idx="2426">
                  <c:v>242.60472107000001</c:v>
                </c:pt>
                <c:pt idx="2427">
                  <c:v>242.70471190999999</c:v>
                </c:pt>
                <c:pt idx="2428">
                  <c:v>242.80470276</c:v>
                </c:pt>
                <c:pt idx="2429">
                  <c:v>242.9046936</c:v>
                </c:pt>
                <c:pt idx="2430">
                  <c:v>243.00468445000001</c:v>
                </c:pt>
                <c:pt idx="2431">
                  <c:v>243.10467528999999</c:v>
                </c:pt>
                <c:pt idx="2432">
                  <c:v>243.20466614</c:v>
                </c:pt>
                <c:pt idx="2433">
                  <c:v>243.30465698</c:v>
                </c:pt>
                <c:pt idx="2434">
                  <c:v>243.40563965000001</c:v>
                </c:pt>
                <c:pt idx="2435">
                  <c:v>243.50563048999999</c:v>
                </c:pt>
                <c:pt idx="2436">
                  <c:v>243.60562134</c:v>
                </c:pt>
                <c:pt idx="2437">
                  <c:v>243.70561218</c:v>
                </c:pt>
                <c:pt idx="2438">
                  <c:v>243.80560302999999</c:v>
                </c:pt>
                <c:pt idx="2439">
                  <c:v>243.90559386999999</c:v>
                </c:pt>
                <c:pt idx="2440">
                  <c:v>244.00558472</c:v>
                </c:pt>
                <c:pt idx="2441">
                  <c:v>244.10557556000001</c:v>
                </c:pt>
                <c:pt idx="2442">
                  <c:v>244.20556640999999</c:v>
                </c:pt>
                <c:pt idx="2443">
                  <c:v>244.30555724999999</c:v>
                </c:pt>
                <c:pt idx="2444">
                  <c:v>244.40553284000001</c:v>
                </c:pt>
                <c:pt idx="2445">
                  <c:v>244.50552368000001</c:v>
                </c:pt>
                <c:pt idx="2446">
                  <c:v>244.60551452999999</c:v>
                </c:pt>
                <c:pt idx="2447">
                  <c:v>244.70550537</c:v>
                </c:pt>
                <c:pt idx="2448">
                  <c:v>244.80549622000001</c:v>
                </c:pt>
                <c:pt idx="2449">
                  <c:v>244.90548706000001</c:v>
                </c:pt>
                <c:pt idx="2450">
                  <c:v>245.00547791</c:v>
                </c:pt>
                <c:pt idx="2451">
                  <c:v>245.10546875</c:v>
                </c:pt>
                <c:pt idx="2452">
                  <c:v>245.20545959</c:v>
                </c:pt>
                <c:pt idx="2453">
                  <c:v>245.30545043999999</c:v>
                </c:pt>
                <c:pt idx="2454">
                  <c:v>245.40544127999999</c:v>
                </c:pt>
                <c:pt idx="2455">
                  <c:v>245.50543213</c:v>
                </c:pt>
                <c:pt idx="2456">
                  <c:v>245.60542297000001</c:v>
                </c:pt>
                <c:pt idx="2457">
                  <c:v>245.70541381999999</c:v>
                </c:pt>
                <c:pt idx="2458">
                  <c:v>245.80540465999999</c:v>
                </c:pt>
                <c:pt idx="2459">
                  <c:v>245.90539551000001</c:v>
                </c:pt>
                <c:pt idx="2460">
                  <c:v>246.00538635000001</c:v>
                </c:pt>
                <c:pt idx="2461">
                  <c:v>246.10537719999999</c:v>
                </c:pt>
                <c:pt idx="2462">
                  <c:v>246.20535278</c:v>
                </c:pt>
                <c:pt idx="2463">
                  <c:v>246.30534363000001</c:v>
                </c:pt>
                <c:pt idx="2464">
                  <c:v>246.40533447000001</c:v>
                </c:pt>
                <c:pt idx="2465">
                  <c:v>246.50532532</c:v>
                </c:pt>
                <c:pt idx="2466">
                  <c:v>246.60531616</c:v>
                </c:pt>
                <c:pt idx="2467">
                  <c:v>246.70530701000001</c:v>
                </c:pt>
                <c:pt idx="2468">
                  <c:v>246.80529784999999</c:v>
                </c:pt>
                <c:pt idx="2469">
                  <c:v>246.9052887</c:v>
                </c:pt>
                <c:pt idx="2470">
                  <c:v>247.00527954</c:v>
                </c:pt>
                <c:pt idx="2471">
                  <c:v>247.10527038999999</c:v>
                </c:pt>
                <c:pt idx="2472">
                  <c:v>247.20526122999999</c:v>
                </c:pt>
                <c:pt idx="2473">
                  <c:v>247.30525208</c:v>
                </c:pt>
                <c:pt idx="2474">
                  <c:v>247.40524292000001</c:v>
                </c:pt>
                <c:pt idx="2475">
                  <c:v>247.50523376000001</c:v>
                </c:pt>
                <c:pt idx="2476">
                  <c:v>247.60522460999999</c:v>
                </c:pt>
                <c:pt idx="2477">
                  <c:v>247.70521545</c:v>
                </c:pt>
                <c:pt idx="2478">
                  <c:v>247.80520630000001</c:v>
                </c:pt>
                <c:pt idx="2479">
                  <c:v>247.90519714000001</c:v>
                </c:pt>
                <c:pt idx="2480">
                  <c:v>248.00517273</c:v>
                </c:pt>
                <c:pt idx="2481">
                  <c:v>248.10516357</c:v>
                </c:pt>
                <c:pt idx="2482">
                  <c:v>248.20515442000001</c:v>
                </c:pt>
                <c:pt idx="2483">
                  <c:v>248.30514525999999</c:v>
                </c:pt>
                <c:pt idx="2484">
                  <c:v>248.40513611</c:v>
                </c:pt>
                <c:pt idx="2485">
                  <c:v>248.50512695</c:v>
                </c:pt>
                <c:pt idx="2486">
                  <c:v>248.60511779999999</c:v>
                </c:pt>
                <c:pt idx="2487">
                  <c:v>248.70510863999999</c:v>
                </c:pt>
                <c:pt idx="2488">
                  <c:v>248.80509949</c:v>
                </c:pt>
                <c:pt idx="2489">
                  <c:v>248.90509033000001</c:v>
                </c:pt>
                <c:pt idx="2490">
                  <c:v>249.00508117999999</c:v>
                </c:pt>
                <c:pt idx="2491">
                  <c:v>249.10507201999999</c:v>
                </c:pt>
                <c:pt idx="2492">
                  <c:v>249.20506287000001</c:v>
                </c:pt>
                <c:pt idx="2493">
                  <c:v>249.30505371000001</c:v>
                </c:pt>
                <c:pt idx="2494">
                  <c:v>249.40504455999999</c:v>
                </c:pt>
                <c:pt idx="2495">
                  <c:v>249.5050354</c:v>
                </c:pt>
                <c:pt idx="2496">
                  <c:v>249.60502625000001</c:v>
                </c:pt>
                <c:pt idx="2497">
                  <c:v>249.70600891000001</c:v>
                </c:pt>
                <c:pt idx="2498">
                  <c:v>249.80599975999999</c:v>
                </c:pt>
                <c:pt idx="2499">
                  <c:v>249.9059906</c:v>
                </c:pt>
                <c:pt idx="2500">
                  <c:v>250.00598145000001</c:v>
                </c:pt>
                <c:pt idx="2501">
                  <c:v>250.10597229000001</c:v>
                </c:pt>
                <c:pt idx="2502">
                  <c:v>250.20596312999999</c:v>
                </c:pt>
                <c:pt idx="2503">
                  <c:v>250.30595398</c:v>
                </c:pt>
                <c:pt idx="2504">
                  <c:v>250.40594482</c:v>
                </c:pt>
                <c:pt idx="2505">
                  <c:v>250.50593567000001</c:v>
                </c:pt>
                <c:pt idx="2506">
                  <c:v>250.60592650999999</c:v>
                </c:pt>
                <c:pt idx="2507">
                  <c:v>250.7059021</c:v>
                </c:pt>
                <c:pt idx="2508">
                  <c:v>250.80589294000001</c:v>
                </c:pt>
                <c:pt idx="2509">
                  <c:v>250.90588378999999</c:v>
                </c:pt>
                <c:pt idx="2510">
                  <c:v>251.00587462999999</c:v>
                </c:pt>
                <c:pt idx="2511">
                  <c:v>251.10586548000001</c:v>
                </c:pt>
                <c:pt idx="2512">
                  <c:v>251.20585632000001</c:v>
                </c:pt>
                <c:pt idx="2513">
                  <c:v>251.30584716999999</c:v>
                </c:pt>
                <c:pt idx="2514">
                  <c:v>251.40583801</c:v>
                </c:pt>
                <c:pt idx="2515">
                  <c:v>251.50582886000001</c:v>
                </c:pt>
                <c:pt idx="2516">
                  <c:v>251.60581970000001</c:v>
                </c:pt>
                <c:pt idx="2517">
                  <c:v>251.70581055</c:v>
                </c:pt>
                <c:pt idx="2518">
                  <c:v>251.80580139</c:v>
                </c:pt>
                <c:pt idx="2519">
                  <c:v>251.90579224000001</c:v>
                </c:pt>
                <c:pt idx="2520">
                  <c:v>252.00578307999999</c:v>
                </c:pt>
                <c:pt idx="2521">
                  <c:v>252.10577393</c:v>
                </c:pt>
                <c:pt idx="2522">
                  <c:v>252.20576477</c:v>
                </c:pt>
                <c:pt idx="2523">
                  <c:v>252.30575562000001</c:v>
                </c:pt>
                <c:pt idx="2524">
                  <c:v>252.40574645999999</c:v>
                </c:pt>
                <c:pt idx="2525">
                  <c:v>252.50572205</c:v>
                </c:pt>
                <c:pt idx="2526">
                  <c:v>252.60571289000001</c:v>
                </c:pt>
                <c:pt idx="2527">
                  <c:v>252.70570373999999</c:v>
                </c:pt>
                <c:pt idx="2528">
                  <c:v>252.80569457999999</c:v>
                </c:pt>
                <c:pt idx="2529">
                  <c:v>252.90568542</c:v>
                </c:pt>
                <c:pt idx="2530">
                  <c:v>253.00567627000001</c:v>
                </c:pt>
                <c:pt idx="2531">
                  <c:v>253.10566711000001</c:v>
                </c:pt>
                <c:pt idx="2532">
                  <c:v>253.20565796</c:v>
                </c:pt>
                <c:pt idx="2533">
                  <c:v>253.3056488</c:v>
                </c:pt>
                <c:pt idx="2534">
                  <c:v>253.40563965000001</c:v>
                </c:pt>
                <c:pt idx="2535">
                  <c:v>253.50563048999999</c:v>
                </c:pt>
                <c:pt idx="2536">
                  <c:v>253.60562134</c:v>
                </c:pt>
                <c:pt idx="2537">
                  <c:v>253.70561218</c:v>
                </c:pt>
                <c:pt idx="2538">
                  <c:v>253.80560302999999</c:v>
                </c:pt>
                <c:pt idx="2539">
                  <c:v>253.90559386999999</c:v>
                </c:pt>
                <c:pt idx="2540">
                  <c:v>254.00558472</c:v>
                </c:pt>
                <c:pt idx="2541">
                  <c:v>254.10557556000001</c:v>
                </c:pt>
                <c:pt idx="2542">
                  <c:v>254.20556640999999</c:v>
                </c:pt>
                <c:pt idx="2543">
                  <c:v>254.30554198999999</c:v>
                </c:pt>
                <c:pt idx="2544">
                  <c:v>254.40553284000001</c:v>
                </c:pt>
                <c:pt idx="2545">
                  <c:v>254.50552368000001</c:v>
                </c:pt>
                <c:pt idx="2546">
                  <c:v>254.60551452999999</c:v>
                </c:pt>
                <c:pt idx="2547">
                  <c:v>254.70550537</c:v>
                </c:pt>
                <c:pt idx="2548">
                  <c:v>254.80549622000001</c:v>
                </c:pt>
                <c:pt idx="2549">
                  <c:v>254.90548706000001</c:v>
                </c:pt>
                <c:pt idx="2550">
                  <c:v>255.00547791</c:v>
                </c:pt>
                <c:pt idx="2551">
                  <c:v>255.10546875</c:v>
                </c:pt>
                <c:pt idx="2552">
                  <c:v>255.20545959</c:v>
                </c:pt>
                <c:pt idx="2553">
                  <c:v>255.30545043999999</c:v>
                </c:pt>
                <c:pt idx="2554">
                  <c:v>255.40544127999999</c:v>
                </c:pt>
                <c:pt idx="2555">
                  <c:v>255.50543213</c:v>
                </c:pt>
                <c:pt idx="2556">
                  <c:v>255.60542297000001</c:v>
                </c:pt>
                <c:pt idx="2557">
                  <c:v>255.70541381999999</c:v>
                </c:pt>
                <c:pt idx="2558">
                  <c:v>255.80540465999999</c:v>
                </c:pt>
                <c:pt idx="2559">
                  <c:v>255.90638733</c:v>
                </c:pt>
                <c:pt idx="2560">
                  <c:v>256.00637817</c:v>
                </c:pt>
                <c:pt idx="2561">
                  <c:v>256.10635375999999</c:v>
                </c:pt>
                <c:pt idx="2562">
                  <c:v>256.20635986000002</c:v>
                </c:pt>
                <c:pt idx="2563">
                  <c:v>256.30633545000001</c:v>
                </c:pt>
                <c:pt idx="2564">
                  <c:v>256.40634154999998</c:v>
                </c:pt>
                <c:pt idx="2565">
                  <c:v>256.50631714000002</c:v>
                </c:pt>
                <c:pt idx="2566">
                  <c:v>256.60632323999999</c:v>
                </c:pt>
                <c:pt idx="2567">
                  <c:v>256.70629882999998</c:v>
                </c:pt>
                <c:pt idx="2568">
                  <c:v>256.80630493000001</c:v>
                </c:pt>
                <c:pt idx="2569">
                  <c:v>256.90628052</c:v>
                </c:pt>
                <c:pt idx="2570">
                  <c:v>257.00628662000003</c:v>
                </c:pt>
                <c:pt idx="2571">
                  <c:v>257.10626221000001</c:v>
                </c:pt>
                <c:pt idx="2572">
                  <c:v>257.20626830999998</c:v>
                </c:pt>
                <c:pt idx="2573">
                  <c:v>257.30624390000003</c:v>
                </c:pt>
                <c:pt idx="2574">
                  <c:v>257.40625</c:v>
                </c:pt>
                <c:pt idx="2575">
                  <c:v>257.50622558999999</c:v>
                </c:pt>
                <c:pt idx="2576">
                  <c:v>257.60623169000002</c:v>
                </c:pt>
                <c:pt idx="2577">
                  <c:v>257.70620728</c:v>
                </c:pt>
                <c:pt idx="2578">
                  <c:v>257.80621337999997</c:v>
                </c:pt>
                <c:pt idx="2579">
                  <c:v>257.90618896000001</c:v>
                </c:pt>
                <c:pt idx="2580">
                  <c:v>258.00616454999999</c:v>
                </c:pt>
                <c:pt idx="2581">
                  <c:v>258.10617065000002</c:v>
                </c:pt>
                <c:pt idx="2582">
                  <c:v>258.20614624000001</c:v>
                </c:pt>
                <c:pt idx="2583">
                  <c:v>258.30615233999998</c:v>
                </c:pt>
                <c:pt idx="2584">
                  <c:v>258.40612793000003</c:v>
                </c:pt>
                <c:pt idx="2585">
                  <c:v>258.50613403</c:v>
                </c:pt>
                <c:pt idx="2586">
                  <c:v>258.60610961999998</c:v>
                </c:pt>
                <c:pt idx="2587">
                  <c:v>258.70611572000001</c:v>
                </c:pt>
                <c:pt idx="2588">
                  <c:v>258.80609131</c:v>
                </c:pt>
                <c:pt idx="2589">
                  <c:v>258.90609740999997</c:v>
                </c:pt>
                <c:pt idx="2590">
                  <c:v>259.00607300000001</c:v>
                </c:pt>
                <c:pt idx="2591">
                  <c:v>259.10607909999999</c:v>
                </c:pt>
                <c:pt idx="2592">
                  <c:v>259.20605468999997</c:v>
                </c:pt>
                <c:pt idx="2593">
                  <c:v>259.30606079</c:v>
                </c:pt>
                <c:pt idx="2594">
                  <c:v>259.40603637999999</c:v>
                </c:pt>
                <c:pt idx="2595">
                  <c:v>259.50604248000002</c:v>
                </c:pt>
                <c:pt idx="2596">
                  <c:v>259.60601807</c:v>
                </c:pt>
                <c:pt idx="2597">
                  <c:v>259.70599364999998</c:v>
                </c:pt>
                <c:pt idx="2598">
                  <c:v>259.80599976000002</c:v>
                </c:pt>
                <c:pt idx="2599">
                  <c:v>259.90597534</c:v>
                </c:pt>
                <c:pt idx="2600">
                  <c:v>260.00598144999998</c:v>
                </c:pt>
                <c:pt idx="2601">
                  <c:v>260.10595703000001</c:v>
                </c:pt>
                <c:pt idx="2602">
                  <c:v>260.20596312999999</c:v>
                </c:pt>
                <c:pt idx="2603">
                  <c:v>260.30593871999997</c:v>
                </c:pt>
                <c:pt idx="2604">
                  <c:v>260.40594482</c:v>
                </c:pt>
                <c:pt idx="2605">
                  <c:v>260.50592040999999</c:v>
                </c:pt>
                <c:pt idx="2606">
                  <c:v>260.60592651000002</c:v>
                </c:pt>
                <c:pt idx="2607">
                  <c:v>260.7059021</c:v>
                </c:pt>
                <c:pt idx="2608">
                  <c:v>260.80590819999998</c:v>
                </c:pt>
                <c:pt idx="2609">
                  <c:v>260.90588379000002</c:v>
                </c:pt>
                <c:pt idx="2610">
                  <c:v>261.00588988999999</c:v>
                </c:pt>
                <c:pt idx="2611">
                  <c:v>261.10586547999998</c:v>
                </c:pt>
                <c:pt idx="2612">
                  <c:v>261.20587158000001</c:v>
                </c:pt>
                <c:pt idx="2613">
                  <c:v>261.30584716999999</c:v>
                </c:pt>
                <c:pt idx="2614">
                  <c:v>261.40585327000002</c:v>
                </c:pt>
                <c:pt idx="2615">
                  <c:v>261.50582886000001</c:v>
                </c:pt>
                <c:pt idx="2616">
                  <c:v>261.60580443999999</c:v>
                </c:pt>
                <c:pt idx="2617">
                  <c:v>261.70581055000002</c:v>
                </c:pt>
                <c:pt idx="2618">
                  <c:v>261.80578613</c:v>
                </c:pt>
                <c:pt idx="2619">
                  <c:v>261.90579223999998</c:v>
                </c:pt>
                <c:pt idx="2620">
                  <c:v>262.00576782000002</c:v>
                </c:pt>
                <c:pt idx="2621">
                  <c:v>262.10577393</c:v>
                </c:pt>
                <c:pt idx="2622">
                  <c:v>262.20675659</c:v>
                </c:pt>
                <c:pt idx="2623">
                  <c:v>262.30676269999998</c:v>
                </c:pt>
                <c:pt idx="2624">
                  <c:v>262.40673828000001</c:v>
                </c:pt>
                <c:pt idx="2625">
                  <c:v>262.50671387</c:v>
                </c:pt>
                <c:pt idx="2626">
                  <c:v>262.60671996999997</c:v>
                </c:pt>
                <c:pt idx="2627">
                  <c:v>262.70669556000001</c:v>
                </c:pt>
                <c:pt idx="2628">
                  <c:v>262.80670165999999</c:v>
                </c:pt>
                <c:pt idx="2629">
                  <c:v>262.90667724999997</c:v>
                </c:pt>
                <c:pt idx="2630">
                  <c:v>263.00668335</c:v>
                </c:pt>
                <c:pt idx="2631">
                  <c:v>263.10665893999999</c:v>
                </c:pt>
                <c:pt idx="2632">
                  <c:v>263.20666504000002</c:v>
                </c:pt>
                <c:pt idx="2633">
                  <c:v>263.30664062</c:v>
                </c:pt>
                <c:pt idx="2634">
                  <c:v>263.40664672999998</c:v>
                </c:pt>
                <c:pt idx="2635">
                  <c:v>263.50662231000001</c:v>
                </c:pt>
                <c:pt idx="2636">
                  <c:v>263.60662841999999</c:v>
                </c:pt>
                <c:pt idx="2637">
                  <c:v>263.70660400000003</c:v>
                </c:pt>
                <c:pt idx="2638">
                  <c:v>263.80661011000001</c:v>
                </c:pt>
                <c:pt idx="2639">
                  <c:v>263.90658568999999</c:v>
                </c:pt>
                <c:pt idx="2640">
                  <c:v>264.00659180000002</c:v>
                </c:pt>
                <c:pt idx="2641">
                  <c:v>264.10656738</c:v>
                </c:pt>
                <c:pt idx="2642">
                  <c:v>264.20657348999998</c:v>
                </c:pt>
                <c:pt idx="2643">
                  <c:v>264.30654907000002</c:v>
                </c:pt>
                <c:pt idx="2644">
                  <c:v>264.40652466</c:v>
                </c:pt>
                <c:pt idx="2645">
                  <c:v>264.50653075999998</c:v>
                </c:pt>
                <c:pt idx="2646">
                  <c:v>264.60650635000002</c:v>
                </c:pt>
                <c:pt idx="2647">
                  <c:v>264.70651244999999</c:v>
                </c:pt>
                <c:pt idx="2648">
                  <c:v>264.80648803999998</c:v>
                </c:pt>
                <c:pt idx="2649">
                  <c:v>264.90649414000001</c:v>
                </c:pt>
                <c:pt idx="2650">
                  <c:v>265.00646972999999</c:v>
                </c:pt>
                <c:pt idx="2651">
                  <c:v>265.10647583000002</c:v>
                </c:pt>
                <c:pt idx="2652">
                  <c:v>265.20645142000001</c:v>
                </c:pt>
                <c:pt idx="2653">
                  <c:v>265.30645751999998</c:v>
                </c:pt>
                <c:pt idx="2654">
                  <c:v>265.40643311000002</c:v>
                </c:pt>
                <c:pt idx="2655">
                  <c:v>265.50643921</c:v>
                </c:pt>
                <c:pt idx="2656">
                  <c:v>265.60641478999997</c:v>
                </c:pt>
                <c:pt idx="2657">
                  <c:v>265.70642090000001</c:v>
                </c:pt>
                <c:pt idx="2658">
                  <c:v>265.80639647999999</c:v>
                </c:pt>
                <c:pt idx="2659">
                  <c:v>265.90640259000003</c:v>
                </c:pt>
                <c:pt idx="2660">
                  <c:v>266.00637817</c:v>
                </c:pt>
                <c:pt idx="2661">
                  <c:v>266.10635375999999</c:v>
                </c:pt>
                <c:pt idx="2662">
                  <c:v>266.20635986000002</c:v>
                </c:pt>
                <c:pt idx="2663">
                  <c:v>266.30633545000001</c:v>
                </c:pt>
                <c:pt idx="2664">
                  <c:v>266.40634154999998</c:v>
                </c:pt>
                <c:pt idx="2665">
                  <c:v>266.50631714000002</c:v>
                </c:pt>
                <c:pt idx="2666">
                  <c:v>266.60632323999999</c:v>
                </c:pt>
                <c:pt idx="2667">
                  <c:v>266.70629882999998</c:v>
                </c:pt>
                <c:pt idx="2668">
                  <c:v>266.80630493000001</c:v>
                </c:pt>
                <c:pt idx="2669">
                  <c:v>266.90628052</c:v>
                </c:pt>
                <c:pt idx="2670">
                  <c:v>267.00628662000003</c:v>
                </c:pt>
                <c:pt idx="2671">
                  <c:v>267.10626221000001</c:v>
                </c:pt>
                <c:pt idx="2672">
                  <c:v>267.20626830999998</c:v>
                </c:pt>
                <c:pt idx="2673">
                  <c:v>267.30624390000003</c:v>
                </c:pt>
                <c:pt idx="2674">
                  <c:v>267.40625</c:v>
                </c:pt>
                <c:pt idx="2675">
                  <c:v>267.50622558999999</c:v>
                </c:pt>
                <c:pt idx="2676">
                  <c:v>267.60623169000002</c:v>
                </c:pt>
                <c:pt idx="2677">
                  <c:v>267.70620728</c:v>
                </c:pt>
                <c:pt idx="2678">
                  <c:v>267.80618285999998</c:v>
                </c:pt>
                <c:pt idx="2679">
                  <c:v>267.90618896000001</c:v>
                </c:pt>
                <c:pt idx="2680">
                  <c:v>268.00616454999999</c:v>
                </c:pt>
                <c:pt idx="2681">
                  <c:v>268.10617065000002</c:v>
                </c:pt>
                <c:pt idx="2682">
                  <c:v>268.20614624000001</c:v>
                </c:pt>
                <c:pt idx="2683">
                  <c:v>268.30615233999998</c:v>
                </c:pt>
                <c:pt idx="2684">
                  <c:v>268.40713500999999</c:v>
                </c:pt>
                <c:pt idx="2685">
                  <c:v>268.50714111000002</c:v>
                </c:pt>
                <c:pt idx="2686">
                  <c:v>268.60711670000001</c:v>
                </c:pt>
                <c:pt idx="2687">
                  <c:v>268.70712279999998</c:v>
                </c:pt>
                <c:pt idx="2688">
                  <c:v>268.80709839000002</c:v>
                </c:pt>
                <c:pt idx="2689">
                  <c:v>268.90707397</c:v>
                </c:pt>
                <c:pt idx="2690">
                  <c:v>269.00708007999998</c:v>
                </c:pt>
                <c:pt idx="2691">
                  <c:v>269.10705566000001</c:v>
                </c:pt>
                <c:pt idx="2692">
                  <c:v>269.20706177</c:v>
                </c:pt>
                <c:pt idx="2693">
                  <c:v>269.30703734999997</c:v>
                </c:pt>
                <c:pt idx="2694">
                  <c:v>269.40704346000001</c:v>
                </c:pt>
                <c:pt idx="2695">
                  <c:v>269.50701903999999</c:v>
                </c:pt>
                <c:pt idx="2696">
                  <c:v>269.60702515000003</c:v>
                </c:pt>
                <c:pt idx="2697">
                  <c:v>269.70700073</c:v>
                </c:pt>
                <c:pt idx="2698">
                  <c:v>269.80700683999999</c:v>
                </c:pt>
                <c:pt idx="2699">
                  <c:v>269.90698242000002</c:v>
                </c:pt>
                <c:pt idx="2700">
                  <c:v>270.00698853</c:v>
                </c:pt>
                <c:pt idx="2701">
                  <c:v>270.10696410999998</c:v>
                </c:pt>
                <c:pt idx="2702">
                  <c:v>270.20697021000001</c:v>
                </c:pt>
                <c:pt idx="2703">
                  <c:v>270.30694579999999</c:v>
                </c:pt>
                <c:pt idx="2704">
                  <c:v>270.40695190000002</c:v>
                </c:pt>
                <c:pt idx="2705">
                  <c:v>270.50692749000001</c:v>
                </c:pt>
                <c:pt idx="2706">
                  <c:v>270.60690308</c:v>
                </c:pt>
                <c:pt idx="2707">
                  <c:v>270.70690918000003</c:v>
                </c:pt>
                <c:pt idx="2708">
                  <c:v>270.80688477000001</c:v>
                </c:pt>
                <c:pt idx="2709">
                  <c:v>270.90689086999998</c:v>
                </c:pt>
                <c:pt idx="2710">
                  <c:v>271.00686646000003</c:v>
                </c:pt>
                <c:pt idx="2711">
                  <c:v>271.10687256</c:v>
                </c:pt>
                <c:pt idx="2712">
                  <c:v>271.20684813999998</c:v>
                </c:pt>
                <c:pt idx="2713">
                  <c:v>271.30685425000001</c:v>
                </c:pt>
                <c:pt idx="2714">
                  <c:v>271.40682982999999</c:v>
                </c:pt>
                <c:pt idx="2715">
                  <c:v>271.50683593999997</c:v>
                </c:pt>
                <c:pt idx="2716">
                  <c:v>271.60681152000001</c:v>
                </c:pt>
                <c:pt idx="2717">
                  <c:v>271.70681762999999</c:v>
                </c:pt>
                <c:pt idx="2718">
                  <c:v>271.80679321000002</c:v>
                </c:pt>
                <c:pt idx="2719">
                  <c:v>271.90679932</c:v>
                </c:pt>
                <c:pt idx="2720">
                  <c:v>272.00677489999998</c:v>
                </c:pt>
                <c:pt idx="2721">
                  <c:v>272.10678101000002</c:v>
                </c:pt>
                <c:pt idx="2722">
                  <c:v>272.20675659</c:v>
                </c:pt>
                <c:pt idx="2723">
                  <c:v>272.30676269999998</c:v>
                </c:pt>
                <c:pt idx="2724">
                  <c:v>272.40673828000001</c:v>
                </c:pt>
                <c:pt idx="2725">
                  <c:v>272.50671387</c:v>
                </c:pt>
                <c:pt idx="2726">
                  <c:v>272.60671996999997</c:v>
                </c:pt>
                <c:pt idx="2727">
                  <c:v>272.70669556000001</c:v>
                </c:pt>
                <c:pt idx="2728">
                  <c:v>272.80670165999999</c:v>
                </c:pt>
                <c:pt idx="2729">
                  <c:v>272.90667724999997</c:v>
                </c:pt>
                <c:pt idx="2730">
                  <c:v>273.00668335</c:v>
                </c:pt>
                <c:pt idx="2731">
                  <c:v>273.10665893999999</c:v>
                </c:pt>
                <c:pt idx="2732">
                  <c:v>273.20666504000002</c:v>
                </c:pt>
                <c:pt idx="2733">
                  <c:v>273.30664062</c:v>
                </c:pt>
                <c:pt idx="2734">
                  <c:v>273.40664672999998</c:v>
                </c:pt>
                <c:pt idx="2735">
                  <c:v>273.50662231000001</c:v>
                </c:pt>
                <c:pt idx="2736">
                  <c:v>273.60662841999999</c:v>
                </c:pt>
                <c:pt idx="2737">
                  <c:v>273.70660400000003</c:v>
                </c:pt>
                <c:pt idx="2738">
                  <c:v>273.80661011000001</c:v>
                </c:pt>
                <c:pt idx="2739">
                  <c:v>273.90658568999999</c:v>
                </c:pt>
                <c:pt idx="2740">
                  <c:v>274.00659180000002</c:v>
                </c:pt>
                <c:pt idx="2741">
                  <c:v>274.10656738</c:v>
                </c:pt>
                <c:pt idx="2742">
                  <c:v>274.20654296999999</c:v>
                </c:pt>
                <c:pt idx="2743">
                  <c:v>274.30654907000002</c:v>
                </c:pt>
                <c:pt idx="2744">
                  <c:v>274.40652466</c:v>
                </c:pt>
                <c:pt idx="2745">
                  <c:v>274.50653075999998</c:v>
                </c:pt>
                <c:pt idx="2746">
                  <c:v>274.60751342999998</c:v>
                </c:pt>
                <c:pt idx="2747">
                  <c:v>274.70751953000001</c:v>
                </c:pt>
                <c:pt idx="2748">
                  <c:v>274.80749512</c:v>
                </c:pt>
                <c:pt idx="2749">
                  <c:v>274.90750121999997</c:v>
                </c:pt>
                <c:pt idx="2750">
                  <c:v>275.00747681000001</c:v>
                </c:pt>
                <c:pt idx="2751">
                  <c:v>275.10745238999999</c:v>
                </c:pt>
                <c:pt idx="2752">
                  <c:v>275.20745849999997</c:v>
                </c:pt>
                <c:pt idx="2753">
                  <c:v>275.30743408000001</c:v>
                </c:pt>
                <c:pt idx="2754">
                  <c:v>275.40744018999999</c:v>
                </c:pt>
                <c:pt idx="2755">
                  <c:v>275.50741577000002</c:v>
                </c:pt>
                <c:pt idx="2756">
                  <c:v>275.60742188</c:v>
                </c:pt>
                <c:pt idx="2757">
                  <c:v>275.70739745999998</c:v>
                </c:pt>
                <c:pt idx="2758">
                  <c:v>275.80740356000001</c:v>
                </c:pt>
                <c:pt idx="2759">
                  <c:v>275.90737915</c:v>
                </c:pt>
                <c:pt idx="2760">
                  <c:v>276.00738525000003</c:v>
                </c:pt>
                <c:pt idx="2761">
                  <c:v>276.10736084000001</c:v>
                </c:pt>
                <c:pt idx="2762">
                  <c:v>276.20736693999999</c:v>
                </c:pt>
                <c:pt idx="2763">
                  <c:v>276.30734253000003</c:v>
                </c:pt>
                <c:pt idx="2764">
                  <c:v>276.40734863</c:v>
                </c:pt>
                <c:pt idx="2765">
                  <c:v>276.50732421999999</c:v>
                </c:pt>
                <c:pt idx="2766">
                  <c:v>276.60733032000002</c:v>
                </c:pt>
                <c:pt idx="2767">
                  <c:v>276.70730591</c:v>
                </c:pt>
                <c:pt idx="2768">
                  <c:v>276.80731200999998</c:v>
                </c:pt>
                <c:pt idx="2769">
                  <c:v>276.90728760000002</c:v>
                </c:pt>
                <c:pt idx="2770">
                  <c:v>277.00726318</c:v>
                </c:pt>
                <c:pt idx="2771">
                  <c:v>277.10726928999998</c:v>
                </c:pt>
                <c:pt idx="2772">
                  <c:v>277.20724487000001</c:v>
                </c:pt>
                <c:pt idx="2773">
                  <c:v>277.30725097999999</c:v>
                </c:pt>
                <c:pt idx="2774">
                  <c:v>277.40722656000003</c:v>
                </c:pt>
                <c:pt idx="2775">
                  <c:v>277.50723267000001</c:v>
                </c:pt>
                <c:pt idx="2776">
                  <c:v>277.60720824999999</c:v>
                </c:pt>
                <c:pt idx="2777">
                  <c:v>277.70721436000002</c:v>
                </c:pt>
                <c:pt idx="2778">
                  <c:v>277.80718994</c:v>
                </c:pt>
                <c:pt idx="2779">
                  <c:v>277.90719603999997</c:v>
                </c:pt>
                <c:pt idx="2780">
                  <c:v>278.00717163000002</c:v>
                </c:pt>
                <c:pt idx="2781">
                  <c:v>278.10717772999999</c:v>
                </c:pt>
                <c:pt idx="2782">
                  <c:v>278.20715331999997</c:v>
                </c:pt>
                <c:pt idx="2783">
                  <c:v>278.30715942</c:v>
                </c:pt>
                <c:pt idx="2784">
                  <c:v>278.40713500999999</c:v>
                </c:pt>
                <c:pt idx="2785">
                  <c:v>278.50714111000002</c:v>
                </c:pt>
                <c:pt idx="2786">
                  <c:v>278.60711670000001</c:v>
                </c:pt>
                <c:pt idx="2787">
                  <c:v>278.70709228999999</c:v>
                </c:pt>
                <c:pt idx="2788">
                  <c:v>278.80709839000002</c:v>
                </c:pt>
                <c:pt idx="2789">
                  <c:v>278.90707397</c:v>
                </c:pt>
                <c:pt idx="2790">
                  <c:v>279.00708007999998</c:v>
                </c:pt>
                <c:pt idx="2791">
                  <c:v>279.10705566000001</c:v>
                </c:pt>
                <c:pt idx="2792">
                  <c:v>279.20706177</c:v>
                </c:pt>
                <c:pt idx="2793">
                  <c:v>279.30703734999997</c:v>
                </c:pt>
                <c:pt idx="2794">
                  <c:v>279.40704346000001</c:v>
                </c:pt>
                <c:pt idx="2795">
                  <c:v>279.50701903999999</c:v>
                </c:pt>
                <c:pt idx="2796">
                  <c:v>279.60702515000003</c:v>
                </c:pt>
                <c:pt idx="2797">
                  <c:v>279.70700073</c:v>
                </c:pt>
                <c:pt idx="2798">
                  <c:v>279.80700683999999</c:v>
                </c:pt>
                <c:pt idx="2799">
                  <c:v>279.90698242000002</c:v>
                </c:pt>
              </c:numCache>
            </c:numRef>
          </c:xVal>
          <c:yVal>
            <c:numRef>
              <c:f>'Sim02_Y-acc'!$H$3:$H$2802</c:f>
              <c:numCache>
                <c:formatCode>0.00</c:formatCode>
                <c:ptCount val="2800"/>
                <c:pt idx="0">
                  <c:v>-2.9404105092762484E-4</c:v>
                </c:pt>
                <c:pt idx="1">
                  <c:v>-5.0866467219164114E-4</c:v>
                </c:pt>
                <c:pt idx="2">
                  <c:v>-6.92951105667686E-4</c:v>
                </c:pt>
                <c:pt idx="3">
                  <c:v>-8.1163826367991834E-4</c:v>
                </c:pt>
                <c:pt idx="4">
                  <c:v>-8.673456949133538E-4</c:v>
                </c:pt>
                <c:pt idx="5">
                  <c:v>-8.7952077877675831E-4</c:v>
                </c:pt>
                <c:pt idx="6">
                  <c:v>-8.7025607796126388E-4</c:v>
                </c:pt>
                <c:pt idx="7">
                  <c:v>-8.6118217633027519E-4</c:v>
                </c:pt>
                <c:pt idx="8">
                  <c:v>-8.6870567226299679E-4</c:v>
                </c:pt>
                <c:pt idx="9">
                  <c:v>-9.0133428141692129E-4</c:v>
                </c:pt>
                <c:pt idx="10">
                  <c:v>-9.5830452889908262E-4</c:v>
                </c:pt>
                <c:pt idx="11">
                  <c:v>-1.0305464996941897E-3</c:v>
                </c:pt>
                <c:pt idx="12">
                  <c:v>-1.1061670439347605E-3</c:v>
                </c:pt>
                <c:pt idx="13">
                  <c:v>-1.1730068386340468E-3</c:v>
                </c:pt>
                <c:pt idx="14">
                  <c:v>-1.2181382649337411E-3</c:v>
                </c:pt>
                <c:pt idx="15">
                  <c:v>-1.2272181001019367E-3</c:v>
                </c:pt>
                <c:pt idx="16">
                  <c:v>-1.1873000902140672E-3</c:v>
                </c:pt>
                <c:pt idx="17">
                  <c:v>-1.0946771868501528E-3</c:v>
                </c:pt>
                <c:pt idx="18">
                  <c:v>-9.5983407462793048E-4</c:v>
                </c:pt>
                <c:pt idx="19">
                  <c:v>-8.100480849643221E-4</c:v>
                </c:pt>
                <c:pt idx="20">
                  <c:v>-6.8638647303771662E-4</c:v>
                </c:pt>
                <c:pt idx="21">
                  <c:v>-6.228191904485219E-4</c:v>
                </c:pt>
                <c:pt idx="22">
                  <c:v>-6.2528043515800195E-4</c:v>
                </c:pt>
                <c:pt idx="23">
                  <c:v>-6.8108637180428139E-4</c:v>
                </c:pt>
                <c:pt idx="24">
                  <c:v>-7.8190093910295608E-4</c:v>
                </c:pt>
                <c:pt idx="25">
                  <c:v>-9.2339189206931704E-4</c:v>
                </c:pt>
                <c:pt idx="26">
                  <c:v>-1.0908615738022425E-3</c:v>
                </c:pt>
                <c:pt idx="27">
                  <c:v>-1.2502425934760447E-3</c:v>
                </c:pt>
                <c:pt idx="28">
                  <c:v>-1.3462436994903159E-3</c:v>
                </c:pt>
                <c:pt idx="29">
                  <c:v>-1.3314343258919467E-3</c:v>
                </c:pt>
                <c:pt idx="30">
                  <c:v>-1.2087706549439347E-3</c:v>
                </c:pt>
                <c:pt idx="31">
                  <c:v>-1.0235149281345567E-3</c:v>
                </c:pt>
                <c:pt idx="32">
                  <c:v>-8.2153451168195718E-4</c:v>
                </c:pt>
                <c:pt idx="33">
                  <c:v>-6.2762166550458707E-4</c:v>
                </c:pt>
                <c:pt idx="34">
                  <c:v>-4.5105847375127416E-4</c:v>
                </c:pt>
                <c:pt idx="35">
                  <c:v>-3.0950345750254841E-4</c:v>
                </c:pt>
                <c:pt idx="36">
                  <c:v>-2.384768349745158E-4</c:v>
                </c:pt>
                <c:pt idx="37">
                  <c:v>-2.6628934056065239E-4</c:v>
                </c:pt>
                <c:pt idx="38">
                  <c:v>-3.9091074289500507E-4</c:v>
                </c:pt>
                <c:pt idx="39">
                  <c:v>-5.8909737977573897E-4</c:v>
                </c:pt>
                <c:pt idx="40">
                  <c:v>-8.3826476406727822E-4</c:v>
                </c:pt>
                <c:pt idx="41">
                  <c:v>-1.118658364933741E-3</c:v>
                </c:pt>
                <c:pt idx="42">
                  <c:v>-1.400356965443425E-3</c:v>
                </c:pt>
                <c:pt idx="43">
                  <c:v>-1.6428001615698263E-3</c:v>
                </c:pt>
                <c:pt idx="44">
                  <c:v>-1.8064884405708461E-3</c:v>
                </c:pt>
                <c:pt idx="45">
                  <c:v>-1.8636482820591235E-3</c:v>
                </c:pt>
                <c:pt idx="46">
                  <c:v>-1.8044117146788989E-3</c:v>
                </c:pt>
                <c:pt idx="47">
                  <c:v>-1.6370843442405705E-3</c:v>
                </c:pt>
                <c:pt idx="48">
                  <c:v>-1.3909286297655453E-3</c:v>
                </c:pt>
                <c:pt idx="49">
                  <c:v>-1.1157265656472986E-3</c:v>
                </c:pt>
                <c:pt idx="50">
                  <c:v>-8.6453061875637108E-4</c:v>
                </c:pt>
                <c:pt idx="51">
                  <c:v>-6.7518819204892967E-4</c:v>
                </c:pt>
                <c:pt idx="52">
                  <c:v>-5.6494556718654433E-4</c:v>
                </c:pt>
                <c:pt idx="53">
                  <c:v>-5.3213825761467886E-4</c:v>
                </c:pt>
                <c:pt idx="54">
                  <c:v>-5.6256433204892968E-4</c:v>
                </c:pt>
                <c:pt idx="55">
                  <c:v>-6.3806597445463802E-4</c:v>
                </c:pt>
                <c:pt idx="56">
                  <c:v>-7.3673451437308868E-4</c:v>
                </c:pt>
                <c:pt idx="57">
                  <c:v>-8.2919596154943937E-4</c:v>
                </c:pt>
                <c:pt idx="58">
                  <c:v>-8.8702740130479091E-4</c:v>
                </c:pt>
                <c:pt idx="59">
                  <c:v>-8.9592848967380209E-4</c:v>
                </c:pt>
                <c:pt idx="60">
                  <c:v>-8.5999603206931695E-4</c:v>
                </c:pt>
                <c:pt idx="61">
                  <c:v>-7.9874485514780846E-4</c:v>
                </c:pt>
                <c:pt idx="62">
                  <c:v>-7.3603959923547403E-4</c:v>
                </c:pt>
                <c:pt idx="63">
                  <c:v>-6.9123956828746175E-4</c:v>
                </c:pt>
                <c:pt idx="64">
                  <c:v>-6.8014841483180421E-4</c:v>
                </c:pt>
                <c:pt idx="65">
                  <c:v>-7.1659606733944956E-4</c:v>
                </c:pt>
                <c:pt idx="66">
                  <c:v>-8.0447541345565743E-4</c:v>
                </c:pt>
                <c:pt idx="67">
                  <c:v>-9.1111204480122322E-4</c:v>
                </c:pt>
                <c:pt idx="68">
                  <c:v>-9.6221257479102938E-4</c:v>
                </c:pt>
                <c:pt idx="69">
                  <c:v>-8.8523919194699271E-4</c:v>
                </c:pt>
                <c:pt idx="70">
                  <c:v>-6.5567012053007129E-4</c:v>
                </c:pt>
                <c:pt idx="71">
                  <c:v>-3.1916660693170234E-4</c:v>
                </c:pt>
                <c:pt idx="72">
                  <c:v>3.0163687879714577E-5</c:v>
                </c:pt>
                <c:pt idx="73">
                  <c:v>3.1137144465851174E-4</c:v>
                </c:pt>
                <c:pt idx="74">
                  <c:v>4.9248618919469928E-4</c:v>
                </c:pt>
                <c:pt idx="75">
                  <c:v>5.8481997335372063E-4</c:v>
                </c:pt>
                <c:pt idx="76">
                  <c:v>6.1032480996941899E-4</c:v>
                </c:pt>
                <c:pt idx="77">
                  <c:v>5.4522010121304783E-4</c:v>
                </c:pt>
                <c:pt idx="78">
                  <c:v>3.3598294145769617E-4</c:v>
                </c:pt>
                <c:pt idx="79">
                  <c:v>2.685361368093782E-6</c:v>
                </c:pt>
                <c:pt idx="80">
                  <c:v>-3.3735418319062179E-4</c:v>
                </c:pt>
                <c:pt idx="81">
                  <c:v>-5.3501846324159011E-4</c:v>
                </c:pt>
                <c:pt idx="82">
                  <c:v>-4.6938502377166151E-4</c:v>
                </c:pt>
                <c:pt idx="83">
                  <c:v>-1.2281453489296635E-4</c:v>
                </c:pt>
                <c:pt idx="84">
                  <c:v>3.8973804172273187E-4</c:v>
                </c:pt>
                <c:pt idx="85">
                  <c:v>8.7584135816513745E-4</c:v>
                </c:pt>
                <c:pt idx="86">
                  <c:v>1.1319226173292559E-3</c:v>
                </c:pt>
                <c:pt idx="87">
                  <c:v>1.0530962201834864E-3</c:v>
                </c:pt>
                <c:pt idx="88">
                  <c:v>7.2052107933741078E-4</c:v>
                </c:pt>
                <c:pt idx="89">
                  <c:v>3.261568756574924E-4</c:v>
                </c:pt>
                <c:pt idx="90">
                  <c:v>3.2208784874617732E-5</c:v>
                </c:pt>
                <c:pt idx="91">
                  <c:v>-1.0413480240570846E-4</c:v>
                </c:pt>
                <c:pt idx="92">
                  <c:v>-1.1243558717635065E-4</c:v>
                </c:pt>
                <c:pt idx="93">
                  <c:v>-3.5671994795107033E-5</c:v>
                </c:pt>
                <c:pt idx="94">
                  <c:v>1.0533998717635066E-4</c:v>
                </c:pt>
                <c:pt idx="95">
                  <c:v>3.0035019528032615E-4</c:v>
                </c:pt>
                <c:pt idx="96">
                  <c:v>5.1925453739041789E-4</c:v>
                </c:pt>
                <c:pt idx="97">
                  <c:v>7.0327642009174315E-4</c:v>
                </c:pt>
                <c:pt idx="98">
                  <c:v>8.1654897879714582E-4</c:v>
                </c:pt>
                <c:pt idx="99">
                  <c:v>8.7515168119266045E-4</c:v>
                </c:pt>
                <c:pt idx="100">
                  <c:v>9.1025289216106005E-4</c:v>
                </c:pt>
                <c:pt idx="101">
                  <c:v>9.3102163478083573E-4</c:v>
                </c:pt>
                <c:pt idx="102">
                  <c:v>9.044104316921508E-4</c:v>
                </c:pt>
                <c:pt idx="103">
                  <c:v>7.6941073062181445E-4</c:v>
                </c:pt>
                <c:pt idx="104">
                  <c:v>5.107370407033639E-4</c:v>
                </c:pt>
                <c:pt idx="105">
                  <c:v>2.0048519700305807E-4</c:v>
                </c:pt>
                <c:pt idx="106">
                  <c:v>-6.7915242078491329E-5</c:v>
                </c:pt>
                <c:pt idx="107">
                  <c:v>-2.483200291233435E-4</c:v>
                </c:pt>
                <c:pt idx="108">
                  <c:v>-3.3899968717635064E-4</c:v>
                </c:pt>
                <c:pt idx="109">
                  <c:v>-3.6757937611620793E-4</c:v>
                </c:pt>
                <c:pt idx="110">
                  <c:v>-3.6876918245667685E-4</c:v>
                </c:pt>
                <c:pt idx="111">
                  <c:v>-3.5490307351681959E-4</c:v>
                </c:pt>
                <c:pt idx="112">
                  <c:v>-3.2655504613659532E-4</c:v>
                </c:pt>
                <c:pt idx="113">
                  <c:v>-2.9743295162079511E-4</c:v>
                </c:pt>
                <c:pt idx="114">
                  <c:v>-2.9169951926605504E-4</c:v>
                </c:pt>
                <c:pt idx="115">
                  <c:v>-3.2729029055045868E-4</c:v>
                </c:pt>
                <c:pt idx="116">
                  <c:v>-4.0279063500509688E-4</c:v>
                </c:pt>
                <c:pt idx="117">
                  <c:v>-5.0042044111111119E-4</c:v>
                </c:pt>
                <c:pt idx="118">
                  <c:v>-6.0106710882772683E-4</c:v>
                </c:pt>
                <c:pt idx="119">
                  <c:v>-6.8942674416921511E-4</c:v>
                </c:pt>
                <c:pt idx="120">
                  <c:v>-7.5302012490316005E-4</c:v>
                </c:pt>
                <c:pt idx="121">
                  <c:v>-7.7808504793068305E-4</c:v>
                </c:pt>
                <c:pt idx="122">
                  <c:v>-7.4338717607543329E-4</c:v>
                </c:pt>
                <c:pt idx="123">
                  <c:v>-6.3438442148827732E-4</c:v>
                </c:pt>
                <c:pt idx="124">
                  <c:v>-4.454795442507645E-4</c:v>
                </c:pt>
                <c:pt idx="125">
                  <c:v>-1.6427322739041793E-4</c:v>
                </c:pt>
                <c:pt idx="126">
                  <c:v>2.0069203519877674E-4</c:v>
                </c:pt>
                <c:pt idx="127">
                  <c:v>6.0036445232415896E-4</c:v>
                </c:pt>
                <c:pt idx="128">
                  <c:v>9.817322223955149E-4</c:v>
                </c:pt>
                <c:pt idx="129">
                  <c:v>1.3166252303771662E-3</c:v>
                </c:pt>
                <c:pt idx="130">
                  <c:v>1.60305830254842E-3</c:v>
                </c:pt>
                <c:pt idx="131">
                  <c:v>1.8549165766564729E-3</c:v>
                </c:pt>
                <c:pt idx="132">
                  <c:v>2.0934396744138632E-3</c:v>
                </c:pt>
                <c:pt idx="133">
                  <c:v>2.3378656801223241E-3</c:v>
                </c:pt>
                <c:pt idx="134">
                  <c:v>2.5804897553516814E-3</c:v>
                </c:pt>
                <c:pt idx="135">
                  <c:v>2.7790075094801226E-3</c:v>
                </c:pt>
                <c:pt idx="136">
                  <c:v>2.8798633331294596E-3</c:v>
                </c:pt>
                <c:pt idx="137">
                  <c:v>2.8457468055045868E-3</c:v>
                </c:pt>
                <c:pt idx="138">
                  <c:v>2.6719287394495412E-3</c:v>
                </c:pt>
                <c:pt idx="139">
                  <c:v>2.389462306625892E-3</c:v>
                </c:pt>
                <c:pt idx="140">
                  <c:v>2.0607898343527014E-3</c:v>
                </c:pt>
                <c:pt idx="141">
                  <c:v>1.7578300104994901E-3</c:v>
                </c:pt>
                <c:pt idx="142">
                  <c:v>1.5270160160040774E-3</c:v>
                </c:pt>
                <c:pt idx="143">
                  <c:v>1.3749872551478083E-3</c:v>
                </c:pt>
                <c:pt idx="144">
                  <c:v>1.286342394393476E-3</c:v>
                </c:pt>
                <c:pt idx="145">
                  <c:v>1.2396459140672782E-3</c:v>
                </c:pt>
                <c:pt idx="146">
                  <c:v>1.1934776081549438E-3</c:v>
                </c:pt>
                <c:pt idx="147">
                  <c:v>1.0837743757390417E-3</c:v>
                </c:pt>
                <c:pt idx="148">
                  <c:v>8.6690754283384297E-4</c:v>
                </c:pt>
                <c:pt idx="149">
                  <c:v>5.5930679275229358E-4</c:v>
                </c:pt>
                <c:pt idx="150">
                  <c:v>2.3284183850152908E-4</c:v>
                </c:pt>
                <c:pt idx="151">
                  <c:v>-1.7132442752293576E-5</c:v>
                </c:pt>
                <c:pt idx="152">
                  <c:v>-1.1334454878695208E-4</c:v>
                </c:pt>
                <c:pt idx="153">
                  <c:v>-2.7469428611620792E-5</c:v>
                </c:pt>
                <c:pt idx="154">
                  <c:v>2.1660339467889907E-4</c:v>
                </c:pt>
                <c:pt idx="155">
                  <c:v>5.5675075106014263E-4</c:v>
                </c:pt>
                <c:pt idx="156">
                  <c:v>9.2610276109072369E-4</c:v>
                </c:pt>
                <c:pt idx="157">
                  <c:v>1.2987540767584098E-3</c:v>
                </c:pt>
                <c:pt idx="158">
                  <c:v>1.6938512765545363E-3</c:v>
                </c:pt>
                <c:pt idx="159">
                  <c:v>2.1341214373088685E-3</c:v>
                </c:pt>
                <c:pt idx="160">
                  <c:v>2.620308564424057E-3</c:v>
                </c:pt>
                <c:pt idx="161">
                  <c:v>3.136847411824668E-3</c:v>
                </c:pt>
                <c:pt idx="162">
                  <c:v>3.6584530996941898E-3</c:v>
                </c:pt>
                <c:pt idx="163">
                  <c:v>4.1463958019367989E-3</c:v>
                </c:pt>
                <c:pt idx="164">
                  <c:v>4.5543170624872571E-3</c:v>
                </c:pt>
                <c:pt idx="165">
                  <c:v>4.8413977207951066E-3</c:v>
                </c:pt>
                <c:pt idx="166">
                  <c:v>4.9810134087665643E-3</c:v>
                </c:pt>
                <c:pt idx="167">
                  <c:v>4.9753046375127412E-3</c:v>
                </c:pt>
                <c:pt idx="168">
                  <c:v>4.859632857798165E-3</c:v>
                </c:pt>
                <c:pt idx="169">
                  <c:v>4.6887731990825675E-3</c:v>
                </c:pt>
                <c:pt idx="170">
                  <c:v>4.5146041292558614E-3</c:v>
                </c:pt>
                <c:pt idx="171">
                  <c:v>4.3632883158002045E-3</c:v>
                </c:pt>
                <c:pt idx="172">
                  <c:v>4.2349726127421002E-3</c:v>
                </c:pt>
                <c:pt idx="173">
                  <c:v>4.1203058199796123E-3</c:v>
                </c:pt>
                <c:pt idx="174">
                  <c:v>4.0041141170234452E-3</c:v>
                </c:pt>
                <c:pt idx="175">
                  <c:v>3.8519935721712541E-3</c:v>
                </c:pt>
                <c:pt idx="176">
                  <c:v>3.6168996680937811E-3</c:v>
                </c:pt>
                <c:pt idx="177">
                  <c:v>3.2835870114169214E-3</c:v>
                </c:pt>
                <c:pt idx="178">
                  <c:v>2.8902614256880732E-3</c:v>
                </c:pt>
                <c:pt idx="179">
                  <c:v>2.5012871370030578E-3</c:v>
                </c:pt>
                <c:pt idx="180">
                  <c:v>2.1725577402650353E-3</c:v>
                </c:pt>
                <c:pt idx="181">
                  <c:v>1.9205537245667683E-3</c:v>
                </c:pt>
                <c:pt idx="182">
                  <c:v>1.7085669193679918E-3</c:v>
                </c:pt>
                <c:pt idx="183">
                  <c:v>1.4622657413863403E-3</c:v>
                </c:pt>
                <c:pt idx="184">
                  <c:v>1.1017434322120284E-3</c:v>
                </c:pt>
                <c:pt idx="185">
                  <c:v>5.8823882976554538E-4</c:v>
                </c:pt>
                <c:pt idx="186">
                  <c:v>-4.714669646890927E-5</c:v>
                </c:pt>
                <c:pt idx="187">
                  <c:v>-7.2821456084607545E-4</c:v>
                </c:pt>
                <c:pt idx="188">
                  <c:v>-1.3820302300713559E-3</c:v>
                </c:pt>
                <c:pt idx="189">
                  <c:v>-1.9645385941896021E-3</c:v>
                </c:pt>
                <c:pt idx="190">
                  <c:v>-2.4514572110091743E-3</c:v>
                </c:pt>
                <c:pt idx="191">
                  <c:v>-2.8091749202854227E-3</c:v>
                </c:pt>
                <c:pt idx="192">
                  <c:v>-2.9909451777777778E-3</c:v>
                </c:pt>
                <c:pt idx="193">
                  <c:v>-2.9812112666666663E-3</c:v>
                </c:pt>
                <c:pt idx="194">
                  <c:v>-2.8263885676860345E-3</c:v>
                </c:pt>
                <c:pt idx="195">
                  <c:v>-2.6125091606523953E-3</c:v>
                </c:pt>
                <c:pt idx="196">
                  <c:v>-2.4280858857288479E-3</c:v>
                </c:pt>
                <c:pt idx="197">
                  <c:v>-2.3312177466870538E-3</c:v>
                </c:pt>
                <c:pt idx="198">
                  <c:v>-2.3198356198776758E-3</c:v>
                </c:pt>
                <c:pt idx="199">
                  <c:v>-2.3388298743119268E-3</c:v>
                </c:pt>
                <c:pt idx="200">
                  <c:v>-2.3375699321100916E-3</c:v>
                </c:pt>
                <c:pt idx="201">
                  <c:v>-2.3177681650356778E-3</c:v>
                </c:pt>
                <c:pt idx="202">
                  <c:v>-2.3120000587155964E-3</c:v>
                </c:pt>
                <c:pt idx="203">
                  <c:v>-2.3280118010193676E-3</c:v>
                </c:pt>
                <c:pt idx="204">
                  <c:v>-2.3377538707441384E-3</c:v>
                </c:pt>
                <c:pt idx="205">
                  <c:v>-2.3057036853211012E-3</c:v>
                </c:pt>
                <c:pt idx="206">
                  <c:v>-2.2098948618756368E-3</c:v>
                </c:pt>
                <c:pt idx="207">
                  <c:v>-2.0561435309887871E-3</c:v>
                </c:pt>
                <c:pt idx="208">
                  <c:v>-1.8868762760448521E-3</c:v>
                </c:pt>
                <c:pt idx="209">
                  <c:v>-1.7713689655453617E-3</c:v>
                </c:pt>
                <c:pt idx="210">
                  <c:v>-1.7634527459734961E-3</c:v>
                </c:pt>
                <c:pt idx="211">
                  <c:v>-1.8517484570846076E-3</c:v>
                </c:pt>
                <c:pt idx="212">
                  <c:v>-1.9726678636085627E-3</c:v>
                </c:pt>
                <c:pt idx="213">
                  <c:v>-2.0686617382262994E-3</c:v>
                </c:pt>
                <c:pt idx="214">
                  <c:v>-2.1109277462793069E-3</c:v>
                </c:pt>
                <c:pt idx="215">
                  <c:v>-2.0809159044852194E-3</c:v>
                </c:pt>
                <c:pt idx="216">
                  <c:v>-1.9546633915392456E-3</c:v>
                </c:pt>
                <c:pt idx="217">
                  <c:v>-1.7130613621814475E-3</c:v>
                </c:pt>
                <c:pt idx="218">
                  <c:v>-1.3586615007135576E-3</c:v>
                </c:pt>
                <c:pt idx="219">
                  <c:v>-9.3166699590214053E-4</c:v>
                </c:pt>
                <c:pt idx="220">
                  <c:v>-5.2329302762487264E-4</c:v>
                </c:pt>
                <c:pt idx="221">
                  <c:v>-2.5197543759429157E-4</c:v>
                </c:pt>
                <c:pt idx="222">
                  <c:v>-2.107861516106014E-4</c:v>
                </c:pt>
                <c:pt idx="223">
                  <c:v>-4.2077387626911314E-4</c:v>
                </c:pt>
                <c:pt idx="224">
                  <c:v>-8.1783691971457691E-4</c:v>
                </c:pt>
                <c:pt idx="225">
                  <c:v>-1.2931492344546379E-3</c:v>
                </c:pt>
                <c:pt idx="226">
                  <c:v>-1.7529000115188583E-3</c:v>
                </c:pt>
                <c:pt idx="227">
                  <c:v>-2.1608754152905199E-3</c:v>
                </c:pt>
                <c:pt idx="228">
                  <c:v>-2.5514478557594291E-3</c:v>
                </c:pt>
                <c:pt idx="229">
                  <c:v>-2.9908192762487253E-3</c:v>
                </c:pt>
                <c:pt idx="230">
                  <c:v>-3.5088424264016313E-3</c:v>
                </c:pt>
                <c:pt idx="231">
                  <c:v>-4.0679489635066261E-3</c:v>
                </c:pt>
                <c:pt idx="232">
                  <c:v>-4.5900671575942915E-3</c:v>
                </c:pt>
                <c:pt idx="233">
                  <c:v>-4.9934563346585113E-3</c:v>
                </c:pt>
                <c:pt idx="234">
                  <c:v>-5.2010310243628954E-3</c:v>
                </c:pt>
                <c:pt idx="235">
                  <c:v>-5.1675026551478084E-3</c:v>
                </c:pt>
                <c:pt idx="236">
                  <c:v>-4.9413153093781853E-3</c:v>
                </c:pt>
                <c:pt idx="237">
                  <c:v>-4.6561333718654436E-3</c:v>
                </c:pt>
                <c:pt idx="238">
                  <c:v>-4.4351964342507636E-3</c:v>
                </c:pt>
                <c:pt idx="239">
                  <c:v>-4.3342319533129451E-3</c:v>
                </c:pt>
                <c:pt idx="240">
                  <c:v>-4.3594163344546381E-3</c:v>
                </c:pt>
                <c:pt idx="241">
                  <c:v>-4.4993049636085618E-3</c:v>
                </c:pt>
                <c:pt idx="242">
                  <c:v>-4.7411311680937819E-3</c:v>
                </c:pt>
                <c:pt idx="243">
                  <c:v>-5.0666546191641187E-3</c:v>
                </c:pt>
                <c:pt idx="244">
                  <c:v>-5.4347895194699278E-3</c:v>
                </c:pt>
                <c:pt idx="245">
                  <c:v>-5.7708393750254836E-3</c:v>
                </c:pt>
                <c:pt idx="246">
                  <c:v>-5.9909663896024461E-3</c:v>
                </c:pt>
                <c:pt idx="247">
                  <c:v>-6.0546295352701318E-3</c:v>
                </c:pt>
                <c:pt idx="248">
                  <c:v>-5.9851504444444438E-3</c:v>
                </c:pt>
                <c:pt idx="249">
                  <c:v>-5.8479875180428133E-3</c:v>
                </c:pt>
                <c:pt idx="250">
                  <c:v>-5.7112944509683985E-3</c:v>
                </c:pt>
                <c:pt idx="251">
                  <c:v>-5.604398321610601E-3</c:v>
                </c:pt>
                <c:pt idx="252">
                  <c:v>-5.5141516006116205E-3</c:v>
                </c:pt>
                <c:pt idx="253">
                  <c:v>-5.4158338327217129E-3</c:v>
                </c:pt>
                <c:pt idx="254">
                  <c:v>-5.2844382709480112E-3</c:v>
                </c:pt>
                <c:pt idx="255">
                  <c:v>-5.0745179935779818E-3</c:v>
                </c:pt>
                <c:pt idx="256">
                  <c:v>-4.720848601834862E-3</c:v>
                </c:pt>
                <c:pt idx="257">
                  <c:v>-4.2044948055045871E-3</c:v>
                </c:pt>
                <c:pt idx="258">
                  <c:v>-3.6187946805300709E-3</c:v>
                </c:pt>
                <c:pt idx="259">
                  <c:v>-3.1404219763506622E-3</c:v>
                </c:pt>
                <c:pt idx="260">
                  <c:v>-2.9399317033639142E-3</c:v>
                </c:pt>
                <c:pt idx="261">
                  <c:v>-3.0985095678899084E-3</c:v>
                </c:pt>
                <c:pt idx="262">
                  <c:v>-3.5501277378185525E-3</c:v>
                </c:pt>
                <c:pt idx="263">
                  <c:v>-4.1071757202854227E-3</c:v>
                </c:pt>
                <c:pt idx="264">
                  <c:v>-4.5751262271151883E-3</c:v>
                </c:pt>
                <c:pt idx="265">
                  <c:v>-4.8469863385321105E-3</c:v>
                </c:pt>
                <c:pt idx="266">
                  <c:v>-4.9086298683995912E-3</c:v>
                </c:pt>
                <c:pt idx="267">
                  <c:v>-4.7886674244648321E-3</c:v>
                </c:pt>
                <c:pt idx="268">
                  <c:v>-4.5315635632008156E-3</c:v>
                </c:pt>
                <c:pt idx="269">
                  <c:v>-4.210050047400612E-3</c:v>
                </c:pt>
                <c:pt idx="270">
                  <c:v>-3.9199102976554536E-3</c:v>
                </c:pt>
                <c:pt idx="271">
                  <c:v>-3.7417709728848111E-3</c:v>
                </c:pt>
                <c:pt idx="272">
                  <c:v>-3.6837264832823647E-3</c:v>
                </c:pt>
                <c:pt idx="273">
                  <c:v>-3.6460498540265038E-3</c:v>
                </c:pt>
                <c:pt idx="274">
                  <c:v>-3.4699368204892962E-3</c:v>
                </c:pt>
                <c:pt idx="275">
                  <c:v>-3.0364475407747196E-3</c:v>
                </c:pt>
                <c:pt idx="276">
                  <c:v>-2.3325001249745159E-3</c:v>
                </c:pt>
                <c:pt idx="277">
                  <c:v>-1.4596168032619777E-3</c:v>
                </c:pt>
                <c:pt idx="278">
                  <c:v>-5.9033595209989794E-4</c:v>
                </c:pt>
                <c:pt idx="279">
                  <c:v>1.0181986720489296E-4</c:v>
                </c:pt>
                <c:pt idx="280">
                  <c:v>4.931366957798165E-4</c:v>
                </c:pt>
                <c:pt idx="281">
                  <c:v>5.3026396611620798E-4</c:v>
                </c:pt>
                <c:pt idx="282">
                  <c:v>2.2264944845056062E-4</c:v>
                </c:pt>
                <c:pt idx="283">
                  <c:v>-3.9268592636085628E-4</c:v>
                </c:pt>
                <c:pt idx="284">
                  <c:v>-1.2724324099898062E-3</c:v>
                </c:pt>
                <c:pt idx="285">
                  <c:v>-2.3355547662589193E-3</c:v>
                </c:pt>
                <c:pt idx="286">
                  <c:v>-3.4240801161060145E-3</c:v>
                </c:pt>
                <c:pt idx="287">
                  <c:v>-4.3359741780835881E-3</c:v>
                </c:pt>
                <c:pt idx="288">
                  <c:v>-4.9135105451580015E-3</c:v>
                </c:pt>
                <c:pt idx="289">
                  <c:v>-5.1091014136595307E-3</c:v>
                </c:pt>
                <c:pt idx="290">
                  <c:v>-4.9948781502548419E-3</c:v>
                </c:pt>
                <c:pt idx="291">
                  <c:v>-4.7069504844036696E-3</c:v>
                </c:pt>
                <c:pt idx="292">
                  <c:v>-4.3656932385321093E-3</c:v>
                </c:pt>
                <c:pt idx="293">
                  <c:v>-4.0442453620795106E-3</c:v>
                </c:pt>
                <c:pt idx="294">
                  <c:v>-3.7768932292558612E-3</c:v>
                </c:pt>
                <c:pt idx="295">
                  <c:v>-3.5729809940876658E-3</c:v>
                </c:pt>
                <c:pt idx="296">
                  <c:v>-3.4322657539245659E-3</c:v>
                </c:pt>
                <c:pt idx="297">
                  <c:v>-3.3494622411824669E-3</c:v>
                </c:pt>
                <c:pt idx="298">
                  <c:v>-3.3104212771661568E-3</c:v>
                </c:pt>
                <c:pt idx="299">
                  <c:v>-3.291521958715596E-3</c:v>
                </c:pt>
                <c:pt idx="300">
                  <c:v>-3.2665385750254841E-3</c:v>
                </c:pt>
                <c:pt idx="301">
                  <c:v>-3.2350902693170235E-3</c:v>
                </c:pt>
                <c:pt idx="302">
                  <c:v>-3.2412507284403664E-3</c:v>
                </c:pt>
                <c:pt idx="303">
                  <c:v>-3.3254512101936803E-3</c:v>
                </c:pt>
                <c:pt idx="304">
                  <c:v>-3.4501048295616722E-3</c:v>
                </c:pt>
                <c:pt idx="305">
                  <c:v>-3.5065498693170232E-3</c:v>
                </c:pt>
                <c:pt idx="306">
                  <c:v>-3.4171683272171253E-3</c:v>
                </c:pt>
                <c:pt idx="307">
                  <c:v>-3.209426757798165E-3</c:v>
                </c:pt>
                <c:pt idx="308">
                  <c:v>-2.9723493951070335E-3</c:v>
                </c:pt>
                <c:pt idx="309">
                  <c:v>-2.7525294393476044E-3</c:v>
                </c:pt>
                <c:pt idx="310">
                  <c:v>-2.5105799292558613E-3</c:v>
                </c:pt>
                <c:pt idx="311">
                  <c:v>-2.182845321304791E-3</c:v>
                </c:pt>
                <c:pt idx="312">
                  <c:v>-1.7476030623853208E-3</c:v>
                </c:pt>
                <c:pt idx="313">
                  <c:v>-1.2201695624872578E-3</c:v>
                </c:pt>
                <c:pt idx="314">
                  <c:v>-6.3320129033639144E-4</c:v>
                </c:pt>
                <c:pt idx="315">
                  <c:v>-3.6777802096839953E-5</c:v>
                </c:pt>
                <c:pt idx="316">
                  <c:v>4.9452698961264011E-4</c:v>
                </c:pt>
                <c:pt idx="317">
                  <c:v>8.6494169923547392E-4</c:v>
                </c:pt>
                <c:pt idx="318">
                  <c:v>1.0011339416309886E-3</c:v>
                </c:pt>
                <c:pt idx="319">
                  <c:v>9.0210341170234454E-4</c:v>
                </c:pt>
                <c:pt idx="320">
                  <c:v>6.4188840175331298E-4</c:v>
                </c:pt>
                <c:pt idx="321">
                  <c:v>3.3193311730886848E-4</c:v>
                </c:pt>
                <c:pt idx="322">
                  <c:v>5.7946007353720698E-5</c:v>
                </c:pt>
                <c:pt idx="323">
                  <c:v>-1.6592881369011212E-4</c:v>
                </c:pt>
                <c:pt idx="324">
                  <c:v>-3.87705307166157E-4</c:v>
                </c:pt>
                <c:pt idx="325">
                  <c:v>-6.7586335975535156E-4</c:v>
                </c:pt>
                <c:pt idx="326">
                  <c:v>-1.0498366875637103E-3</c:v>
                </c:pt>
                <c:pt idx="327">
                  <c:v>-1.4084399721712537E-3</c:v>
                </c:pt>
                <c:pt idx="328">
                  <c:v>-1.5623982339449539E-3</c:v>
                </c:pt>
                <c:pt idx="329">
                  <c:v>-1.3843650633027522E-3</c:v>
                </c:pt>
                <c:pt idx="330">
                  <c:v>-9.0969041464831796E-4</c:v>
                </c:pt>
                <c:pt idx="331">
                  <c:v>-2.9850309126401629E-4</c:v>
                </c:pt>
                <c:pt idx="332">
                  <c:v>2.4117762167176346E-4</c:v>
                </c:pt>
                <c:pt idx="333">
                  <c:v>5.2134368658511717E-4</c:v>
                </c:pt>
                <c:pt idx="334">
                  <c:v>4.4385696305810393E-4</c:v>
                </c:pt>
                <c:pt idx="335">
                  <c:v>3.4551857852191642E-5</c:v>
                </c:pt>
                <c:pt idx="336">
                  <c:v>-5.6412692924566758E-4</c:v>
                </c:pt>
                <c:pt idx="337">
                  <c:v>-1.1610308051987768E-3</c:v>
                </c:pt>
                <c:pt idx="338">
                  <c:v>-1.6379699195718657E-3</c:v>
                </c:pt>
                <c:pt idx="339">
                  <c:v>-1.9820743195718654E-3</c:v>
                </c:pt>
                <c:pt idx="340">
                  <c:v>-2.2064365569826705E-3</c:v>
                </c:pt>
                <c:pt idx="341">
                  <c:v>-2.327848073496432E-3</c:v>
                </c:pt>
                <c:pt idx="342">
                  <c:v>-2.3976418253822628E-3</c:v>
                </c:pt>
                <c:pt idx="343">
                  <c:v>-2.4671209163098879E-3</c:v>
                </c:pt>
                <c:pt idx="344">
                  <c:v>-2.5446643788990825E-3</c:v>
                </c:pt>
                <c:pt idx="345">
                  <c:v>-2.6117402158002036E-3</c:v>
                </c:pt>
                <c:pt idx="346">
                  <c:v>-2.6432782657492353E-3</c:v>
                </c:pt>
                <c:pt idx="347">
                  <c:v>-2.6058857028542306E-3</c:v>
                </c:pt>
                <c:pt idx="348">
                  <c:v>-2.470054847910296E-3</c:v>
                </c:pt>
                <c:pt idx="349">
                  <c:v>-2.2359038144750252E-3</c:v>
                </c:pt>
                <c:pt idx="350">
                  <c:v>-1.9342538113149845E-3</c:v>
                </c:pt>
                <c:pt idx="351">
                  <c:v>-1.6131239335372069E-3</c:v>
                </c:pt>
                <c:pt idx="352">
                  <c:v>-1.3367900537206933E-3</c:v>
                </c:pt>
                <c:pt idx="353">
                  <c:v>-1.1718191182466869E-3</c:v>
                </c:pt>
                <c:pt idx="354">
                  <c:v>-1.1525945697247705E-3</c:v>
                </c:pt>
                <c:pt idx="355">
                  <c:v>-1.2793889782874615E-3</c:v>
                </c:pt>
                <c:pt idx="356">
                  <c:v>-1.5515191568807338E-3</c:v>
                </c:pt>
                <c:pt idx="357">
                  <c:v>-1.9802213979612641E-3</c:v>
                </c:pt>
                <c:pt idx="358">
                  <c:v>-2.5815064239551478E-3</c:v>
                </c:pt>
                <c:pt idx="359">
                  <c:v>-3.362556368909276E-3</c:v>
                </c:pt>
                <c:pt idx="360">
                  <c:v>-4.2900169750254838E-3</c:v>
                </c:pt>
                <c:pt idx="361">
                  <c:v>-5.2769809706422017E-3</c:v>
                </c:pt>
                <c:pt idx="362">
                  <c:v>-6.2240684909276251E-3</c:v>
                </c:pt>
                <c:pt idx="363">
                  <c:v>-7.063284562385321E-3</c:v>
                </c:pt>
                <c:pt idx="364">
                  <c:v>-7.7494978512742093E-3</c:v>
                </c:pt>
                <c:pt idx="365">
                  <c:v>-8.2368520242609572E-3</c:v>
                </c:pt>
                <c:pt idx="366">
                  <c:v>-8.4799802617736997E-3</c:v>
                </c:pt>
                <c:pt idx="367">
                  <c:v>-8.447169475535166E-3</c:v>
                </c:pt>
                <c:pt idx="368">
                  <c:v>-8.142933577675841E-3</c:v>
                </c:pt>
                <c:pt idx="369">
                  <c:v>-7.6203269821610593E-3</c:v>
                </c:pt>
                <c:pt idx="370">
                  <c:v>-6.9642239940876649E-3</c:v>
                </c:pt>
                <c:pt idx="371">
                  <c:v>-6.2673578428134548E-3</c:v>
                </c:pt>
                <c:pt idx="372">
                  <c:v>-5.6054778482161052E-3</c:v>
                </c:pt>
                <c:pt idx="373">
                  <c:v>-5.0222705359836894E-3</c:v>
                </c:pt>
                <c:pt idx="374">
                  <c:v>-4.5435722308868505E-3</c:v>
                </c:pt>
                <c:pt idx="375">
                  <c:v>-4.1873848089704381E-3</c:v>
                </c:pt>
                <c:pt idx="376">
                  <c:v>-3.9534731553516819E-3</c:v>
                </c:pt>
                <c:pt idx="377">
                  <c:v>-3.8334432178389398E-3</c:v>
                </c:pt>
                <c:pt idx="378">
                  <c:v>-3.8204354967380223E-3</c:v>
                </c:pt>
                <c:pt idx="379">
                  <c:v>-3.8865840383282358E-3</c:v>
                </c:pt>
                <c:pt idx="380">
                  <c:v>-3.9743831895005096E-3</c:v>
                </c:pt>
                <c:pt idx="381">
                  <c:v>-4.0129728363914371E-3</c:v>
                </c:pt>
                <c:pt idx="382">
                  <c:v>-3.9302434924566761E-3</c:v>
                </c:pt>
                <c:pt idx="383">
                  <c:v>-3.6731021759429153E-3</c:v>
                </c:pt>
                <c:pt idx="384">
                  <c:v>-3.2435510731906223E-3</c:v>
                </c:pt>
                <c:pt idx="385">
                  <c:v>-2.710798744444444E-3</c:v>
                </c:pt>
                <c:pt idx="386">
                  <c:v>-2.1762272407747198E-3</c:v>
                </c:pt>
                <c:pt idx="387">
                  <c:v>-1.7206835026503566E-3</c:v>
                </c:pt>
                <c:pt idx="388">
                  <c:v>-1.3676584521916412E-3</c:v>
                </c:pt>
                <c:pt idx="389">
                  <c:v>-1.0870343718654433E-3</c:v>
                </c:pt>
                <c:pt idx="390">
                  <c:v>-8.4463280306829763E-4</c:v>
                </c:pt>
                <c:pt idx="391">
                  <c:v>-6.4611078422018345E-4</c:v>
                </c:pt>
                <c:pt idx="392">
                  <c:v>-5.2511164617737006E-4</c:v>
                </c:pt>
                <c:pt idx="393">
                  <c:v>-5.033781994699286E-4</c:v>
                </c:pt>
                <c:pt idx="394">
                  <c:v>-5.8447286344546373E-4</c:v>
                </c:pt>
                <c:pt idx="395">
                  <c:v>-7.8340600913353708E-4</c:v>
                </c:pt>
                <c:pt idx="396">
                  <c:v>-1.1170283204892967E-3</c:v>
                </c:pt>
                <c:pt idx="397">
                  <c:v>-1.5338030160040774E-3</c:v>
                </c:pt>
                <c:pt idx="398">
                  <c:v>-1.8783450118246686E-3</c:v>
                </c:pt>
                <c:pt idx="399">
                  <c:v>-1.9495783798165137E-3</c:v>
                </c:pt>
                <c:pt idx="400">
                  <c:v>-1.6154897322120283E-3</c:v>
                </c:pt>
                <c:pt idx="401">
                  <c:v>-9.0386427132517846E-4</c:v>
                </c:pt>
                <c:pt idx="402">
                  <c:v>1.6313926492354741E-5</c:v>
                </c:pt>
                <c:pt idx="403">
                  <c:v>9.4788196066258911E-4</c:v>
                </c:pt>
                <c:pt idx="404">
                  <c:v>1.7571580412844034E-3</c:v>
                </c:pt>
                <c:pt idx="405">
                  <c:v>2.3744084541284403E-3</c:v>
                </c:pt>
                <c:pt idx="406">
                  <c:v>2.7486776690112133E-3</c:v>
                </c:pt>
                <c:pt idx="407">
                  <c:v>2.8386872352701327E-3</c:v>
                </c:pt>
                <c:pt idx="408">
                  <c:v>2.6496399076452598E-3</c:v>
                </c:pt>
                <c:pt idx="409">
                  <c:v>2.2649492370030578E-3</c:v>
                </c:pt>
                <c:pt idx="410">
                  <c:v>1.829700302956167E-3</c:v>
                </c:pt>
                <c:pt idx="411">
                  <c:v>1.4842400975535166E-3</c:v>
                </c:pt>
                <c:pt idx="412">
                  <c:v>1.2957748093781855E-3</c:v>
                </c:pt>
                <c:pt idx="413">
                  <c:v>1.2289085920489295E-3</c:v>
                </c:pt>
                <c:pt idx="414">
                  <c:v>1.1635372464831803E-3</c:v>
                </c:pt>
                <c:pt idx="415">
                  <c:v>9.6536836379204898E-4</c:v>
                </c:pt>
                <c:pt idx="416">
                  <c:v>5.7834044939857282E-4</c:v>
                </c:pt>
                <c:pt idx="417">
                  <c:v>6.2019380094801218E-5</c:v>
                </c:pt>
                <c:pt idx="418">
                  <c:v>-4.6482943805300711E-4</c:v>
                </c:pt>
                <c:pt idx="419">
                  <c:v>-9.0847209967380221E-4</c:v>
                </c:pt>
                <c:pt idx="420">
                  <c:v>-1.2258170517838939E-3</c:v>
                </c:pt>
                <c:pt idx="421">
                  <c:v>-1.4013524032619774E-3</c:v>
                </c:pt>
                <c:pt idx="422">
                  <c:v>-1.4434420750254842E-3</c:v>
                </c:pt>
                <c:pt idx="423">
                  <c:v>-1.4045459255861365E-3</c:v>
                </c:pt>
                <c:pt idx="424">
                  <c:v>-1.3581396305810396E-3</c:v>
                </c:pt>
                <c:pt idx="425">
                  <c:v>-1.326306203567788E-3</c:v>
                </c:pt>
                <c:pt idx="426">
                  <c:v>-1.233731139041794E-3</c:v>
                </c:pt>
                <c:pt idx="427">
                  <c:v>-9.3767624341488289E-4</c:v>
                </c:pt>
                <c:pt idx="428">
                  <c:v>-2.8663673496432209E-4</c:v>
                </c:pt>
                <c:pt idx="429">
                  <c:v>8.664575237410804E-4</c:v>
                </c:pt>
                <c:pt idx="430">
                  <c:v>2.6284528531090724E-3</c:v>
                </c:pt>
                <c:pt idx="431">
                  <c:v>4.900078207645259E-3</c:v>
                </c:pt>
                <c:pt idx="432">
                  <c:v>7.1927009301732932E-3</c:v>
                </c:pt>
                <c:pt idx="433">
                  <c:v>8.7110367881753307E-3</c:v>
                </c:pt>
                <c:pt idx="434">
                  <c:v>8.7973848270132514E-3</c:v>
                </c:pt>
                <c:pt idx="435">
                  <c:v>7.4005834202854233E-3</c:v>
                </c:pt>
                <c:pt idx="436">
                  <c:v>5.143742314678899E-3</c:v>
                </c:pt>
                <c:pt idx="437">
                  <c:v>2.9876975122324159E-3</c:v>
                </c:pt>
                <c:pt idx="438">
                  <c:v>1.8050458577981651E-3</c:v>
                </c:pt>
                <c:pt idx="439">
                  <c:v>2.0914951543323139E-3</c:v>
                </c:pt>
                <c:pt idx="440">
                  <c:v>3.8791675308868499E-3</c:v>
                </c:pt>
                <c:pt idx="441">
                  <c:v>6.8613177744138642E-3</c:v>
                </c:pt>
                <c:pt idx="442">
                  <c:v>1.0617990367991844E-2</c:v>
                </c:pt>
                <c:pt idx="443">
                  <c:v>1.4724243429153924E-2</c:v>
                </c:pt>
                <c:pt idx="444">
                  <c:v>1.8733617967380226E-2</c:v>
                </c:pt>
                <c:pt idx="445">
                  <c:v>2.224327884607543E-2</c:v>
                </c:pt>
                <c:pt idx="446">
                  <c:v>2.506116896941896E-2</c:v>
                </c:pt>
                <c:pt idx="447">
                  <c:v>2.7291952355759427E-2</c:v>
                </c:pt>
                <c:pt idx="448">
                  <c:v>2.9254986436289501E-2</c:v>
                </c:pt>
                <c:pt idx="449">
                  <c:v>3.1321429601427114E-2</c:v>
                </c:pt>
                <c:pt idx="450">
                  <c:v>3.3778843121304788E-2</c:v>
                </c:pt>
                <c:pt idx="451">
                  <c:v>3.6784004971457694E-2</c:v>
                </c:pt>
                <c:pt idx="452">
                  <c:v>4.0396985931702337E-2</c:v>
                </c:pt>
                <c:pt idx="453">
                  <c:v>4.4586878387359835E-2</c:v>
                </c:pt>
                <c:pt idx="454">
                  <c:v>4.920254119266055E-2</c:v>
                </c:pt>
                <c:pt idx="455">
                  <c:v>5.4025443443425067E-2</c:v>
                </c:pt>
                <c:pt idx="456">
                  <c:v>5.8878769729867476E-2</c:v>
                </c:pt>
                <c:pt idx="457">
                  <c:v>6.36661392008155E-2</c:v>
                </c:pt>
                <c:pt idx="458">
                  <c:v>6.8338547058103966E-2</c:v>
                </c:pt>
                <c:pt idx="459">
                  <c:v>7.2923981633027532E-2</c:v>
                </c:pt>
                <c:pt idx="460">
                  <c:v>7.758585158919469E-2</c:v>
                </c:pt>
                <c:pt idx="461">
                  <c:v>8.2486022878695206E-2</c:v>
                </c:pt>
                <c:pt idx="462">
                  <c:v>8.7571444054026504E-2</c:v>
                </c:pt>
                <c:pt idx="463">
                  <c:v>9.2622688254841989E-2</c:v>
                </c:pt>
                <c:pt idx="464">
                  <c:v>9.7445890147808356E-2</c:v>
                </c:pt>
                <c:pt idx="465">
                  <c:v>0.10187119135372069</c:v>
                </c:pt>
                <c:pt idx="466">
                  <c:v>0.10565281432212029</c:v>
                </c:pt>
                <c:pt idx="467">
                  <c:v>0.10858849782874617</c:v>
                </c:pt>
                <c:pt idx="468">
                  <c:v>0.11076888203873599</c:v>
                </c:pt>
                <c:pt idx="469">
                  <c:v>0.11262472740061161</c:v>
                </c:pt>
                <c:pt idx="470">
                  <c:v>0.11474987070336391</c:v>
                </c:pt>
                <c:pt idx="471">
                  <c:v>0.11765153149847095</c:v>
                </c:pt>
                <c:pt idx="472">
                  <c:v>0.12151888172273191</c:v>
                </c:pt>
                <c:pt idx="473">
                  <c:v>0.12613293951070337</c:v>
                </c:pt>
                <c:pt idx="474">
                  <c:v>0.13096595542303771</c:v>
                </c:pt>
                <c:pt idx="475">
                  <c:v>0.13538071872578999</c:v>
                </c:pt>
                <c:pt idx="476">
                  <c:v>0.13886951147808357</c:v>
                </c:pt>
                <c:pt idx="477">
                  <c:v>0.14127971211009172</c:v>
                </c:pt>
                <c:pt idx="478">
                  <c:v>0.14289394523955148</c:v>
                </c:pt>
                <c:pt idx="479">
                  <c:v>0.14430182301732922</c:v>
                </c:pt>
                <c:pt idx="480">
                  <c:v>0.14616741118246687</c:v>
                </c:pt>
                <c:pt idx="481">
                  <c:v>0.14900011281345565</c:v>
                </c:pt>
                <c:pt idx="482">
                  <c:v>0.15295410403669724</c:v>
                </c:pt>
                <c:pt idx="483">
                  <c:v>0.15773178409785935</c:v>
                </c:pt>
                <c:pt idx="484">
                  <c:v>0.16270210125382262</c:v>
                </c:pt>
                <c:pt idx="485">
                  <c:v>0.16718317738022426</c:v>
                </c:pt>
                <c:pt idx="486">
                  <c:v>0.1706861986748216</c:v>
                </c:pt>
                <c:pt idx="487">
                  <c:v>0.17301348454638124</c:v>
                </c:pt>
                <c:pt idx="488">
                  <c:v>0.17428217422018347</c:v>
                </c:pt>
                <c:pt idx="489">
                  <c:v>0.17489104652395515</c:v>
                </c:pt>
                <c:pt idx="490">
                  <c:v>0.17531622945973496</c:v>
                </c:pt>
                <c:pt idx="491">
                  <c:v>0.17581723068297656</c:v>
                </c:pt>
                <c:pt idx="492">
                  <c:v>0.17636828694189602</c:v>
                </c:pt>
                <c:pt idx="493">
                  <c:v>0.17686026924566767</c:v>
                </c:pt>
                <c:pt idx="494">
                  <c:v>0.17728768318042815</c:v>
                </c:pt>
                <c:pt idx="495">
                  <c:v>0.17777312675840978</c:v>
                </c:pt>
                <c:pt idx="496">
                  <c:v>0.17848297541284405</c:v>
                </c:pt>
                <c:pt idx="497">
                  <c:v>0.17948010053007135</c:v>
                </c:pt>
                <c:pt idx="498">
                  <c:v>0.18055641417940876</c:v>
                </c:pt>
                <c:pt idx="499">
                  <c:v>0.18117894541284404</c:v>
                </c:pt>
                <c:pt idx="500">
                  <c:v>0.18070530949031599</c:v>
                </c:pt>
                <c:pt idx="501">
                  <c:v>0.17875831366972475</c:v>
                </c:pt>
                <c:pt idx="502">
                  <c:v>0.17540136335372067</c:v>
                </c:pt>
                <c:pt idx="503">
                  <c:v>0.17097862542303771</c:v>
                </c:pt>
                <c:pt idx="504">
                  <c:v>0.16586021989806321</c:v>
                </c:pt>
                <c:pt idx="505">
                  <c:v>0.16030889416921507</c:v>
                </c:pt>
                <c:pt idx="506">
                  <c:v>0.15444254691131498</c:v>
                </c:pt>
                <c:pt idx="507">
                  <c:v>0.1482609645158002</c:v>
                </c:pt>
                <c:pt idx="508">
                  <c:v>0.1417479604077472</c:v>
                </c:pt>
                <c:pt idx="509">
                  <c:v>0.13495364893985728</c:v>
                </c:pt>
                <c:pt idx="510">
                  <c:v>0.12799240430173292</c:v>
                </c:pt>
                <c:pt idx="511">
                  <c:v>0.1210237427930683</c:v>
                </c:pt>
                <c:pt idx="512">
                  <c:v>0.11422711725790009</c:v>
                </c:pt>
                <c:pt idx="513">
                  <c:v>0.1077136265953109</c:v>
                </c:pt>
                <c:pt idx="514">
                  <c:v>0.10145145537716616</c:v>
                </c:pt>
                <c:pt idx="515">
                  <c:v>9.5309591857288475E-2</c:v>
                </c:pt>
                <c:pt idx="516">
                  <c:v>8.9131605172273198E-2</c:v>
                </c:pt>
                <c:pt idx="517">
                  <c:v>8.2761871416921512E-2</c:v>
                </c:pt>
                <c:pt idx="518">
                  <c:v>7.6096821300713546E-2</c:v>
                </c:pt>
                <c:pt idx="519">
                  <c:v>6.9152374412844025E-2</c:v>
                </c:pt>
                <c:pt idx="520">
                  <c:v>6.2072459725790008E-2</c:v>
                </c:pt>
                <c:pt idx="521">
                  <c:v>5.5075952285423037E-2</c:v>
                </c:pt>
                <c:pt idx="522">
                  <c:v>4.8377825859327213E-2</c:v>
                </c:pt>
                <c:pt idx="523">
                  <c:v>4.2176289102956163E-2</c:v>
                </c:pt>
                <c:pt idx="524">
                  <c:v>3.6704457468909275E-2</c:v>
                </c:pt>
                <c:pt idx="525">
                  <c:v>3.2159688153924566E-2</c:v>
                </c:pt>
                <c:pt idx="526">
                  <c:v>2.8514040294597344E-2</c:v>
                </c:pt>
                <c:pt idx="527">
                  <c:v>2.5449252675840976E-2</c:v>
                </c:pt>
                <c:pt idx="528">
                  <c:v>2.2513846566768601E-2</c:v>
                </c:pt>
                <c:pt idx="529">
                  <c:v>1.9403218190621813E-2</c:v>
                </c:pt>
                <c:pt idx="530">
                  <c:v>1.6151801146788991E-2</c:v>
                </c:pt>
                <c:pt idx="531">
                  <c:v>1.3069979925586134E-2</c:v>
                </c:pt>
                <c:pt idx="532">
                  <c:v>1.0514187448521917E-2</c:v>
                </c:pt>
                <c:pt idx="533">
                  <c:v>8.6904734930682969E-3</c:v>
                </c:pt>
                <c:pt idx="534">
                  <c:v>7.5847615673802233E-3</c:v>
                </c:pt>
                <c:pt idx="535">
                  <c:v>6.9976073633027519E-3</c:v>
                </c:pt>
                <c:pt idx="536">
                  <c:v>6.6280881026503568E-3</c:v>
                </c:pt>
                <c:pt idx="537">
                  <c:v>6.1836101614678894E-3</c:v>
                </c:pt>
                <c:pt idx="538">
                  <c:v>5.469163041896024E-3</c:v>
                </c:pt>
                <c:pt idx="539">
                  <c:v>4.3819699488277268E-3</c:v>
                </c:pt>
                <c:pt idx="540">
                  <c:v>2.8516393298674819E-3</c:v>
                </c:pt>
                <c:pt idx="541">
                  <c:v>8.3602848254842E-4</c:v>
                </c:pt>
                <c:pt idx="542">
                  <c:v>-1.6086094651376146E-3</c:v>
                </c:pt>
                <c:pt idx="543">
                  <c:v>-4.2543017392456667E-3</c:v>
                </c:pt>
                <c:pt idx="544">
                  <c:v>-6.7372193083588185E-3</c:v>
                </c:pt>
                <c:pt idx="545">
                  <c:v>-8.7211452515800186E-3</c:v>
                </c:pt>
                <c:pt idx="546">
                  <c:v>-1.0035689769520895E-2</c:v>
                </c:pt>
                <c:pt idx="547">
                  <c:v>-1.070185004485219E-2</c:v>
                </c:pt>
                <c:pt idx="548">
                  <c:v>-1.0892980773700305E-2</c:v>
                </c:pt>
                <c:pt idx="549">
                  <c:v>-1.0825987078491335E-2</c:v>
                </c:pt>
                <c:pt idx="550">
                  <c:v>-1.0609724998980632E-2</c:v>
                </c:pt>
                <c:pt idx="551">
                  <c:v>-1.0185657565341488E-2</c:v>
                </c:pt>
                <c:pt idx="552">
                  <c:v>-9.4061280804281343E-3</c:v>
                </c:pt>
                <c:pt idx="553">
                  <c:v>-8.1760135966360836E-3</c:v>
                </c:pt>
                <c:pt idx="554">
                  <c:v>-6.5598187046890929E-3</c:v>
                </c:pt>
                <c:pt idx="555">
                  <c:v>-4.7759838208970432E-3</c:v>
                </c:pt>
                <c:pt idx="556">
                  <c:v>-3.1001399831804281E-3</c:v>
                </c:pt>
                <c:pt idx="557">
                  <c:v>-1.7600272606523957E-3</c:v>
                </c:pt>
                <c:pt idx="558">
                  <c:v>-8.6946877633027511E-4</c:v>
                </c:pt>
                <c:pt idx="559">
                  <c:v>-4.3023767391437302E-4</c:v>
                </c:pt>
                <c:pt idx="560">
                  <c:v>-3.7102428430173289E-4</c:v>
                </c:pt>
                <c:pt idx="561">
                  <c:v>-5.4639266331294595E-4</c:v>
                </c:pt>
                <c:pt idx="562">
                  <c:v>-7.7677443917431187E-4</c:v>
                </c:pt>
                <c:pt idx="563">
                  <c:v>-1.0428209697247706E-3</c:v>
                </c:pt>
                <c:pt idx="564">
                  <c:v>-1.6006012761467891E-3</c:v>
                </c:pt>
                <c:pt idx="565">
                  <c:v>-2.6846001051987769E-3</c:v>
                </c:pt>
                <c:pt idx="566">
                  <c:v>-3.9845450544342504E-3</c:v>
                </c:pt>
                <c:pt idx="567">
                  <c:v>-4.6193975737003059E-3</c:v>
                </c:pt>
                <c:pt idx="568">
                  <c:v>-3.9595501745158003E-3</c:v>
                </c:pt>
                <c:pt idx="569">
                  <c:v>-2.4081621110091742E-3</c:v>
                </c:pt>
                <c:pt idx="570">
                  <c:v>-1.0920579163098878E-3</c:v>
                </c:pt>
                <c:pt idx="571">
                  <c:v>-8.7347945327217124E-4</c:v>
                </c:pt>
                <c:pt idx="572">
                  <c:v>-1.7919194665647297E-3</c:v>
                </c:pt>
                <c:pt idx="573">
                  <c:v>-3.2819482521916406E-3</c:v>
                </c:pt>
                <c:pt idx="574">
                  <c:v>-4.7411919864424048E-3</c:v>
                </c:pt>
                <c:pt idx="575">
                  <c:v>-5.9166488981651369E-3</c:v>
                </c:pt>
                <c:pt idx="576">
                  <c:v>-6.9042110650356769E-3</c:v>
                </c:pt>
                <c:pt idx="577">
                  <c:v>-7.8786034518858305E-3</c:v>
                </c:pt>
                <c:pt idx="578">
                  <c:v>-8.8791114089704377E-3</c:v>
                </c:pt>
                <c:pt idx="579">
                  <c:v>-9.884040567278287E-3</c:v>
                </c:pt>
                <c:pt idx="580">
                  <c:v>-1.0977101523955148E-2</c:v>
                </c:pt>
                <c:pt idx="581">
                  <c:v>-1.2325797058103974E-2</c:v>
                </c:pt>
                <c:pt idx="582">
                  <c:v>-1.4029415436289501E-2</c:v>
                </c:pt>
                <c:pt idx="583">
                  <c:v>-1.6012442453618755E-2</c:v>
                </c:pt>
                <c:pt idx="584">
                  <c:v>-1.8031138721712539E-2</c:v>
                </c:pt>
                <c:pt idx="585">
                  <c:v>-1.9799079235474006E-2</c:v>
                </c:pt>
                <c:pt idx="586">
                  <c:v>-2.1137407457696229E-2</c:v>
                </c:pt>
                <c:pt idx="587">
                  <c:v>-2.2007997665647296E-2</c:v>
                </c:pt>
                <c:pt idx="588">
                  <c:v>-2.2466676703363917E-2</c:v>
                </c:pt>
                <c:pt idx="589">
                  <c:v>-2.2653574619775737E-2</c:v>
                </c:pt>
                <c:pt idx="590">
                  <c:v>-2.2783178635066258E-2</c:v>
                </c:pt>
                <c:pt idx="591">
                  <c:v>-2.3068976173292555E-2</c:v>
                </c:pt>
                <c:pt idx="592">
                  <c:v>-2.3619956778797142E-2</c:v>
                </c:pt>
                <c:pt idx="593">
                  <c:v>-2.43852198980632E-2</c:v>
                </c:pt>
                <c:pt idx="594">
                  <c:v>-2.5199867559633025E-2</c:v>
                </c:pt>
                <c:pt idx="595">
                  <c:v>-2.592122424362895E-2</c:v>
                </c:pt>
                <c:pt idx="596">
                  <c:v>-2.6541512609582062E-2</c:v>
                </c:pt>
                <c:pt idx="597">
                  <c:v>-2.7137912694189605E-2</c:v>
                </c:pt>
                <c:pt idx="598">
                  <c:v>-2.7727489250764528E-2</c:v>
                </c:pt>
                <c:pt idx="599">
                  <c:v>-2.8244588072375124E-2</c:v>
                </c:pt>
                <c:pt idx="600">
                  <c:v>-2.8661443333333331E-2</c:v>
                </c:pt>
                <c:pt idx="601">
                  <c:v>-2.9067395783893987E-2</c:v>
                </c:pt>
                <c:pt idx="602">
                  <c:v>-2.9606291327217118E-2</c:v>
                </c:pt>
                <c:pt idx="603">
                  <c:v>-3.0360252607543322E-2</c:v>
                </c:pt>
                <c:pt idx="604">
                  <c:v>-3.1349723508664627E-2</c:v>
                </c:pt>
                <c:pt idx="605">
                  <c:v>-3.2672467385321098E-2</c:v>
                </c:pt>
                <c:pt idx="606">
                  <c:v>-3.4561661991845058E-2</c:v>
                </c:pt>
                <c:pt idx="607">
                  <c:v>-3.7231836083588175E-2</c:v>
                </c:pt>
                <c:pt idx="608">
                  <c:v>-4.0642971150866458E-2</c:v>
                </c:pt>
                <c:pt idx="609">
                  <c:v>-4.4368311884811412E-2</c:v>
                </c:pt>
                <c:pt idx="610">
                  <c:v>-4.7698591111111112E-2</c:v>
                </c:pt>
                <c:pt idx="611">
                  <c:v>-4.9960216845056062E-2</c:v>
                </c:pt>
                <c:pt idx="612">
                  <c:v>-5.0834660863404685E-2</c:v>
                </c:pt>
                <c:pt idx="613">
                  <c:v>-5.048060282772681E-2</c:v>
                </c:pt>
                <c:pt idx="614">
                  <c:v>-4.9409148720693172E-2</c:v>
                </c:pt>
                <c:pt idx="615">
                  <c:v>-4.8198915921508656E-2</c:v>
                </c:pt>
                <c:pt idx="616">
                  <c:v>-4.7224958163098879E-2</c:v>
                </c:pt>
                <c:pt idx="617">
                  <c:v>-4.6528649761467887E-2</c:v>
                </c:pt>
                <c:pt idx="618">
                  <c:v>-4.5885063497451584E-2</c:v>
                </c:pt>
                <c:pt idx="619">
                  <c:v>-4.5067851078491337E-2</c:v>
                </c:pt>
                <c:pt idx="620">
                  <c:v>-4.4076475523955147E-2</c:v>
                </c:pt>
                <c:pt idx="621">
                  <c:v>-4.3067174857288483E-2</c:v>
                </c:pt>
                <c:pt idx="622">
                  <c:v>-4.2168180971457692E-2</c:v>
                </c:pt>
                <c:pt idx="623">
                  <c:v>-4.1502964123343526E-2</c:v>
                </c:pt>
                <c:pt idx="624">
                  <c:v>-4.1281674142711521E-2</c:v>
                </c:pt>
                <c:pt idx="625">
                  <c:v>-4.1662602045871557E-2</c:v>
                </c:pt>
                <c:pt idx="626">
                  <c:v>-4.2556172709480124E-2</c:v>
                </c:pt>
                <c:pt idx="627">
                  <c:v>-4.3673486858307846E-2</c:v>
                </c:pt>
                <c:pt idx="628">
                  <c:v>-4.4716813195718651E-2</c:v>
                </c:pt>
                <c:pt idx="629">
                  <c:v>-4.545198010601427E-2</c:v>
                </c:pt>
                <c:pt idx="630">
                  <c:v>-4.5675432849133536E-2</c:v>
                </c:pt>
                <c:pt idx="631">
                  <c:v>-4.5277748733944953E-2</c:v>
                </c:pt>
                <c:pt idx="632">
                  <c:v>-4.4396997402650358E-2</c:v>
                </c:pt>
                <c:pt idx="633">
                  <c:v>-4.3453214472986744E-2</c:v>
                </c:pt>
                <c:pt idx="634">
                  <c:v>-4.2957992475025485E-2</c:v>
                </c:pt>
                <c:pt idx="635">
                  <c:v>-4.3223457383282364E-2</c:v>
                </c:pt>
                <c:pt idx="636">
                  <c:v>-4.4211293603465845E-2</c:v>
                </c:pt>
                <c:pt idx="637">
                  <c:v>-4.5580007292558615E-2</c:v>
                </c:pt>
                <c:pt idx="638">
                  <c:v>-4.6803264130479097E-2</c:v>
                </c:pt>
                <c:pt idx="639">
                  <c:v>-4.7370118338430175E-2</c:v>
                </c:pt>
                <c:pt idx="640">
                  <c:v>-4.7069162184505603E-2</c:v>
                </c:pt>
                <c:pt idx="641">
                  <c:v>-4.6134780888888886E-2</c:v>
                </c:pt>
                <c:pt idx="642">
                  <c:v>-4.5153946201834862E-2</c:v>
                </c:pt>
                <c:pt idx="643">
                  <c:v>-4.4827348415902135E-2</c:v>
                </c:pt>
                <c:pt idx="644">
                  <c:v>-4.5760996923547397E-2</c:v>
                </c:pt>
                <c:pt idx="645">
                  <c:v>-4.8516586752293575E-2</c:v>
                </c:pt>
                <c:pt idx="646">
                  <c:v>-5.3786910704383281E-2</c:v>
                </c:pt>
                <c:pt idx="647">
                  <c:v>-6.2211072281345564E-2</c:v>
                </c:pt>
                <c:pt idx="648">
                  <c:v>-7.3711968584097856E-2</c:v>
                </c:pt>
                <c:pt idx="649">
                  <c:v>-8.6947815126401623E-2</c:v>
                </c:pt>
                <c:pt idx="650">
                  <c:v>-9.9635637431192664E-2</c:v>
                </c:pt>
                <c:pt idx="651">
                  <c:v>-0.10972521452599389</c:v>
                </c:pt>
                <c:pt idx="652">
                  <c:v>-0.11650229510703365</c:v>
                </c:pt>
                <c:pt idx="653">
                  <c:v>-0.12080938907237512</c:v>
                </c:pt>
                <c:pt idx="654">
                  <c:v>-0.12437388144750254</c:v>
                </c:pt>
                <c:pt idx="655">
                  <c:v>-0.12882968086646279</c:v>
                </c:pt>
                <c:pt idx="656">
                  <c:v>-0.13510951018348621</c:v>
                </c:pt>
                <c:pt idx="657">
                  <c:v>-0.14336799650356777</c:v>
                </c:pt>
                <c:pt idx="658">
                  <c:v>-0.15318179626911316</c:v>
                </c:pt>
                <c:pt idx="659">
                  <c:v>-0.16390174868501528</c:v>
                </c:pt>
                <c:pt idx="660">
                  <c:v>-0.1750226516106014</c:v>
                </c:pt>
                <c:pt idx="661">
                  <c:v>-0.18653171241590211</c:v>
                </c:pt>
                <c:pt idx="662">
                  <c:v>-0.19948075124362896</c:v>
                </c:pt>
                <c:pt idx="663">
                  <c:v>-0.2167575207543323</c:v>
                </c:pt>
                <c:pt idx="664">
                  <c:v>-0.24340704090723753</c:v>
                </c:pt>
                <c:pt idx="665">
                  <c:v>-0.28557862771661569</c:v>
                </c:pt>
                <c:pt idx="666">
                  <c:v>-0.34790188472986749</c:v>
                </c:pt>
                <c:pt idx="667">
                  <c:v>-0.4306478306218145</c:v>
                </c:pt>
                <c:pt idx="668">
                  <c:v>-0.52894152336391431</c:v>
                </c:pt>
                <c:pt idx="669">
                  <c:v>-0.63521886257900095</c:v>
                </c:pt>
                <c:pt idx="670">
                  <c:v>-0.74371001536187553</c:v>
                </c:pt>
                <c:pt idx="671">
                  <c:v>-0.85434767205912332</c:v>
                </c:pt>
                <c:pt idx="672">
                  <c:v>-0.9739877813659531</c:v>
                </c:pt>
                <c:pt idx="673">
                  <c:v>-1.1141223986748214</c:v>
                </c:pt>
                <c:pt idx="674">
                  <c:v>-1.2859048001019366</c:v>
                </c:pt>
                <c:pt idx="675">
                  <c:v>-1.4954577907237512</c:v>
                </c:pt>
                <c:pt idx="676">
                  <c:v>-1.7435266185524971</c:v>
                </c:pt>
                <c:pt idx="677">
                  <c:v>-2.0302758076452601</c:v>
                </c:pt>
                <c:pt idx="678">
                  <c:v>-2.3598498859327215</c:v>
                </c:pt>
                <c:pt idx="679">
                  <c:v>-2.738484632415902</c:v>
                </c:pt>
                <c:pt idx="680">
                  <c:v>-3.1677497195718654</c:v>
                </c:pt>
                <c:pt idx="681">
                  <c:v>-3.6418137960244645</c:v>
                </c:pt>
                <c:pt idx="682">
                  <c:v>-4.1533736218144748</c:v>
                </c:pt>
                <c:pt idx="683">
                  <c:v>-4.7005971212028541</c:v>
                </c:pt>
                <c:pt idx="684">
                  <c:v>-5.2851358016309886</c:v>
                </c:pt>
                <c:pt idx="685">
                  <c:v>-5.9044214533129455</c:v>
                </c:pt>
                <c:pt idx="686">
                  <c:v>-6.5493497097859317</c:v>
                </c:pt>
                <c:pt idx="687">
                  <c:v>-7.2084420439347605</c:v>
                </c:pt>
                <c:pt idx="688">
                  <c:v>-7.8705047370030572</c:v>
                </c:pt>
                <c:pt idx="689">
                  <c:v>-8.5235986323139645</c:v>
                </c:pt>
                <c:pt idx="690">
                  <c:v>-9.1545390122324157</c:v>
                </c:pt>
                <c:pt idx="691">
                  <c:v>-9.7504829291539235</c:v>
                </c:pt>
                <c:pt idx="692">
                  <c:v>-10.301369440366972</c:v>
                </c:pt>
                <c:pt idx="693">
                  <c:v>-10.802341619775738</c:v>
                </c:pt>
                <c:pt idx="694">
                  <c:v>-11.254532621814475</c:v>
                </c:pt>
                <c:pt idx="695">
                  <c:v>-11.662774311926604</c:v>
                </c:pt>
                <c:pt idx="696">
                  <c:v>-12.031906910295616</c:v>
                </c:pt>
                <c:pt idx="697">
                  <c:v>-12.365026089704381</c:v>
                </c:pt>
                <c:pt idx="698">
                  <c:v>-12.664470317023444</c:v>
                </c:pt>
                <c:pt idx="699">
                  <c:v>-12.933051974515799</c:v>
                </c:pt>
                <c:pt idx="700">
                  <c:v>-13.173384464831805</c:v>
                </c:pt>
                <c:pt idx="701">
                  <c:v>-13.386039679918451</c:v>
                </c:pt>
                <c:pt idx="702">
                  <c:v>-13.568678397553516</c:v>
                </c:pt>
                <c:pt idx="703">
                  <c:v>-13.717837350662588</c:v>
                </c:pt>
                <c:pt idx="704">
                  <c:v>-13.833278059123343</c:v>
                </c:pt>
                <c:pt idx="705">
                  <c:v>-13.921580729867484</c:v>
                </c:pt>
                <c:pt idx="706">
                  <c:v>-13.994847050968398</c:v>
                </c:pt>
                <c:pt idx="707">
                  <c:v>-14.064665295616718</c:v>
                </c:pt>
                <c:pt idx="708">
                  <c:v>-14.136207577981649</c:v>
                </c:pt>
                <c:pt idx="709">
                  <c:v>-14.207348850152904</c:v>
                </c:pt>
                <c:pt idx="710">
                  <c:v>-14.273044591233434</c:v>
                </c:pt>
                <c:pt idx="711">
                  <c:v>-14.330029002038733</c:v>
                </c:pt>
                <c:pt idx="712">
                  <c:v>-14.376669180428134</c:v>
                </c:pt>
                <c:pt idx="713">
                  <c:v>-14.407501369011211</c:v>
                </c:pt>
                <c:pt idx="714">
                  <c:v>-14.407600101936799</c:v>
                </c:pt>
                <c:pt idx="715">
                  <c:v>-14.354297692150867</c:v>
                </c:pt>
                <c:pt idx="716">
                  <c:v>-14.227962882772681</c:v>
                </c:pt>
                <c:pt idx="717">
                  <c:v>-14.024407856269113</c:v>
                </c:pt>
                <c:pt idx="718">
                  <c:v>-13.760690720693168</c:v>
                </c:pt>
                <c:pt idx="719">
                  <c:v>-13.471456295616715</c:v>
                </c:pt>
                <c:pt idx="720">
                  <c:v>-13.197824799184506</c:v>
                </c:pt>
                <c:pt idx="721">
                  <c:v>-12.974869402650356</c:v>
                </c:pt>
                <c:pt idx="722">
                  <c:v>-12.824346408766564</c:v>
                </c:pt>
                <c:pt idx="723">
                  <c:v>-12.754839555555556</c:v>
                </c:pt>
                <c:pt idx="724">
                  <c:v>-12.766420233435269</c:v>
                </c:pt>
                <c:pt idx="725">
                  <c:v>-12.855348722731907</c:v>
                </c:pt>
                <c:pt idx="726">
                  <c:v>-13.01592278593272</c:v>
                </c:pt>
                <c:pt idx="727">
                  <c:v>-13.239833618756368</c:v>
                </c:pt>
                <c:pt idx="728">
                  <c:v>-13.516229652395513</c:v>
                </c:pt>
                <c:pt idx="729">
                  <c:v>-13.834023876656472</c:v>
                </c:pt>
                <c:pt idx="730">
                  <c:v>-14.183163703363915</c:v>
                </c:pt>
                <c:pt idx="731">
                  <c:v>-14.551611243628948</c:v>
                </c:pt>
                <c:pt idx="732">
                  <c:v>-14.920391438328238</c:v>
                </c:pt>
                <c:pt idx="733">
                  <c:v>-15.261860433231396</c:v>
                </c:pt>
                <c:pt idx="734">
                  <c:v>-15.543537949031601</c:v>
                </c:pt>
                <c:pt idx="735">
                  <c:v>-15.735589765545361</c:v>
                </c:pt>
                <c:pt idx="736">
                  <c:v>-15.818334500509685</c:v>
                </c:pt>
                <c:pt idx="737">
                  <c:v>-15.787189402650357</c:v>
                </c:pt>
                <c:pt idx="738">
                  <c:v>-15.653653125382261</c:v>
                </c:pt>
                <c:pt idx="739">
                  <c:v>-15.441686006116207</c:v>
                </c:pt>
                <c:pt idx="740">
                  <c:v>-15.180377967380222</c:v>
                </c:pt>
                <c:pt idx="741">
                  <c:v>-14.895562245667685</c:v>
                </c:pt>
                <c:pt idx="742">
                  <c:v>-14.603864040774717</c:v>
                </c:pt>
                <c:pt idx="743">
                  <c:v>-14.311793686034656</c:v>
                </c:pt>
                <c:pt idx="744">
                  <c:v>-14.019566877675839</c:v>
                </c:pt>
                <c:pt idx="745">
                  <c:v>-13.726130963302749</c:v>
                </c:pt>
                <c:pt idx="746">
                  <c:v>-13.432511252803263</c:v>
                </c:pt>
                <c:pt idx="747">
                  <c:v>-13.143535054026504</c:v>
                </c:pt>
                <c:pt idx="748">
                  <c:v>-12.867670661569825</c:v>
                </c:pt>
                <c:pt idx="749">
                  <c:v>-12.614079783893985</c:v>
                </c:pt>
                <c:pt idx="750">
                  <c:v>-12.388349976554537</c:v>
                </c:pt>
                <c:pt idx="751">
                  <c:v>-12.189224286442405</c:v>
                </c:pt>
                <c:pt idx="752">
                  <c:v>-12.007383031600407</c:v>
                </c:pt>
                <c:pt idx="753">
                  <c:v>-11.826579996941895</c:v>
                </c:pt>
                <c:pt idx="754">
                  <c:v>-11.626308997961264</c:v>
                </c:pt>
                <c:pt idx="755">
                  <c:v>-11.384944363914373</c:v>
                </c:pt>
                <c:pt idx="756">
                  <c:v>-11.084402676860346</c:v>
                </c:pt>
                <c:pt idx="757">
                  <c:v>-10.718014869520896</c:v>
                </c:pt>
                <c:pt idx="758">
                  <c:v>-10.299355277268093</c:v>
                </c:pt>
                <c:pt idx="759">
                  <c:v>-9.8649325051987766</c:v>
                </c:pt>
                <c:pt idx="760">
                  <c:v>-9.4647239229357787</c:v>
                </c:pt>
                <c:pt idx="761">
                  <c:v>-9.1431641554536185</c:v>
                </c:pt>
                <c:pt idx="762">
                  <c:v>-8.9220148221202855</c:v>
                </c:pt>
                <c:pt idx="763">
                  <c:v>-8.7951696369011216</c:v>
                </c:pt>
                <c:pt idx="764">
                  <c:v>-8.7349300598369002</c:v>
                </c:pt>
                <c:pt idx="765">
                  <c:v>-8.7027801590214064</c:v>
                </c:pt>
                <c:pt idx="766">
                  <c:v>-8.6607720994903161</c:v>
                </c:pt>
                <c:pt idx="767">
                  <c:v>-8.5834622625891939</c:v>
                </c:pt>
                <c:pt idx="768">
                  <c:v>-8.4677595306829776</c:v>
                </c:pt>
                <c:pt idx="769">
                  <c:v>-8.3348331223241594</c:v>
                </c:pt>
                <c:pt idx="770">
                  <c:v>-8.2212432869520899</c:v>
                </c:pt>
                <c:pt idx="771">
                  <c:v>-8.1630824295616726</c:v>
                </c:pt>
                <c:pt idx="772">
                  <c:v>-8.180940278797145</c:v>
                </c:pt>
                <c:pt idx="773">
                  <c:v>-8.2724798891946989</c:v>
                </c:pt>
                <c:pt idx="774">
                  <c:v>-8.4151763556574917</c:v>
                </c:pt>
                <c:pt idx="775">
                  <c:v>-8.5767833221202867</c:v>
                </c:pt>
                <c:pt idx="776">
                  <c:v>-8.7271908737003052</c:v>
                </c:pt>
                <c:pt idx="777">
                  <c:v>-8.8457021934760451</c:v>
                </c:pt>
                <c:pt idx="778">
                  <c:v>-8.9224583634046883</c:v>
                </c:pt>
                <c:pt idx="779">
                  <c:v>-8.9565487568807338</c:v>
                </c:pt>
                <c:pt idx="780">
                  <c:v>-8.9532624508664629</c:v>
                </c:pt>
                <c:pt idx="781">
                  <c:v>-8.9210882463812453</c:v>
                </c:pt>
                <c:pt idx="782">
                  <c:v>-8.869251648318043</c:v>
                </c:pt>
                <c:pt idx="783">
                  <c:v>-8.8073336020387352</c:v>
                </c:pt>
                <c:pt idx="784">
                  <c:v>-8.7459274509684004</c:v>
                </c:pt>
                <c:pt idx="785">
                  <c:v>-8.6950348969418947</c:v>
                </c:pt>
                <c:pt idx="786">
                  <c:v>-8.659363248623853</c:v>
                </c:pt>
                <c:pt idx="787">
                  <c:v>-8.6340776034658511</c:v>
                </c:pt>
                <c:pt idx="788">
                  <c:v>-8.6060600785932717</c:v>
                </c:pt>
                <c:pt idx="789">
                  <c:v>-8.5612882410805291</c:v>
                </c:pt>
                <c:pt idx="790">
                  <c:v>-8.4931575802242598</c:v>
                </c:pt>
                <c:pt idx="791">
                  <c:v>-8.4062933800203865</c:v>
                </c:pt>
                <c:pt idx="792">
                  <c:v>-8.3136631443425077</c:v>
                </c:pt>
                <c:pt idx="793">
                  <c:v>-8.2289703213047893</c:v>
                </c:pt>
                <c:pt idx="794">
                  <c:v>-8.159867515392456</c:v>
                </c:pt>
                <c:pt idx="795">
                  <c:v>-8.1065719402650345</c:v>
                </c:pt>
                <c:pt idx="796">
                  <c:v>-8.066035009683997</c:v>
                </c:pt>
                <c:pt idx="797">
                  <c:v>-8.0376134371049943</c:v>
                </c:pt>
                <c:pt idx="798">
                  <c:v>-8.0251904863404686</c:v>
                </c:pt>
                <c:pt idx="799">
                  <c:v>-8.0341851067278292</c:v>
                </c:pt>
                <c:pt idx="800">
                  <c:v>-8.066297792660551</c:v>
                </c:pt>
                <c:pt idx="801">
                  <c:v>-8.1167749065239558</c:v>
                </c:pt>
                <c:pt idx="802">
                  <c:v>-8.1772218239551471</c:v>
                </c:pt>
                <c:pt idx="803">
                  <c:v>-8.2418907369011212</c:v>
                </c:pt>
                <c:pt idx="804">
                  <c:v>-8.3116451838939849</c:v>
                </c:pt>
                <c:pt idx="805">
                  <c:v>-8.3920058854230373</c:v>
                </c:pt>
                <c:pt idx="806">
                  <c:v>-8.4869905349643204</c:v>
                </c:pt>
                <c:pt idx="807">
                  <c:v>-8.5938657338430158</c:v>
                </c:pt>
                <c:pt idx="808">
                  <c:v>-8.7034090153924559</c:v>
                </c:pt>
                <c:pt idx="809">
                  <c:v>-8.8055685511722714</c:v>
                </c:pt>
                <c:pt idx="810">
                  <c:v>-8.8960463969418946</c:v>
                </c:pt>
                <c:pt idx="811">
                  <c:v>-8.9796599870540259</c:v>
                </c:pt>
                <c:pt idx="812">
                  <c:v>-9.0685664513761477</c:v>
                </c:pt>
                <c:pt idx="813">
                  <c:v>-9.1756155731906208</c:v>
                </c:pt>
                <c:pt idx="814">
                  <c:v>-9.3066599695208971</c:v>
                </c:pt>
                <c:pt idx="815">
                  <c:v>-9.4572103047910296</c:v>
                </c:pt>
                <c:pt idx="816">
                  <c:v>-9.6155795725790014</c:v>
                </c:pt>
                <c:pt idx="817">
                  <c:v>-9.7699645644240558</c:v>
                </c:pt>
                <c:pt idx="818">
                  <c:v>-9.9143455760448518</c:v>
                </c:pt>
                <c:pt idx="819">
                  <c:v>-10.049354501427114</c:v>
                </c:pt>
                <c:pt idx="820">
                  <c:v>-10.178406000407746</c:v>
                </c:pt>
                <c:pt idx="821">
                  <c:v>-10.303034239551478</c:v>
                </c:pt>
                <c:pt idx="822">
                  <c:v>-10.421347332313966</c:v>
                </c:pt>
                <c:pt idx="823">
                  <c:v>-10.52969214169215</c:v>
                </c:pt>
                <c:pt idx="824">
                  <c:v>-10.62520691335372</c:v>
                </c:pt>
                <c:pt idx="825">
                  <c:v>-10.707874181447501</c:v>
                </c:pt>
                <c:pt idx="826">
                  <c:v>-10.780859491335372</c:v>
                </c:pt>
                <c:pt idx="827">
                  <c:v>-10.848285347604484</c:v>
                </c:pt>
                <c:pt idx="828">
                  <c:v>-10.912169709480121</c:v>
                </c:pt>
                <c:pt idx="829">
                  <c:v>-10.971275370030581</c:v>
                </c:pt>
                <c:pt idx="830">
                  <c:v>-11.022719312945974</c:v>
                </c:pt>
                <c:pt idx="831">
                  <c:v>-11.065053952089704</c:v>
                </c:pt>
                <c:pt idx="832">
                  <c:v>-11.100301805300713</c:v>
                </c:pt>
                <c:pt idx="833">
                  <c:v>-11.133041828746178</c:v>
                </c:pt>
                <c:pt idx="834">
                  <c:v>-11.167700320081549</c:v>
                </c:pt>
                <c:pt idx="835">
                  <c:v>-11.207006120285422</c:v>
                </c:pt>
                <c:pt idx="836">
                  <c:v>-11.252382509683995</c:v>
                </c:pt>
                <c:pt idx="837">
                  <c:v>-11.304664168195718</c:v>
                </c:pt>
                <c:pt idx="838">
                  <c:v>-11.364280204892966</c:v>
                </c:pt>
                <c:pt idx="839">
                  <c:v>-11.431950616717634</c:v>
                </c:pt>
                <c:pt idx="840">
                  <c:v>-11.51031234454638</c:v>
                </c:pt>
                <c:pt idx="841">
                  <c:v>-11.604305101936799</c:v>
                </c:pt>
                <c:pt idx="842">
                  <c:v>-11.718157720693169</c:v>
                </c:pt>
                <c:pt idx="843">
                  <c:v>-11.850444640163099</c:v>
                </c:pt>
                <c:pt idx="844">
                  <c:v>-11.991934279306829</c:v>
                </c:pt>
                <c:pt idx="845">
                  <c:v>-12.128664964322121</c:v>
                </c:pt>
                <c:pt idx="846">
                  <c:v>-12.247112487257901</c:v>
                </c:pt>
                <c:pt idx="847">
                  <c:v>-12.337409574923548</c:v>
                </c:pt>
                <c:pt idx="848">
                  <c:v>-12.394595249745157</c:v>
                </c:pt>
                <c:pt idx="849">
                  <c:v>-12.420013045871558</c:v>
                </c:pt>
                <c:pt idx="850">
                  <c:v>-12.423346440366972</c:v>
                </c:pt>
                <c:pt idx="851">
                  <c:v>-12.423532514780836</c:v>
                </c:pt>
                <c:pt idx="852">
                  <c:v>-12.445348058103976</c:v>
                </c:pt>
                <c:pt idx="853">
                  <c:v>-12.510715700305809</c:v>
                </c:pt>
                <c:pt idx="854">
                  <c:v>-12.629634865443425</c:v>
                </c:pt>
                <c:pt idx="855">
                  <c:v>-12.79667824872579</c:v>
                </c:pt>
                <c:pt idx="856">
                  <c:v>-12.993886990825686</c:v>
                </c:pt>
                <c:pt idx="857">
                  <c:v>-13.197493662589194</c:v>
                </c:pt>
                <c:pt idx="858">
                  <c:v>-13.385597658511722</c:v>
                </c:pt>
                <c:pt idx="859">
                  <c:v>-13.544039077471968</c:v>
                </c:pt>
                <c:pt idx="860">
                  <c:v>-13.668946047910294</c:v>
                </c:pt>
                <c:pt idx="861">
                  <c:v>-13.765729166156982</c:v>
                </c:pt>
                <c:pt idx="862">
                  <c:v>-13.844629372069315</c:v>
                </c:pt>
                <c:pt idx="863">
                  <c:v>-13.914959510703362</c:v>
                </c:pt>
                <c:pt idx="864">
                  <c:v>-13.982640554536186</c:v>
                </c:pt>
                <c:pt idx="865">
                  <c:v>-14.052957023445463</c:v>
                </c:pt>
                <c:pt idx="866">
                  <c:v>-14.134008099898061</c:v>
                </c:pt>
                <c:pt idx="867">
                  <c:v>-14.234954731906219</c:v>
                </c:pt>
                <c:pt idx="868">
                  <c:v>-14.359817653414883</c:v>
                </c:pt>
                <c:pt idx="869">
                  <c:v>-14.503658668705402</c:v>
                </c:pt>
                <c:pt idx="870">
                  <c:v>-14.655355830784909</c:v>
                </c:pt>
                <c:pt idx="871">
                  <c:v>-14.803595803261977</c:v>
                </c:pt>
                <c:pt idx="872">
                  <c:v>-14.940252058103976</c:v>
                </c:pt>
                <c:pt idx="873">
                  <c:v>-15.060274001019366</c:v>
                </c:pt>
                <c:pt idx="874">
                  <c:v>-15.161203924566767</c:v>
                </c:pt>
                <c:pt idx="875">
                  <c:v>-15.243982077471967</c:v>
                </c:pt>
                <c:pt idx="876">
                  <c:v>-15.314248419979611</c:v>
                </c:pt>
                <c:pt idx="877">
                  <c:v>-15.38249604179409</c:v>
                </c:pt>
                <c:pt idx="878">
                  <c:v>-15.46169092864424</c:v>
                </c:pt>
                <c:pt idx="879">
                  <c:v>-15.562622372069319</c:v>
                </c:pt>
                <c:pt idx="880">
                  <c:v>-15.689411355759427</c:v>
                </c:pt>
                <c:pt idx="881">
                  <c:v>-15.837748541284403</c:v>
                </c:pt>
                <c:pt idx="882">
                  <c:v>-15.996691223241589</c:v>
                </c:pt>
                <c:pt idx="883">
                  <c:v>-16.152861771661566</c:v>
                </c:pt>
                <c:pt idx="884">
                  <c:v>-16.294513941896025</c:v>
                </c:pt>
                <c:pt idx="885">
                  <c:v>-16.413859939857286</c:v>
                </c:pt>
                <c:pt idx="886">
                  <c:v>-16.508586362895006</c:v>
                </c:pt>
                <c:pt idx="887">
                  <c:v>-16.583455203873598</c:v>
                </c:pt>
                <c:pt idx="888">
                  <c:v>-16.65001524362895</c:v>
                </c:pt>
                <c:pt idx="889">
                  <c:v>-16.722462835881753</c:v>
                </c:pt>
                <c:pt idx="890">
                  <c:v>-16.811939675840978</c:v>
                </c:pt>
                <c:pt idx="891">
                  <c:v>-16.923071047910295</c:v>
                </c:pt>
                <c:pt idx="892">
                  <c:v>-17.053475195718651</c:v>
                </c:pt>
                <c:pt idx="893">
                  <c:v>-17.19554052701325</c:v>
                </c:pt>
                <c:pt idx="894">
                  <c:v>-17.339843310907238</c:v>
                </c:pt>
                <c:pt idx="895">
                  <c:v>-17.478147656472984</c:v>
                </c:pt>
                <c:pt idx="896">
                  <c:v>-17.604353352701324</c:v>
                </c:pt>
                <c:pt idx="897">
                  <c:v>-17.714545996941897</c:v>
                </c:pt>
                <c:pt idx="898">
                  <c:v>-17.807861290519877</c:v>
                </c:pt>
                <c:pt idx="899">
                  <c:v>-17.887865792048927</c:v>
                </c:pt>
                <c:pt idx="900">
                  <c:v>-17.96257210295617</c:v>
                </c:pt>
                <c:pt idx="901">
                  <c:v>-18.042070785932719</c:v>
                </c:pt>
                <c:pt idx="902">
                  <c:v>-18.13486962793068</c:v>
                </c:pt>
                <c:pt idx="903">
                  <c:v>-18.243979241590214</c:v>
                </c:pt>
                <c:pt idx="904">
                  <c:v>-18.364358142711517</c:v>
                </c:pt>
                <c:pt idx="905">
                  <c:v>-18.485572481141691</c:v>
                </c:pt>
                <c:pt idx="906">
                  <c:v>-18.598815230377166</c:v>
                </c:pt>
                <c:pt idx="907">
                  <c:v>-18.700764388379206</c:v>
                </c:pt>
                <c:pt idx="908">
                  <c:v>-18.791697926605504</c:v>
                </c:pt>
                <c:pt idx="909">
                  <c:v>-18.872777864424055</c:v>
                </c:pt>
                <c:pt idx="910">
                  <c:v>-18.94513583690112</c:v>
                </c:pt>
                <c:pt idx="911">
                  <c:v>-19.00913032415902</c:v>
                </c:pt>
                <c:pt idx="912">
                  <c:v>-19.064146140672783</c:v>
                </c:pt>
                <c:pt idx="913">
                  <c:v>-19.111393910295618</c:v>
                </c:pt>
                <c:pt idx="914">
                  <c:v>-19.15731713149847</c:v>
                </c:pt>
                <c:pt idx="915">
                  <c:v>-19.210892958205914</c:v>
                </c:pt>
                <c:pt idx="916">
                  <c:v>-19.275701616717633</c:v>
                </c:pt>
                <c:pt idx="917">
                  <c:v>-19.34671377675841</c:v>
                </c:pt>
                <c:pt idx="918">
                  <c:v>-19.416036833843016</c:v>
                </c:pt>
                <c:pt idx="919">
                  <c:v>-19.4810277706422</c:v>
                </c:pt>
                <c:pt idx="920">
                  <c:v>-19.545991364933741</c:v>
                </c:pt>
                <c:pt idx="921">
                  <c:v>-19.61468252803262</c:v>
                </c:pt>
                <c:pt idx="922">
                  <c:v>-19.682469900101935</c:v>
                </c:pt>
                <c:pt idx="923">
                  <c:v>-19.739247729867479</c:v>
                </c:pt>
                <c:pt idx="924">
                  <c:v>-19.778425176350662</c:v>
                </c:pt>
                <c:pt idx="925">
                  <c:v>-19.799935404689091</c:v>
                </c:pt>
                <c:pt idx="926">
                  <c:v>-19.806384979612638</c:v>
                </c:pt>
                <c:pt idx="927">
                  <c:v>-19.799034651376147</c:v>
                </c:pt>
                <c:pt idx="928">
                  <c:v>-19.778566440366973</c:v>
                </c:pt>
                <c:pt idx="929">
                  <c:v>-19.749118039755349</c:v>
                </c:pt>
                <c:pt idx="930">
                  <c:v>-19.719299009174311</c:v>
                </c:pt>
                <c:pt idx="931">
                  <c:v>-19.698451054026503</c:v>
                </c:pt>
                <c:pt idx="932">
                  <c:v>-19.691723506625891</c:v>
                </c:pt>
                <c:pt idx="933">
                  <c:v>-19.697676376146788</c:v>
                </c:pt>
                <c:pt idx="934">
                  <c:v>-19.710406919469929</c:v>
                </c:pt>
                <c:pt idx="935">
                  <c:v>-19.72401695005097</c:v>
                </c:pt>
                <c:pt idx="936">
                  <c:v>-19.735114594291542</c:v>
                </c:pt>
                <c:pt idx="937">
                  <c:v>-19.741813281345564</c:v>
                </c:pt>
                <c:pt idx="938">
                  <c:v>-19.7414213853211</c:v>
                </c:pt>
                <c:pt idx="939">
                  <c:v>-19.731065002038736</c:v>
                </c:pt>
                <c:pt idx="940">
                  <c:v>-19.711960832823646</c:v>
                </c:pt>
                <c:pt idx="941">
                  <c:v>-19.691601987767584</c:v>
                </c:pt>
                <c:pt idx="942">
                  <c:v>-19.679798020387359</c:v>
                </c:pt>
                <c:pt idx="943">
                  <c:v>-19.682205598369009</c:v>
                </c:pt>
                <c:pt idx="944">
                  <c:v>-19.69717207543323</c:v>
                </c:pt>
                <c:pt idx="945">
                  <c:v>-19.717190668705399</c:v>
                </c:pt>
                <c:pt idx="946">
                  <c:v>-19.73193537614679</c:v>
                </c:pt>
                <c:pt idx="947">
                  <c:v>-19.730913103975535</c:v>
                </c:pt>
                <c:pt idx="948">
                  <c:v>-19.706375555555553</c:v>
                </c:pt>
                <c:pt idx="949">
                  <c:v>-19.655629582059124</c:v>
                </c:pt>
                <c:pt idx="950">
                  <c:v>-19.581014409785933</c:v>
                </c:pt>
                <c:pt idx="951">
                  <c:v>-19.488745691131498</c:v>
                </c:pt>
                <c:pt idx="952">
                  <c:v>-19.388506901121303</c:v>
                </c:pt>
                <c:pt idx="953">
                  <c:v>-19.293052887869521</c:v>
                </c:pt>
                <c:pt idx="954">
                  <c:v>-19.216204819571864</c:v>
                </c:pt>
                <c:pt idx="955">
                  <c:v>-19.168309966360855</c:v>
                </c:pt>
                <c:pt idx="956">
                  <c:v>-19.150197688073394</c:v>
                </c:pt>
                <c:pt idx="957">
                  <c:v>-19.15088882262997</c:v>
                </c:pt>
                <c:pt idx="958">
                  <c:v>-19.152752606523954</c:v>
                </c:pt>
                <c:pt idx="959">
                  <c:v>-19.140011430173292</c:v>
                </c:pt>
                <c:pt idx="960">
                  <c:v>-19.104096746177369</c:v>
                </c:pt>
                <c:pt idx="961">
                  <c:v>-19.042613127420996</c:v>
                </c:pt>
                <c:pt idx="962">
                  <c:v>-18.953904888888889</c:v>
                </c:pt>
                <c:pt idx="963">
                  <c:v>-18.834639397553513</c:v>
                </c:pt>
                <c:pt idx="964">
                  <c:v>-18.684845512742097</c:v>
                </c:pt>
                <c:pt idx="965">
                  <c:v>-18.515244172273192</c:v>
                </c:pt>
                <c:pt idx="966">
                  <c:v>-18.347596235474008</c:v>
                </c:pt>
                <c:pt idx="967">
                  <c:v>-18.204584581039754</c:v>
                </c:pt>
                <c:pt idx="968">
                  <c:v>-18.096322556574922</c:v>
                </c:pt>
                <c:pt idx="969">
                  <c:v>-18.015146923547398</c:v>
                </c:pt>
                <c:pt idx="970">
                  <c:v>-17.94256262385321</c:v>
                </c:pt>
                <c:pt idx="971">
                  <c:v>-17.861238131498467</c:v>
                </c:pt>
                <c:pt idx="972">
                  <c:v>-17.763578563710499</c:v>
                </c:pt>
                <c:pt idx="973">
                  <c:v>-17.653363134556574</c:v>
                </c:pt>
                <c:pt idx="974">
                  <c:v>-17.540623167176349</c:v>
                </c:pt>
                <c:pt idx="975">
                  <c:v>-17.433722145769622</c:v>
                </c:pt>
                <c:pt idx="976">
                  <c:v>-17.334330944954129</c:v>
                </c:pt>
                <c:pt idx="977">
                  <c:v>-17.23790478593272</c:v>
                </c:pt>
                <c:pt idx="978">
                  <c:v>-17.139520666666666</c:v>
                </c:pt>
                <c:pt idx="979">
                  <c:v>-17.042266666666666</c:v>
                </c:pt>
                <c:pt idx="980">
                  <c:v>-16.960852554536185</c:v>
                </c:pt>
                <c:pt idx="981">
                  <c:v>-16.913964782874618</c:v>
                </c:pt>
                <c:pt idx="982">
                  <c:v>-16.909301523955147</c:v>
                </c:pt>
                <c:pt idx="983">
                  <c:v>-16.933937806320078</c:v>
                </c:pt>
                <c:pt idx="984">
                  <c:v>-16.958763961264015</c:v>
                </c:pt>
                <c:pt idx="985">
                  <c:v>-16.95382728746177</c:v>
                </c:pt>
                <c:pt idx="986">
                  <c:v>-16.903544602446484</c:v>
                </c:pt>
                <c:pt idx="987">
                  <c:v>-16.812267774719672</c:v>
                </c:pt>
                <c:pt idx="988">
                  <c:v>-16.698665028542305</c:v>
                </c:pt>
                <c:pt idx="989">
                  <c:v>-16.585027345565749</c:v>
                </c:pt>
                <c:pt idx="990">
                  <c:v>-16.48858295922528</c:v>
                </c:pt>
                <c:pt idx="991">
                  <c:v>-16.417731811416921</c:v>
                </c:pt>
                <c:pt idx="992">
                  <c:v>-16.373189339449542</c:v>
                </c:pt>
                <c:pt idx="993">
                  <c:v>-16.352300372069315</c:v>
                </c:pt>
                <c:pt idx="994">
                  <c:v>-16.352792519877678</c:v>
                </c:pt>
                <c:pt idx="995">
                  <c:v>-16.372757950050968</c:v>
                </c:pt>
                <c:pt idx="996">
                  <c:v>-16.407004798165136</c:v>
                </c:pt>
                <c:pt idx="997">
                  <c:v>-16.443750362895006</c:v>
                </c:pt>
                <c:pt idx="998">
                  <c:v>-16.466729441386342</c:v>
                </c:pt>
                <c:pt idx="999">
                  <c:v>-16.462649469928643</c:v>
                </c:pt>
                <c:pt idx="1000">
                  <c:v>-16.427536805300715</c:v>
                </c:pt>
                <c:pt idx="1001">
                  <c:v>-16.36714381141692</c:v>
                </c:pt>
                <c:pt idx="1002">
                  <c:v>-16.292891674821611</c:v>
                </c:pt>
                <c:pt idx="1003">
                  <c:v>-16.217287649337408</c:v>
                </c:pt>
                <c:pt idx="1004">
                  <c:v>-16.151563046890924</c:v>
                </c:pt>
                <c:pt idx="1005">
                  <c:v>-16.105869190621817</c:v>
                </c:pt>
                <c:pt idx="1006">
                  <c:v>-16.089538672782876</c:v>
                </c:pt>
                <c:pt idx="1007">
                  <c:v>-16.108721828746177</c:v>
                </c:pt>
                <c:pt idx="1008">
                  <c:v>-16.161799431192659</c:v>
                </c:pt>
                <c:pt idx="1009">
                  <c:v>-16.236801941896022</c:v>
                </c:pt>
                <c:pt idx="1010">
                  <c:v>-16.314798356778798</c:v>
                </c:pt>
                <c:pt idx="1011">
                  <c:v>-16.377807028542303</c:v>
                </c:pt>
                <c:pt idx="1012">
                  <c:v>-16.416187012232417</c:v>
                </c:pt>
                <c:pt idx="1013">
                  <c:v>-16.431745889908257</c:v>
                </c:pt>
                <c:pt idx="1014">
                  <c:v>-16.435391434250764</c:v>
                </c:pt>
                <c:pt idx="1015">
                  <c:v>-16.440876458715596</c:v>
                </c:pt>
                <c:pt idx="1016">
                  <c:v>-16.45853000509684</c:v>
                </c:pt>
                <c:pt idx="1017">
                  <c:v>-16.492837612640159</c:v>
                </c:pt>
                <c:pt idx="1018">
                  <c:v>-16.544018013251783</c:v>
                </c:pt>
                <c:pt idx="1019">
                  <c:v>-16.61019375127421</c:v>
                </c:pt>
                <c:pt idx="1020">
                  <c:v>-16.687942571865442</c:v>
                </c:pt>
                <c:pt idx="1021">
                  <c:v>-16.772355143730888</c:v>
                </c:pt>
                <c:pt idx="1022">
                  <c:v>-16.857707962283381</c:v>
                </c:pt>
                <c:pt idx="1023">
                  <c:v>-16.937282593272169</c:v>
                </c:pt>
                <c:pt idx="1024">
                  <c:v>-17.002145935779815</c:v>
                </c:pt>
                <c:pt idx="1025">
                  <c:v>-17.042682865443425</c:v>
                </c:pt>
                <c:pt idx="1026">
                  <c:v>-17.054366834862385</c:v>
                </c:pt>
                <c:pt idx="1027">
                  <c:v>-17.042547676860345</c:v>
                </c:pt>
                <c:pt idx="1028">
                  <c:v>-17.020704792048932</c:v>
                </c:pt>
                <c:pt idx="1029">
                  <c:v>-17.003797063200814</c:v>
                </c:pt>
                <c:pt idx="1030">
                  <c:v>-17.002668463812434</c:v>
                </c:pt>
                <c:pt idx="1031">
                  <c:v>-17.022383261977573</c:v>
                </c:pt>
                <c:pt idx="1032">
                  <c:v>-17.063851325178387</c:v>
                </c:pt>
                <c:pt idx="1033">
                  <c:v>-17.126668605504587</c:v>
                </c:pt>
                <c:pt idx="1034">
                  <c:v>-17.210037640163097</c:v>
                </c:pt>
                <c:pt idx="1035">
                  <c:v>-17.310475415902136</c:v>
                </c:pt>
                <c:pt idx="1036">
                  <c:v>-17.418304532110088</c:v>
                </c:pt>
                <c:pt idx="1037">
                  <c:v>-17.517136750254842</c:v>
                </c:pt>
                <c:pt idx="1038">
                  <c:v>-17.589795480122323</c:v>
                </c:pt>
                <c:pt idx="1039">
                  <c:v>-17.627760782874617</c:v>
                </c:pt>
                <c:pt idx="1040">
                  <c:v>-17.635935915392455</c:v>
                </c:pt>
                <c:pt idx="1041">
                  <c:v>-17.628848370030578</c:v>
                </c:pt>
                <c:pt idx="1042">
                  <c:v>-17.622351707441386</c:v>
                </c:pt>
                <c:pt idx="1043">
                  <c:v>-17.626761296636083</c:v>
                </c:pt>
                <c:pt idx="1044">
                  <c:v>-17.64413838939857</c:v>
                </c:pt>
                <c:pt idx="1045">
                  <c:v>-17.670276939857288</c:v>
                </c:pt>
                <c:pt idx="1046">
                  <c:v>-17.700484829765543</c:v>
                </c:pt>
                <c:pt idx="1047">
                  <c:v>-17.734193960244646</c:v>
                </c:pt>
                <c:pt idx="1048">
                  <c:v>-17.772941536187563</c:v>
                </c:pt>
                <c:pt idx="1049">
                  <c:v>-17.813762514780837</c:v>
                </c:pt>
                <c:pt idx="1050">
                  <c:v>-17.846232160040778</c:v>
                </c:pt>
                <c:pt idx="1051">
                  <c:v>-17.857553093781856</c:v>
                </c:pt>
                <c:pt idx="1052">
                  <c:v>-17.841145108053006</c:v>
                </c:pt>
                <c:pt idx="1053">
                  <c:v>-17.80104716106014</c:v>
                </c:pt>
                <c:pt idx="1054">
                  <c:v>-17.749101196738021</c:v>
                </c:pt>
                <c:pt idx="1055">
                  <c:v>-17.697954214067277</c:v>
                </c:pt>
                <c:pt idx="1056">
                  <c:v>-17.655807168195714</c:v>
                </c:pt>
                <c:pt idx="1057">
                  <c:v>-17.626149148827725</c:v>
                </c:pt>
                <c:pt idx="1058">
                  <c:v>-17.609285469928643</c:v>
                </c:pt>
                <c:pt idx="1059">
                  <c:v>-17.60230577166157</c:v>
                </c:pt>
                <c:pt idx="1060">
                  <c:v>-17.599488070336392</c:v>
                </c:pt>
                <c:pt idx="1061">
                  <c:v>-17.594232410805301</c:v>
                </c:pt>
                <c:pt idx="1062">
                  <c:v>-17.57992820795107</c:v>
                </c:pt>
                <c:pt idx="1063">
                  <c:v>-17.549332979612636</c:v>
                </c:pt>
                <c:pt idx="1064">
                  <c:v>-17.494528300713554</c:v>
                </c:pt>
                <c:pt idx="1065">
                  <c:v>-17.408804852191643</c:v>
                </c:pt>
                <c:pt idx="1066">
                  <c:v>-17.291015806320079</c:v>
                </c:pt>
                <c:pt idx="1067">
                  <c:v>-17.149931732925584</c:v>
                </c:pt>
                <c:pt idx="1068">
                  <c:v>-17.003323142711519</c:v>
                </c:pt>
                <c:pt idx="1069">
                  <c:v>-16.870763566768602</c:v>
                </c:pt>
                <c:pt idx="1070">
                  <c:v>-16.765620001019368</c:v>
                </c:pt>
                <c:pt idx="1071">
                  <c:v>-16.691484825688072</c:v>
                </c:pt>
                <c:pt idx="1072">
                  <c:v>-16.64391199490316</c:v>
                </c:pt>
                <c:pt idx="1073">
                  <c:v>-16.614658023445465</c:v>
                </c:pt>
                <c:pt idx="1074">
                  <c:v>-16.5949325922528</c:v>
                </c:pt>
                <c:pt idx="1075">
                  <c:v>-16.576148926605505</c:v>
                </c:pt>
                <c:pt idx="1076">
                  <c:v>-16.549036711518859</c:v>
                </c:pt>
                <c:pt idx="1077">
                  <c:v>-16.504190444444443</c:v>
                </c:pt>
                <c:pt idx="1078">
                  <c:v>-16.4359109235474</c:v>
                </c:pt>
                <c:pt idx="1079">
                  <c:v>-16.346373325178387</c:v>
                </c:pt>
                <c:pt idx="1080">
                  <c:v>-16.245921877675841</c:v>
                </c:pt>
                <c:pt idx="1081">
                  <c:v>-16.148658763506624</c:v>
                </c:pt>
                <c:pt idx="1082">
                  <c:v>-16.066295291539245</c:v>
                </c:pt>
                <c:pt idx="1083">
                  <c:v>-16.004799520897041</c:v>
                </c:pt>
                <c:pt idx="1084">
                  <c:v>-15.964803345565748</c:v>
                </c:pt>
                <c:pt idx="1085">
                  <c:v>-15.942548818552497</c:v>
                </c:pt>
                <c:pt idx="1086">
                  <c:v>-15.930258777777777</c:v>
                </c:pt>
                <c:pt idx="1087">
                  <c:v>-15.918003673802243</c:v>
                </c:pt>
                <c:pt idx="1088">
                  <c:v>-15.897122301732924</c:v>
                </c:pt>
                <c:pt idx="1089">
                  <c:v>-15.8626749490316</c:v>
                </c:pt>
                <c:pt idx="1090">
                  <c:v>-15.813485927624871</c:v>
                </c:pt>
                <c:pt idx="1091">
                  <c:v>-15.750866114169215</c:v>
                </c:pt>
                <c:pt idx="1092">
                  <c:v>-15.678050928644238</c:v>
                </c:pt>
                <c:pt idx="1093">
                  <c:v>-15.600458562691133</c:v>
                </c:pt>
                <c:pt idx="1094">
                  <c:v>-15.524825675840978</c:v>
                </c:pt>
                <c:pt idx="1095">
                  <c:v>-15.45663729357798</c:v>
                </c:pt>
                <c:pt idx="1096">
                  <c:v>-15.398124793068297</c:v>
                </c:pt>
                <c:pt idx="1097">
                  <c:v>-15.348556027522934</c:v>
                </c:pt>
                <c:pt idx="1098">
                  <c:v>-15.305310761467888</c:v>
                </c:pt>
                <c:pt idx="1099">
                  <c:v>-15.264223961264015</c:v>
                </c:pt>
                <c:pt idx="1100">
                  <c:v>-15.219900221202852</c:v>
                </c:pt>
                <c:pt idx="1101">
                  <c:v>-15.16649603975535</c:v>
                </c:pt>
                <c:pt idx="1102">
                  <c:v>-15.099004867482162</c:v>
                </c:pt>
                <c:pt idx="1103">
                  <c:v>-15.015192291539243</c:v>
                </c:pt>
                <c:pt idx="1104">
                  <c:v>-14.917011715596329</c:v>
                </c:pt>
                <c:pt idx="1105">
                  <c:v>-14.810197275229356</c:v>
                </c:pt>
                <c:pt idx="1106">
                  <c:v>-14.70280410601427</c:v>
                </c:pt>
                <c:pt idx="1107">
                  <c:v>-14.604052393476044</c:v>
                </c:pt>
                <c:pt idx="1108">
                  <c:v>-14.523449415902141</c:v>
                </c:pt>
                <c:pt idx="1109">
                  <c:v>-14.468899925586134</c:v>
                </c:pt>
                <c:pt idx="1110">
                  <c:v>-14.443510230377164</c:v>
                </c:pt>
                <c:pt idx="1111">
                  <c:v>-14.444465666666668</c:v>
                </c:pt>
                <c:pt idx="1112">
                  <c:v>-14.465827035677879</c:v>
                </c:pt>
                <c:pt idx="1113">
                  <c:v>-14.500505273190619</c:v>
                </c:pt>
                <c:pt idx="1114">
                  <c:v>-14.538660448521915</c:v>
                </c:pt>
                <c:pt idx="1115">
                  <c:v>-14.567107843017329</c:v>
                </c:pt>
                <c:pt idx="1116">
                  <c:v>-14.573423748216104</c:v>
                </c:pt>
                <c:pt idx="1117">
                  <c:v>-14.552135290519876</c:v>
                </c:pt>
                <c:pt idx="1118">
                  <c:v>-14.507825221202852</c:v>
                </c:pt>
                <c:pt idx="1119">
                  <c:v>-14.452766873598367</c:v>
                </c:pt>
                <c:pt idx="1120">
                  <c:v>-14.401141413863405</c:v>
                </c:pt>
                <c:pt idx="1121">
                  <c:v>-14.363631803261976</c:v>
                </c:pt>
                <c:pt idx="1122">
                  <c:v>-14.345144338430172</c:v>
                </c:pt>
                <c:pt idx="1123">
                  <c:v>-14.345663828746176</c:v>
                </c:pt>
                <c:pt idx="1124">
                  <c:v>-14.361798398572883</c:v>
                </c:pt>
                <c:pt idx="1125">
                  <c:v>-14.38769846992864</c:v>
                </c:pt>
                <c:pt idx="1126">
                  <c:v>-14.416247637104995</c:v>
                </c:pt>
                <c:pt idx="1127">
                  <c:v>-14.440529997961262</c:v>
                </c:pt>
                <c:pt idx="1128">
                  <c:v>-14.454477241590213</c:v>
                </c:pt>
                <c:pt idx="1129">
                  <c:v>-14.453061555555555</c:v>
                </c:pt>
                <c:pt idx="1130">
                  <c:v>-14.433541186544343</c:v>
                </c:pt>
                <c:pt idx="1131">
                  <c:v>-14.397501945973495</c:v>
                </c:pt>
                <c:pt idx="1132">
                  <c:v>-14.351633406727828</c:v>
                </c:pt>
                <c:pt idx="1133">
                  <c:v>-14.305681324159019</c:v>
                </c:pt>
                <c:pt idx="1134">
                  <c:v>-14.268672976554537</c:v>
                </c:pt>
                <c:pt idx="1135">
                  <c:v>-14.246269589194696</c:v>
                </c:pt>
                <c:pt idx="1136">
                  <c:v>-14.239655965341489</c:v>
                </c:pt>
                <c:pt idx="1137">
                  <c:v>-14.245242761467889</c:v>
                </c:pt>
                <c:pt idx="1138">
                  <c:v>-14.256063951070336</c:v>
                </c:pt>
                <c:pt idx="1139">
                  <c:v>-14.264384905198776</c:v>
                </c:pt>
                <c:pt idx="1140">
                  <c:v>-14.264179844036697</c:v>
                </c:pt>
                <c:pt idx="1141">
                  <c:v>-14.252237649337411</c:v>
                </c:pt>
                <c:pt idx="1142">
                  <c:v>-14.227194280326195</c:v>
                </c:pt>
                <c:pt idx="1143">
                  <c:v>-14.1888234108053</c:v>
                </c:pt>
                <c:pt idx="1144">
                  <c:v>-14.139165025484196</c:v>
                </c:pt>
                <c:pt idx="1145">
                  <c:v>-14.083547694189605</c:v>
                </c:pt>
                <c:pt idx="1146">
                  <c:v>-14.029286809378185</c:v>
                </c:pt>
                <c:pt idx="1147">
                  <c:v>-13.982336759429154</c:v>
                </c:pt>
                <c:pt idx="1148">
                  <c:v>-13.944953224260956</c:v>
                </c:pt>
                <c:pt idx="1149">
                  <c:v>-13.9165605127421</c:v>
                </c:pt>
                <c:pt idx="1150">
                  <c:v>-13.896078630988786</c:v>
                </c:pt>
                <c:pt idx="1151">
                  <c:v>-13.881994678899083</c:v>
                </c:pt>
                <c:pt idx="1152">
                  <c:v>-13.869833752293577</c:v>
                </c:pt>
                <c:pt idx="1153">
                  <c:v>-13.851408564729867</c:v>
                </c:pt>
                <c:pt idx="1154">
                  <c:v>-13.818048799184506</c:v>
                </c:pt>
                <c:pt idx="1155">
                  <c:v>-13.765100309887869</c:v>
                </c:pt>
                <c:pt idx="1156">
                  <c:v>-13.694852195718656</c:v>
                </c:pt>
                <c:pt idx="1157">
                  <c:v>-13.616233001019365</c:v>
                </c:pt>
                <c:pt idx="1158">
                  <c:v>-13.540767201834864</c:v>
                </c:pt>
                <c:pt idx="1159">
                  <c:v>-13.477817770642201</c:v>
                </c:pt>
                <c:pt idx="1160">
                  <c:v>-13.432205938837919</c:v>
                </c:pt>
                <c:pt idx="1161">
                  <c:v>-13.403418292558612</c:v>
                </c:pt>
                <c:pt idx="1162">
                  <c:v>-13.386054870540264</c:v>
                </c:pt>
                <c:pt idx="1163">
                  <c:v>-13.372765343527014</c:v>
                </c:pt>
                <c:pt idx="1164">
                  <c:v>-13.357423678899082</c:v>
                </c:pt>
                <c:pt idx="1165">
                  <c:v>-13.335120544342507</c:v>
                </c:pt>
                <c:pt idx="1166">
                  <c:v>-13.300808380224263</c:v>
                </c:pt>
                <c:pt idx="1167">
                  <c:v>-13.250139875637103</c:v>
                </c:pt>
                <c:pt idx="1168">
                  <c:v>-13.181363649337412</c:v>
                </c:pt>
                <c:pt idx="1169">
                  <c:v>-13.095233115188583</c:v>
                </c:pt>
                <c:pt idx="1170">
                  <c:v>-12.993753321100915</c:v>
                </c:pt>
                <c:pt idx="1171">
                  <c:v>-12.880205257900101</c:v>
                </c:pt>
                <c:pt idx="1172">
                  <c:v>-12.760265340468907</c:v>
                </c:pt>
                <c:pt idx="1173">
                  <c:v>-12.643478818552497</c:v>
                </c:pt>
                <c:pt idx="1174">
                  <c:v>-12.542813195718653</c:v>
                </c:pt>
                <c:pt idx="1175">
                  <c:v>-12.468722829765545</c:v>
                </c:pt>
                <c:pt idx="1176">
                  <c:v>-12.421939867482159</c:v>
                </c:pt>
                <c:pt idx="1177">
                  <c:v>-12.392933489296635</c:v>
                </c:pt>
                <c:pt idx="1178">
                  <c:v>-12.366636204892966</c:v>
                </c:pt>
                <c:pt idx="1179">
                  <c:v>-12.327016737003058</c:v>
                </c:pt>
                <c:pt idx="1180">
                  <c:v>-12.261598968399591</c:v>
                </c:pt>
                <c:pt idx="1181">
                  <c:v>-12.167872031600409</c:v>
                </c:pt>
                <c:pt idx="1182">
                  <c:v>-12.057443186544342</c:v>
                </c:pt>
                <c:pt idx="1183">
                  <c:v>-11.950446468909275</c:v>
                </c:pt>
                <c:pt idx="1184">
                  <c:v>-11.862749869520895</c:v>
                </c:pt>
                <c:pt idx="1185">
                  <c:v>-11.797993615698266</c:v>
                </c:pt>
                <c:pt idx="1186">
                  <c:v>-11.750226355759429</c:v>
                </c:pt>
                <c:pt idx="1187">
                  <c:v>-11.711549412844034</c:v>
                </c:pt>
                <c:pt idx="1188">
                  <c:v>-11.676593962283382</c:v>
                </c:pt>
                <c:pt idx="1189">
                  <c:v>-11.641750155963301</c:v>
                </c:pt>
                <c:pt idx="1190">
                  <c:v>-11.602713974515801</c:v>
                </c:pt>
                <c:pt idx="1191">
                  <c:v>-11.553368497451579</c:v>
                </c:pt>
                <c:pt idx="1192">
                  <c:v>-11.486160615698267</c:v>
                </c:pt>
                <c:pt idx="1193">
                  <c:v>-11.393730125382262</c:v>
                </c:pt>
                <c:pt idx="1194">
                  <c:v>-11.272029713557593</c:v>
                </c:pt>
                <c:pt idx="1195">
                  <c:v>-11.123517845056064</c:v>
                </c:pt>
                <c:pt idx="1196">
                  <c:v>-10.957854451580021</c:v>
                </c:pt>
                <c:pt idx="1197">
                  <c:v>-10.789222977573905</c:v>
                </c:pt>
                <c:pt idx="1198">
                  <c:v>-10.631439275229356</c:v>
                </c:pt>
                <c:pt idx="1199">
                  <c:v>-10.493140245667686</c:v>
                </c:pt>
                <c:pt idx="1200">
                  <c:v>-10.375228922528033</c:v>
                </c:pt>
                <c:pt idx="1201">
                  <c:v>-10.271074970438326</c:v>
                </c:pt>
                <c:pt idx="1202">
                  <c:v>-10.16896783883792</c:v>
                </c:pt>
                <c:pt idx="1203">
                  <c:v>-10.056735968603466</c:v>
                </c:pt>
                <c:pt idx="1204">
                  <c:v>-9.9274923191641165</c:v>
                </c:pt>
                <c:pt idx="1205">
                  <c:v>-9.7832852304791036</c:v>
                </c:pt>
                <c:pt idx="1206">
                  <c:v>-9.6336159016309892</c:v>
                </c:pt>
                <c:pt idx="1207">
                  <c:v>-9.4899609608562692</c:v>
                </c:pt>
                <c:pt idx="1208">
                  <c:v>-9.3616173050968392</c:v>
                </c:pt>
                <c:pt idx="1209">
                  <c:v>-9.2556618465851166</c:v>
                </c:pt>
                <c:pt idx="1210">
                  <c:v>-9.1767487297655439</c:v>
                </c:pt>
                <c:pt idx="1211">
                  <c:v>-9.1232602445463815</c:v>
                </c:pt>
                <c:pt idx="1212">
                  <c:v>-9.0852379799184515</c:v>
                </c:pt>
                <c:pt idx="1213">
                  <c:v>-9.0500394928644248</c:v>
                </c:pt>
                <c:pt idx="1214">
                  <c:v>-9.011090652395513</c:v>
                </c:pt>
                <c:pt idx="1215">
                  <c:v>-8.9699841056065228</c:v>
                </c:pt>
                <c:pt idx="1216">
                  <c:v>-8.9303669153924563</c:v>
                </c:pt>
                <c:pt idx="1217">
                  <c:v>-8.8926932558613654</c:v>
                </c:pt>
                <c:pt idx="1218">
                  <c:v>-8.856666926605504</c:v>
                </c:pt>
                <c:pt idx="1219">
                  <c:v>-8.8256737265035667</c:v>
                </c:pt>
                <c:pt idx="1220">
                  <c:v>-8.8046434943934742</c:v>
                </c:pt>
                <c:pt idx="1221">
                  <c:v>-8.793760026503568</c:v>
                </c:pt>
                <c:pt idx="1222">
                  <c:v>-8.7869276694189615</c:v>
                </c:pt>
                <c:pt idx="1223">
                  <c:v>-8.7771728012232408</c:v>
                </c:pt>
                <c:pt idx="1224">
                  <c:v>-8.762305817023444</c:v>
                </c:pt>
                <c:pt idx="1225">
                  <c:v>-8.7454596061162082</c:v>
                </c:pt>
                <c:pt idx="1226">
                  <c:v>-8.7332493121304786</c:v>
                </c:pt>
                <c:pt idx="1227">
                  <c:v>-8.7340885467889908</c:v>
                </c:pt>
                <c:pt idx="1228">
                  <c:v>-8.7537114469928632</c:v>
                </c:pt>
                <c:pt idx="1229">
                  <c:v>-8.7896679033639131</c:v>
                </c:pt>
                <c:pt idx="1230">
                  <c:v>-8.8312650796126402</c:v>
                </c:pt>
                <c:pt idx="1231">
                  <c:v>-8.8651101584097862</c:v>
                </c:pt>
                <c:pt idx="1232">
                  <c:v>-8.8818561168195718</c:v>
                </c:pt>
                <c:pt idx="1233">
                  <c:v>-8.8800804330275227</c:v>
                </c:pt>
                <c:pt idx="1234">
                  <c:v>-8.8649369951070334</c:v>
                </c:pt>
                <c:pt idx="1235">
                  <c:v>-8.8445561255861378</c:v>
                </c:pt>
                <c:pt idx="1236">
                  <c:v>-8.8283129484199794</c:v>
                </c:pt>
                <c:pt idx="1237">
                  <c:v>-8.8257360044852202</c:v>
                </c:pt>
                <c:pt idx="1238">
                  <c:v>-8.8433667667686038</c:v>
                </c:pt>
                <c:pt idx="1239">
                  <c:v>-8.8807981495412847</c:v>
                </c:pt>
                <c:pt idx="1240">
                  <c:v>-8.9303365358817519</c:v>
                </c:pt>
                <c:pt idx="1241">
                  <c:v>-8.9824632585117214</c:v>
                </c:pt>
                <c:pt idx="1242">
                  <c:v>-9.0322986047910288</c:v>
                </c:pt>
                <c:pt idx="1243">
                  <c:v>-9.0802040912334334</c:v>
                </c:pt>
                <c:pt idx="1244">
                  <c:v>-9.1269452819571857</c:v>
                </c:pt>
                <c:pt idx="1245">
                  <c:v>-9.1698366264016311</c:v>
                </c:pt>
                <c:pt idx="1246">
                  <c:v>-9.2036672749235464</c:v>
                </c:pt>
                <c:pt idx="1247">
                  <c:v>-9.2251759846075423</c:v>
                </c:pt>
                <c:pt idx="1248">
                  <c:v>-9.2372442543323139</c:v>
                </c:pt>
                <c:pt idx="1249">
                  <c:v>-9.2483616446483179</c:v>
                </c:pt>
                <c:pt idx="1250">
                  <c:v>-9.2667420219164125</c:v>
                </c:pt>
                <c:pt idx="1251">
                  <c:v>-9.2946038515800193</c:v>
                </c:pt>
                <c:pt idx="1252">
                  <c:v>-9.3280919708460743</c:v>
                </c:pt>
                <c:pt idx="1253">
                  <c:v>-9.3615740142711523</c:v>
                </c:pt>
                <c:pt idx="1254">
                  <c:v>-9.3904649506625901</c:v>
                </c:pt>
                <c:pt idx="1255">
                  <c:v>-9.4107060743119266</c:v>
                </c:pt>
                <c:pt idx="1256">
                  <c:v>-9.4185250068297659</c:v>
                </c:pt>
                <c:pt idx="1257">
                  <c:v>-9.4118513827726797</c:v>
                </c:pt>
                <c:pt idx="1258">
                  <c:v>-9.3909859596330261</c:v>
                </c:pt>
                <c:pt idx="1259">
                  <c:v>-9.3581958101936795</c:v>
                </c:pt>
                <c:pt idx="1260">
                  <c:v>-9.3175776143730875</c:v>
                </c:pt>
                <c:pt idx="1261">
                  <c:v>-9.2747082951070325</c:v>
                </c:pt>
                <c:pt idx="1262">
                  <c:v>-9.2357548977573902</c:v>
                </c:pt>
                <c:pt idx="1263">
                  <c:v>-9.2065389003058105</c:v>
                </c:pt>
                <c:pt idx="1264">
                  <c:v>-9.1910893885830784</c:v>
                </c:pt>
                <c:pt idx="1265">
                  <c:v>-9.1897329424057084</c:v>
                </c:pt>
                <c:pt idx="1266">
                  <c:v>-9.1982035158002038</c:v>
                </c:pt>
                <c:pt idx="1267">
                  <c:v>-9.2091188821610608</c:v>
                </c:pt>
                <c:pt idx="1268">
                  <c:v>-9.215222130479102</c:v>
                </c:pt>
                <c:pt idx="1269">
                  <c:v>-9.2117277246687053</c:v>
                </c:pt>
                <c:pt idx="1270">
                  <c:v>-9.1963549212028539</c:v>
                </c:pt>
                <c:pt idx="1271">
                  <c:v>-9.1686973938837912</c:v>
                </c:pt>
                <c:pt idx="1272">
                  <c:v>-9.1302665244648331</c:v>
                </c:pt>
                <c:pt idx="1273">
                  <c:v>-9.084886336799185</c:v>
                </c:pt>
                <c:pt idx="1274">
                  <c:v>-9.0395532374108054</c:v>
                </c:pt>
                <c:pt idx="1275">
                  <c:v>-9.005310946177369</c:v>
                </c:pt>
                <c:pt idx="1276">
                  <c:v>-8.9955743057084607</c:v>
                </c:pt>
                <c:pt idx="1277">
                  <c:v>-9.0205440037716613</c:v>
                </c:pt>
                <c:pt idx="1278">
                  <c:v>-9.0811481351681955</c:v>
                </c:pt>
                <c:pt idx="1279">
                  <c:v>-9.167791324260957</c:v>
                </c:pt>
                <c:pt idx="1280">
                  <c:v>-9.2644195065239536</c:v>
                </c:pt>
                <c:pt idx="1281">
                  <c:v>-9.3537262213047896</c:v>
                </c:pt>
                <c:pt idx="1282">
                  <c:v>-9.4213442275229351</c:v>
                </c:pt>
                <c:pt idx="1283">
                  <c:v>-9.4591773796126386</c:v>
                </c:pt>
                <c:pt idx="1284">
                  <c:v>-9.4663340382262984</c:v>
                </c:pt>
                <c:pt idx="1285">
                  <c:v>-9.4471850587155952</c:v>
                </c:pt>
                <c:pt idx="1286">
                  <c:v>-9.4086850758409781</c:v>
                </c:pt>
                <c:pt idx="1287">
                  <c:v>-9.3584828967380211</c:v>
                </c:pt>
                <c:pt idx="1288">
                  <c:v>-9.3044726430173306</c:v>
                </c:pt>
                <c:pt idx="1289">
                  <c:v>-9.2545826136595313</c:v>
                </c:pt>
                <c:pt idx="1290">
                  <c:v>-9.2137882165137608</c:v>
                </c:pt>
                <c:pt idx="1291">
                  <c:v>-9.1797054178389406</c:v>
                </c:pt>
                <c:pt idx="1292">
                  <c:v>-9.1423477055045872</c:v>
                </c:pt>
                <c:pt idx="1293">
                  <c:v>-9.0902642737003045</c:v>
                </c:pt>
                <c:pt idx="1294">
                  <c:v>-9.0185571822629953</c:v>
                </c:pt>
                <c:pt idx="1295">
                  <c:v>-8.9304314719673794</c:v>
                </c:pt>
                <c:pt idx="1296">
                  <c:v>-8.8314390024464817</c:v>
                </c:pt>
                <c:pt idx="1297">
                  <c:v>-8.7252974692150875</c:v>
                </c:pt>
                <c:pt idx="1298">
                  <c:v>-8.6144569816513759</c:v>
                </c:pt>
                <c:pt idx="1299">
                  <c:v>-8.50104562609582</c:v>
                </c:pt>
                <c:pt idx="1300">
                  <c:v>-8.3871762990825687</c:v>
                </c:pt>
                <c:pt idx="1301">
                  <c:v>-8.2758717641182447</c:v>
                </c:pt>
                <c:pt idx="1302">
                  <c:v>-8.1707608565749243</c:v>
                </c:pt>
                <c:pt idx="1303">
                  <c:v>-8.0731293902140671</c:v>
                </c:pt>
                <c:pt idx="1304">
                  <c:v>-7.9794305544342494</c:v>
                </c:pt>
                <c:pt idx="1305">
                  <c:v>-7.8829884467889899</c:v>
                </c:pt>
                <c:pt idx="1306">
                  <c:v>-7.7791785428134563</c:v>
                </c:pt>
                <c:pt idx="1307">
                  <c:v>-7.6689881772680941</c:v>
                </c:pt>
                <c:pt idx="1308">
                  <c:v>-7.5571185830784913</c:v>
                </c:pt>
                <c:pt idx="1309">
                  <c:v>-7.4468385978593261</c:v>
                </c:pt>
                <c:pt idx="1310">
                  <c:v>-7.3367181053007124</c:v>
                </c:pt>
                <c:pt idx="1311">
                  <c:v>-7.2216146096839955</c:v>
                </c:pt>
                <c:pt idx="1312">
                  <c:v>-7.0967440940876658</c:v>
                </c:pt>
                <c:pt idx="1313">
                  <c:v>-6.9617313711518856</c:v>
                </c:pt>
                <c:pt idx="1314">
                  <c:v>-6.8212951420998973</c:v>
                </c:pt>
                <c:pt idx="1315">
                  <c:v>-6.6823581429153922</c:v>
                </c:pt>
                <c:pt idx="1316">
                  <c:v>-6.5514610873598373</c:v>
                </c:pt>
                <c:pt idx="1317">
                  <c:v>-6.4338041919469919</c:v>
                </c:pt>
                <c:pt idx="1318">
                  <c:v>-6.3298063145769623</c:v>
                </c:pt>
                <c:pt idx="1319">
                  <c:v>-6.2309000469928639</c:v>
                </c:pt>
                <c:pt idx="1320">
                  <c:v>-6.1232095373088686</c:v>
                </c:pt>
                <c:pt idx="1321">
                  <c:v>-5.9975966219164114</c:v>
                </c:pt>
                <c:pt idx="1322">
                  <c:v>-5.8549897751274198</c:v>
                </c:pt>
                <c:pt idx="1323">
                  <c:v>-5.7034851427115187</c:v>
                </c:pt>
                <c:pt idx="1324">
                  <c:v>-5.5528505041794087</c:v>
                </c:pt>
                <c:pt idx="1325">
                  <c:v>-5.4111877014271146</c:v>
                </c:pt>
                <c:pt idx="1326">
                  <c:v>-5.2841347960244649</c:v>
                </c:pt>
                <c:pt idx="1327">
                  <c:v>-5.175324420795107</c:v>
                </c:pt>
                <c:pt idx="1328">
                  <c:v>-5.0871576980632005</c:v>
                </c:pt>
                <c:pt idx="1329">
                  <c:v>-5.0210237321100921</c:v>
                </c:pt>
                <c:pt idx="1330">
                  <c:v>-4.9766513854230379</c:v>
                </c:pt>
                <c:pt idx="1331">
                  <c:v>-4.9517128262996941</c:v>
                </c:pt>
                <c:pt idx="1332">
                  <c:v>-4.9424550432212033</c:v>
                </c:pt>
                <c:pt idx="1333">
                  <c:v>-4.9447794572884813</c:v>
                </c:pt>
                <c:pt idx="1334">
                  <c:v>-4.9552873582059123</c:v>
                </c:pt>
                <c:pt idx="1335">
                  <c:v>-4.9719698992864423</c:v>
                </c:pt>
                <c:pt idx="1336">
                  <c:v>-4.9938241762487259</c:v>
                </c:pt>
                <c:pt idx="1337">
                  <c:v>-5.0190874165137611</c:v>
                </c:pt>
                <c:pt idx="1338">
                  <c:v>-5.0434381317023433</c:v>
                </c:pt>
                <c:pt idx="1339">
                  <c:v>-5.0608437056065245</c:v>
                </c:pt>
                <c:pt idx="1340">
                  <c:v>-5.0671288513761459</c:v>
                </c:pt>
                <c:pt idx="1341">
                  <c:v>-5.0625859718654436</c:v>
                </c:pt>
                <c:pt idx="1342">
                  <c:v>-5.0516455424057085</c:v>
                </c:pt>
                <c:pt idx="1343">
                  <c:v>-5.0412827037716621</c:v>
                </c:pt>
                <c:pt idx="1344">
                  <c:v>-5.0394151219164112</c:v>
                </c:pt>
                <c:pt idx="1345">
                  <c:v>-5.052648446687054</c:v>
                </c:pt>
                <c:pt idx="1346">
                  <c:v>-5.0834346862385322</c:v>
                </c:pt>
                <c:pt idx="1347">
                  <c:v>-5.1286014576962273</c:v>
                </c:pt>
                <c:pt idx="1348">
                  <c:v>-5.1806970412844029</c:v>
                </c:pt>
                <c:pt idx="1349">
                  <c:v>-5.2312565597349634</c:v>
                </c:pt>
                <c:pt idx="1350">
                  <c:v>-5.2745637239551471</c:v>
                </c:pt>
                <c:pt idx="1351">
                  <c:v>-5.3111270115188578</c:v>
                </c:pt>
                <c:pt idx="1352">
                  <c:v>-5.3481152328236492</c:v>
                </c:pt>
                <c:pt idx="1353">
                  <c:v>-5.3938675698267069</c:v>
                </c:pt>
                <c:pt idx="1354">
                  <c:v>-5.45058615891947</c:v>
                </c:pt>
                <c:pt idx="1355">
                  <c:v>-5.5135336916411815</c:v>
                </c:pt>
                <c:pt idx="1356">
                  <c:v>-5.5768024878695206</c:v>
                </c:pt>
                <c:pt idx="1357">
                  <c:v>-5.6374901629969409</c:v>
                </c:pt>
                <c:pt idx="1358">
                  <c:v>-5.695414819571865</c:v>
                </c:pt>
                <c:pt idx="1359">
                  <c:v>-5.7517042977573904</c:v>
                </c:pt>
                <c:pt idx="1360">
                  <c:v>-5.8075832724770642</c:v>
                </c:pt>
                <c:pt idx="1361">
                  <c:v>-5.8636726254841998</c:v>
                </c:pt>
                <c:pt idx="1362">
                  <c:v>-5.9205013404689089</c:v>
                </c:pt>
                <c:pt idx="1363">
                  <c:v>-5.9790696634046885</c:v>
                </c:pt>
                <c:pt idx="1364">
                  <c:v>-6.039975311620795</c:v>
                </c:pt>
                <c:pt idx="1365">
                  <c:v>-6.1022738615698264</c:v>
                </c:pt>
                <c:pt idx="1366">
                  <c:v>-6.1639887446483179</c:v>
                </c:pt>
                <c:pt idx="1367">
                  <c:v>-6.2237885779816509</c:v>
                </c:pt>
                <c:pt idx="1368">
                  <c:v>-6.2819072837920489</c:v>
                </c:pt>
                <c:pt idx="1369">
                  <c:v>-6.3394890313965337</c:v>
                </c:pt>
                <c:pt idx="1370">
                  <c:v>-6.3973343214067269</c:v>
                </c:pt>
                <c:pt idx="1371">
                  <c:v>-6.4550554351681964</c:v>
                </c:pt>
                <c:pt idx="1372">
                  <c:v>-6.51132212864424</c:v>
                </c:pt>
                <c:pt idx="1373">
                  <c:v>-6.5647240322120286</c:v>
                </c:pt>
                <c:pt idx="1374">
                  <c:v>-6.6138036875637107</c:v>
                </c:pt>
                <c:pt idx="1375">
                  <c:v>-6.656688196534148</c:v>
                </c:pt>
                <c:pt idx="1376">
                  <c:v>-6.6913937756371054</c:v>
                </c:pt>
                <c:pt idx="1377">
                  <c:v>-6.7173022013251797</c:v>
                </c:pt>
                <c:pt idx="1378">
                  <c:v>-6.7369759872579005</c:v>
                </c:pt>
                <c:pt idx="1379">
                  <c:v>-6.7557391466870538</c:v>
                </c:pt>
                <c:pt idx="1380">
                  <c:v>-6.778788098776757</c:v>
                </c:pt>
                <c:pt idx="1381">
                  <c:v>-6.8083580177370031</c:v>
                </c:pt>
                <c:pt idx="1382">
                  <c:v>-6.8429079017329242</c:v>
                </c:pt>
                <c:pt idx="1383">
                  <c:v>-6.8788818262996942</c:v>
                </c:pt>
                <c:pt idx="1384">
                  <c:v>-6.9134332292558618</c:v>
                </c:pt>
                <c:pt idx="1385">
                  <c:v>-6.9454502196738019</c:v>
                </c:pt>
                <c:pt idx="1386">
                  <c:v>-6.9748796332313976</c:v>
                </c:pt>
                <c:pt idx="1387">
                  <c:v>-7.001864253924567</c:v>
                </c:pt>
                <c:pt idx="1388">
                  <c:v>-7.025941553211009</c:v>
                </c:pt>
                <c:pt idx="1389">
                  <c:v>-7.0456160985728857</c:v>
                </c:pt>
                <c:pt idx="1390">
                  <c:v>-7.0581772762487258</c:v>
                </c:pt>
                <c:pt idx="1391">
                  <c:v>-7.0599104286442405</c:v>
                </c:pt>
                <c:pt idx="1392">
                  <c:v>-7.0480434233435263</c:v>
                </c:pt>
                <c:pt idx="1393">
                  <c:v>-7.0229453717635062</c:v>
                </c:pt>
                <c:pt idx="1394">
                  <c:v>-6.9881615653414881</c:v>
                </c:pt>
                <c:pt idx="1395">
                  <c:v>-6.9491284217125386</c:v>
                </c:pt>
                <c:pt idx="1396">
                  <c:v>-6.9113750159021405</c:v>
                </c:pt>
                <c:pt idx="1397">
                  <c:v>-6.8784489179408768</c:v>
                </c:pt>
                <c:pt idx="1398">
                  <c:v>-6.8512022738022429</c:v>
                </c:pt>
                <c:pt idx="1399">
                  <c:v>-6.8287852160040785</c:v>
                </c:pt>
                <c:pt idx="1400">
                  <c:v>-6.8096461098878693</c:v>
                </c:pt>
                <c:pt idx="1401">
                  <c:v>-6.7919120571865426</c:v>
                </c:pt>
                <c:pt idx="1402">
                  <c:v>-6.774007879102955</c:v>
                </c:pt>
                <c:pt idx="1403">
                  <c:v>-6.7559806639143725</c:v>
                </c:pt>
                <c:pt idx="1404">
                  <c:v>-6.7401187500509678</c:v>
                </c:pt>
                <c:pt idx="1405">
                  <c:v>-6.7291669281345552</c:v>
                </c:pt>
                <c:pt idx="1406">
                  <c:v>-6.7240616476044845</c:v>
                </c:pt>
                <c:pt idx="1407">
                  <c:v>-6.7239538002038719</c:v>
                </c:pt>
                <c:pt idx="1408">
                  <c:v>-6.727539344648318</c:v>
                </c:pt>
                <c:pt idx="1409">
                  <c:v>-6.7338970215086649</c:v>
                </c:pt>
                <c:pt idx="1410">
                  <c:v>-6.7426820231396531</c:v>
                </c:pt>
                <c:pt idx="1411">
                  <c:v>-6.7536467562691129</c:v>
                </c:pt>
                <c:pt idx="1412">
                  <c:v>-6.7653747752293558</c:v>
                </c:pt>
                <c:pt idx="1413">
                  <c:v>-6.7736911724770641</c:v>
                </c:pt>
                <c:pt idx="1414">
                  <c:v>-6.7713375181447493</c:v>
                </c:pt>
                <c:pt idx="1415">
                  <c:v>-6.7510941160040758</c:v>
                </c:pt>
                <c:pt idx="1416">
                  <c:v>-6.7111366750254851</c:v>
                </c:pt>
                <c:pt idx="1417">
                  <c:v>-6.6571211048929664</c:v>
                </c:pt>
                <c:pt idx="1418">
                  <c:v>-6.5987058188583081</c:v>
                </c:pt>
                <c:pt idx="1419">
                  <c:v>-6.5454018893985726</c:v>
                </c:pt>
                <c:pt idx="1420">
                  <c:v>-6.5054945746177371</c:v>
                </c:pt>
                <c:pt idx="1421">
                  <c:v>-6.4850073767584098</c:v>
                </c:pt>
                <c:pt idx="1422">
                  <c:v>-6.48523522324159</c:v>
                </c:pt>
                <c:pt idx="1423">
                  <c:v>-6.5022264963302749</c:v>
                </c:pt>
                <c:pt idx="1424">
                  <c:v>-6.5285784632008141</c:v>
                </c:pt>
                <c:pt idx="1425">
                  <c:v>-6.5546106854230368</c:v>
                </c:pt>
                <c:pt idx="1426">
                  <c:v>-6.5684759045871557</c:v>
                </c:pt>
                <c:pt idx="1427">
                  <c:v>-6.5586519229357787</c:v>
                </c:pt>
                <c:pt idx="1428">
                  <c:v>-6.5201534590214072</c:v>
                </c:pt>
                <c:pt idx="1429">
                  <c:v>-6.45811541365953</c:v>
                </c:pt>
                <c:pt idx="1430">
                  <c:v>-6.3839939087665654</c:v>
                </c:pt>
                <c:pt idx="1431">
                  <c:v>-6.3093312685015288</c:v>
                </c:pt>
                <c:pt idx="1432">
                  <c:v>-6.2423656626911308</c:v>
                </c:pt>
                <c:pt idx="1433">
                  <c:v>-6.1873566818552499</c:v>
                </c:pt>
                <c:pt idx="1434">
                  <c:v>-6.144904701427115</c:v>
                </c:pt>
                <c:pt idx="1435">
                  <c:v>-6.1123435377166144</c:v>
                </c:pt>
                <c:pt idx="1436">
                  <c:v>-6.0843882909276239</c:v>
                </c:pt>
                <c:pt idx="1437">
                  <c:v>-6.0540668583078485</c:v>
                </c:pt>
                <c:pt idx="1438">
                  <c:v>-6.0140520759429146</c:v>
                </c:pt>
                <c:pt idx="1439">
                  <c:v>-5.9587351226299692</c:v>
                </c:pt>
                <c:pt idx="1440">
                  <c:v>-5.8871115748216098</c:v>
                </c:pt>
                <c:pt idx="1441">
                  <c:v>-5.8058584745157997</c:v>
                </c:pt>
                <c:pt idx="1442">
                  <c:v>-5.7280842104994898</c:v>
                </c:pt>
                <c:pt idx="1443">
                  <c:v>-5.6649631346585112</c:v>
                </c:pt>
                <c:pt idx="1444">
                  <c:v>-5.6179219459734959</c:v>
                </c:pt>
                <c:pt idx="1445">
                  <c:v>-5.5797367710499488</c:v>
                </c:pt>
                <c:pt idx="1446">
                  <c:v>-5.5422077940876653</c:v>
                </c:pt>
                <c:pt idx="1447">
                  <c:v>-5.5032851559633027</c:v>
                </c:pt>
                <c:pt idx="1448">
                  <c:v>-5.4686904621814474</c:v>
                </c:pt>
                <c:pt idx="1449">
                  <c:v>-5.4468684635066253</c:v>
                </c:pt>
                <c:pt idx="1450">
                  <c:v>-5.4420665984709471</c:v>
                </c:pt>
                <c:pt idx="1451">
                  <c:v>-5.4512818502548415</c:v>
                </c:pt>
                <c:pt idx="1452">
                  <c:v>-5.4650361840978592</c:v>
                </c:pt>
                <c:pt idx="1453">
                  <c:v>-5.4707255112130477</c:v>
                </c:pt>
                <c:pt idx="1454">
                  <c:v>-5.458690659021407</c:v>
                </c:pt>
                <c:pt idx="1455">
                  <c:v>-5.4282560625891945</c:v>
                </c:pt>
                <c:pt idx="1456">
                  <c:v>-5.3890725402650359</c:v>
                </c:pt>
                <c:pt idx="1457">
                  <c:v>-5.3552103728848106</c:v>
                </c:pt>
                <c:pt idx="1458">
                  <c:v>-5.3356129155963306</c:v>
                </c:pt>
                <c:pt idx="1459">
                  <c:v>-5.3298168803261978</c:v>
                </c:pt>
                <c:pt idx="1460">
                  <c:v>-5.3326585059123346</c:v>
                </c:pt>
                <c:pt idx="1461">
                  <c:v>-5.3412130028542304</c:v>
                </c:pt>
                <c:pt idx="1462">
                  <c:v>-5.3560173292558613</c:v>
                </c:pt>
                <c:pt idx="1463">
                  <c:v>-5.377083257288481</c:v>
                </c:pt>
                <c:pt idx="1464">
                  <c:v>-5.4009520770642201</c:v>
                </c:pt>
                <c:pt idx="1465">
                  <c:v>-5.4224581285423037</c:v>
                </c:pt>
                <c:pt idx="1466">
                  <c:v>-5.4385585218144747</c:v>
                </c:pt>
                <c:pt idx="1467">
                  <c:v>-5.4496983170234445</c:v>
                </c:pt>
                <c:pt idx="1468">
                  <c:v>-5.4579611704383284</c:v>
                </c:pt>
                <c:pt idx="1469">
                  <c:v>-5.4641073297655449</c:v>
                </c:pt>
                <c:pt idx="1470">
                  <c:v>-5.4669113607543318</c:v>
                </c:pt>
                <c:pt idx="1471">
                  <c:v>-5.4659923799184504</c:v>
                </c:pt>
                <c:pt idx="1472">
                  <c:v>-5.4640591023445468</c:v>
                </c:pt>
                <c:pt idx="1473">
                  <c:v>-5.4655207376146784</c:v>
                </c:pt>
                <c:pt idx="1474">
                  <c:v>-5.4732067596330269</c:v>
                </c:pt>
                <c:pt idx="1475">
                  <c:v>-5.4858005952089703</c:v>
                </c:pt>
                <c:pt idx="1476">
                  <c:v>-5.4976949420998977</c:v>
                </c:pt>
                <c:pt idx="1477">
                  <c:v>-5.5025271866462795</c:v>
                </c:pt>
                <c:pt idx="1478">
                  <c:v>-5.4985732903160045</c:v>
                </c:pt>
                <c:pt idx="1479">
                  <c:v>-5.4900624640163098</c:v>
                </c:pt>
                <c:pt idx="1480">
                  <c:v>-5.4825044158002036</c:v>
                </c:pt>
                <c:pt idx="1481">
                  <c:v>-5.4782121674821607</c:v>
                </c:pt>
                <c:pt idx="1482">
                  <c:v>-5.4767531904179405</c:v>
                </c:pt>
                <c:pt idx="1483">
                  <c:v>-5.4783705207951066</c:v>
                </c:pt>
                <c:pt idx="1484">
                  <c:v>-5.486306794189602</c:v>
                </c:pt>
                <c:pt idx="1485">
                  <c:v>-5.5053350149847091</c:v>
                </c:pt>
                <c:pt idx="1486">
                  <c:v>-5.5370189697247714</c:v>
                </c:pt>
                <c:pt idx="1487">
                  <c:v>-5.5763965413863401</c:v>
                </c:pt>
                <c:pt idx="1488">
                  <c:v>-5.61461893119266</c:v>
                </c:pt>
                <c:pt idx="1489">
                  <c:v>-5.6453041588175328</c:v>
                </c:pt>
                <c:pt idx="1490">
                  <c:v>-5.6679353922528026</c:v>
                </c:pt>
                <c:pt idx="1491">
                  <c:v>-5.6861133659531093</c:v>
                </c:pt>
                <c:pt idx="1492">
                  <c:v>-5.704090834658512</c:v>
                </c:pt>
                <c:pt idx="1493">
                  <c:v>-5.7247360061162071</c:v>
                </c:pt>
                <c:pt idx="1494">
                  <c:v>-5.7495006424057085</c:v>
                </c:pt>
                <c:pt idx="1495">
                  <c:v>-5.7796792912334354</c:v>
                </c:pt>
                <c:pt idx="1496">
                  <c:v>-5.8167556131498461</c:v>
                </c:pt>
                <c:pt idx="1497">
                  <c:v>-5.8606380899082557</c:v>
                </c:pt>
                <c:pt idx="1498">
                  <c:v>-5.908610411213048</c:v>
                </c:pt>
                <c:pt idx="1499">
                  <c:v>-5.9571910827726811</c:v>
                </c:pt>
                <c:pt idx="1500">
                  <c:v>-6.0041927780835875</c:v>
                </c:pt>
                <c:pt idx="1501">
                  <c:v>-6.0482636078491332</c:v>
                </c:pt>
                <c:pt idx="1502">
                  <c:v>-6.0878754816513752</c:v>
                </c:pt>
                <c:pt idx="1503">
                  <c:v>-6.1218166357798163</c:v>
                </c:pt>
                <c:pt idx="1504">
                  <c:v>-6.150384409785933</c:v>
                </c:pt>
                <c:pt idx="1505">
                  <c:v>-6.1761868868501519</c:v>
                </c:pt>
                <c:pt idx="1506">
                  <c:v>-6.2033887212028542</c:v>
                </c:pt>
                <c:pt idx="1507">
                  <c:v>-6.2360136819571865</c:v>
                </c:pt>
                <c:pt idx="1508">
                  <c:v>-6.2771038997961268</c:v>
                </c:pt>
                <c:pt idx="1509">
                  <c:v>-6.3281760728848111</c:v>
                </c:pt>
                <c:pt idx="1510">
                  <c:v>-6.3885348896024459</c:v>
                </c:pt>
                <c:pt idx="1511">
                  <c:v>-6.4555270773700295</c:v>
                </c:pt>
                <c:pt idx="1512">
                  <c:v>-6.5258200015290511</c:v>
                </c:pt>
                <c:pt idx="1513">
                  <c:v>-6.5964759611620787</c:v>
                </c:pt>
                <c:pt idx="1514">
                  <c:v>-6.6651344663608549</c:v>
                </c:pt>
                <c:pt idx="1515">
                  <c:v>-6.7298611005096838</c:v>
                </c:pt>
                <c:pt idx="1516">
                  <c:v>-6.7891832155963296</c:v>
                </c:pt>
                <c:pt idx="1517">
                  <c:v>-6.8422418303771648</c:v>
                </c:pt>
                <c:pt idx="1518">
                  <c:v>-6.8888782118246681</c:v>
                </c:pt>
                <c:pt idx="1519">
                  <c:v>-6.9297637475025473</c:v>
                </c:pt>
                <c:pt idx="1520">
                  <c:v>-6.9659389365953093</c:v>
                </c:pt>
                <c:pt idx="1521">
                  <c:v>-6.9974258040774719</c:v>
                </c:pt>
                <c:pt idx="1522">
                  <c:v>-7.0236334681957189</c:v>
                </c:pt>
                <c:pt idx="1523">
                  <c:v>-7.0465168517838945</c:v>
                </c:pt>
                <c:pt idx="1524">
                  <c:v>-7.0717007255861351</c:v>
                </c:pt>
                <c:pt idx="1525">
                  <c:v>-7.1052412495412849</c:v>
                </c:pt>
                <c:pt idx="1526">
                  <c:v>-7.1503966287461767</c:v>
                </c:pt>
                <c:pt idx="1527">
                  <c:v>-7.2068455994903156</c:v>
                </c:pt>
                <c:pt idx="1528">
                  <c:v>-7.2712091981651374</c:v>
                </c:pt>
                <c:pt idx="1529">
                  <c:v>-7.3390649242609571</c:v>
                </c:pt>
                <c:pt idx="1530">
                  <c:v>-7.4070907757390412</c:v>
                </c:pt>
                <c:pt idx="1531">
                  <c:v>-7.4726991758409778</c:v>
                </c:pt>
                <c:pt idx="1532">
                  <c:v>-7.5320266073394491</c:v>
                </c:pt>
                <c:pt idx="1533">
                  <c:v>-7.57952197003058</c:v>
                </c:pt>
                <c:pt idx="1534">
                  <c:v>-7.6101718814475019</c:v>
                </c:pt>
                <c:pt idx="1535">
                  <c:v>-7.6221026836901116</c:v>
                </c:pt>
                <c:pt idx="1536">
                  <c:v>-7.6192713112130477</c:v>
                </c:pt>
                <c:pt idx="1537">
                  <c:v>-7.6140802083588168</c:v>
                </c:pt>
                <c:pt idx="1538">
                  <c:v>-7.6235001423037714</c:v>
                </c:pt>
                <c:pt idx="1539">
                  <c:v>-7.6566799092762485</c:v>
                </c:pt>
                <c:pt idx="1540">
                  <c:v>-7.7064506990825672</c:v>
                </c:pt>
                <c:pt idx="1541">
                  <c:v>-7.7553207356778797</c:v>
                </c:pt>
                <c:pt idx="1542">
                  <c:v>-7.7893002439347603</c:v>
                </c:pt>
                <c:pt idx="1543">
                  <c:v>-7.8059558231396524</c:v>
                </c:pt>
                <c:pt idx="1544">
                  <c:v>-7.8112281912334351</c:v>
                </c:pt>
                <c:pt idx="1545">
                  <c:v>-7.8110132559633021</c:v>
                </c:pt>
                <c:pt idx="1546">
                  <c:v>-7.8069651831804281</c:v>
                </c:pt>
                <c:pt idx="1547">
                  <c:v>-7.7986958741080521</c:v>
                </c:pt>
                <c:pt idx="1548">
                  <c:v>-7.787419750764526</c:v>
                </c:pt>
                <c:pt idx="1549">
                  <c:v>-7.7758512244648319</c:v>
                </c:pt>
                <c:pt idx="1550">
                  <c:v>-7.7652510456676866</c:v>
                </c:pt>
                <c:pt idx="1551">
                  <c:v>-7.7550268136595308</c:v>
                </c:pt>
                <c:pt idx="1552">
                  <c:v>-7.7445610644240555</c:v>
                </c:pt>
                <c:pt idx="1553">
                  <c:v>-7.7327100083588176</c:v>
                </c:pt>
                <c:pt idx="1554">
                  <c:v>-7.716574678593271</c:v>
                </c:pt>
                <c:pt idx="1555">
                  <c:v>-7.6932143362894996</c:v>
                </c:pt>
                <c:pt idx="1556">
                  <c:v>-7.6621459468909272</c:v>
                </c:pt>
                <c:pt idx="1557">
                  <c:v>-7.6259312644240564</c:v>
                </c:pt>
                <c:pt idx="1558">
                  <c:v>-7.5894424067278283</c:v>
                </c:pt>
                <c:pt idx="1559">
                  <c:v>-7.5583330048929653</c:v>
                </c:pt>
                <c:pt idx="1560">
                  <c:v>-7.5368007510703361</c:v>
                </c:pt>
                <c:pt idx="1561">
                  <c:v>-7.5257433603465849</c:v>
                </c:pt>
                <c:pt idx="1562">
                  <c:v>-7.5232978078491328</c:v>
                </c:pt>
                <c:pt idx="1563">
                  <c:v>-7.5271894260958208</c:v>
                </c:pt>
                <c:pt idx="1564">
                  <c:v>-7.5355886076452601</c:v>
                </c:pt>
                <c:pt idx="1565">
                  <c:v>-7.5461773940876649</c:v>
                </c:pt>
                <c:pt idx="1566">
                  <c:v>-7.5559140345565732</c:v>
                </c:pt>
                <c:pt idx="1567">
                  <c:v>-7.5620127258919476</c:v>
                </c:pt>
                <c:pt idx="1568">
                  <c:v>-7.5630630982670741</c:v>
                </c:pt>
                <c:pt idx="1569">
                  <c:v>-7.5595193256880728</c:v>
                </c:pt>
                <c:pt idx="1570">
                  <c:v>-7.553191268807339</c:v>
                </c:pt>
                <c:pt idx="1571">
                  <c:v>-7.5462541023445464</c:v>
                </c:pt>
                <c:pt idx="1572">
                  <c:v>-7.540662749235473</c:v>
                </c:pt>
                <c:pt idx="1573">
                  <c:v>-7.5379483379204881</c:v>
                </c:pt>
                <c:pt idx="1574">
                  <c:v>-7.5388103571865441</c:v>
                </c:pt>
                <c:pt idx="1575">
                  <c:v>-7.5423837497451576</c:v>
                </c:pt>
                <c:pt idx="1576">
                  <c:v>-7.5458773961264027</c:v>
                </c:pt>
                <c:pt idx="1577">
                  <c:v>-7.5455067658511714</c:v>
                </c:pt>
                <c:pt idx="1578">
                  <c:v>-7.5379885908256874</c:v>
                </c:pt>
                <c:pt idx="1579">
                  <c:v>-7.5212046580020377</c:v>
                </c:pt>
                <c:pt idx="1580">
                  <c:v>-7.4945982624872567</c:v>
                </c:pt>
                <c:pt idx="1581">
                  <c:v>-7.4594688889908261</c:v>
                </c:pt>
                <c:pt idx="1582">
                  <c:v>-7.4180008256880745</c:v>
                </c:pt>
                <c:pt idx="1583">
                  <c:v>-7.3716378600407753</c:v>
                </c:pt>
                <c:pt idx="1584">
                  <c:v>-7.3207293567787959</c:v>
                </c:pt>
                <c:pt idx="1585">
                  <c:v>-7.265614047604485</c:v>
                </c:pt>
                <c:pt idx="1586">
                  <c:v>-7.2074858481141684</c:v>
                </c:pt>
                <c:pt idx="1587">
                  <c:v>-7.1483885415902133</c:v>
                </c:pt>
                <c:pt idx="1588">
                  <c:v>-7.0911208424057097</c:v>
                </c:pt>
                <c:pt idx="1589">
                  <c:v>-7.0390586763506624</c:v>
                </c:pt>
                <c:pt idx="1590">
                  <c:v>-6.9948670878695207</c:v>
                </c:pt>
                <c:pt idx="1591">
                  <c:v>-6.9582954459734951</c:v>
                </c:pt>
                <c:pt idx="1592">
                  <c:v>-6.9250670716615703</c:v>
                </c:pt>
                <c:pt idx="1593">
                  <c:v>-6.8883291017329258</c:v>
                </c:pt>
                <c:pt idx="1594">
                  <c:v>-6.8417990487257896</c:v>
                </c:pt>
                <c:pt idx="1595">
                  <c:v>-6.7827389570846073</c:v>
                </c:pt>
                <c:pt idx="1596">
                  <c:v>-6.7131743822629959</c:v>
                </c:pt>
                <c:pt idx="1597">
                  <c:v>-6.6384217426095811</c:v>
                </c:pt>
                <c:pt idx="1598">
                  <c:v>-6.5643253008154936</c:v>
                </c:pt>
                <c:pt idx="1599">
                  <c:v>-6.4956227452599391</c:v>
                </c:pt>
                <c:pt idx="1600">
                  <c:v>-6.4356710142711524</c:v>
                </c:pt>
                <c:pt idx="1601">
                  <c:v>-6.3863057912334353</c:v>
                </c:pt>
                <c:pt idx="1602">
                  <c:v>-6.3469916369011212</c:v>
                </c:pt>
                <c:pt idx="1603">
                  <c:v>-6.3141088298674815</c:v>
                </c:pt>
                <c:pt idx="1604">
                  <c:v>-6.2819942452599387</c:v>
                </c:pt>
                <c:pt idx="1605">
                  <c:v>-6.2455004508664622</c:v>
                </c:pt>
                <c:pt idx="1606">
                  <c:v>-6.2021412615698264</c:v>
                </c:pt>
                <c:pt idx="1607">
                  <c:v>-6.1522500929663604</c:v>
                </c:pt>
                <c:pt idx="1608">
                  <c:v>-6.0981171818552493</c:v>
                </c:pt>
                <c:pt idx="1609">
                  <c:v>-6.0439611064220173</c:v>
                </c:pt>
                <c:pt idx="1610">
                  <c:v>-5.9957639765545361</c:v>
                </c:pt>
                <c:pt idx="1611">
                  <c:v>-5.9595451169215092</c:v>
                </c:pt>
                <c:pt idx="1612">
                  <c:v>-5.9387723513761461</c:v>
                </c:pt>
                <c:pt idx="1613">
                  <c:v>-5.9330674547400601</c:v>
                </c:pt>
                <c:pt idx="1614">
                  <c:v>-5.9399400647298668</c:v>
                </c:pt>
                <c:pt idx="1615">
                  <c:v>-5.9574086762487255</c:v>
                </c:pt>
                <c:pt idx="1616">
                  <c:v>-5.9840241855249738</c:v>
                </c:pt>
                <c:pt idx="1617">
                  <c:v>-6.0171576237512738</c:v>
                </c:pt>
                <c:pt idx="1618">
                  <c:v>-6.0531676240570844</c:v>
                </c:pt>
                <c:pt idx="1619">
                  <c:v>-6.0893314207951068</c:v>
                </c:pt>
                <c:pt idx="1620">
                  <c:v>-6.1243248459734962</c:v>
                </c:pt>
                <c:pt idx="1621">
                  <c:v>-6.1577153710499486</c:v>
                </c:pt>
                <c:pt idx="1622">
                  <c:v>-6.1901891936799176</c:v>
                </c:pt>
                <c:pt idx="1623">
                  <c:v>-6.2235933895005093</c:v>
                </c:pt>
                <c:pt idx="1624">
                  <c:v>-6.2603112329255861</c:v>
                </c:pt>
                <c:pt idx="1625">
                  <c:v>-6.3026705557594287</c:v>
                </c:pt>
                <c:pt idx="1626">
                  <c:v>-6.3524831173292551</c:v>
                </c:pt>
                <c:pt idx="1627">
                  <c:v>-6.4102889140672774</c:v>
                </c:pt>
                <c:pt idx="1628">
                  <c:v>-6.4747147907237519</c:v>
                </c:pt>
                <c:pt idx="1629">
                  <c:v>-6.5424793782874611</c:v>
                </c:pt>
                <c:pt idx="1630">
                  <c:v>-6.6087986594291532</c:v>
                </c:pt>
                <c:pt idx="1631">
                  <c:v>-6.6680630534148833</c:v>
                </c:pt>
                <c:pt idx="1632">
                  <c:v>-6.7149789265035666</c:v>
                </c:pt>
                <c:pt idx="1633">
                  <c:v>-6.7461468089704377</c:v>
                </c:pt>
                <c:pt idx="1634">
                  <c:v>-6.7617018896024454</c:v>
                </c:pt>
                <c:pt idx="1635">
                  <c:v>-6.7665329949031596</c:v>
                </c:pt>
                <c:pt idx="1636">
                  <c:v>-6.7687856373088682</c:v>
                </c:pt>
                <c:pt idx="1637">
                  <c:v>-6.7752147061162065</c:v>
                </c:pt>
                <c:pt idx="1638">
                  <c:v>-6.7883371456676853</c:v>
                </c:pt>
                <c:pt idx="1639">
                  <c:v>-6.8072704303771667</c:v>
                </c:pt>
                <c:pt idx="1640">
                  <c:v>-6.8293419209989805</c:v>
                </c:pt>
                <c:pt idx="1641">
                  <c:v>-6.8514103735983696</c:v>
                </c:pt>
                <c:pt idx="1642">
                  <c:v>-6.8713203604485207</c:v>
                </c:pt>
                <c:pt idx="1643">
                  <c:v>-6.8888561866462785</c:v>
                </c:pt>
                <c:pt idx="1644">
                  <c:v>-6.904819872069317</c:v>
                </c:pt>
                <c:pt idx="1645">
                  <c:v>-6.9189342032619772</c:v>
                </c:pt>
                <c:pt idx="1646">
                  <c:v>-6.929106030581039</c:v>
                </c:pt>
                <c:pt idx="1647">
                  <c:v>-6.9329589149847086</c:v>
                </c:pt>
                <c:pt idx="1648">
                  <c:v>-6.9307655126401624</c:v>
                </c:pt>
                <c:pt idx="1649">
                  <c:v>-6.927498953312945</c:v>
                </c:pt>
                <c:pt idx="1650">
                  <c:v>-6.9311566491335377</c:v>
                </c:pt>
                <c:pt idx="1651">
                  <c:v>-6.9481099478083586</c:v>
                </c:pt>
                <c:pt idx="1652">
                  <c:v>-6.979764662283384</c:v>
                </c:pt>
                <c:pt idx="1653">
                  <c:v>-7.0229218276248719</c:v>
                </c:pt>
                <c:pt idx="1654">
                  <c:v>-7.0727989457696232</c:v>
                </c:pt>
                <c:pt idx="1655">
                  <c:v>-7.1254314875637093</c:v>
                </c:pt>
                <c:pt idx="1656">
                  <c:v>-7.177391882262997</c:v>
                </c:pt>
                <c:pt idx="1657">
                  <c:v>-7.2249571178389385</c:v>
                </c:pt>
                <c:pt idx="1658">
                  <c:v>-7.2647049400611605</c:v>
                </c:pt>
                <c:pt idx="1659">
                  <c:v>-7.2952424470948003</c:v>
                </c:pt>
                <c:pt idx="1660">
                  <c:v>-7.3183400064220177</c:v>
                </c:pt>
                <c:pt idx="1661">
                  <c:v>-7.337245190214067</c:v>
                </c:pt>
                <c:pt idx="1662">
                  <c:v>-7.3548638006116205</c:v>
                </c:pt>
                <c:pt idx="1663">
                  <c:v>-7.3752082147808355</c:v>
                </c:pt>
                <c:pt idx="1664">
                  <c:v>-7.4041196572884811</c:v>
                </c:pt>
                <c:pt idx="1665">
                  <c:v>-7.4460859449541275</c:v>
                </c:pt>
                <c:pt idx="1666">
                  <c:v>-7.5016356814475014</c:v>
                </c:pt>
                <c:pt idx="1667">
                  <c:v>-7.5681076197757378</c:v>
                </c:pt>
                <c:pt idx="1668">
                  <c:v>-7.6404731876656475</c:v>
                </c:pt>
                <c:pt idx="1669">
                  <c:v>-7.7115035749235465</c:v>
                </c:pt>
                <c:pt idx="1670">
                  <c:v>-7.7739122506625895</c:v>
                </c:pt>
                <c:pt idx="1671">
                  <c:v>-7.8234939278287463</c:v>
                </c:pt>
                <c:pt idx="1672">
                  <c:v>-7.8601696196738029</c:v>
                </c:pt>
                <c:pt idx="1673">
                  <c:v>-7.8872856318042803</c:v>
                </c:pt>
                <c:pt idx="1674">
                  <c:v>-7.9110515409785931</c:v>
                </c:pt>
                <c:pt idx="1675">
                  <c:v>-7.9388556495412841</c:v>
                </c:pt>
                <c:pt idx="1676">
                  <c:v>-7.9758214658511717</c:v>
                </c:pt>
                <c:pt idx="1677">
                  <c:v>-8.0228413888888888</c:v>
                </c:pt>
                <c:pt idx="1678">
                  <c:v>-8.0772412601427117</c:v>
                </c:pt>
                <c:pt idx="1679">
                  <c:v>-8.1343327580020386</c:v>
                </c:pt>
                <c:pt idx="1680">
                  <c:v>-8.1893440172273184</c:v>
                </c:pt>
                <c:pt idx="1681">
                  <c:v>-8.2391580978593275</c:v>
                </c:pt>
                <c:pt idx="1682">
                  <c:v>-8.2828096901121295</c:v>
                </c:pt>
                <c:pt idx="1683">
                  <c:v>-8.3209382831804284</c:v>
                </c:pt>
                <c:pt idx="1684">
                  <c:v>-8.3549018420998973</c:v>
                </c:pt>
                <c:pt idx="1685">
                  <c:v>-8.3861836478083589</c:v>
                </c:pt>
                <c:pt idx="1686">
                  <c:v>-8.4169930517838942</c:v>
                </c:pt>
                <c:pt idx="1687">
                  <c:v>-8.450777371457697</c:v>
                </c:pt>
                <c:pt idx="1688">
                  <c:v>-8.4902213983690107</c:v>
                </c:pt>
                <c:pt idx="1689">
                  <c:v>-8.5350638682976552</c:v>
                </c:pt>
                <c:pt idx="1690">
                  <c:v>-8.582676192150867</c:v>
                </c:pt>
                <c:pt idx="1691">
                  <c:v>-8.6298047220183491</c:v>
                </c:pt>
                <c:pt idx="1692">
                  <c:v>-8.6743608648318045</c:v>
                </c:pt>
                <c:pt idx="1693">
                  <c:v>-8.715828928134556</c:v>
                </c:pt>
                <c:pt idx="1694">
                  <c:v>-8.7526003154943925</c:v>
                </c:pt>
                <c:pt idx="1695">
                  <c:v>-8.7804363226299706</c:v>
                </c:pt>
                <c:pt idx="1696">
                  <c:v>-8.7952767247706412</c:v>
                </c:pt>
                <c:pt idx="1697">
                  <c:v>-8.7960096309887863</c:v>
                </c:pt>
                <c:pt idx="1698">
                  <c:v>-8.7843013587155951</c:v>
                </c:pt>
                <c:pt idx="1699">
                  <c:v>-8.7639683370030586</c:v>
                </c:pt>
                <c:pt idx="1700">
                  <c:v>-8.7415391273190632</c:v>
                </c:pt>
                <c:pt idx="1701">
                  <c:v>-8.7259924011213048</c:v>
                </c:pt>
                <c:pt idx="1702">
                  <c:v>-8.7247043088685015</c:v>
                </c:pt>
                <c:pt idx="1703">
                  <c:v>-8.737876115086646</c:v>
                </c:pt>
                <c:pt idx="1704">
                  <c:v>-8.7583929330275225</c:v>
                </c:pt>
                <c:pt idx="1705">
                  <c:v>-8.7774097615698263</c:v>
                </c:pt>
                <c:pt idx="1706">
                  <c:v>-8.7886623407747209</c:v>
                </c:pt>
                <c:pt idx="1707">
                  <c:v>-8.7889805663608556</c:v>
                </c:pt>
                <c:pt idx="1708">
                  <c:v>-8.7779398844036702</c:v>
                </c:pt>
                <c:pt idx="1709">
                  <c:v>-8.7584445782874614</c:v>
                </c:pt>
                <c:pt idx="1710">
                  <c:v>-8.7369571342507637</c:v>
                </c:pt>
                <c:pt idx="1711">
                  <c:v>-8.7209334492354742</c:v>
                </c:pt>
                <c:pt idx="1712">
                  <c:v>-8.714769441896026</c:v>
                </c:pt>
                <c:pt idx="1713">
                  <c:v>-8.7185334661569822</c:v>
                </c:pt>
                <c:pt idx="1714">
                  <c:v>-8.7296660461773694</c:v>
                </c:pt>
                <c:pt idx="1715">
                  <c:v>-8.7442337919469928</c:v>
                </c:pt>
                <c:pt idx="1716">
                  <c:v>-8.7569673734964297</c:v>
                </c:pt>
                <c:pt idx="1717">
                  <c:v>-8.7628359398572897</c:v>
                </c:pt>
                <c:pt idx="1718">
                  <c:v>-8.7606235503567795</c:v>
                </c:pt>
                <c:pt idx="1719">
                  <c:v>-8.7539863817533128</c:v>
                </c:pt>
                <c:pt idx="1720">
                  <c:v>-8.7481664226299696</c:v>
                </c:pt>
                <c:pt idx="1721">
                  <c:v>-8.7465175733944953</c:v>
                </c:pt>
                <c:pt idx="1722">
                  <c:v>-8.7493618572884806</c:v>
                </c:pt>
                <c:pt idx="1723">
                  <c:v>-8.754082836799185</c:v>
                </c:pt>
                <c:pt idx="1724">
                  <c:v>-8.7558387738022425</c:v>
                </c:pt>
                <c:pt idx="1725">
                  <c:v>-8.7494993246687045</c:v>
                </c:pt>
                <c:pt idx="1726">
                  <c:v>-8.7329219726809377</c:v>
                </c:pt>
                <c:pt idx="1727">
                  <c:v>-8.7091553040774716</c:v>
                </c:pt>
                <c:pt idx="1728">
                  <c:v>-8.6844757305810401</c:v>
                </c:pt>
                <c:pt idx="1729">
                  <c:v>-8.6645057442405715</c:v>
                </c:pt>
                <c:pt idx="1730">
                  <c:v>-8.6530686092762483</c:v>
                </c:pt>
                <c:pt idx="1731">
                  <c:v>-8.6516726697247712</c:v>
                </c:pt>
                <c:pt idx="1732">
                  <c:v>-8.6561399801223242</c:v>
                </c:pt>
                <c:pt idx="1733">
                  <c:v>-8.6556964389398576</c:v>
                </c:pt>
                <c:pt idx="1734">
                  <c:v>-8.6399135118246679</c:v>
                </c:pt>
                <c:pt idx="1735">
                  <c:v>-8.6071863997961255</c:v>
                </c:pt>
                <c:pt idx="1736">
                  <c:v>-8.565164669622833</c:v>
                </c:pt>
                <c:pt idx="1737">
                  <c:v>-8.5232728118246683</c:v>
                </c:pt>
                <c:pt idx="1738">
                  <c:v>-8.4851313074413852</c:v>
                </c:pt>
                <c:pt idx="1739">
                  <c:v>-8.4472449912334344</c:v>
                </c:pt>
                <c:pt idx="1740">
                  <c:v>-8.4041903567787966</c:v>
                </c:pt>
                <c:pt idx="1741">
                  <c:v>-8.3546626033639129</c:v>
                </c:pt>
                <c:pt idx="1742">
                  <c:v>-8.3024234764525993</c:v>
                </c:pt>
                <c:pt idx="1743">
                  <c:v>-8.2523823088684995</c:v>
                </c:pt>
                <c:pt idx="1744">
                  <c:v>-8.2068297173292546</c:v>
                </c:pt>
                <c:pt idx="1745">
                  <c:v>-8.1654087423037716</c:v>
                </c:pt>
                <c:pt idx="1746">
                  <c:v>-8.1277001462793059</c:v>
                </c:pt>
                <c:pt idx="1747">
                  <c:v>-8.0938900039755346</c:v>
                </c:pt>
                <c:pt idx="1748">
                  <c:v>-8.0622223781855258</c:v>
                </c:pt>
                <c:pt idx="1749">
                  <c:v>-8.027843379102956</c:v>
                </c:pt>
                <c:pt idx="1750">
                  <c:v>-7.9853925379204895</c:v>
                </c:pt>
                <c:pt idx="1751">
                  <c:v>-7.9320248114169205</c:v>
                </c:pt>
                <c:pt idx="1752">
                  <c:v>-7.8683310814475016</c:v>
                </c:pt>
                <c:pt idx="1753">
                  <c:v>-7.7981277768603459</c:v>
                </c:pt>
                <c:pt idx="1754">
                  <c:v>-7.728011813455657</c:v>
                </c:pt>
                <c:pt idx="1755">
                  <c:v>-7.6654854171253808</c:v>
                </c:pt>
                <c:pt idx="1756">
                  <c:v>-7.6160100682976539</c:v>
                </c:pt>
                <c:pt idx="1757">
                  <c:v>-7.5817654985728842</c:v>
                </c:pt>
                <c:pt idx="1758">
                  <c:v>-7.5620825987767573</c:v>
                </c:pt>
                <c:pt idx="1759">
                  <c:v>-7.5537965810397543</c:v>
                </c:pt>
                <c:pt idx="1760">
                  <c:v>-7.5521788708460758</c:v>
                </c:pt>
                <c:pt idx="1761">
                  <c:v>-7.5529034227319061</c:v>
                </c:pt>
                <c:pt idx="1762">
                  <c:v>-7.5534175963302737</c:v>
                </c:pt>
                <c:pt idx="1763">
                  <c:v>-7.5524621600407746</c:v>
                </c:pt>
                <c:pt idx="1764">
                  <c:v>-7.5484057328236487</c:v>
                </c:pt>
                <c:pt idx="1765">
                  <c:v>-7.5385073213047908</c:v>
                </c:pt>
                <c:pt idx="1766">
                  <c:v>-7.5203616258919466</c:v>
                </c:pt>
                <c:pt idx="1767">
                  <c:v>-7.4945162378185533</c:v>
                </c:pt>
                <c:pt idx="1768">
                  <c:v>-7.4659032741080527</c:v>
                </c:pt>
                <c:pt idx="1769">
                  <c:v>-7.4415426857288471</c:v>
                </c:pt>
                <c:pt idx="1770">
                  <c:v>-7.4253724194699275</c:v>
                </c:pt>
                <c:pt idx="1771">
                  <c:v>-7.4158666634046879</c:v>
                </c:pt>
                <c:pt idx="1772">
                  <c:v>-7.4091793686034659</c:v>
                </c:pt>
                <c:pt idx="1773">
                  <c:v>-7.4030685254841986</c:v>
                </c:pt>
                <c:pt idx="1774">
                  <c:v>-7.3970640107033647</c:v>
                </c:pt>
                <c:pt idx="1775">
                  <c:v>-7.3901739324159017</c:v>
                </c:pt>
                <c:pt idx="1776">
                  <c:v>-7.379622360958205</c:v>
                </c:pt>
                <c:pt idx="1777">
                  <c:v>-7.3626204550458709</c:v>
                </c:pt>
                <c:pt idx="1778">
                  <c:v>-7.3392828973496433</c:v>
                </c:pt>
                <c:pt idx="1779">
                  <c:v>-7.3122101760448528</c:v>
                </c:pt>
                <c:pt idx="1780">
                  <c:v>-7.2832873411824659</c:v>
                </c:pt>
                <c:pt idx="1781">
                  <c:v>-7.2529480605504588</c:v>
                </c:pt>
                <c:pt idx="1782">
                  <c:v>-7.2219958727828741</c:v>
                </c:pt>
                <c:pt idx="1783">
                  <c:v>-7.1919854506625889</c:v>
                </c:pt>
                <c:pt idx="1784">
                  <c:v>-7.1642512149847102</c:v>
                </c:pt>
                <c:pt idx="1785">
                  <c:v>-7.1392458208970444</c:v>
                </c:pt>
                <c:pt idx="1786">
                  <c:v>-7.116024465035677</c:v>
                </c:pt>
                <c:pt idx="1787">
                  <c:v>-7.0929595637104983</c:v>
                </c:pt>
                <c:pt idx="1788">
                  <c:v>-7.0695285889908259</c:v>
                </c:pt>
                <c:pt idx="1789">
                  <c:v>-7.0460429310907235</c:v>
                </c:pt>
                <c:pt idx="1790">
                  <c:v>-7.0220149984709481</c:v>
                </c:pt>
                <c:pt idx="1791">
                  <c:v>-6.9964475830784911</c:v>
                </c:pt>
                <c:pt idx="1792">
                  <c:v>-6.969012585830785</c:v>
                </c:pt>
                <c:pt idx="1793">
                  <c:v>-6.9405917727828745</c:v>
                </c:pt>
                <c:pt idx="1794">
                  <c:v>-6.913692214780836</c:v>
                </c:pt>
                <c:pt idx="1795">
                  <c:v>-6.8920384428134547</c:v>
                </c:pt>
                <c:pt idx="1796">
                  <c:v>-6.8787018276248713</c:v>
                </c:pt>
                <c:pt idx="1797">
                  <c:v>-6.8739155321100922</c:v>
                </c:pt>
                <c:pt idx="1798">
                  <c:v>-6.8748671709480114</c:v>
                </c:pt>
                <c:pt idx="1799">
                  <c:v>-6.8779795541284399</c:v>
                </c:pt>
                <c:pt idx="1800">
                  <c:v>-6.8809658622833849</c:v>
                </c:pt>
                <c:pt idx="1801">
                  <c:v>-6.8829109119266043</c:v>
                </c:pt>
                <c:pt idx="1802">
                  <c:v>-6.8835435657492354</c:v>
                </c:pt>
                <c:pt idx="1803">
                  <c:v>-6.8830217972477064</c:v>
                </c:pt>
                <c:pt idx="1804">
                  <c:v>-6.8821916764525985</c:v>
                </c:pt>
                <c:pt idx="1805">
                  <c:v>-6.8830886322120275</c:v>
                </c:pt>
                <c:pt idx="1806">
                  <c:v>-6.8893490945973497</c:v>
                </c:pt>
                <c:pt idx="1807">
                  <c:v>-6.9053659441386337</c:v>
                </c:pt>
                <c:pt idx="1808">
                  <c:v>-6.9341399193679907</c:v>
                </c:pt>
                <c:pt idx="1809">
                  <c:v>-6.975981650866462</c:v>
                </c:pt>
                <c:pt idx="1810">
                  <c:v>-7.0292050746177352</c:v>
                </c:pt>
                <c:pt idx="1811">
                  <c:v>-7.0908846414882767</c:v>
                </c:pt>
                <c:pt idx="1812">
                  <c:v>-7.1563829158002044</c:v>
                </c:pt>
                <c:pt idx="1813">
                  <c:v>-7.2196551297655454</c:v>
                </c:pt>
                <c:pt idx="1814">
                  <c:v>-7.275074993781856</c:v>
                </c:pt>
                <c:pt idx="1815">
                  <c:v>-7.3189681033639156</c:v>
                </c:pt>
                <c:pt idx="1816">
                  <c:v>-7.3509319295616713</c:v>
                </c:pt>
                <c:pt idx="1817">
                  <c:v>-7.3740522734964316</c:v>
                </c:pt>
                <c:pt idx="1818">
                  <c:v>-7.3921516400611615</c:v>
                </c:pt>
                <c:pt idx="1819">
                  <c:v>-7.4077849480122326</c:v>
                </c:pt>
                <c:pt idx="1820">
                  <c:v>-7.4234197750254838</c:v>
                </c:pt>
                <c:pt idx="1821">
                  <c:v>-7.4417067351681956</c:v>
                </c:pt>
                <c:pt idx="1822">
                  <c:v>-7.4639255664627928</c:v>
                </c:pt>
                <c:pt idx="1823">
                  <c:v>-7.4898605743119262</c:v>
                </c:pt>
                <c:pt idx="1824">
                  <c:v>-7.5184872087665644</c:v>
                </c:pt>
                <c:pt idx="1825">
                  <c:v>-7.5471677668705404</c:v>
                </c:pt>
                <c:pt idx="1826">
                  <c:v>-7.57173265759429</c:v>
                </c:pt>
                <c:pt idx="1827">
                  <c:v>-7.5895236719673793</c:v>
                </c:pt>
                <c:pt idx="1828">
                  <c:v>-7.6016299161060141</c:v>
                </c:pt>
                <c:pt idx="1829">
                  <c:v>-7.6116490862385318</c:v>
                </c:pt>
                <c:pt idx="1830">
                  <c:v>-7.6235510279306835</c:v>
                </c:pt>
                <c:pt idx="1831">
                  <c:v>-7.6401655949031584</c:v>
                </c:pt>
                <c:pt idx="1832">
                  <c:v>-7.6616340516819568</c:v>
                </c:pt>
                <c:pt idx="1833">
                  <c:v>-7.6850460392456679</c:v>
                </c:pt>
                <c:pt idx="1834">
                  <c:v>-7.7064355092762495</c:v>
                </c:pt>
                <c:pt idx="1835">
                  <c:v>-7.7230964049949025</c:v>
                </c:pt>
                <c:pt idx="1836">
                  <c:v>-7.734002657492355</c:v>
                </c:pt>
                <c:pt idx="1837">
                  <c:v>-7.7391686971457698</c:v>
                </c:pt>
                <c:pt idx="1838">
                  <c:v>-7.7400147671763504</c:v>
                </c:pt>
                <c:pt idx="1839">
                  <c:v>-7.7401598294597358</c:v>
                </c:pt>
                <c:pt idx="1840">
                  <c:v>-7.7437127159021397</c:v>
                </c:pt>
                <c:pt idx="1841">
                  <c:v>-7.7518688611620794</c:v>
                </c:pt>
                <c:pt idx="1842">
                  <c:v>-7.7626194185524975</c:v>
                </c:pt>
                <c:pt idx="1843">
                  <c:v>-7.7743945257900107</c:v>
                </c:pt>
                <c:pt idx="1844">
                  <c:v>-7.7890731568807343</c:v>
                </c:pt>
                <c:pt idx="1845">
                  <c:v>-7.8106988278287455</c:v>
                </c:pt>
                <c:pt idx="1846">
                  <c:v>-7.8410107668705402</c:v>
                </c:pt>
                <c:pt idx="1847">
                  <c:v>-7.8762753294597339</c:v>
                </c:pt>
                <c:pt idx="1848">
                  <c:v>-7.9092773761467896</c:v>
                </c:pt>
                <c:pt idx="1849">
                  <c:v>-7.9347384632008158</c:v>
                </c:pt>
                <c:pt idx="1850">
                  <c:v>-7.9519674561671758</c:v>
                </c:pt>
                <c:pt idx="1851">
                  <c:v>-7.9628281394495408</c:v>
                </c:pt>
                <c:pt idx="1852">
                  <c:v>-7.968817464424057</c:v>
                </c:pt>
                <c:pt idx="1853">
                  <c:v>-7.9702407455657491</c:v>
                </c:pt>
                <c:pt idx="1854">
                  <c:v>-7.9671268434250777</c:v>
                </c:pt>
                <c:pt idx="1855">
                  <c:v>-7.9603886628950038</c:v>
                </c:pt>
                <c:pt idx="1856">
                  <c:v>-7.9525636545361884</c:v>
                </c:pt>
                <c:pt idx="1857">
                  <c:v>-7.9477629287461768</c:v>
                </c:pt>
                <c:pt idx="1858">
                  <c:v>-7.9503163285423035</c:v>
                </c:pt>
                <c:pt idx="1859">
                  <c:v>-7.9622068779816519</c:v>
                </c:pt>
                <c:pt idx="1860">
                  <c:v>-7.9814492745157999</c:v>
                </c:pt>
                <c:pt idx="1861">
                  <c:v>-8.0041488619775745</c:v>
                </c:pt>
                <c:pt idx="1862">
                  <c:v>-8.0275760392456679</c:v>
                </c:pt>
                <c:pt idx="1863">
                  <c:v>-8.049788035168195</c:v>
                </c:pt>
                <c:pt idx="1864">
                  <c:v>-8.068905875637105</c:v>
                </c:pt>
                <c:pt idx="1865">
                  <c:v>-8.0852743682976538</c:v>
                </c:pt>
                <c:pt idx="1866">
                  <c:v>-8.1023469066258915</c:v>
                </c:pt>
                <c:pt idx="1867">
                  <c:v>-8.1237553639143716</c:v>
                </c:pt>
                <c:pt idx="1868">
                  <c:v>-8.1495399929663606</c:v>
                </c:pt>
                <c:pt idx="1869">
                  <c:v>-8.1752015849133546</c:v>
                </c:pt>
                <c:pt idx="1870">
                  <c:v>-8.194463728134556</c:v>
                </c:pt>
                <c:pt idx="1871">
                  <c:v>-8.2025598738022438</c:v>
                </c:pt>
                <c:pt idx="1872">
                  <c:v>-8.1970938362895005</c:v>
                </c:pt>
                <c:pt idx="1873">
                  <c:v>-8.1775977706422012</c:v>
                </c:pt>
                <c:pt idx="1874">
                  <c:v>-8.145810145769623</c:v>
                </c:pt>
                <c:pt idx="1875">
                  <c:v>-8.1057304271151871</c:v>
                </c:pt>
                <c:pt idx="1876">
                  <c:v>-8.0613611184505611</c:v>
                </c:pt>
                <c:pt idx="1877">
                  <c:v>-8.0144520807339443</c:v>
                </c:pt>
                <c:pt idx="1878">
                  <c:v>-7.9659997626911307</c:v>
                </c:pt>
                <c:pt idx="1879">
                  <c:v>-7.9184026285423039</c:v>
                </c:pt>
                <c:pt idx="1880">
                  <c:v>-7.8748323015290511</c:v>
                </c:pt>
                <c:pt idx="1881">
                  <c:v>-7.8384877466870533</c:v>
                </c:pt>
                <c:pt idx="1882">
                  <c:v>-7.8120332488277269</c:v>
                </c:pt>
                <c:pt idx="1883">
                  <c:v>-7.7953450116207952</c:v>
                </c:pt>
                <c:pt idx="1884">
                  <c:v>-7.7844714170234459</c:v>
                </c:pt>
                <c:pt idx="1885">
                  <c:v>-7.7741864259938831</c:v>
                </c:pt>
                <c:pt idx="1886">
                  <c:v>-7.7609637340468902</c:v>
                </c:pt>
                <c:pt idx="1887">
                  <c:v>-7.7428172791029555</c:v>
                </c:pt>
                <c:pt idx="1888">
                  <c:v>-7.7181141614678896</c:v>
                </c:pt>
                <c:pt idx="1889">
                  <c:v>-7.6869477980632004</c:v>
                </c:pt>
                <c:pt idx="1890">
                  <c:v>-7.6531179089704384</c:v>
                </c:pt>
                <c:pt idx="1891">
                  <c:v>-7.6240355815494381</c:v>
                </c:pt>
                <c:pt idx="1892">
                  <c:v>-7.6083308816513755</c:v>
                </c:pt>
                <c:pt idx="1893">
                  <c:v>-7.6111736464831807</c:v>
                </c:pt>
                <c:pt idx="1894">
                  <c:v>-7.6312135058103978</c:v>
                </c:pt>
                <c:pt idx="1895">
                  <c:v>-7.6632403695208957</c:v>
                </c:pt>
                <c:pt idx="1896">
                  <c:v>-7.7023107281345569</c:v>
                </c:pt>
                <c:pt idx="1897">
                  <c:v>-7.743922334658512</c:v>
                </c:pt>
                <c:pt idx="1898">
                  <c:v>-7.7826919358817532</c:v>
                </c:pt>
                <c:pt idx="1899">
                  <c:v>-7.8131208361875633</c:v>
                </c:pt>
                <c:pt idx="1900">
                  <c:v>-7.8316083012232411</c:v>
                </c:pt>
                <c:pt idx="1901">
                  <c:v>-7.8372497806320078</c:v>
                </c:pt>
                <c:pt idx="1902">
                  <c:v>-7.8299723634046874</c:v>
                </c:pt>
                <c:pt idx="1903">
                  <c:v>-7.8085654250764529</c:v>
                </c:pt>
                <c:pt idx="1904">
                  <c:v>-7.7716839119266066</c:v>
                </c:pt>
                <c:pt idx="1905">
                  <c:v>-7.7203599685015281</c:v>
                </c:pt>
                <c:pt idx="1906">
                  <c:v>-7.6591717905198777</c:v>
                </c:pt>
                <c:pt idx="1907">
                  <c:v>-7.5950648988786957</c:v>
                </c:pt>
                <c:pt idx="1908">
                  <c:v>-7.5348944352701324</c:v>
                </c:pt>
                <c:pt idx="1909">
                  <c:v>-7.4834322650356775</c:v>
                </c:pt>
                <c:pt idx="1910">
                  <c:v>-7.4420234417940883</c:v>
                </c:pt>
                <c:pt idx="1911">
                  <c:v>-7.4084540572884814</c:v>
                </c:pt>
                <c:pt idx="1912">
                  <c:v>-7.3788735055045871</c:v>
                </c:pt>
                <c:pt idx="1913">
                  <c:v>-7.3489504244648316</c:v>
                </c:pt>
                <c:pt idx="1914">
                  <c:v>-7.3133425731906216</c:v>
                </c:pt>
                <c:pt idx="1915">
                  <c:v>-7.2675492238532113</c:v>
                </c:pt>
                <c:pt idx="1916">
                  <c:v>-7.2115529081549443</c:v>
                </c:pt>
                <c:pt idx="1917">
                  <c:v>-7.1502576424057089</c:v>
                </c:pt>
                <c:pt idx="1918">
                  <c:v>-7.0904228725790004</c:v>
                </c:pt>
                <c:pt idx="1919">
                  <c:v>-7.0378412165137609</c:v>
                </c:pt>
                <c:pt idx="1920">
                  <c:v>-6.9962265719673811</c:v>
                </c:pt>
                <c:pt idx="1921">
                  <c:v>-6.9656700776758411</c:v>
                </c:pt>
                <c:pt idx="1922">
                  <c:v>-6.9407687335372064</c:v>
                </c:pt>
                <c:pt idx="1923">
                  <c:v>-6.912524121712539</c:v>
                </c:pt>
                <c:pt idx="1924">
                  <c:v>-6.8733375614678902</c:v>
                </c:pt>
                <c:pt idx="1925">
                  <c:v>-6.8190987017329263</c:v>
                </c:pt>
                <c:pt idx="1926">
                  <c:v>-6.7480918586136589</c:v>
                </c:pt>
                <c:pt idx="1927">
                  <c:v>-6.6610058877675851</c:v>
                </c:pt>
                <c:pt idx="1928">
                  <c:v>-6.5616200033639132</c:v>
                </c:pt>
                <c:pt idx="1929">
                  <c:v>-6.4557966957186537</c:v>
                </c:pt>
                <c:pt idx="1930">
                  <c:v>-6.3498636420998977</c:v>
                </c:pt>
                <c:pt idx="1931">
                  <c:v>-6.249792319469929</c:v>
                </c:pt>
                <c:pt idx="1932">
                  <c:v>-6.1601499109072373</c:v>
                </c:pt>
                <c:pt idx="1933">
                  <c:v>-6.082623240061162</c:v>
                </c:pt>
                <c:pt idx="1934">
                  <c:v>-6.0159356070336383</c:v>
                </c:pt>
                <c:pt idx="1935">
                  <c:v>-5.9574386760448519</c:v>
                </c:pt>
                <c:pt idx="1936">
                  <c:v>-5.9042566443425075</c:v>
                </c:pt>
                <c:pt idx="1937">
                  <c:v>-5.852991561264016</c:v>
                </c:pt>
                <c:pt idx="1938">
                  <c:v>-5.7997130746177366</c:v>
                </c:pt>
                <c:pt idx="1939">
                  <c:v>-5.7413938638124353</c:v>
                </c:pt>
                <c:pt idx="1940">
                  <c:v>-5.6773196301732929</c:v>
                </c:pt>
                <c:pt idx="1941">
                  <c:v>-5.6087207447502552</c:v>
                </c:pt>
                <c:pt idx="1942">
                  <c:v>-5.5376801043832815</c:v>
                </c:pt>
                <c:pt idx="1943">
                  <c:v>-5.4672068017329254</c:v>
                </c:pt>
                <c:pt idx="1944">
                  <c:v>-5.4013401756371051</c:v>
                </c:pt>
                <c:pt idx="1945">
                  <c:v>-5.3443933602446476</c:v>
                </c:pt>
                <c:pt idx="1946">
                  <c:v>-5.30048733944954</c:v>
                </c:pt>
                <c:pt idx="1947">
                  <c:v>-5.2725799404689093</c:v>
                </c:pt>
                <c:pt idx="1948">
                  <c:v>-5.2600145856269105</c:v>
                </c:pt>
                <c:pt idx="1949">
                  <c:v>-5.2572523266055047</c:v>
                </c:pt>
                <c:pt idx="1950">
                  <c:v>-5.2560420818552496</c:v>
                </c:pt>
                <c:pt idx="1951">
                  <c:v>-5.2490217514780833</c:v>
                </c:pt>
                <c:pt idx="1952">
                  <c:v>-5.2327276885830782</c:v>
                </c:pt>
                <c:pt idx="1953">
                  <c:v>-5.2091258290519882</c:v>
                </c:pt>
                <c:pt idx="1954">
                  <c:v>-5.1834744901121299</c:v>
                </c:pt>
                <c:pt idx="1955">
                  <c:v>-5.1601642741080527</c:v>
                </c:pt>
                <c:pt idx="1956">
                  <c:v>-5.1417770614678897</c:v>
                </c:pt>
                <c:pt idx="1957">
                  <c:v>-5.1306881519877683</c:v>
                </c:pt>
                <c:pt idx="1958">
                  <c:v>-5.1289371515800202</c:v>
                </c:pt>
                <c:pt idx="1959">
                  <c:v>-5.137233422426096</c:v>
                </c:pt>
                <c:pt idx="1960">
                  <c:v>-5.1552124100917425</c:v>
                </c:pt>
                <c:pt idx="1961">
                  <c:v>-5.1814052642201833</c:v>
                </c:pt>
                <c:pt idx="1962">
                  <c:v>-5.2128906127421004</c:v>
                </c:pt>
                <c:pt idx="1963">
                  <c:v>-5.2465906292558611</c:v>
                </c:pt>
                <c:pt idx="1964">
                  <c:v>-5.281359625688073</c:v>
                </c:pt>
                <c:pt idx="1965">
                  <c:v>-5.3186136678899079</c:v>
                </c:pt>
                <c:pt idx="1966">
                  <c:v>-5.360740587257899</c:v>
                </c:pt>
                <c:pt idx="1967">
                  <c:v>-5.4091165766564728</c:v>
                </c:pt>
                <c:pt idx="1968">
                  <c:v>-5.4636945479102952</c:v>
                </c:pt>
                <c:pt idx="1969">
                  <c:v>-5.5232122312945977</c:v>
                </c:pt>
                <c:pt idx="1970">
                  <c:v>-5.5852536943934759</c:v>
                </c:pt>
                <c:pt idx="1971">
                  <c:v>-5.64671756656473</c:v>
                </c:pt>
                <c:pt idx="1972">
                  <c:v>-5.7044853887869511</c:v>
                </c:pt>
                <c:pt idx="1973">
                  <c:v>-5.7564617327217125</c:v>
                </c:pt>
                <c:pt idx="1974">
                  <c:v>-5.8029576087665644</c:v>
                </c:pt>
                <c:pt idx="1975">
                  <c:v>-5.8462700895005097</c:v>
                </c:pt>
                <c:pt idx="1976">
                  <c:v>-5.8883020728848114</c:v>
                </c:pt>
                <c:pt idx="1977">
                  <c:v>-5.9294405181447498</c:v>
                </c:pt>
                <c:pt idx="1978">
                  <c:v>-5.9689828987767575</c:v>
                </c:pt>
                <c:pt idx="1979">
                  <c:v>-6.0053984658511714</c:v>
                </c:pt>
                <c:pt idx="1980">
                  <c:v>-6.0364444503567789</c:v>
                </c:pt>
                <c:pt idx="1981">
                  <c:v>-6.0595568197757386</c:v>
                </c:pt>
                <c:pt idx="1982">
                  <c:v>-6.0733362166156981</c:v>
                </c:pt>
                <c:pt idx="1983">
                  <c:v>-6.079282630581039</c:v>
                </c:pt>
                <c:pt idx="1984">
                  <c:v>-6.0812952747196736</c:v>
                </c:pt>
                <c:pt idx="1985">
                  <c:v>-6.083520575535168</c:v>
                </c:pt>
                <c:pt idx="1986">
                  <c:v>-6.0888973731906217</c:v>
                </c:pt>
                <c:pt idx="1987">
                  <c:v>-6.0987889493374103</c:v>
                </c:pt>
                <c:pt idx="1988">
                  <c:v>-6.1129150527013243</c:v>
                </c:pt>
                <c:pt idx="1989">
                  <c:v>-6.1293393676860344</c:v>
                </c:pt>
                <c:pt idx="1990">
                  <c:v>-6.1447178673802236</c:v>
                </c:pt>
                <c:pt idx="1991">
                  <c:v>-6.1548198217125378</c:v>
                </c:pt>
                <c:pt idx="1992">
                  <c:v>-6.1556970307849133</c:v>
                </c:pt>
                <c:pt idx="1993">
                  <c:v>-6.1459497573904169</c:v>
                </c:pt>
                <c:pt idx="1994">
                  <c:v>-6.1280638070336391</c:v>
                </c:pt>
                <c:pt idx="1995">
                  <c:v>-6.1068892721712533</c:v>
                </c:pt>
                <c:pt idx="1996">
                  <c:v>-6.0882426942915391</c:v>
                </c:pt>
                <c:pt idx="1997">
                  <c:v>-6.0795078188583078</c:v>
                </c:pt>
                <c:pt idx="1998">
                  <c:v>-6.0880190249745159</c:v>
                </c:pt>
                <c:pt idx="1999">
                  <c:v>-6.1162226243628943</c:v>
                </c:pt>
                <c:pt idx="2000">
                  <c:v>-6.1596645978593267</c:v>
                </c:pt>
                <c:pt idx="2001">
                  <c:v>-6.2102890524974512</c:v>
                </c:pt>
                <c:pt idx="2002">
                  <c:v>-6.2600313614678891</c:v>
                </c:pt>
                <c:pt idx="2003">
                  <c:v>-6.3017606886850155</c:v>
                </c:pt>
                <c:pt idx="2004">
                  <c:v>-6.3299623893985721</c:v>
                </c:pt>
                <c:pt idx="2005">
                  <c:v>-6.3419630646279304</c:v>
                </c:pt>
                <c:pt idx="2006">
                  <c:v>-6.3382529641182463</c:v>
                </c:pt>
                <c:pt idx="2007">
                  <c:v>-6.3214211835881748</c:v>
                </c:pt>
                <c:pt idx="2008">
                  <c:v>-6.2946621309887867</c:v>
                </c:pt>
                <c:pt idx="2009">
                  <c:v>-6.2620512206931691</c:v>
                </c:pt>
                <c:pt idx="2010">
                  <c:v>-6.2300665085626905</c:v>
                </c:pt>
                <c:pt idx="2011">
                  <c:v>-6.2066214832823645</c:v>
                </c:pt>
                <c:pt idx="2012">
                  <c:v>-6.197773064424057</c:v>
                </c:pt>
                <c:pt idx="2013">
                  <c:v>-6.2057598438328228</c:v>
                </c:pt>
                <c:pt idx="2014">
                  <c:v>-6.2285334813455648</c:v>
                </c:pt>
                <c:pt idx="2015">
                  <c:v>-6.2594704793068292</c:v>
                </c:pt>
                <c:pt idx="2016">
                  <c:v>-6.2888174884811416</c:v>
                </c:pt>
                <c:pt idx="2017">
                  <c:v>-6.3074067249745154</c:v>
                </c:pt>
                <c:pt idx="2018">
                  <c:v>-6.3095389884811413</c:v>
                </c:pt>
                <c:pt idx="2019">
                  <c:v>-6.2934682152905195</c:v>
                </c:pt>
                <c:pt idx="2020">
                  <c:v>-6.2615157814475024</c:v>
                </c:pt>
                <c:pt idx="2021">
                  <c:v>-6.2199755667686034</c:v>
                </c:pt>
                <c:pt idx="2022">
                  <c:v>-6.1773477648318043</c:v>
                </c:pt>
                <c:pt idx="2023">
                  <c:v>-6.1424667439347598</c:v>
                </c:pt>
                <c:pt idx="2024">
                  <c:v>-6.1231525757390424</c:v>
                </c:pt>
                <c:pt idx="2025">
                  <c:v>-6.1234852316004078</c:v>
                </c:pt>
                <c:pt idx="2026">
                  <c:v>-6.1408687804281339</c:v>
                </c:pt>
                <c:pt idx="2027">
                  <c:v>-6.1661931596330275</c:v>
                </c:pt>
                <c:pt idx="2028">
                  <c:v>-6.1879247792048924</c:v>
                </c:pt>
                <c:pt idx="2029">
                  <c:v>-6.197005221712538</c:v>
                </c:pt>
                <c:pt idx="2030">
                  <c:v>-6.188671356167176</c:v>
                </c:pt>
                <c:pt idx="2031">
                  <c:v>-6.1621074920489294</c:v>
                </c:pt>
                <c:pt idx="2032">
                  <c:v>-6.1204727211009171</c:v>
                </c:pt>
                <c:pt idx="2033">
                  <c:v>-6.070278896330275</c:v>
                </c:pt>
                <c:pt idx="2034">
                  <c:v>-6.0191645716615696</c:v>
                </c:pt>
                <c:pt idx="2035">
                  <c:v>-5.9732269195718652</c:v>
                </c:pt>
                <c:pt idx="2036">
                  <c:v>-5.9351138960244647</c:v>
                </c:pt>
                <c:pt idx="2037">
                  <c:v>-5.9035715858307842</c:v>
                </c:pt>
                <c:pt idx="2038">
                  <c:v>-5.8746255865443411</c:v>
                </c:pt>
                <c:pt idx="2039">
                  <c:v>-5.8439065617737</c:v>
                </c:pt>
                <c:pt idx="2040">
                  <c:v>-5.8083290901121307</c:v>
                </c:pt>
                <c:pt idx="2041">
                  <c:v>-5.766351410091743</c:v>
                </c:pt>
                <c:pt idx="2042">
                  <c:v>-5.7179404841997954</c:v>
                </c:pt>
                <c:pt idx="2043">
                  <c:v>-5.6644945303771657</c:v>
                </c:pt>
                <c:pt idx="2044">
                  <c:v>-5.6082247988786946</c:v>
                </c:pt>
                <c:pt idx="2045">
                  <c:v>-5.5508944419979613</c:v>
                </c:pt>
                <c:pt idx="2046">
                  <c:v>-5.4931239614678891</c:v>
                </c:pt>
                <c:pt idx="2047">
                  <c:v>-5.4349350029561672</c:v>
                </c:pt>
                <c:pt idx="2048">
                  <c:v>-5.3762478201834867</c:v>
                </c:pt>
                <c:pt idx="2049">
                  <c:v>-5.3171315264016306</c:v>
                </c:pt>
                <c:pt idx="2050">
                  <c:v>-5.2579358660550461</c:v>
                </c:pt>
                <c:pt idx="2051">
                  <c:v>-5.1990747603465843</c:v>
                </c:pt>
                <c:pt idx="2052">
                  <c:v>-5.1410506108053005</c:v>
                </c:pt>
                <c:pt idx="2053">
                  <c:v>-5.0842826549439346</c:v>
                </c:pt>
                <c:pt idx="2054">
                  <c:v>-5.0285179832823648</c:v>
                </c:pt>
                <c:pt idx="2055">
                  <c:v>-4.9726921726809374</c:v>
                </c:pt>
                <c:pt idx="2056">
                  <c:v>-4.9152186521916414</c:v>
                </c:pt>
                <c:pt idx="2057">
                  <c:v>-4.8545621161060142</c:v>
                </c:pt>
                <c:pt idx="2058">
                  <c:v>-4.7898981397553513</c:v>
                </c:pt>
                <c:pt idx="2059">
                  <c:v>-4.7216562138634046</c:v>
                </c:pt>
                <c:pt idx="2060">
                  <c:v>-4.6519811334352701</c:v>
                </c:pt>
                <c:pt idx="2061">
                  <c:v>-4.5842021156982664</c:v>
                </c:pt>
                <c:pt idx="2062">
                  <c:v>-4.5214323032619772</c:v>
                </c:pt>
                <c:pt idx="2063">
                  <c:v>-4.4658575035677872</c:v>
                </c:pt>
                <c:pt idx="2064">
                  <c:v>-4.4183431537206923</c:v>
                </c:pt>
                <c:pt idx="2065">
                  <c:v>-4.3775157188583069</c:v>
                </c:pt>
                <c:pt idx="2066">
                  <c:v>-4.3394357330275231</c:v>
                </c:pt>
                <c:pt idx="2067">
                  <c:v>-4.2988110815494389</c:v>
                </c:pt>
                <c:pt idx="2068">
                  <c:v>-4.2508653423037712</c:v>
                </c:pt>
                <c:pt idx="2069">
                  <c:v>-4.1925810679918447</c:v>
                </c:pt>
                <c:pt idx="2070">
                  <c:v>-4.1232025677879713</c:v>
                </c:pt>
                <c:pt idx="2071">
                  <c:v>-4.0444971710499482</c:v>
                </c:pt>
                <c:pt idx="2072">
                  <c:v>-3.9611228197757384</c:v>
                </c:pt>
                <c:pt idx="2073">
                  <c:v>-3.8803311085626908</c:v>
                </c:pt>
                <c:pt idx="2074">
                  <c:v>-3.8095794534148828</c:v>
                </c:pt>
                <c:pt idx="2075">
                  <c:v>-3.7532557982670736</c:v>
                </c:pt>
                <c:pt idx="2076">
                  <c:v>-3.7118097602446478</c:v>
                </c:pt>
                <c:pt idx="2077">
                  <c:v>-3.6831371767584105</c:v>
                </c:pt>
                <c:pt idx="2078">
                  <c:v>-3.6630228875637103</c:v>
                </c:pt>
                <c:pt idx="2079">
                  <c:v>-3.6449261792048926</c:v>
                </c:pt>
                <c:pt idx="2080">
                  <c:v>-3.6220708966360857</c:v>
                </c:pt>
                <c:pt idx="2081">
                  <c:v>-3.5908559258919466</c:v>
                </c:pt>
                <c:pt idx="2082">
                  <c:v>-3.5513386084607541</c:v>
                </c:pt>
                <c:pt idx="2083">
                  <c:v>-3.5050766548419978</c:v>
                </c:pt>
                <c:pt idx="2084">
                  <c:v>-3.4543622008154942</c:v>
                </c:pt>
                <c:pt idx="2085">
                  <c:v>-3.4024344641182469</c:v>
                </c:pt>
                <c:pt idx="2086">
                  <c:v>-3.3525641813455658</c:v>
                </c:pt>
                <c:pt idx="2087">
                  <c:v>-3.3068445024464825</c:v>
                </c:pt>
                <c:pt idx="2088">
                  <c:v>-3.2659946626911318</c:v>
                </c:pt>
                <c:pt idx="2089">
                  <c:v>-3.2303021284403668</c:v>
                </c:pt>
                <c:pt idx="2090">
                  <c:v>-3.1997152546381242</c:v>
                </c:pt>
                <c:pt idx="2091">
                  <c:v>-3.1728982910295613</c:v>
                </c:pt>
                <c:pt idx="2092">
                  <c:v>-3.1474592291539243</c:v>
                </c:pt>
                <c:pt idx="2093">
                  <c:v>-3.1206172024464829</c:v>
                </c:pt>
                <c:pt idx="2094">
                  <c:v>-3.0899708985728846</c:v>
                </c:pt>
                <c:pt idx="2095">
                  <c:v>-3.0551234851172273</c:v>
                </c:pt>
                <c:pt idx="2096">
                  <c:v>-3.0179941887869517</c:v>
                </c:pt>
                <c:pt idx="2097">
                  <c:v>-2.9815273562691127</c:v>
                </c:pt>
                <c:pt idx="2098">
                  <c:v>-2.9487176499490313</c:v>
                </c:pt>
                <c:pt idx="2099">
                  <c:v>-2.9218727751274209</c:v>
                </c:pt>
                <c:pt idx="2100">
                  <c:v>-2.9018591181447504</c:v>
                </c:pt>
                <c:pt idx="2101">
                  <c:v>-2.8866171365953108</c:v>
                </c:pt>
                <c:pt idx="2102">
                  <c:v>-2.8709562971457694</c:v>
                </c:pt>
                <c:pt idx="2103">
                  <c:v>-2.8518264948012231</c:v>
                </c:pt>
                <c:pt idx="2104">
                  <c:v>-2.8326393510703363</c:v>
                </c:pt>
                <c:pt idx="2105">
                  <c:v>-2.8184663493374109</c:v>
                </c:pt>
                <c:pt idx="2106">
                  <c:v>-2.8099553331294596</c:v>
                </c:pt>
                <c:pt idx="2107">
                  <c:v>-2.8044013848114169</c:v>
                </c:pt>
                <c:pt idx="2108">
                  <c:v>-2.7994899635066255</c:v>
                </c:pt>
                <c:pt idx="2109">
                  <c:v>-2.7949429068297653</c:v>
                </c:pt>
                <c:pt idx="2110">
                  <c:v>-2.7924088740061159</c:v>
                </c:pt>
                <c:pt idx="2111">
                  <c:v>-2.7942280384301732</c:v>
                </c:pt>
                <c:pt idx="2112">
                  <c:v>-2.801734061671763</c:v>
                </c:pt>
                <c:pt idx="2113">
                  <c:v>-2.8142479611620792</c:v>
                </c:pt>
                <c:pt idx="2114">
                  <c:v>-2.8296156381243627</c:v>
                </c:pt>
                <c:pt idx="2115">
                  <c:v>-2.846194509072375</c:v>
                </c:pt>
                <c:pt idx="2116">
                  <c:v>-2.8644110267074412</c:v>
                </c:pt>
                <c:pt idx="2117">
                  <c:v>-2.8854222715596327</c:v>
                </c:pt>
                <c:pt idx="2118">
                  <c:v>-2.9083404018348622</c:v>
                </c:pt>
                <c:pt idx="2119">
                  <c:v>-2.9308237249745157</c:v>
                </c:pt>
                <c:pt idx="2120">
                  <c:v>-2.9524231934760445</c:v>
                </c:pt>
                <c:pt idx="2121">
                  <c:v>-2.9747016446483179</c:v>
                </c:pt>
                <c:pt idx="2122">
                  <c:v>-2.9982640109072376</c:v>
                </c:pt>
                <c:pt idx="2123">
                  <c:v>-3.0226230803261975</c:v>
                </c:pt>
                <c:pt idx="2124">
                  <c:v>-3.0484492914373087</c:v>
                </c:pt>
                <c:pt idx="2125">
                  <c:v>-3.0769819391437307</c:v>
                </c:pt>
                <c:pt idx="2126">
                  <c:v>-3.107884950050968</c:v>
                </c:pt>
                <c:pt idx="2127">
                  <c:v>-3.1392240970438325</c:v>
                </c:pt>
                <c:pt idx="2128">
                  <c:v>-3.1685080687054028</c:v>
                </c:pt>
                <c:pt idx="2129">
                  <c:v>-3.1942264324159018</c:v>
                </c:pt>
                <c:pt idx="2130">
                  <c:v>-3.21716222069317</c:v>
                </c:pt>
                <c:pt idx="2131">
                  <c:v>-3.2388615620795105</c:v>
                </c:pt>
                <c:pt idx="2132">
                  <c:v>-3.2596597704383283</c:v>
                </c:pt>
                <c:pt idx="2133">
                  <c:v>-3.2797136802242606</c:v>
                </c:pt>
                <c:pt idx="2134">
                  <c:v>-3.2998093619775735</c:v>
                </c:pt>
                <c:pt idx="2135">
                  <c:v>-3.3192515038735984</c:v>
                </c:pt>
                <c:pt idx="2136">
                  <c:v>-3.3347108889908252</c:v>
                </c:pt>
                <c:pt idx="2137">
                  <c:v>-3.3428461483180425</c:v>
                </c:pt>
                <c:pt idx="2138">
                  <c:v>-3.3431666523955146</c:v>
                </c:pt>
                <c:pt idx="2139">
                  <c:v>-3.3378904869520896</c:v>
                </c:pt>
                <c:pt idx="2140">
                  <c:v>-3.3303202869520896</c:v>
                </c:pt>
                <c:pt idx="2141">
                  <c:v>-3.3237886872578999</c:v>
                </c:pt>
                <c:pt idx="2142">
                  <c:v>-3.321346552497451</c:v>
                </c:pt>
                <c:pt idx="2143">
                  <c:v>-3.3257413318042817</c:v>
                </c:pt>
                <c:pt idx="2144">
                  <c:v>-3.3390221245667684</c:v>
                </c:pt>
                <c:pt idx="2145">
                  <c:v>-3.361004755045871</c:v>
                </c:pt>
                <c:pt idx="2146">
                  <c:v>-3.3875310244648316</c:v>
                </c:pt>
                <c:pt idx="2147">
                  <c:v>-3.4116899688073388</c:v>
                </c:pt>
                <c:pt idx="2148">
                  <c:v>-3.4281169419979616</c:v>
                </c:pt>
                <c:pt idx="2149">
                  <c:v>-3.4356282816513763</c:v>
                </c:pt>
                <c:pt idx="2150">
                  <c:v>-3.4360835950050967</c:v>
                </c:pt>
                <c:pt idx="2151">
                  <c:v>-3.4322124828746174</c:v>
                </c:pt>
                <c:pt idx="2152">
                  <c:v>-3.4266123956167176</c:v>
                </c:pt>
                <c:pt idx="2153">
                  <c:v>-3.421843188583078</c:v>
                </c:pt>
                <c:pt idx="2154">
                  <c:v>-3.4208273729867482</c:v>
                </c:pt>
                <c:pt idx="2155">
                  <c:v>-3.4266948001019371</c:v>
                </c:pt>
                <c:pt idx="2156">
                  <c:v>-3.441246596636085</c:v>
                </c:pt>
                <c:pt idx="2157">
                  <c:v>-3.4622130317023441</c:v>
                </c:pt>
                <c:pt idx="2158">
                  <c:v>-3.4820026396534147</c:v>
                </c:pt>
                <c:pt idx="2159">
                  <c:v>-3.4910800442405714</c:v>
                </c:pt>
                <c:pt idx="2160">
                  <c:v>-3.4840764225280325</c:v>
                </c:pt>
                <c:pt idx="2161">
                  <c:v>-3.4632831507645263</c:v>
                </c:pt>
                <c:pt idx="2162">
                  <c:v>-3.437069410805301</c:v>
                </c:pt>
                <c:pt idx="2163">
                  <c:v>-3.4144522278287455</c:v>
                </c:pt>
                <c:pt idx="2164">
                  <c:v>-3.399853343017329</c:v>
                </c:pt>
                <c:pt idx="2165">
                  <c:v>-3.3919409934760445</c:v>
                </c:pt>
                <c:pt idx="2166">
                  <c:v>-3.3858392642201833</c:v>
                </c:pt>
                <c:pt idx="2167">
                  <c:v>-3.3760589531090721</c:v>
                </c:pt>
                <c:pt idx="2168">
                  <c:v>-3.3594132471967377</c:v>
                </c:pt>
                <c:pt idx="2169">
                  <c:v>-3.3369426454638127</c:v>
                </c:pt>
                <c:pt idx="2170">
                  <c:v>-3.3122957299694189</c:v>
                </c:pt>
                <c:pt idx="2171">
                  <c:v>-3.2872588171253816</c:v>
                </c:pt>
                <c:pt idx="2172">
                  <c:v>-3.260028122324159</c:v>
                </c:pt>
                <c:pt idx="2173">
                  <c:v>-3.2280510049949029</c:v>
                </c:pt>
                <c:pt idx="2174">
                  <c:v>-3.1903651936799182</c:v>
                </c:pt>
                <c:pt idx="2175">
                  <c:v>-3.1470906874617737</c:v>
                </c:pt>
                <c:pt idx="2176">
                  <c:v>-3.0990122275229357</c:v>
                </c:pt>
                <c:pt idx="2177">
                  <c:v>-3.0479882819571862</c:v>
                </c:pt>
                <c:pt idx="2178">
                  <c:v>-2.9969466783893983</c:v>
                </c:pt>
                <c:pt idx="2179">
                  <c:v>-2.9496565673802242</c:v>
                </c:pt>
                <c:pt idx="2180">
                  <c:v>-2.9102288695208971</c:v>
                </c:pt>
                <c:pt idx="2181">
                  <c:v>-2.8815655898063199</c:v>
                </c:pt>
                <c:pt idx="2182">
                  <c:v>-2.8622597759429156</c:v>
                </c:pt>
                <c:pt idx="2183">
                  <c:v>-2.8448352147808356</c:v>
                </c:pt>
                <c:pt idx="2184">
                  <c:v>-2.8198258334352699</c:v>
                </c:pt>
                <c:pt idx="2185">
                  <c:v>-2.7827208407747195</c:v>
                </c:pt>
                <c:pt idx="2186">
                  <c:v>-2.7360474343527015</c:v>
                </c:pt>
                <c:pt idx="2187">
                  <c:v>-2.6853213980632007</c:v>
                </c:pt>
                <c:pt idx="2188">
                  <c:v>-2.6344216289500508</c:v>
                </c:pt>
                <c:pt idx="2189">
                  <c:v>-2.5849667862385317</c:v>
                </c:pt>
                <c:pt idx="2190">
                  <c:v>-2.5384445180428137</c:v>
                </c:pt>
                <c:pt idx="2191">
                  <c:v>-2.4973280978593273</c:v>
                </c:pt>
                <c:pt idx="2192">
                  <c:v>-2.4637118148827724</c:v>
                </c:pt>
                <c:pt idx="2193">
                  <c:v>-2.437221431294597</c:v>
                </c:pt>
                <c:pt idx="2194">
                  <c:v>-2.4150278529051987</c:v>
                </c:pt>
                <c:pt idx="2195">
                  <c:v>-2.3929542737003056</c:v>
                </c:pt>
                <c:pt idx="2196">
                  <c:v>-2.366032310907237</c:v>
                </c:pt>
                <c:pt idx="2197">
                  <c:v>-2.3305822433231396</c:v>
                </c:pt>
                <c:pt idx="2198">
                  <c:v>-2.2870645109072374</c:v>
                </c:pt>
                <c:pt idx="2199">
                  <c:v>-2.2399523100917427</c:v>
                </c:pt>
                <c:pt idx="2200">
                  <c:v>-2.1946074386340468</c:v>
                </c:pt>
                <c:pt idx="2201">
                  <c:v>-2.1544316447502547</c:v>
                </c:pt>
                <c:pt idx="2202">
                  <c:v>-2.1200363166156984</c:v>
                </c:pt>
                <c:pt idx="2203">
                  <c:v>-2.0900361475025484</c:v>
                </c:pt>
                <c:pt idx="2204">
                  <c:v>-2.063317157900102</c:v>
                </c:pt>
                <c:pt idx="2205">
                  <c:v>-2.0402317503567784</c:v>
                </c:pt>
                <c:pt idx="2206">
                  <c:v>-2.0201539167176348</c:v>
                </c:pt>
                <c:pt idx="2207">
                  <c:v>-1.999295328950051</c:v>
                </c:pt>
                <c:pt idx="2208">
                  <c:v>-1.9729938680937817</c:v>
                </c:pt>
                <c:pt idx="2209">
                  <c:v>-1.9395995455657493</c:v>
                </c:pt>
                <c:pt idx="2210">
                  <c:v>-1.9011379169215086</c:v>
                </c:pt>
                <c:pt idx="2211">
                  <c:v>-1.8612138934760447</c:v>
                </c:pt>
                <c:pt idx="2212">
                  <c:v>-1.8230038452599389</c:v>
                </c:pt>
                <c:pt idx="2213">
                  <c:v>-1.7883151648318041</c:v>
                </c:pt>
                <c:pt idx="2214">
                  <c:v>-1.758095883282365</c:v>
                </c:pt>
                <c:pt idx="2215">
                  <c:v>-1.7326082141692152</c:v>
                </c:pt>
                <c:pt idx="2216">
                  <c:v>-1.7099748920489297</c:v>
                </c:pt>
                <c:pt idx="2217">
                  <c:v>-1.6865617653414882</c:v>
                </c:pt>
                <c:pt idx="2218">
                  <c:v>-1.6600618881753311</c:v>
                </c:pt>
                <c:pt idx="2219">
                  <c:v>-1.6305850065239551</c:v>
                </c:pt>
                <c:pt idx="2220">
                  <c:v>-1.5989375072375127</c:v>
                </c:pt>
                <c:pt idx="2221">
                  <c:v>-1.566069320285423</c:v>
                </c:pt>
                <c:pt idx="2222">
                  <c:v>-1.5334171128440366</c:v>
                </c:pt>
                <c:pt idx="2223">
                  <c:v>-1.5021513513761469</c:v>
                </c:pt>
                <c:pt idx="2224">
                  <c:v>-1.4730271570846074</c:v>
                </c:pt>
                <c:pt idx="2225">
                  <c:v>-1.4465886085626911</c:v>
                </c:pt>
                <c:pt idx="2226">
                  <c:v>-1.4227383962283384</c:v>
                </c:pt>
                <c:pt idx="2227">
                  <c:v>-1.4015408868501529</c:v>
                </c:pt>
                <c:pt idx="2228">
                  <c:v>-1.3836845565749236</c:v>
                </c:pt>
                <c:pt idx="2229">
                  <c:v>-1.3683372909276248</c:v>
                </c:pt>
                <c:pt idx="2230">
                  <c:v>-1.352113385830785</c:v>
                </c:pt>
                <c:pt idx="2231">
                  <c:v>-1.3318691292558613</c:v>
                </c:pt>
                <c:pt idx="2232">
                  <c:v>-1.307499142099898</c:v>
                </c:pt>
                <c:pt idx="2233">
                  <c:v>-1.2809304362895004</c:v>
                </c:pt>
                <c:pt idx="2234">
                  <c:v>-1.2541599913353718</c:v>
                </c:pt>
                <c:pt idx="2235">
                  <c:v>-1.2299634523955147</c:v>
                </c:pt>
                <c:pt idx="2236">
                  <c:v>-1.2118924716615698</c:v>
                </c:pt>
                <c:pt idx="2237">
                  <c:v>-1.2010763134556575</c:v>
                </c:pt>
                <c:pt idx="2238">
                  <c:v>-1.1942749055045871</c:v>
                </c:pt>
                <c:pt idx="2239">
                  <c:v>-1.1857930346585117</c:v>
                </c:pt>
                <c:pt idx="2240">
                  <c:v>-1.1711433590214066</c:v>
                </c:pt>
                <c:pt idx="2241">
                  <c:v>-1.1501527152905198</c:v>
                </c:pt>
                <c:pt idx="2242">
                  <c:v>-1.1271540793068298</c:v>
                </c:pt>
                <c:pt idx="2243">
                  <c:v>-1.1074849452599389</c:v>
                </c:pt>
                <c:pt idx="2244">
                  <c:v>-1.0937450417940875</c:v>
                </c:pt>
                <c:pt idx="2245">
                  <c:v>-1.0852853859327218</c:v>
                </c:pt>
                <c:pt idx="2246">
                  <c:v>-1.0801930166156981</c:v>
                </c:pt>
                <c:pt idx="2247">
                  <c:v>-1.0773550935779814</c:v>
                </c:pt>
                <c:pt idx="2248">
                  <c:v>-1.0774840167176349</c:v>
                </c:pt>
                <c:pt idx="2249">
                  <c:v>-1.0829947691131496</c:v>
                </c:pt>
                <c:pt idx="2250">
                  <c:v>-1.0966828376146789</c:v>
                </c:pt>
                <c:pt idx="2251">
                  <c:v>-1.1194188804281344</c:v>
                </c:pt>
                <c:pt idx="2252">
                  <c:v>-1.1489227239551478</c:v>
                </c:pt>
                <c:pt idx="2253">
                  <c:v>-1.1817553098878693</c:v>
                </c:pt>
                <c:pt idx="2254">
                  <c:v>-1.215820070642202</c:v>
                </c:pt>
                <c:pt idx="2255">
                  <c:v>-1.250101380632008</c:v>
                </c:pt>
                <c:pt idx="2256">
                  <c:v>-1.2842639255861366</c:v>
                </c:pt>
                <c:pt idx="2257">
                  <c:v>-1.3192702619775738</c:v>
                </c:pt>
                <c:pt idx="2258">
                  <c:v>-1.3561149400611618</c:v>
                </c:pt>
                <c:pt idx="2259">
                  <c:v>-1.3944342595310906</c:v>
                </c:pt>
                <c:pt idx="2260">
                  <c:v>-1.4334427198776758</c:v>
                </c:pt>
                <c:pt idx="2261">
                  <c:v>-1.4724218448521917</c:v>
                </c:pt>
                <c:pt idx="2262">
                  <c:v>-1.5105634441386342</c:v>
                </c:pt>
                <c:pt idx="2263">
                  <c:v>-1.5484524186544342</c:v>
                </c:pt>
                <c:pt idx="2264">
                  <c:v>-1.5883635307849131</c:v>
                </c:pt>
                <c:pt idx="2265">
                  <c:v>-1.6315049366972476</c:v>
                </c:pt>
                <c:pt idx="2266">
                  <c:v>-1.6768860738022424</c:v>
                </c:pt>
                <c:pt idx="2267">
                  <c:v>-1.7231472679918449</c:v>
                </c:pt>
                <c:pt idx="2268">
                  <c:v>-1.7693577662589195</c:v>
                </c:pt>
                <c:pt idx="2269">
                  <c:v>-1.81481010540265</c:v>
                </c:pt>
                <c:pt idx="2270">
                  <c:v>-1.8591002374108052</c:v>
                </c:pt>
                <c:pt idx="2271">
                  <c:v>-1.9015881036697244</c:v>
                </c:pt>
                <c:pt idx="2272">
                  <c:v>-1.9408637139653413</c:v>
                </c:pt>
                <c:pt idx="2273">
                  <c:v>-1.9743993012232415</c:v>
                </c:pt>
                <c:pt idx="2274">
                  <c:v>-1.9989224201834863</c:v>
                </c:pt>
                <c:pt idx="2275">
                  <c:v>-2.0131187762487257</c:v>
                </c:pt>
                <c:pt idx="2276">
                  <c:v>-2.0201003727828746</c:v>
                </c:pt>
                <c:pt idx="2277">
                  <c:v>-2.0262366588175329</c:v>
                </c:pt>
                <c:pt idx="2278">
                  <c:v>-2.0375006303771661</c:v>
                </c:pt>
                <c:pt idx="2279">
                  <c:v>-2.055826514271152</c:v>
                </c:pt>
                <c:pt idx="2280">
                  <c:v>-2.0776918038735985</c:v>
                </c:pt>
                <c:pt idx="2281">
                  <c:v>-2.0969605925586134</c:v>
                </c:pt>
                <c:pt idx="2282">
                  <c:v>-2.1098736031600405</c:v>
                </c:pt>
                <c:pt idx="2283">
                  <c:v>-2.1171728557594292</c:v>
                </c:pt>
                <c:pt idx="2284">
                  <c:v>-2.1224680084607543</c:v>
                </c:pt>
                <c:pt idx="2285">
                  <c:v>-2.1296016925586136</c:v>
                </c:pt>
                <c:pt idx="2286">
                  <c:v>-2.1408635754332312</c:v>
                </c:pt>
                <c:pt idx="2287">
                  <c:v>-2.1567473246687054</c:v>
                </c:pt>
                <c:pt idx="2288">
                  <c:v>-2.1766075650356775</c:v>
                </c:pt>
                <c:pt idx="2289">
                  <c:v>-2.1991246853211006</c:v>
                </c:pt>
                <c:pt idx="2290">
                  <c:v>-2.2234024896024462</c:v>
                </c:pt>
                <c:pt idx="2291">
                  <c:v>-2.2501786306829765</c:v>
                </c:pt>
                <c:pt idx="2292">
                  <c:v>-2.2801446228338427</c:v>
                </c:pt>
                <c:pt idx="2293">
                  <c:v>-2.3110163047910293</c:v>
                </c:pt>
                <c:pt idx="2294">
                  <c:v>-2.338866932008155</c:v>
                </c:pt>
                <c:pt idx="2295">
                  <c:v>-2.3625660061162077</c:v>
                </c:pt>
                <c:pt idx="2296">
                  <c:v>-2.3845719908256879</c:v>
                </c:pt>
                <c:pt idx="2297">
                  <c:v>-2.4069787955147808</c:v>
                </c:pt>
                <c:pt idx="2298">
                  <c:v>-2.4281897858307846</c:v>
                </c:pt>
                <c:pt idx="2299">
                  <c:v>-2.4441375219164119</c:v>
                </c:pt>
                <c:pt idx="2300">
                  <c:v>-2.4520703776758408</c:v>
                </c:pt>
                <c:pt idx="2301">
                  <c:v>-2.4523908817533129</c:v>
                </c:pt>
                <c:pt idx="2302">
                  <c:v>-2.44764407961264</c:v>
                </c:pt>
                <c:pt idx="2303">
                  <c:v>-2.4407393812436289</c:v>
                </c:pt>
                <c:pt idx="2304">
                  <c:v>-2.4337997464831802</c:v>
                </c:pt>
                <c:pt idx="2305">
                  <c:v>-2.4279372559633026</c:v>
                </c:pt>
                <c:pt idx="2306">
                  <c:v>-2.4235007047910293</c:v>
                </c:pt>
                <c:pt idx="2307">
                  <c:v>-2.4201500322120286</c:v>
                </c:pt>
                <c:pt idx="2308">
                  <c:v>-2.4169941681957186</c:v>
                </c:pt>
                <c:pt idx="2309">
                  <c:v>-2.4132009037716617</c:v>
                </c:pt>
                <c:pt idx="2310">
                  <c:v>-2.4082349891946988</c:v>
                </c:pt>
                <c:pt idx="2311">
                  <c:v>-2.4009788376146788</c:v>
                </c:pt>
                <c:pt idx="2312">
                  <c:v>-2.3892766413863402</c:v>
                </c:pt>
                <c:pt idx="2313">
                  <c:v>-2.3715849301732925</c:v>
                </c:pt>
                <c:pt idx="2314">
                  <c:v>-2.3492267327217125</c:v>
                </c:pt>
                <c:pt idx="2315">
                  <c:v>-2.3266727771661571</c:v>
                </c:pt>
                <c:pt idx="2316">
                  <c:v>-2.3092301780835882</c:v>
                </c:pt>
                <c:pt idx="2317">
                  <c:v>-2.2997754976554536</c:v>
                </c:pt>
                <c:pt idx="2318">
                  <c:v>-2.2973931725790009</c:v>
                </c:pt>
                <c:pt idx="2319">
                  <c:v>-2.298619176656473</c:v>
                </c:pt>
                <c:pt idx="2320">
                  <c:v>-2.2992474634046891</c:v>
                </c:pt>
                <c:pt idx="2321">
                  <c:v>-2.2954524900101938</c:v>
                </c:pt>
                <c:pt idx="2322">
                  <c:v>-2.2845621867482162</c:v>
                </c:pt>
                <c:pt idx="2323">
                  <c:v>-2.2660304814475025</c:v>
                </c:pt>
                <c:pt idx="2324">
                  <c:v>-2.2424250142711517</c:v>
                </c:pt>
                <c:pt idx="2325">
                  <c:v>-2.21844720795107</c:v>
                </c:pt>
                <c:pt idx="2326">
                  <c:v>-2.1969785611620796</c:v>
                </c:pt>
                <c:pt idx="2327">
                  <c:v>-2.1761653529051985</c:v>
                </c:pt>
                <c:pt idx="2328">
                  <c:v>-2.1518750171253824</c:v>
                </c:pt>
                <c:pt idx="2329">
                  <c:v>-2.12250503343527</c:v>
                </c:pt>
                <c:pt idx="2330">
                  <c:v>-2.0898605159021408</c:v>
                </c:pt>
                <c:pt idx="2331">
                  <c:v>-2.0571723276248721</c:v>
                </c:pt>
                <c:pt idx="2332">
                  <c:v>-2.0289700572884808</c:v>
                </c:pt>
                <c:pt idx="2333">
                  <c:v>-2.0107345524974516</c:v>
                </c:pt>
                <c:pt idx="2334">
                  <c:v>-2.006027243730887</c:v>
                </c:pt>
                <c:pt idx="2335">
                  <c:v>-2.0145739558613656</c:v>
                </c:pt>
                <c:pt idx="2336">
                  <c:v>-2.0324815516819572</c:v>
                </c:pt>
                <c:pt idx="2337">
                  <c:v>-2.0526389417940876</c:v>
                </c:pt>
                <c:pt idx="2338">
                  <c:v>-2.065914797961264</c:v>
                </c:pt>
                <c:pt idx="2339">
                  <c:v>-2.0647584769622833</c:v>
                </c:pt>
                <c:pt idx="2340">
                  <c:v>-2.0476020150866465</c:v>
                </c:pt>
                <c:pt idx="2341">
                  <c:v>-2.0203151181447496</c:v>
                </c:pt>
                <c:pt idx="2342">
                  <c:v>-1.9933358138634045</c:v>
                </c:pt>
                <c:pt idx="2343">
                  <c:v>-1.9767094749235472</c:v>
                </c:pt>
                <c:pt idx="2344">
                  <c:v>-1.9759087843017329</c:v>
                </c:pt>
                <c:pt idx="2345">
                  <c:v>-1.9896874217125382</c:v>
                </c:pt>
                <c:pt idx="2346">
                  <c:v>-2.0108613870540264</c:v>
                </c:pt>
                <c:pt idx="2347">
                  <c:v>-2.0305815017329256</c:v>
                </c:pt>
                <c:pt idx="2348">
                  <c:v>-2.0435562206931701</c:v>
                </c:pt>
                <c:pt idx="2349">
                  <c:v>-2.0502714267074413</c:v>
                </c:pt>
                <c:pt idx="2350">
                  <c:v>-2.0553448088685013</c:v>
                </c:pt>
                <c:pt idx="2351">
                  <c:v>-2.0638125341488278</c:v>
                </c:pt>
                <c:pt idx="2352">
                  <c:v>-2.0776481332313965</c:v>
                </c:pt>
                <c:pt idx="2353">
                  <c:v>-2.0948642148827727</c:v>
                </c:pt>
                <c:pt idx="2354">
                  <c:v>-2.1119246014271149</c:v>
                </c:pt>
                <c:pt idx="2355">
                  <c:v>-2.127436581141692</c:v>
                </c:pt>
                <c:pt idx="2356">
                  <c:v>-2.1437946307849134</c:v>
                </c:pt>
                <c:pt idx="2357">
                  <c:v>-2.164665939959225</c:v>
                </c:pt>
                <c:pt idx="2358">
                  <c:v>-2.1902563298674824</c:v>
                </c:pt>
                <c:pt idx="2359">
                  <c:v>-2.2156431769622831</c:v>
                </c:pt>
                <c:pt idx="2360">
                  <c:v>-2.2341853252803259</c:v>
                </c:pt>
                <c:pt idx="2361">
                  <c:v>-2.2415250205912334</c:v>
                </c:pt>
                <c:pt idx="2362">
                  <c:v>-2.2362619562691135</c:v>
                </c:pt>
                <c:pt idx="2363">
                  <c:v>-2.2191926457696227</c:v>
                </c:pt>
                <c:pt idx="2364">
                  <c:v>-2.1938733931702341</c:v>
                </c:pt>
                <c:pt idx="2365">
                  <c:v>-2.1669721262996942</c:v>
                </c:pt>
                <c:pt idx="2366">
                  <c:v>-2.1456130357798164</c:v>
                </c:pt>
                <c:pt idx="2367">
                  <c:v>-2.1337241952089707</c:v>
                </c:pt>
                <c:pt idx="2368">
                  <c:v>-2.1315600332313966</c:v>
                </c:pt>
                <c:pt idx="2369">
                  <c:v>-2.1376325222222223</c:v>
                </c:pt>
                <c:pt idx="2370">
                  <c:v>-2.1495232614678899</c:v>
                </c:pt>
                <c:pt idx="2371">
                  <c:v>-2.1631961401630986</c:v>
                </c:pt>
                <c:pt idx="2372">
                  <c:v>-2.1732242343527011</c:v>
                </c:pt>
                <c:pt idx="2373">
                  <c:v>-2.1750096015290521</c:v>
                </c:pt>
                <c:pt idx="2374">
                  <c:v>-2.1668044692150867</c:v>
                </c:pt>
                <c:pt idx="2375">
                  <c:v>-2.1490552268093781</c:v>
                </c:pt>
                <c:pt idx="2376">
                  <c:v>-2.1228562968399589</c:v>
                </c:pt>
                <c:pt idx="2377">
                  <c:v>-2.0904278536187562</c:v>
                </c:pt>
                <c:pt idx="2378">
                  <c:v>-2.0555493011213044</c:v>
                </c:pt>
                <c:pt idx="2379">
                  <c:v>-2.0225489632008156</c:v>
                </c:pt>
                <c:pt idx="2380">
                  <c:v>-1.9959530107033638</c:v>
                </c:pt>
                <c:pt idx="2381">
                  <c:v>-1.9795378094801221</c:v>
                </c:pt>
                <c:pt idx="2382">
                  <c:v>-1.9739963926605504</c:v>
                </c:pt>
                <c:pt idx="2383">
                  <c:v>-1.97647365382263</c:v>
                </c:pt>
                <c:pt idx="2384">
                  <c:v>-1.9823577897043829</c:v>
                </c:pt>
                <c:pt idx="2385">
                  <c:v>-1.9867687080530072</c:v>
                </c:pt>
                <c:pt idx="2386">
                  <c:v>-1.9851671370030579</c:v>
                </c:pt>
                <c:pt idx="2387">
                  <c:v>-1.9743637952089703</c:v>
                </c:pt>
                <c:pt idx="2388">
                  <c:v>-1.9542715311926606</c:v>
                </c:pt>
                <c:pt idx="2389">
                  <c:v>-1.928205891437309</c:v>
                </c:pt>
                <c:pt idx="2390">
                  <c:v>-1.9001809616717638</c:v>
                </c:pt>
                <c:pt idx="2391">
                  <c:v>-1.8726449523955144</c:v>
                </c:pt>
                <c:pt idx="2392">
                  <c:v>-1.8476794314984708</c:v>
                </c:pt>
                <c:pt idx="2393">
                  <c:v>-1.8276682429153921</c:v>
                </c:pt>
                <c:pt idx="2394">
                  <c:v>-1.8125508174311924</c:v>
                </c:pt>
                <c:pt idx="2395">
                  <c:v>-1.7981304123343524</c:v>
                </c:pt>
                <c:pt idx="2396">
                  <c:v>-1.7789702303771657</c:v>
                </c:pt>
                <c:pt idx="2397">
                  <c:v>-1.7525960485219165</c:v>
                </c:pt>
                <c:pt idx="2398">
                  <c:v>-1.7196559001019365</c:v>
                </c:pt>
                <c:pt idx="2399">
                  <c:v>-1.6813427513761467</c:v>
                </c:pt>
                <c:pt idx="2400">
                  <c:v>-1.6391922878695206</c:v>
                </c:pt>
                <c:pt idx="2401">
                  <c:v>-1.5960072113149846</c:v>
                </c:pt>
                <c:pt idx="2402">
                  <c:v>-1.5548747469928643</c:v>
                </c:pt>
                <c:pt idx="2403">
                  <c:v>-1.5176661791029562</c:v>
                </c:pt>
                <c:pt idx="2404">
                  <c:v>-1.4846197022426095</c:v>
                </c:pt>
                <c:pt idx="2405">
                  <c:v>-1.4544170345565748</c:v>
                </c:pt>
                <c:pt idx="2406">
                  <c:v>-1.4244704094801224</c:v>
                </c:pt>
                <c:pt idx="2407">
                  <c:v>-1.3922828189602445</c:v>
                </c:pt>
                <c:pt idx="2408">
                  <c:v>-1.3563820900101937</c:v>
                </c:pt>
                <c:pt idx="2409">
                  <c:v>-1.3159233867482161</c:v>
                </c:pt>
                <c:pt idx="2410">
                  <c:v>-1.2711948400611619</c:v>
                </c:pt>
                <c:pt idx="2411">
                  <c:v>-1.2242576064220183</c:v>
                </c:pt>
                <c:pt idx="2412">
                  <c:v>-1.1778240083588174</c:v>
                </c:pt>
                <c:pt idx="2413">
                  <c:v>-1.133979411111111</c:v>
                </c:pt>
                <c:pt idx="2414">
                  <c:v>-1.0939048191641181</c:v>
                </c:pt>
                <c:pt idx="2415">
                  <c:v>-1.0576535863404688</c:v>
                </c:pt>
                <c:pt idx="2416">
                  <c:v>-1.0242178717635066</c:v>
                </c:pt>
                <c:pt idx="2417">
                  <c:v>-0.99233806391437296</c:v>
                </c:pt>
                <c:pt idx="2418">
                  <c:v>-0.96134505369011203</c:v>
                </c:pt>
                <c:pt idx="2419">
                  <c:v>-0.93185478606523964</c:v>
                </c:pt>
                <c:pt idx="2420">
                  <c:v>-0.9049007348216106</c:v>
                </c:pt>
                <c:pt idx="2421">
                  <c:v>-0.87979489844036696</c:v>
                </c:pt>
                <c:pt idx="2422">
                  <c:v>-0.85484561160040762</c:v>
                </c:pt>
                <c:pt idx="2423">
                  <c:v>-0.82983243280326191</c:v>
                </c:pt>
                <c:pt idx="2424">
                  <c:v>-0.80526459898063185</c:v>
                </c:pt>
                <c:pt idx="2425">
                  <c:v>-0.78025217966360849</c:v>
                </c:pt>
                <c:pt idx="2426">
                  <c:v>-0.75381348872579002</c:v>
                </c:pt>
                <c:pt idx="2427">
                  <c:v>-0.72783443063200803</c:v>
                </c:pt>
                <c:pt idx="2428">
                  <c:v>-0.70651844106014261</c:v>
                </c:pt>
                <c:pt idx="2429">
                  <c:v>-0.6929126346890927</c:v>
                </c:pt>
                <c:pt idx="2430">
                  <c:v>-0.68695440121304785</c:v>
                </c:pt>
                <c:pt idx="2431">
                  <c:v>-0.68582969392456672</c:v>
                </c:pt>
                <c:pt idx="2432">
                  <c:v>-0.6851783377370031</c:v>
                </c:pt>
                <c:pt idx="2433">
                  <c:v>-0.68055300628950044</c:v>
                </c:pt>
                <c:pt idx="2434">
                  <c:v>-0.66851497372069313</c:v>
                </c:pt>
                <c:pt idx="2435">
                  <c:v>-0.6477674137104994</c:v>
                </c:pt>
                <c:pt idx="2436">
                  <c:v>-0.62085598874617731</c:v>
                </c:pt>
                <c:pt idx="2437">
                  <c:v>-0.59394048152905188</c:v>
                </c:pt>
                <c:pt idx="2438">
                  <c:v>-0.57292092975535169</c:v>
                </c:pt>
                <c:pt idx="2439">
                  <c:v>-0.55974190835881743</c:v>
                </c:pt>
                <c:pt idx="2440">
                  <c:v>-0.5525687308868501</c:v>
                </c:pt>
                <c:pt idx="2441">
                  <c:v>-0.54834569091743113</c:v>
                </c:pt>
                <c:pt idx="2442">
                  <c:v>-0.54500095174311924</c:v>
                </c:pt>
                <c:pt idx="2443">
                  <c:v>-0.54210521257900091</c:v>
                </c:pt>
                <c:pt idx="2444">
                  <c:v>-0.54001239499490317</c:v>
                </c:pt>
                <c:pt idx="2445">
                  <c:v>-0.53859205687054024</c:v>
                </c:pt>
                <c:pt idx="2446">
                  <c:v>-0.53655658065239542</c:v>
                </c:pt>
                <c:pt idx="2447">
                  <c:v>-0.53160732743119266</c:v>
                </c:pt>
                <c:pt idx="2448">
                  <c:v>-0.52144200324159018</c:v>
                </c:pt>
                <c:pt idx="2449">
                  <c:v>-0.50536164145769624</c:v>
                </c:pt>
                <c:pt idx="2450">
                  <c:v>-0.48551345804281348</c:v>
                </c:pt>
                <c:pt idx="2451">
                  <c:v>-0.46677014028542302</c:v>
                </c:pt>
                <c:pt idx="2452">
                  <c:v>-0.45492288169215084</c:v>
                </c:pt>
                <c:pt idx="2453">
                  <c:v>-0.45377069041794083</c:v>
                </c:pt>
                <c:pt idx="2454">
                  <c:v>-0.46259566010193676</c:v>
                </c:pt>
                <c:pt idx="2455">
                  <c:v>-0.47608037554536181</c:v>
                </c:pt>
                <c:pt idx="2456">
                  <c:v>-0.48767985106014272</c:v>
                </c:pt>
                <c:pt idx="2457">
                  <c:v>-0.49408494849133539</c:v>
                </c:pt>
                <c:pt idx="2458">
                  <c:v>-0.49689192244648311</c:v>
                </c:pt>
                <c:pt idx="2459">
                  <c:v>-0.50067749713557597</c:v>
                </c:pt>
                <c:pt idx="2460">
                  <c:v>-0.50946653352701321</c:v>
                </c:pt>
                <c:pt idx="2461">
                  <c:v>-0.52351744752293583</c:v>
                </c:pt>
                <c:pt idx="2462">
                  <c:v>-0.5388025300713557</c:v>
                </c:pt>
                <c:pt idx="2463">
                  <c:v>-0.55074258864424064</c:v>
                </c:pt>
                <c:pt idx="2464">
                  <c:v>-0.55871446304791028</c:v>
                </c:pt>
                <c:pt idx="2465">
                  <c:v>-0.56630521670744127</c:v>
                </c:pt>
                <c:pt idx="2466">
                  <c:v>-0.57752670437308873</c:v>
                </c:pt>
                <c:pt idx="2467">
                  <c:v>-0.59302230759429153</c:v>
                </c:pt>
                <c:pt idx="2468">
                  <c:v>-0.61007614354740047</c:v>
                </c:pt>
                <c:pt idx="2469">
                  <c:v>-0.62636332348623858</c:v>
                </c:pt>
                <c:pt idx="2470">
                  <c:v>-0.64228049020387357</c:v>
                </c:pt>
                <c:pt idx="2471">
                  <c:v>-0.65853092990825679</c:v>
                </c:pt>
                <c:pt idx="2472">
                  <c:v>-0.67291635104994907</c:v>
                </c:pt>
                <c:pt idx="2473">
                  <c:v>-0.68178067172273182</c:v>
                </c:pt>
                <c:pt idx="2474">
                  <c:v>-0.68431114445463814</c:v>
                </c:pt>
                <c:pt idx="2475">
                  <c:v>-0.68378605321100927</c:v>
                </c:pt>
                <c:pt idx="2476">
                  <c:v>-0.68516200873598365</c:v>
                </c:pt>
                <c:pt idx="2477">
                  <c:v>-0.69193702445463812</c:v>
                </c:pt>
                <c:pt idx="2478">
                  <c:v>-0.70362929994903145</c:v>
                </c:pt>
                <c:pt idx="2479">
                  <c:v>-0.71574513259938832</c:v>
                </c:pt>
                <c:pt idx="2480">
                  <c:v>-0.72370665898063191</c:v>
                </c:pt>
                <c:pt idx="2481">
                  <c:v>-0.72742463920489286</c:v>
                </c:pt>
                <c:pt idx="2482">
                  <c:v>-0.73193191767584087</c:v>
                </c:pt>
                <c:pt idx="2483">
                  <c:v>-0.7439007418654433</c:v>
                </c:pt>
                <c:pt idx="2484">
                  <c:v>-0.76700119675840972</c:v>
                </c:pt>
                <c:pt idx="2485">
                  <c:v>-0.79953653793068302</c:v>
                </c:pt>
                <c:pt idx="2486">
                  <c:v>-0.8362408055249746</c:v>
                </c:pt>
                <c:pt idx="2487">
                  <c:v>-0.87251387361875632</c:v>
                </c:pt>
                <c:pt idx="2488">
                  <c:v>-0.90674477250764518</c:v>
                </c:pt>
                <c:pt idx="2489">
                  <c:v>-0.93867062429153914</c:v>
                </c:pt>
                <c:pt idx="2490">
                  <c:v>-0.96733846096839948</c:v>
                </c:pt>
                <c:pt idx="2491">
                  <c:v>-0.99126319804281338</c:v>
                </c:pt>
                <c:pt idx="2492">
                  <c:v>-1.0092613628134557</c:v>
                </c:pt>
                <c:pt idx="2493">
                  <c:v>-1.0220035834862384</c:v>
                </c:pt>
                <c:pt idx="2494">
                  <c:v>-1.0333242318042815</c:v>
                </c:pt>
                <c:pt idx="2495">
                  <c:v>-1.0482363107033639</c:v>
                </c:pt>
                <c:pt idx="2496">
                  <c:v>-1.0694743576962282</c:v>
                </c:pt>
                <c:pt idx="2497">
                  <c:v>-1.0970561260958205</c:v>
                </c:pt>
                <c:pt idx="2498">
                  <c:v>-1.1300470653414882</c:v>
                </c:pt>
                <c:pt idx="2499">
                  <c:v>-1.1669465214067278</c:v>
                </c:pt>
                <c:pt idx="2500">
                  <c:v>-1.2052129615698266</c:v>
                </c:pt>
                <c:pt idx="2501">
                  <c:v>-1.2418226728848114</c:v>
                </c:pt>
                <c:pt idx="2502">
                  <c:v>-1.2741991860346584</c:v>
                </c:pt>
                <c:pt idx="2503">
                  <c:v>-1.3000731499490314</c:v>
                </c:pt>
                <c:pt idx="2504">
                  <c:v>-1.3169842970438326</c:v>
                </c:pt>
                <c:pt idx="2505">
                  <c:v>-1.3238982041794087</c:v>
                </c:pt>
                <c:pt idx="2506">
                  <c:v>-1.3236622881753313</c:v>
                </c:pt>
                <c:pt idx="2507">
                  <c:v>-1.3225540996941896</c:v>
                </c:pt>
                <c:pt idx="2508">
                  <c:v>-1.3272467882772681</c:v>
                </c:pt>
                <c:pt idx="2509">
                  <c:v>-1.3414514986748216</c:v>
                </c:pt>
                <c:pt idx="2510">
                  <c:v>-1.3640348844036696</c:v>
                </c:pt>
                <c:pt idx="2511">
                  <c:v>-1.3907672600407748</c:v>
                </c:pt>
                <c:pt idx="2512">
                  <c:v>-1.417463464933741</c:v>
                </c:pt>
                <c:pt idx="2513">
                  <c:v>-1.4401126413863403</c:v>
                </c:pt>
                <c:pt idx="2514">
                  <c:v>-1.4547635511722732</c:v>
                </c:pt>
                <c:pt idx="2515">
                  <c:v>-1.4604349353720691</c:v>
                </c:pt>
                <c:pt idx="2516">
                  <c:v>-1.4609540456676859</c:v>
                </c:pt>
                <c:pt idx="2517">
                  <c:v>-1.4629989679918449</c:v>
                </c:pt>
                <c:pt idx="2518">
                  <c:v>-1.4725763058103976</c:v>
                </c:pt>
                <c:pt idx="2519">
                  <c:v>-1.4922096490316004</c:v>
                </c:pt>
                <c:pt idx="2520">
                  <c:v>-1.5207769484199796</c:v>
                </c:pt>
                <c:pt idx="2521">
                  <c:v>-1.5558861006116207</c:v>
                </c:pt>
                <c:pt idx="2522">
                  <c:v>-1.5952904442405706</c:v>
                </c:pt>
                <c:pt idx="2523">
                  <c:v>-1.6363132573904178</c:v>
                </c:pt>
                <c:pt idx="2524">
                  <c:v>-1.6753640591233436</c:v>
                </c:pt>
                <c:pt idx="2525">
                  <c:v>-1.7081861072375129</c:v>
                </c:pt>
                <c:pt idx="2526">
                  <c:v>-1.7311596800203872</c:v>
                </c:pt>
                <c:pt idx="2527">
                  <c:v>-1.7429828248725789</c:v>
                </c:pt>
                <c:pt idx="2528">
                  <c:v>-1.7445965477064218</c:v>
                </c:pt>
                <c:pt idx="2529">
                  <c:v>-1.7380478595310906</c:v>
                </c:pt>
                <c:pt idx="2530">
                  <c:v>-1.7265858513761465</c:v>
                </c:pt>
                <c:pt idx="2531">
                  <c:v>-1.7153752339449539</c:v>
                </c:pt>
                <c:pt idx="2532">
                  <c:v>-1.7099961577981653</c:v>
                </c:pt>
                <c:pt idx="2533">
                  <c:v>-1.7131880973496432</c:v>
                </c:pt>
                <c:pt idx="2534">
                  <c:v>-1.7243810567787972</c:v>
                </c:pt>
                <c:pt idx="2535">
                  <c:v>-1.7423471331294598</c:v>
                </c:pt>
                <c:pt idx="2536">
                  <c:v>-1.7658145633027522</c:v>
                </c:pt>
                <c:pt idx="2537">
                  <c:v>-1.7912202077471968</c:v>
                </c:pt>
                <c:pt idx="2538">
                  <c:v>-1.8127621450560651</c:v>
                </c:pt>
                <c:pt idx="2539">
                  <c:v>-1.8261627471967379</c:v>
                </c:pt>
                <c:pt idx="2540">
                  <c:v>-1.8314180267074416</c:v>
                </c:pt>
                <c:pt idx="2541">
                  <c:v>-1.8321127687054024</c:v>
                </c:pt>
                <c:pt idx="2542">
                  <c:v>-1.833569847094801</c:v>
                </c:pt>
                <c:pt idx="2543">
                  <c:v>-1.8414725130479102</c:v>
                </c:pt>
                <c:pt idx="2544">
                  <c:v>-1.860217254841998</c:v>
                </c:pt>
                <c:pt idx="2545">
                  <c:v>-1.8909571656472988</c:v>
                </c:pt>
                <c:pt idx="2546">
                  <c:v>-1.9314988430173292</c:v>
                </c:pt>
                <c:pt idx="2547">
                  <c:v>-1.9784306653414883</c:v>
                </c:pt>
                <c:pt idx="2548">
                  <c:v>-2.0288796781855249</c:v>
                </c:pt>
                <c:pt idx="2549">
                  <c:v>-2.0811108304791031</c:v>
                </c:pt>
                <c:pt idx="2550">
                  <c:v>-2.1350964007135573</c:v>
                </c:pt>
                <c:pt idx="2551">
                  <c:v>-2.1926523257900099</c:v>
                </c:pt>
                <c:pt idx="2552">
                  <c:v>-2.2566244082568807</c:v>
                </c:pt>
                <c:pt idx="2553">
                  <c:v>-2.3297069330275226</c:v>
                </c:pt>
                <c:pt idx="2554">
                  <c:v>-2.4127989445463811</c:v>
                </c:pt>
                <c:pt idx="2555">
                  <c:v>-2.5035993829765544</c:v>
                </c:pt>
                <c:pt idx="2556">
                  <c:v>-2.5972201812436291</c:v>
                </c:pt>
                <c:pt idx="2557">
                  <c:v>-2.6884858062181447</c:v>
                </c:pt>
                <c:pt idx="2558">
                  <c:v>-2.773962231396534</c:v>
                </c:pt>
                <c:pt idx="2559">
                  <c:v>-2.8526962987767579</c:v>
                </c:pt>
                <c:pt idx="2560">
                  <c:v>-2.9260387585117229</c:v>
                </c:pt>
                <c:pt idx="2561">
                  <c:v>-2.9972164866462792</c:v>
                </c:pt>
                <c:pt idx="2562">
                  <c:v>-3.0706861606523952</c:v>
                </c:pt>
                <c:pt idx="2563">
                  <c:v>-3.1509369261977573</c:v>
                </c:pt>
                <c:pt idx="2564">
                  <c:v>-3.2409357246687054</c:v>
                </c:pt>
                <c:pt idx="2565">
                  <c:v>-3.3410514773700304</c:v>
                </c:pt>
                <c:pt idx="2566">
                  <c:v>-3.4489652766564731</c:v>
                </c:pt>
                <c:pt idx="2567">
                  <c:v>-3.5602948747196739</c:v>
                </c:pt>
                <c:pt idx="2568">
                  <c:v>-3.6694052478083585</c:v>
                </c:pt>
                <c:pt idx="2569">
                  <c:v>-3.7701339076452602</c:v>
                </c:pt>
                <c:pt idx="2570">
                  <c:v>-3.8566810215086647</c:v>
                </c:pt>
                <c:pt idx="2571">
                  <c:v>-3.9251523128440362</c:v>
                </c:pt>
                <c:pt idx="2572">
                  <c:v>-3.975056392864424</c:v>
                </c:pt>
                <c:pt idx="2573">
                  <c:v>-4.0093651392456673</c:v>
                </c:pt>
                <c:pt idx="2574">
                  <c:v>-4.0336273740061159</c:v>
                </c:pt>
                <c:pt idx="2575">
                  <c:v>-4.0539246997961262</c:v>
                </c:pt>
                <c:pt idx="2576">
                  <c:v>-4.0729487434250755</c:v>
                </c:pt>
                <c:pt idx="2577">
                  <c:v>-4.088284332008155</c:v>
                </c:pt>
                <c:pt idx="2578">
                  <c:v>-4.0948535262996941</c:v>
                </c:pt>
                <c:pt idx="2579">
                  <c:v>-4.0868432028542303</c:v>
                </c:pt>
                <c:pt idx="2580">
                  <c:v>-4.0583711242609581</c:v>
                </c:pt>
                <c:pt idx="2581">
                  <c:v>-4.0059250367991845</c:v>
                </c:pt>
                <c:pt idx="2582">
                  <c:v>-3.9305826544342506</c:v>
                </c:pt>
                <c:pt idx="2583">
                  <c:v>-3.8370034381243627</c:v>
                </c:pt>
                <c:pt idx="2584">
                  <c:v>-3.7308584872579003</c:v>
                </c:pt>
                <c:pt idx="2585">
                  <c:v>-3.6173932079510704</c:v>
                </c:pt>
                <c:pt idx="2586">
                  <c:v>-3.5015313633027523</c:v>
                </c:pt>
                <c:pt idx="2587">
                  <c:v>-3.3884553218144746</c:v>
                </c:pt>
                <c:pt idx="2588">
                  <c:v>-3.2836269439347596</c:v>
                </c:pt>
                <c:pt idx="2589">
                  <c:v>-3.1923615087665649</c:v>
                </c:pt>
                <c:pt idx="2590">
                  <c:v>-3.1195558174311926</c:v>
                </c:pt>
                <c:pt idx="2591">
                  <c:v>-3.0689104768603461</c:v>
                </c:pt>
                <c:pt idx="2592">
                  <c:v>-3.0408640915392455</c:v>
                </c:pt>
                <c:pt idx="2593">
                  <c:v>-3.0307668838939854</c:v>
                </c:pt>
                <c:pt idx="2594">
                  <c:v>-3.029741384811417</c:v>
                </c:pt>
                <c:pt idx="2595">
                  <c:v>-3.0284804443425077</c:v>
                </c:pt>
                <c:pt idx="2596">
                  <c:v>-3.0218191619775738</c:v>
                </c:pt>
                <c:pt idx="2597">
                  <c:v>-3.0107853153924564</c:v>
                </c:pt>
                <c:pt idx="2598">
                  <c:v>-2.9996426720693168</c:v>
                </c:pt>
                <c:pt idx="2599">
                  <c:v>-2.9904165976554533</c:v>
                </c:pt>
                <c:pt idx="2600">
                  <c:v>-2.9807262859327217</c:v>
                </c:pt>
                <c:pt idx="2601">
                  <c:v>-2.9664921453618756</c:v>
                </c:pt>
                <c:pt idx="2602">
                  <c:v>-2.9461448831804282</c:v>
                </c:pt>
                <c:pt idx="2603">
                  <c:v>-2.9223884676860341</c:v>
                </c:pt>
                <c:pt idx="2604">
                  <c:v>-2.9001686870540264</c:v>
                </c:pt>
                <c:pt idx="2605">
                  <c:v>-2.8830232378185521</c:v>
                </c:pt>
                <c:pt idx="2606">
                  <c:v>-2.8709555377166156</c:v>
                </c:pt>
                <c:pt idx="2607">
                  <c:v>-2.8609637091743116</c:v>
                </c:pt>
                <c:pt idx="2608">
                  <c:v>-2.8489814514780836</c:v>
                </c:pt>
                <c:pt idx="2609">
                  <c:v>-2.8317226486238534</c:v>
                </c:pt>
                <c:pt idx="2610">
                  <c:v>-2.8084371159021404</c:v>
                </c:pt>
                <c:pt idx="2611">
                  <c:v>-2.7824497034658511</c:v>
                </c:pt>
                <c:pt idx="2612">
                  <c:v>-2.7599301147808357</c:v>
                </c:pt>
                <c:pt idx="2613">
                  <c:v>-2.7448292081549437</c:v>
                </c:pt>
                <c:pt idx="2614">
                  <c:v>-2.7345578878695207</c:v>
                </c:pt>
                <c:pt idx="2615">
                  <c:v>-2.720776592150866</c:v>
                </c:pt>
                <c:pt idx="2616">
                  <c:v>-2.6939966536187563</c:v>
                </c:pt>
                <c:pt idx="2617">
                  <c:v>-2.6480707735983686</c:v>
                </c:pt>
                <c:pt idx="2618">
                  <c:v>-2.5817632645259936</c:v>
                </c:pt>
                <c:pt idx="2619">
                  <c:v>-2.4973111991845056</c:v>
                </c:pt>
                <c:pt idx="2620">
                  <c:v>-2.3985243612640161</c:v>
                </c:pt>
                <c:pt idx="2621">
                  <c:v>-2.2902944249745159</c:v>
                </c:pt>
                <c:pt idx="2622">
                  <c:v>-2.1784863492354742</c:v>
                </c:pt>
                <c:pt idx="2623">
                  <c:v>-2.0692715464831806</c:v>
                </c:pt>
                <c:pt idx="2624">
                  <c:v>-1.9683925079510702</c:v>
                </c:pt>
                <c:pt idx="2625">
                  <c:v>-1.8800186348623853</c:v>
                </c:pt>
                <c:pt idx="2626">
                  <c:v>-1.8053736525993884</c:v>
                </c:pt>
                <c:pt idx="2627">
                  <c:v>-1.7425301698267073</c:v>
                </c:pt>
                <c:pt idx="2628">
                  <c:v>-1.6872405581039753</c:v>
                </c:pt>
                <c:pt idx="2629">
                  <c:v>-1.6343139043832824</c:v>
                </c:pt>
                <c:pt idx="2630">
                  <c:v>-1.5795930544342507</c:v>
                </c:pt>
                <c:pt idx="2631">
                  <c:v>-1.5208727388379204</c:v>
                </c:pt>
                <c:pt idx="2632">
                  <c:v>-1.4568030621814474</c:v>
                </c:pt>
                <c:pt idx="2633">
                  <c:v>-1.3860165655453618</c:v>
                </c:pt>
                <c:pt idx="2634">
                  <c:v>-1.3076603435270131</c:v>
                </c:pt>
                <c:pt idx="2635">
                  <c:v>-1.2216907256880734</c:v>
                </c:pt>
                <c:pt idx="2636">
                  <c:v>-1.1282659702344546</c:v>
                </c:pt>
                <c:pt idx="2637">
                  <c:v>-1.0271262374108052</c:v>
                </c:pt>
                <c:pt idx="2638">
                  <c:v>-0.91760403170234439</c:v>
                </c:pt>
                <c:pt idx="2639">
                  <c:v>-0.79949020914373092</c:v>
                </c:pt>
                <c:pt idx="2640">
                  <c:v>-0.67414207028542306</c:v>
                </c:pt>
                <c:pt idx="2641">
                  <c:v>-0.54466117564729866</c:v>
                </c:pt>
                <c:pt idx="2642">
                  <c:v>-0.41512692694189596</c:v>
                </c:pt>
                <c:pt idx="2643">
                  <c:v>-0.29000036881753311</c:v>
                </c:pt>
                <c:pt idx="2644">
                  <c:v>-0.1741238683690112</c:v>
                </c:pt>
                <c:pt idx="2645">
                  <c:v>-7.268051221916412E-2</c:v>
                </c:pt>
                <c:pt idx="2646">
                  <c:v>9.502387293781854E-3</c:v>
                </c:pt>
                <c:pt idx="2647">
                  <c:v>6.910604562385321E-2</c:v>
                </c:pt>
                <c:pt idx="2648">
                  <c:v>0.10523786075433232</c:v>
                </c:pt>
                <c:pt idx="2649">
                  <c:v>0.11964744311926605</c:v>
                </c:pt>
                <c:pt idx="2650">
                  <c:v>0.11567234048929664</c:v>
                </c:pt>
                <c:pt idx="2651">
                  <c:v>9.6401961560652394E-2</c:v>
                </c:pt>
                <c:pt idx="2652">
                  <c:v>6.4219746864424054E-2</c:v>
                </c:pt>
                <c:pt idx="2653">
                  <c:v>2.1483860226299691E-2</c:v>
                </c:pt>
                <c:pt idx="2654">
                  <c:v>-2.9651543185524973E-2</c:v>
                </c:pt>
                <c:pt idx="2655">
                  <c:v>-8.7027270660550451E-2</c:v>
                </c:pt>
                <c:pt idx="2656">
                  <c:v>-0.1475244862996942</c:v>
                </c:pt>
                <c:pt idx="2657">
                  <c:v>-0.20779968808358815</c:v>
                </c:pt>
                <c:pt idx="2658">
                  <c:v>-0.26540175197757393</c:v>
                </c:pt>
                <c:pt idx="2659">
                  <c:v>-0.31838389579001014</c:v>
                </c:pt>
                <c:pt idx="2660">
                  <c:v>-0.36516685844036695</c:v>
                </c:pt>
                <c:pt idx="2661">
                  <c:v>-0.40439996113149851</c:v>
                </c:pt>
                <c:pt idx="2662">
                  <c:v>-0.4335342185830785</c:v>
                </c:pt>
                <c:pt idx="2663">
                  <c:v>-0.44879964937818551</c:v>
                </c:pt>
                <c:pt idx="2664">
                  <c:v>-0.44776085919469927</c:v>
                </c:pt>
                <c:pt idx="2665">
                  <c:v>-0.4310998685932721</c:v>
                </c:pt>
                <c:pt idx="2666">
                  <c:v>-0.40299481276248722</c:v>
                </c:pt>
                <c:pt idx="2667">
                  <c:v>-0.37104859720693173</c:v>
                </c:pt>
                <c:pt idx="2668">
                  <c:v>-0.34350620356778799</c:v>
                </c:pt>
                <c:pt idx="2669">
                  <c:v>-0.32475370074413862</c:v>
                </c:pt>
                <c:pt idx="2670">
                  <c:v>-0.31396281923547398</c:v>
                </c:pt>
                <c:pt idx="2671">
                  <c:v>-0.30734857770642199</c:v>
                </c:pt>
                <c:pt idx="2672">
                  <c:v>-0.30122938016309886</c:v>
                </c:pt>
                <c:pt idx="2673">
                  <c:v>-0.29447460955147808</c:v>
                </c:pt>
                <c:pt idx="2674">
                  <c:v>-0.28923933776758409</c:v>
                </c:pt>
                <c:pt idx="2675">
                  <c:v>-0.28883078050968397</c:v>
                </c:pt>
                <c:pt idx="2676">
                  <c:v>-0.2941885672579001</c:v>
                </c:pt>
                <c:pt idx="2677">
                  <c:v>-0.3027549786238532</c:v>
                </c:pt>
                <c:pt idx="2678">
                  <c:v>-0.31072668689092758</c:v>
                </c:pt>
                <c:pt idx="2679">
                  <c:v>-0.31563632805300712</c:v>
                </c:pt>
                <c:pt idx="2680">
                  <c:v>-0.31698786128440365</c:v>
                </c:pt>
                <c:pt idx="2681">
                  <c:v>-0.31559994381243628</c:v>
                </c:pt>
                <c:pt idx="2682">
                  <c:v>-0.31287264492354738</c:v>
                </c:pt>
                <c:pt idx="2683">
                  <c:v>-0.31024502888888889</c:v>
                </c:pt>
                <c:pt idx="2684">
                  <c:v>-0.3086995175840978</c:v>
                </c:pt>
                <c:pt idx="2685">
                  <c:v>-0.30835103111111112</c:v>
                </c:pt>
                <c:pt idx="2686">
                  <c:v>-0.30844651302752291</c:v>
                </c:pt>
                <c:pt idx="2687">
                  <c:v>-0.30798626309887867</c:v>
                </c:pt>
                <c:pt idx="2688">
                  <c:v>-0.30664132792048926</c:v>
                </c:pt>
                <c:pt idx="2689">
                  <c:v>-0.30545949286442403</c:v>
                </c:pt>
                <c:pt idx="2690">
                  <c:v>-0.30697600120285423</c:v>
                </c:pt>
                <c:pt idx="2691">
                  <c:v>-0.3143501345565749</c:v>
                </c:pt>
                <c:pt idx="2692">
                  <c:v>-0.32932940437308866</c:v>
                </c:pt>
                <c:pt idx="2693">
                  <c:v>-0.3498927409989806</c:v>
                </c:pt>
                <c:pt idx="2694">
                  <c:v>-0.37028960727828747</c:v>
                </c:pt>
                <c:pt idx="2695">
                  <c:v>-0.38479965570846075</c:v>
                </c:pt>
                <c:pt idx="2696">
                  <c:v>-0.39147797907237514</c:v>
                </c:pt>
                <c:pt idx="2697">
                  <c:v>-0.39205799082568804</c:v>
                </c:pt>
                <c:pt idx="2698">
                  <c:v>-0.38943042225280328</c:v>
                </c:pt>
                <c:pt idx="2699">
                  <c:v>-0.38576719639143731</c:v>
                </c:pt>
                <c:pt idx="2700">
                  <c:v>-0.38204375733944956</c:v>
                </c:pt>
                <c:pt idx="2701">
                  <c:v>-0.37835800790010193</c:v>
                </c:pt>
                <c:pt idx="2702">
                  <c:v>-0.37457580344546376</c:v>
                </c:pt>
                <c:pt idx="2703">
                  <c:v>-0.37105735505606524</c:v>
                </c:pt>
                <c:pt idx="2704">
                  <c:v>-0.36921103889908252</c:v>
                </c:pt>
                <c:pt idx="2705">
                  <c:v>-0.37147326985728846</c:v>
                </c:pt>
                <c:pt idx="2706">
                  <c:v>-0.38021749643221203</c:v>
                </c:pt>
                <c:pt idx="2707">
                  <c:v>-0.39570180226299689</c:v>
                </c:pt>
                <c:pt idx="2708">
                  <c:v>-0.41510086700305809</c:v>
                </c:pt>
                <c:pt idx="2709">
                  <c:v>-0.43492398730886844</c:v>
                </c:pt>
                <c:pt idx="2710">
                  <c:v>-0.45431097143730881</c:v>
                </c:pt>
                <c:pt idx="2711">
                  <c:v>-0.4741522719877676</c:v>
                </c:pt>
                <c:pt idx="2712">
                  <c:v>-0.49364862243628949</c:v>
                </c:pt>
                <c:pt idx="2713">
                  <c:v>-0.51071010074413858</c:v>
                </c:pt>
                <c:pt idx="2714">
                  <c:v>-0.52561259103975544</c:v>
                </c:pt>
                <c:pt idx="2715">
                  <c:v>-0.54129944292558618</c:v>
                </c:pt>
                <c:pt idx="2716">
                  <c:v>-0.55940099303771662</c:v>
                </c:pt>
                <c:pt idx="2717">
                  <c:v>-0.5777080322120286</c:v>
                </c:pt>
                <c:pt idx="2718">
                  <c:v>-0.59273303747196737</c:v>
                </c:pt>
                <c:pt idx="2719">
                  <c:v>-0.60403659734964321</c:v>
                </c:pt>
                <c:pt idx="2720">
                  <c:v>-0.6149404764831804</c:v>
                </c:pt>
                <c:pt idx="2721">
                  <c:v>-0.62935115061162084</c:v>
                </c:pt>
                <c:pt idx="2722">
                  <c:v>-0.64767328461773699</c:v>
                </c:pt>
                <c:pt idx="2723">
                  <c:v>-0.66470490553516814</c:v>
                </c:pt>
                <c:pt idx="2724">
                  <c:v>-0.67234369683995909</c:v>
                </c:pt>
                <c:pt idx="2725">
                  <c:v>-0.66578280936799183</c:v>
                </c:pt>
                <c:pt idx="2726">
                  <c:v>-0.64718398426095813</c:v>
                </c:pt>
                <c:pt idx="2727">
                  <c:v>-0.62389270793068297</c:v>
                </c:pt>
                <c:pt idx="2728">
                  <c:v>-0.60410362219164115</c:v>
                </c:pt>
                <c:pt idx="2729">
                  <c:v>-0.59381848871559639</c:v>
                </c:pt>
                <c:pt idx="2730">
                  <c:v>-0.59616687412844027</c:v>
                </c:pt>
                <c:pt idx="2731">
                  <c:v>-0.61152192453618748</c:v>
                </c:pt>
                <c:pt idx="2732">
                  <c:v>-0.63676883587155964</c:v>
                </c:pt>
                <c:pt idx="2733">
                  <c:v>-0.66499650159021406</c:v>
                </c:pt>
                <c:pt idx="2734">
                  <c:v>-0.68816331677879705</c:v>
                </c:pt>
                <c:pt idx="2735">
                  <c:v>-0.70111971313965338</c:v>
                </c:pt>
                <c:pt idx="2736">
                  <c:v>-0.70291576066258921</c:v>
                </c:pt>
                <c:pt idx="2737">
                  <c:v>-0.69545924655453617</c:v>
                </c:pt>
                <c:pt idx="2738">
                  <c:v>-0.6822935162181446</c:v>
                </c:pt>
                <c:pt idx="2739">
                  <c:v>-0.6679778730682977</c:v>
                </c:pt>
                <c:pt idx="2740">
                  <c:v>-0.65688791928644241</c:v>
                </c:pt>
                <c:pt idx="2741">
                  <c:v>-0.65135048981651367</c:v>
                </c:pt>
                <c:pt idx="2742">
                  <c:v>-0.65090789798165127</c:v>
                </c:pt>
                <c:pt idx="2743">
                  <c:v>-0.65411540710499483</c:v>
                </c:pt>
                <c:pt idx="2744">
                  <c:v>-0.66057979209989803</c:v>
                </c:pt>
                <c:pt idx="2745">
                  <c:v>-0.67034420138634043</c:v>
                </c:pt>
                <c:pt idx="2746">
                  <c:v>-0.6821497830479103</c:v>
                </c:pt>
                <c:pt idx="2747">
                  <c:v>-0.69349620654434241</c:v>
                </c:pt>
                <c:pt idx="2748">
                  <c:v>-0.70231728385321091</c:v>
                </c:pt>
                <c:pt idx="2749">
                  <c:v>-0.70798064598369015</c:v>
                </c:pt>
                <c:pt idx="2750">
                  <c:v>-0.71073189248725788</c:v>
                </c:pt>
                <c:pt idx="2751">
                  <c:v>-0.71104494408766561</c:v>
                </c:pt>
                <c:pt idx="2752">
                  <c:v>-0.70976696254841987</c:v>
                </c:pt>
                <c:pt idx="2753">
                  <c:v>-0.70843111750254839</c:v>
                </c:pt>
                <c:pt idx="2754">
                  <c:v>-0.70941854727828735</c:v>
                </c:pt>
                <c:pt idx="2755">
                  <c:v>-0.71585578056065235</c:v>
                </c:pt>
                <c:pt idx="2756">
                  <c:v>-0.73066774933741074</c:v>
                </c:pt>
                <c:pt idx="2757">
                  <c:v>-0.75437213986748219</c:v>
                </c:pt>
                <c:pt idx="2758">
                  <c:v>-0.78302863169215087</c:v>
                </c:pt>
                <c:pt idx="2759">
                  <c:v>-0.80974956748216098</c:v>
                </c:pt>
                <c:pt idx="2760">
                  <c:v>-0.82936848036697242</c:v>
                </c:pt>
                <c:pt idx="2761">
                  <c:v>-0.84089286146788988</c:v>
                </c:pt>
                <c:pt idx="2762">
                  <c:v>-0.84613228670744134</c:v>
                </c:pt>
                <c:pt idx="2763">
                  <c:v>-0.84770661109072365</c:v>
                </c:pt>
                <c:pt idx="2764">
                  <c:v>-0.84822467707441385</c:v>
                </c:pt>
                <c:pt idx="2765">
                  <c:v>-0.85046345882772678</c:v>
                </c:pt>
                <c:pt idx="2766">
                  <c:v>-0.85781027433231405</c:v>
                </c:pt>
                <c:pt idx="2767">
                  <c:v>-0.87373380176350668</c:v>
                </c:pt>
                <c:pt idx="2768">
                  <c:v>-0.89972615089704366</c:v>
                </c:pt>
                <c:pt idx="2769">
                  <c:v>-0.93362771665647293</c:v>
                </c:pt>
                <c:pt idx="2770">
                  <c:v>-0.970937771141692</c:v>
                </c:pt>
                <c:pt idx="2771">
                  <c:v>-1.007155396585117</c:v>
                </c:pt>
                <c:pt idx="2772">
                  <c:v>-1.0380327747196736</c:v>
                </c:pt>
                <c:pt idx="2773">
                  <c:v>-1.0601384423037716</c:v>
                </c:pt>
                <c:pt idx="2774">
                  <c:v>-1.0729770230377165</c:v>
                </c:pt>
                <c:pt idx="2775">
                  <c:v>-1.0792132766564728</c:v>
                </c:pt>
                <c:pt idx="2776">
                  <c:v>-1.0826133161060141</c:v>
                </c:pt>
                <c:pt idx="2777">
                  <c:v>-1.086247942507645</c:v>
                </c:pt>
                <c:pt idx="2778">
                  <c:v>-1.0916304363914371</c:v>
                </c:pt>
                <c:pt idx="2779">
                  <c:v>-1.0984433316004076</c:v>
                </c:pt>
                <c:pt idx="2780">
                  <c:v>-1.1047528758409786</c:v>
                </c:pt>
                <c:pt idx="2781">
                  <c:v>-1.1075182677879714</c:v>
                </c:pt>
                <c:pt idx="2782">
                  <c:v>-1.1034566191641182</c:v>
                </c:pt>
                <c:pt idx="2783">
                  <c:v>-1.0907872143730886</c:v>
                </c:pt>
                <c:pt idx="2784">
                  <c:v>-1.071353616717635</c:v>
                </c:pt>
                <c:pt idx="2785">
                  <c:v>-1.0506193003058104</c:v>
                </c:pt>
                <c:pt idx="2786">
                  <c:v>-1.034413527930683</c:v>
                </c:pt>
                <c:pt idx="2787">
                  <c:v>-1.0255220081549439</c:v>
                </c:pt>
                <c:pt idx="2788">
                  <c:v>-1.023247245667686</c:v>
                </c:pt>
                <c:pt idx="2789">
                  <c:v>-1.0251913458715596</c:v>
                </c:pt>
                <c:pt idx="2790">
                  <c:v>-1.0290152747196737</c:v>
                </c:pt>
                <c:pt idx="2791">
                  <c:v>-1.0332312893985729</c:v>
                </c:pt>
                <c:pt idx="2792">
                  <c:v>-1.037284014169215</c:v>
                </c:pt>
                <c:pt idx="2793">
                  <c:v>-1.0412934480122322</c:v>
                </c:pt>
                <c:pt idx="2794">
                  <c:v>-1.0455995569826706</c:v>
                </c:pt>
                <c:pt idx="2795">
                  <c:v>-1.0502569293577981</c:v>
                </c:pt>
                <c:pt idx="2796">
                  <c:v>-1.0547508219164117</c:v>
                </c:pt>
                <c:pt idx="2797">
                  <c:v>-1.0581990887869521</c:v>
                </c:pt>
                <c:pt idx="2798">
                  <c:v>-1.0599761966360854</c:v>
                </c:pt>
                <c:pt idx="2799">
                  <c:v>-1.0604083454638122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3D62-4985-B910-C981A8A199E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10359240"/>
        <c:axId val="710358256"/>
      </c:scatterChart>
      <c:valAx>
        <c:axId val="71035924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Time</a:t>
                </a:r>
                <a:r>
                  <a:rPr lang="en-US" baseline="0"/>
                  <a:t> (ms)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10358256"/>
        <c:crosses val="autoZero"/>
        <c:crossBetween val="midCat"/>
      </c:valAx>
      <c:valAx>
        <c:axId val="710358256"/>
        <c:scaling>
          <c:orientation val="minMax"/>
          <c:min val="-5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Y-Acceleration (G's)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10359240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Lateral Neck Bending Moment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'Sim02_Neck-y-moment'!$B$2</c:f>
              <c:strCache>
                <c:ptCount val="1"/>
                <c:pt idx="0">
                  <c:v>Soyuz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'Sim02_Neck-y-moment'!$A$3:$A$2802</c:f>
              <c:numCache>
                <c:formatCode>0.00</c:formatCode>
                <c:ptCount val="2800"/>
                <c:pt idx="0">
                  <c:v>0</c:v>
                </c:pt>
                <c:pt idx="1">
                  <c:v>0.10098989308</c:v>
                </c:pt>
                <c:pt idx="2">
                  <c:v>0.20097988844</c:v>
                </c:pt>
                <c:pt idx="3">
                  <c:v>0.30096986889999999</c:v>
                </c:pt>
                <c:pt idx="4">
                  <c:v>0.40095987915999998</c:v>
                </c:pt>
                <c:pt idx="5">
                  <c:v>0.50094985962000005</c:v>
                </c:pt>
                <c:pt idx="6">
                  <c:v>0.60093986988000003</c:v>
                </c:pt>
                <c:pt idx="7">
                  <c:v>0.70092988014000002</c:v>
                </c:pt>
                <c:pt idx="8">
                  <c:v>0.80091983079999995</c:v>
                </c:pt>
                <c:pt idx="9">
                  <c:v>0.90090984106000005</c:v>
                </c:pt>
                <c:pt idx="10">
                  <c:v>1.0008997917</c:v>
                </c:pt>
                <c:pt idx="11">
                  <c:v>1.100889802</c:v>
                </c:pt>
                <c:pt idx="12">
                  <c:v>1.2008798122</c:v>
                </c:pt>
                <c:pt idx="13">
                  <c:v>1.3008698224999999</c:v>
                </c:pt>
                <c:pt idx="14">
                  <c:v>1.4008598327999999</c:v>
                </c:pt>
                <c:pt idx="15">
                  <c:v>1.5008498429999999</c:v>
                </c:pt>
                <c:pt idx="16">
                  <c:v>1.6008397341</c:v>
                </c:pt>
                <c:pt idx="17">
                  <c:v>1.7008297443</c:v>
                </c:pt>
                <c:pt idx="18">
                  <c:v>1.8008197546</c:v>
                </c:pt>
                <c:pt idx="19">
                  <c:v>1.9008097649</c:v>
                </c:pt>
                <c:pt idx="20">
                  <c:v>2.0007996558999999</c:v>
                </c:pt>
                <c:pt idx="21">
                  <c:v>2.1007897853999999</c:v>
                </c:pt>
                <c:pt idx="22">
                  <c:v>2.2007796763999998</c:v>
                </c:pt>
                <c:pt idx="23">
                  <c:v>2.3007698058999999</c:v>
                </c:pt>
                <c:pt idx="24">
                  <c:v>2.4007596969999998</c:v>
                </c:pt>
                <c:pt idx="25">
                  <c:v>2.5007498263999999</c:v>
                </c:pt>
                <c:pt idx="26">
                  <c:v>2.6007397175000002</c:v>
                </c:pt>
                <c:pt idx="27">
                  <c:v>2.7007296085000001</c:v>
                </c:pt>
                <c:pt idx="28">
                  <c:v>2.8007197380000002</c:v>
                </c:pt>
                <c:pt idx="29">
                  <c:v>2.9007096291000001</c:v>
                </c:pt>
                <c:pt idx="30">
                  <c:v>3.0006997585000001</c:v>
                </c:pt>
                <c:pt idx="31">
                  <c:v>3.1006896496</c:v>
                </c:pt>
                <c:pt idx="32">
                  <c:v>3.2006797791000001</c:v>
                </c:pt>
                <c:pt idx="33">
                  <c:v>3.3006696701</c:v>
                </c:pt>
                <c:pt idx="34">
                  <c:v>3.4006595611999999</c:v>
                </c:pt>
                <c:pt idx="35">
                  <c:v>3.5006496906</c:v>
                </c:pt>
                <c:pt idx="36">
                  <c:v>3.6006395816999999</c:v>
                </c:pt>
                <c:pt idx="37">
                  <c:v>3.7006297111999999</c:v>
                </c:pt>
                <c:pt idx="38">
                  <c:v>3.8006196021999998</c:v>
                </c:pt>
                <c:pt idx="39">
                  <c:v>3.9006097316999999</c:v>
                </c:pt>
                <c:pt idx="40">
                  <c:v>4.0005993843000001</c:v>
                </c:pt>
                <c:pt idx="41">
                  <c:v>4.1005897522000003</c:v>
                </c:pt>
                <c:pt idx="42">
                  <c:v>4.2005796432000002</c:v>
                </c:pt>
                <c:pt idx="43">
                  <c:v>4.3005695343000001</c:v>
                </c:pt>
                <c:pt idx="44">
                  <c:v>4.4005594254</c:v>
                </c:pt>
                <c:pt idx="45">
                  <c:v>4.5005497932000003</c:v>
                </c:pt>
                <c:pt idx="46">
                  <c:v>4.6005396843000002</c:v>
                </c:pt>
                <c:pt idx="47">
                  <c:v>4.7005295753</c:v>
                </c:pt>
                <c:pt idx="48">
                  <c:v>4.8005194663999999</c:v>
                </c:pt>
                <c:pt idx="49">
                  <c:v>4.9005093574999998</c:v>
                </c:pt>
                <c:pt idx="50">
                  <c:v>5.0004997253000001</c:v>
                </c:pt>
                <c:pt idx="51">
                  <c:v>5.1004896164</c:v>
                </c:pt>
                <c:pt idx="52">
                  <c:v>5.2004795073999999</c:v>
                </c:pt>
                <c:pt idx="53">
                  <c:v>5.3004693984999998</c:v>
                </c:pt>
                <c:pt idx="54">
                  <c:v>5.4004592895999997</c:v>
                </c:pt>
                <c:pt idx="55">
                  <c:v>5.5004496573999999</c:v>
                </c:pt>
                <c:pt idx="56">
                  <c:v>5.6004395484999998</c:v>
                </c:pt>
                <c:pt idx="57">
                  <c:v>5.7004294394999997</c:v>
                </c:pt>
                <c:pt idx="58">
                  <c:v>5.8004193305999996</c:v>
                </c:pt>
                <c:pt idx="59">
                  <c:v>5.9004096984999999</c:v>
                </c:pt>
                <c:pt idx="60">
                  <c:v>6.0003995894999997</c:v>
                </c:pt>
                <c:pt idx="61">
                  <c:v>6.1003894805999996</c:v>
                </c:pt>
                <c:pt idx="62">
                  <c:v>6.2003793716000004</c:v>
                </c:pt>
                <c:pt idx="63">
                  <c:v>6.3003692627000003</c:v>
                </c:pt>
                <c:pt idx="64">
                  <c:v>6.4003596305999997</c:v>
                </c:pt>
                <c:pt idx="65">
                  <c:v>6.5003495215999996</c:v>
                </c:pt>
                <c:pt idx="66">
                  <c:v>6.6003394127000004</c:v>
                </c:pt>
                <c:pt idx="67">
                  <c:v>6.7003293037000002</c:v>
                </c:pt>
                <c:pt idx="68">
                  <c:v>6.8003191948000001</c:v>
                </c:pt>
                <c:pt idx="69">
                  <c:v>6.9003095627000004</c:v>
                </c:pt>
                <c:pt idx="70">
                  <c:v>7.0002994537000003</c:v>
                </c:pt>
                <c:pt idx="71">
                  <c:v>7.1002893448000002</c:v>
                </c:pt>
                <c:pt idx="72">
                  <c:v>7.2002792358000001</c:v>
                </c:pt>
                <c:pt idx="73">
                  <c:v>7.3002696037000003</c:v>
                </c:pt>
                <c:pt idx="74">
                  <c:v>7.4002594948000002</c:v>
                </c:pt>
                <c:pt idx="75">
                  <c:v>7.5002493858000001</c:v>
                </c:pt>
                <c:pt idx="76">
                  <c:v>7.6002392769</c:v>
                </c:pt>
                <c:pt idx="77">
                  <c:v>7.7002291678999999</c:v>
                </c:pt>
                <c:pt idx="78">
                  <c:v>7.8002195358000002</c:v>
                </c:pt>
                <c:pt idx="79">
                  <c:v>7.9002094269000001</c:v>
                </c:pt>
                <c:pt idx="80">
                  <c:v>8.0001993178999999</c:v>
                </c:pt>
                <c:pt idx="81">
                  <c:v>8.1001892089999998</c:v>
                </c:pt>
                <c:pt idx="82">
                  <c:v>8.2001790999999997</c:v>
                </c:pt>
                <c:pt idx="83">
                  <c:v>8.3001689910999996</c:v>
                </c:pt>
                <c:pt idx="84">
                  <c:v>8.4001588820999995</c:v>
                </c:pt>
                <c:pt idx="85">
                  <c:v>8.5001497269000001</c:v>
                </c:pt>
                <c:pt idx="86">
                  <c:v>8.6001396179</c:v>
                </c:pt>
                <c:pt idx="87">
                  <c:v>8.7001295089999999</c:v>
                </c:pt>
                <c:pt idx="88">
                  <c:v>8.8001193999999998</c:v>
                </c:pt>
                <c:pt idx="89">
                  <c:v>8.9001092910999997</c:v>
                </c:pt>
                <c:pt idx="90">
                  <c:v>9.0000991820999996</c:v>
                </c:pt>
                <c:pt idx="91">
                  <c:v>9.1000890731999995</c:v>
                </c:pt>
                <c:pt idx="92">
                  <c:v>9.2000789641999994</c:v>
                </c:pt>
                <c:pt idx="93">
                  <c:v>9.3000688552999993</c:v>
                </c:pt>
                <c:pt idx="94">
                  <c:v>9.4000596999999999</c:v>
                </c:pt>
                <c:pt idx="95">
                  <c:v>9.5000495910999998</c:v>
                </c:pt>
                <c:pt idx="96">
                  <c:v>9.6000394820999997</c:v>
                </c:pt>
                <c:pt idx="97">
                  <c:v>9.7000293731999996</c:v>
                </c:pt>
                <c:pt idx="98">
                  <c:v>9.8000192641999995</c:v>
                </c:pt>
                <c:pt idx="99">
                  <c:v>9.9000091552999994</c:v>
                </c:pt>
                <c:pt idx="100">
                  <c:v>10.000999451</c:v>
                </c:pt>
                <c:pt idx="101">
                  <c:v>10.100989342</c:v>
                </c:pt>
                <c:pt idx="102">
                  <c:v>10.200979233</c:v>
                </c:pt>
                <c:pt idx="103">
                  <c:v>10.300969124</c:v>
                </c:pt>
                <c:pt idx="104">
                  <c:v>10.400959015</c:v>
                </c:pt>
                <c:pt idx="105">
                  <c:v>10.500948906</c:v>
                </c:pt>
                <c:pt idx="106">
                  <c:v>10.600938797</c:v>
                </c:pt>
                <c:pt idx="107">
                  <c:v>10.700928687999999</c:v>
                </c:pt>
                <c:pt idx="108">
                  <c:v>10.800918578999999</c:v>
                </c:pt>
                <c:pt idx="109">
                  <c:v>10.900909424</c:v>
                </c:pt>
                <c:pt idx="110">
                  <c:v>11.000899315</c:v>
                </c:pt>
                <c:pt idx="111">
                  <c:v>11.100889206</c:v>
                </c:pt>
                <c:pt idx="112">
                  <c:v>11.200879097</c:v>
                </c:pt>
                <c:pt idx="113">
                  <c:v>11.300868988</c:v>
                </c:pt>
                <c:pt idx="114">
                  <c:v>11.400858878999999</c:v>
                </c:pt>
                <c:pt idx="115">
                  <c:v>11.500848769999999</c:v>
                </c:pt>
                <c:pt idx="116">
                  <c:v>11.600838660999999</c:v>
                </c:pt>
                <c:pt idx="117">
                  <c:v>11.700828552000001</c:v>
                </c:pt>
                <c:pt idx="118">
                  <c:v>11.800819397</c:v>
                </c:pt>
                <c:pt idx="119">
                  <c:v>11.900809288</c:v>
                </c:pt>
                <c:pt idx="120">
                  <c:v>12.000799178999999</c:v>
                </c:pt>
                <c:pt idx="121">
                  <c:v>12.100789069999999</c:v>
                </c:pt>
                <c:pt idx="122">
                  <c:v>12.200778960999999</c:v>
                </c:pt>
                <c:pt idx="123">
                  <c:v>12.300768851999999</c:v>
                </c:pt>
                <c:pt idx="124">
                  <c:v>12.400758743000001</c:v>
                </c:pt>
                <c:pt idx="125">
                  <c:v>12.500748634000001</c:v>
                </c:pt>
                <c:pt idx="126">
                  <c:v>12.600738525000001</c:v>
                </c:pt>
                <c:pt idx="127">
                  <c:v>12.700729369999999</c:v>
                </c:pt>
                <c:pt idx="128">
                  <c:v>12.800719260999999</c:v>
                </c:pt>
                <c:pt idx="129">
                  <c:v>12.900709151999999</c:v>
                </c:pt>
                <c:pt idx="130">
                  <c:v>13.000699042999999</c:v>
                </c:pt>
                <c:pt idx="131">
                  <c:v>13.100688934000001</c:v>
                </c:pt>
                <c:pt idx="132">
                  <c:v>13.200678825000001</c:v>
                </c:pt>
                <c:pt idx="133">
                  <c:v>13.300668716000001</c:v>
                </c:pt>
                <c:pt idx="134">
                  <c:v>13.400658607</c:v>
                </c:pt>
                <c:pt idx="135">
                  <c:v>13.500648499</c:v>
                </c:pt>
                <c:pt idx="136">
                  <c:v>13.60063839</c:v>
                </c:pt>
                <c:pt idx="137">
                  <c:v>13.700629234000001</c:v>
                </c:pt>
                <c:pt idx="138">
                  <c:v>13.800619125000001</c:v>
                </c:pt>
                <c:pt idx="139">
                  <c:v>13.900609016000001</c:v>
                </c:pt>
                <c:pt idx="140">
                  <c:v>14.000598907000001</c:v>
                </c:pt>
                <c:pt idx="141">
                  <c:v>14.100588799000001</c:v>
                </c:pt>
                <c:pt idx="142">
                  <c:v>14.20057869</c:v>
                </c:pt>
                <c:pt idx="143">
                  <c:v>14.300568581</c:v>
                </c:pt>
                <c:pt idx="144">
                  <c:v>14.400558472</c:v>
                </c:pt>
                <c:pt idx="145">
                  <c:v>14.500548363</c:v>
                </c:pt>
                <c:pt idx="146">
                  <c:v>14.600539207000001</c:v>
                </c:pt>
                <c:pt idx="147">
                  <c:v>14.700529099000001</c:v>
                </c:pt>
                <c:pt idx="148">
                  <c:v>14.80051899</c:v>
                </c:pt>
                <c:pt idx="149">
                  <c:v>14.900508881</c:v>
                </c:pt>
                <c:pt idx="150">
                  <c:v>15.000498772</c:v>
                </c:pt>
                <c:pt idx="151">
                  <c:v>15.100488663</c:v>
                </c:pt>
                <c:pt idx="152">
                  <c:v>15.200478554</c:v>
                </c:pt>
                <c:pt idx="153">
                  <c:v>15.300468445</c:v>
                </c:pt>
                <c:pt idx="154">
                  <c:v>15.400458336</c:v>
                </c:pt>
                <c:pt idx="155">
                  <c:v>15.500449181</c:v>
                </c:pt>
                <c:pt idx="156">
                  <c:v>15.600439072</c:v>
                </c:pt>
                <c:pt idx="157">
                  <c:v>15.700428963</c:v>
                </c:pt>
                <c:pt idx="158">
                  <c:v>15.800418854</c:v>
                </c:pt>
                <c:pt idx="159">
                  <c:v>15.900408745</c:v>
                </c:pt>
                <c:pt idx="160">
                  <c:v>16.000398636</c:v>
                </c:pt>
                <c:pt idx="161">
                  <c:v>16.100389481000001</c:v>
                </c:pt>
                <c:pt idx="162">
                  <c:v>16.200378418</c:v>
                </c:pt>
                <c:pt idx="163">
                  <c:v>16.300369263</c:v>
                </c:pt>
                <c:pt idx="164">
                  <c:v>16.400358199999999</c:v>
                </c:pt>
                <c:pt idx="165">
                  <c:v>16.500349045</c:v>
                </c:pt>
                <c:pt idx="166">
                  <c:v>16.600337981999999</c:v>
                </c:pt>
                <c:pt idx="167">
                  <c:v>16.700328827</c:v>
                </c:pt>
                <c:pt idx="168">
                  <c:v>16.800317763999999</c:v>
                </c:pt>
                <c:pt idx="169">
                  <c:v>16.900308609</c:v>
                </c:pt>
                <c:pt idx="170">
                  <c:v>17.000299454</c:v>
                </c:pt>
                <c:pt idx="171">
                  <c:v>17.100288390999999</c:v>
                </c:pt>
                <c:pt idx="172">
                  <c:v>17.200279236</c:v>
                </c:pt>
                <c:pt idx="173">
                  <c:v>17.300268172999999</c:v>
                </c:pt>
                <c:pt idx="174">
                  <c:v>17.400259018</c:v>
                </c:pt>
                <c:pt idx="175">
                  <c:v>17.500247954999999</c:v>
                </c:pt>
                <c:pt idx="176">
                  <c:v>17.6002388</c:v>
                </c:pt>
                <c:pt idx="177">
                  <c:v>17.700227736999999</c:v>
                </c:pt>
                <c:pt idx="178">
                  <c:v>17.800218581999999</c:v>
                </c:pt>
                <c:pt idx="179">
                  <c:v>17.900209427</c:v>
                </c:pt>
                <c:pt idx="180">
                  <c:v>18.000198363999999</c:v>
                </c:pt>
                <c:pt idx="181">
                  <c:v>18.100189209</c:v>
                </c:pt>
                <c:pt idx="182">
                  <c:v>18.200178145999999</c:v>
                </c:pt>
                <c:pt idx="183">
                  <c:v>18.300168991</c:v>
                </c:pt>
                <c:pt idx="184">
                  <c:v>18.400157927999999</c:v>
                </c:pt>
                <c:pt idx="185">
                  <c:v>18.500148772999999</c:v>
                </c:pt>
                <c:pt idx="186">
                  <c:v>18.600137710999999</c:v>
                </c:pt>
                <c:pt idx="187">
                  <c:v>18.700128554999999</c:v>
                </c:pt>
                <c:pt idx="188">
                  <c:v>18.8001194</c:v>
                </c:pt>
                <c:pt idx="189">
                  <c:v>18.900108336999999</c:v>
                </c:pt>
                <c:pt idx="190">
                  <c:v>19.000099182</c:v>
                </c:pt>
                <c:pt idx="191">
                  <c:v>19.100088119999999</c:v>
                </c:pt>
                <c:pt idx="192">
                  <c:v>19.200078963999999</c:v>
                </c:pt>
                <c:pt idx="193">
                  <c:v>19.300067901999999</c:v>
                </c:pt>
                <c:pt idx="194">
                  <c:v>19.400058745999999</c:v>
                </c:pt>
                <c:pt idx="195">
                  <c:v>19.500047683999998</c:v>
                </c:pt>
                <c:pt idx="196">
                  <c:v>19.600038527999999</c:v>
                </c:pt>
                <c:pt idx="197">
                  <c:v>19.701028824000002</c:v>
                </c:pt>
                <c:pt idx="198">
                  <c:v>19.801017761000001</c:v>
                </c:pt>
                <c:pt idx="199">
                  <c:v>19.901008606000001</c:v>
                </c:pt>
                <c:pt idx="200">
                  <c:v>20.000997543</c:v>
                </c:pt>
                <c:pt idx="201">
                  <c:v>20.100988388000001</c:v>
                </c:pt>
                <c:pt idx="202">
                  <c:v>20.200979233000002</c:v>
                </c:pt>
                <c:pt idx="203">
                  <c:v>20.300968170000001</c:v>
                </c:pt>
                <c:pt idx="204">
                  <c:v>20.400959015000002</c:v>
                </c:pt>
                <c:pt idx="205">
                  <c:v>20.500947952000001</c:v>
                </c:pt>
                <c:pt idx="206">
                  <c:v>20.600938797000001</c:v>
                </c:pt>
                <c:pt idx="207">
                  <c:v>20.700927734</c:v>
                </c:pt>
                <c:pt idx="208">
                  <c:v>20.800918579000001</c:v>
                </c:pt>
                <c:pt idx="209">
                  <c:v>20.900907516</c:v>
                </c:pt>
                <c:pt idx="210">
                  <c:v>21.000898361000001</c:v>
                </c:pt>
                <c:pt idx="211">
                  <c:v>21.100887299</c:v>
                </c:pt>
                <c:pt idx="212">
                  <c:v>21.200878143000001</c:v>
                </c:pt>
                <c:pt idx="213">
                  <c:v>21.300868988000001</c:v>
                </c:pt>
                <c:pt idx="214">
                  <c:v>21.400857925</c:v>
                </c:pt>
                <c:pt idx="215">
                  <c:v>21.500848770000001</c:v>
                </c:pt>
                <c:pt idx="216">
                  <c:v>21.600837708</c:v>
                </c:pt>
                <c:pt idx="217">
                  <c:v>21.700828552000001</c:v>
                </c:pt>
                <c:pt idx="218">
                  <c:v>21.80081749</c:v>
                </c:pt>
                <c:pt idx="219">
                  <c:v>21.900808334000001</c:v>
                </c:pt>
                <c:pt idx="220">
                  <c:v>22.000797272</c:v>
                </c:pt>
                <c:pt idx="221">
                  <c:v>22.100788116</c:v>
                </c:pt>
                <c:pt idx="222">
                  <c:v>22.200778961000001</c:v>
                </c:pt>
                <c:pt idx="223">
                  <c:v>22.300767899</c:v>
                </c:pt>
                <c:pt idx="224">
                  <c:v>22.400758743000001</c:v>
                </c:pt>
                <c:pt idx="225">
                  <c:v>22.500747681</c:v>
                </c:pt>
                <c:pt idx="226">
                  <c:v>22.600738525000001</c:v>
                </c:pt>
                <c:pt idx="227">
                  <c:v>22.700727463</c:v>
                </c:pt>
                <c:pt idx="228">
                  <c:v>22.800718307</c:v>
                </c:pt>
                <c:pt idx="229">
                  <c:v>22.900707245</c:v>
                </c:pt>
                <c:pt idx="230">
                  <c:v>23.00069809</c:v>
                </c:pt>
                <c:pt idx="231">
                  <c:v>23.100688934000001</c:v>
                </c:pt>
                <c:pt idx="232">
                  <c:v>23.200677872</c:v>
                </c:pt>
                <c:pt idx="233">
                  <c:v>23.300668716000001</c:v>
                </c:pt>
                <c:pt idx="234">
                  <c:v>23.400657654</c:v>
                </c:pt>
                <c:pt idx="235">
                  <c:v>23.500648499</c:v>
                </c:pt>
                <c:pt idx="236">
                  <c:v>23.600637436</c:v>
                </c:pt>
                <c:pt idx="237">
                  <c:v>23.700628281</c:v>
                </c:pt>
                <c:pt idx="238">
                  <c:v>23.800617217999999</c:v>
                </c:pt>
                <c:pt idx="239">
                  <c:v>23.900608063</c:v>
                </c:pt>
                <c:pt idx="240">
                  <c:v>24.000598907000001</c:v>
                </c:pt>
                <c:pt idx="241">
                  <c:v>24.100587845</c:v>
                </c:pt>
                <c:pt idx="242">
                  <c:v>24.20057869</c:v>
                </c:pt>
                <c:pt idx="243">
                  <c:v>24.300567627</c:v>
                </c:pt>
                <c:pt idx="244">
                  <c:v>24.400558472</c:v>
                </c:pt>
                <c:pt idx="245">
                  <c:v>24.500547408999999</c:v>
                </c:pt>
                <c:pt idx="246">
                  <c:v>24.600538254</c:v>
                </c:pt>
                <c:pt idx="247">
                  <c:v>24.700527190999999</c:v>
                </c:pt>
                <c:pt idx="248">
                  <c:v>24.800518036</c:v>
                </c:pt>
                <c:pt idx="249">
                  <c:v>24.900508881</c:v>
                </c:pt>
                <c:pt idx="250">
                  <c:v>25.000497817999999</c:v>
                </c:pt>
                <c:pt idx="251">
                  <c:v>25.100488663</c:v>
                </c:pt>
                <c:pt idx="252">
                  <c:v>25.200477599999999</c:v>
                </c:pt>
                <c:pt idx="253">
                  <c:v>25.300468445</c:v>
                </c:pt>
                <c:pt idx="254">
                  <c:v>25.400457381999999</c:v>
                </c:pt>
                <c:pt idx="255">
                  <c:v>25.500448227</c:v>
                </c:pt>
                <c:pt idx="256">
                  <c:v>25.600437163999999</c:v>
                </c:pt>
                <c:pt idx="257">
                  <c:v>25.700428008999999</c:v>
                </c:pt>
                <c:pt idx="258">
                  <c:v>25.800418854</c:v>
                </c:pt>
                <c:pt idx="259">
                  <c:v>25.900407790999999</c:v>
                </c:pt>
                <c:pt idx="260">
                  <c:v>26.000398636</c:v>
                </c:pt>
                <c:pt idx="261">
                  <c:v>26.100387572999999</c:v>
                </c:pt>
                <c:pt idx="262">
                  <c:v>26.200378418</c:v>
                </c:pt>
                <c:pt idx="263">
                  <c:v>26.300367354999999</c:v>
                </c:pt>
                <c:pt idx="264">
                  <c:v>26.400358199999999</c:v>
                </c:pt>
                <c:pt idx="265">
                  <c:v>26.500347136999999</c:v>
                </c:pt>
                <c:pt idx="266">
                  <c:v>26.600337981999999</c:v>
                </c:pt>
                <c:pt idx="267">
                  <c:v>26.700326919999998</c:v>
                </c:pt>
                <c:pt idx="268">
                  <c:v>26.800317763999999</c:v>
                </c:pt>
                <c:pt idx="269">
                  <c:v>26.900308609</c:v>
                </c:pt>
                <c:pt idx="270">
                  <c:v>27.000297545999999</c:v>
                </c:pt>
                <c:pt idx="271">
                  <c:v>27.100288390999999</c:v>
                </c:pt>
                <c:pt idx="272">
                  <c:v>27.200277327999999</c:v>
                </c:pt>
                <c:pt idx="273">
                  <c:v>27.300268172999999</c:v>
                </c:pt>
                <c:pt idx="274">
                  <c:v>27.400257110999998</c:v>
                </c:pt>
                <c:pt idx="275">
                  <c:v>27.500247954999999</c:v>
                </c:pt>
                <c:pt idx="276">
                  <c:v>27.600236893000002</c:v>
                </c:pt>
                <c:pt idx="277">
                  <c:v>27.700227736999999</c:v>
                </c:pt>
                <c:pt idx="278">
                  <c:v>27.800218581999999</c:v>
                </c:pt>
                <c:pt idx="279">
                  <c:v>27.900207519999999</c:v>
                </c:pt>
                <c:pt idx="280">
                  <c:v>28.000198363999999</c:v>
                </c:pt>
                <c:pt idx="281">
                  <c:v>28.100187301999998</c:v>
                </c:pt>
                <c:pt idx="282">
                  <c:v>28.200178145999999</c:v>
                </c:pt>
                <c:pt idx="283">
                  <c:v>28.300167084000002</c:v>
                </c:pt>
                <c:pt idx="284">
                  <c:v>28.400157927999999</c:v>
                </c:pt>
                <c:pt idx="285">
                  <c:v>28.500146866000001</c:v>
                </c:pt>
                <c:pt idx="286">
                  <c:v>28.600137710999999</c:v>
                </c:pt>
                <c:pt idx="287">
                  <c:v>28.700128554999999</c:v>
                </c:pt>
                <c:pt idx="288">
                  <c:v>28.800117492999998</c:v>
                </c:pt>
                <c:pt idx="289">
                  <c:v>28.900108336999999</c:v>
                </c:pt>
                <c:pt idx="290">
                  <c:v>29.000097275000002</c:v>
                </c:pt>
                <c:pt idx="291">
                  <c:v>29.100088119999999</c:v>
                </c:pt>
                <c:pt idx="292">
                  <c:v>29.200077057000001</c:v>
                </c:pt>
                <c:pt idx="293">
                  <c:v>29.301067352</c:v>
                </c:pt>
                <c:pt idx="294">
                  <c:v>29.401058197000001</c:v>
                </c:pt>
                <c:pt idx="295">
                  <c:v>29.501047134</c:v>
                </c:pt>
                <c:pt idx="296">
                  <c:v>29.601037979000001</c:v>
                </c:pt>
                <c:pt idx="297">
                  <c:v>29.701026917</c:v>
                </c:pt>
                <c:pt idx="298">
                  <c:v>29.801017761000001</c:v>
                </c:pt>
                <c:pt idx="299">
                  <c:v>29.901006699</c:v>
                </c:pt>
                <c:pt idx="300">
                  <c:v>30.000997543</c:v>
                </c:pt>
                <c:pt idx="301">
                  <c:v>30.100988388000001</c:v>
                </c:pt>
                <c:pt idx="302">
                  <c:v>30.200977325</c:v>
                </c:pt>
                <c:pt idx="303">
                  <c:v>30.300968170000001</c:v>
                </c:pt>
                <c:pt idx="304">
                  <c:v>30.400957108</c:v>
                </c:pt>
                <c:pt idx="305">
                  <c:v>30.500947952000001</c:v>
                </c:pt>
                <c:pt idx="306">
                  <c:v>30.60093689</c:v>
                </c:pt>
                <c:pt idx="307">
                  <c:v>30.700927734</c:v>
                </c:pt>
                <c:pt idx="308">
                  <c:v>30.800916672</c:v>
                </c:pt>
                <c:pt idx="309">
                  <c:v>30.900907516</c:v>
                </c:pt>
                <c:pt idx="310">
                  <c:v>31.000898361000001</c:v>
                </c:pt>
                <c:pt idx="311">
                  <c:v>31.100887299</c:v>
                </c:pt>
                <c:pt idx="312">
                  <c:v>31.200878143000001</c:v>
                </c:pt>
                <c:pt idx="313">
                  <c:v>31.300867081</c:v>
                </c:pt>
                <c:pt idx="314">
                  <c:v>31.400857925</c:v>
                </c:pt>
                <c:pt idx="315">
                  <c:v>31.500846863</c:v>
                </c:pt>
                <c:pt idx="316">
                  <c:v>31.600837708</c:v>
                </c:pt>
                <c:pt idx="317">
                  <c:v>31.700826644999999</c:v>
                </c:pt>
                <c:pt idx="318">
                  <c:v>31.80081749</c:v>
                </c:pt>
                <c:pt idx="319">
                  <c:v>31.900806426999999</c:v>
                </c:pt>
                <c:pt idx="320">
                  <c:v>32.000797272</c:v>
                </c:pt>
                <c:pt idx="321">
                  <c:v>32.100788115999997</c:v>
                </c:pt>
                <c:pt idx="322">
                  <c:v>32.200778960999997</c:v>
                </c:pt>
                <c:pt idx="323">
                  <c:v>32.300765990999999</c:v>
                </c:pt>
                <c:pt idx="324">
                  <c:v>32.400756835999999</c:v>
                </c:pt>
                <c:pt idx="325">
                  <c:v>32.500747681</c:v>
                </c:pt>
                <c:pt idx="326">
                  <c:v>32.600738524999997</c:v>
                </c:pt>
                <c:pt idx="327">
                  <c:v>32.700725554999998</c:v>
                </c:pt>
                <c:pt idx="328">
                  <c:v>32.800716399999999</c:v>
                </c:pt>
                <c:pt idx="329">
                  <c:v>32.900707245</c:v>
                </c:pt>
                <c:pt idx="330">
                  <c:v>33.00069809</c:v>
                </c:pt>
                <c:pt idx="331">
                  <c:v>33.100688933999997</c:v>
                </c:pt>
                <c:pt idx="332">
                  <c:v>33.200675963999998</c:v>
                </c:pt>
                <c:pt idx="333">
                  <c:v>33.300666808999999</c:v>
                </c:pt>
                <c:pt idx="334">
                  <c:v>33.400657654</c:v>
                </c:pt>
                <c:pt idx="335">
                  <c:v>33.500648499</c:v>
                </c:pt>
                <c:pt idx="336">
                  <c:v>33.600635529000002</c:v>
                </c:pt>
                <c:pt idx="337">
                  <c:v>33.700626372999999</c:v>
                </c:pt>
                <c:pt idx="338">
                  <c:v>33.800617217999999</c:v>
                </c:pt>
                <c:pt idx="339">
                  <c:v>33.900608063</c:v>
                </c:pt>
                <c:pt idx="340">
                  <c:v>34.000598906999997</c:v>
                </c:pt>
                <c:pt idx="341">
                  <c:v>34.100585938000002</c:v>
                </c:pt>
                <c:pt idx="342">
                  <c:v>34.200576781999999</c:v>
                </c:pt>
                <c:pt idx="343">
                  <c:v>34.300567627</c:v>
                </c:pt>
                <c:pt idx="344">
                  <c:v>34.400558472</c:v>
                </c:pt>
                <c:pt idx="345">
                  <c:v>34.500545502000001</c:v>
                </c:pt>
                <c:pt idx="346">
                  <c:v>34.600536345999998</c:v>
                </c:pt>
                <c:pt idx="347">
                  <c:v>34.700527190999999</c:v>
                </c:pt>
                <c:pt idx="348">
                  <c:v>34.800518036</c:v>
                </c:pt>
                <c:pt idx="349">
                  <c:v>34.900508881</c:v>
                </c:pt>
                <c:pt idx="350">
                  <c:v>35.000495911000002</c:v>
                </c:pt>
                <c:pt idx="351">
                  <c:v>35.100486754999999</c:v>
                </c:pt>
                <c:pt idx="352">
                  <c:v>35.200477599999999</c:v>
                </c:pt>
                <c:pt idx="353">
                  <c:v>35.300468445</c:v>
                </c:pt>
                <c:pt idx="354">
                  <c:v>35.400455475000001</c:v>
                </c:pt>
                <c:pt idx="355">
                  <c:v>35.500446320000002</c:v>
                </c:pt>
                <c:pt idx="356">
                  <c:v>35.600437163999999</c:v>
                </c:pt>
                <c:pt idx="357">
                  <c:v>35.700428008999999</c:v>
                </c:pt>
                <c:pt idx="358">
                  <c:v>35.800418854</c:v>
                </c:pt>
                <c:pt idx="359">
                  <c:v>35.900405884000001</c:v>
                </c:pt>
                <c:pt idx="360">
                  <c:v>36.000396729000002</c:v>
                </c:pt>
                <c:pt idx="361">
                  <c:v>36.100387572999999</c:v>
                </c:pt>
                <c:pt idx="362">
                  <c:v>36.200378418</c:v>
                </c:pt>
                <c:pt idx="363">
                  <c:v>36.300365448000001</c:v>
                </c:pt>
                <c:pt idx="364">
                  <c:v>36.400356293000002</c:v>
                </c:pt>
                <c:pt idx="365">
                  <c:v>36.500347136999999</c:v>
                </c:pt>
                <c:pt idx="366">
                  <c:v>36.600337981999999</c:v>
                </c:pt>
                <c:pt idx="367">
                  <c:v>36.700328827</c:v>
                </c:pt>
                <c:pt idx="368">
                  <c:v>36.800315857000001</c:v>
                </c:pt>
                <c:pt idx="369">
                  <c:v>36.900306702000002</c:v>
                </c:pt>
                <c:pt idx="370">
                  <c:v>37.000297545999999</c:v>
                </c:pt>
                <c:pt idx="371">
                  <c:v>37.100288390999999</c:v>
                </c:pt>
                <c:pt idx="372">
                  <c:v>37.200275421000001</c:v>
                </c:pt>
                <c:pt idx="373">
                  <c:v>37.300266266000001</c:v>
                </c:pt>
                <c:pt idx="374">
                  <c:v>37.400257111000002</c:v>
                </c:pt>
                <c:pt idx="375">
                  <c:v>37.500247954999999</c:v>
                </c:pt>
                <c:pt idx="376">
                  <c:v>37.6002388</c:v>
                </c:pt>
                <c:pt idx="377">
                  <c:v>37.700225830000001</c:v>
                </c:pt>
                <c:pt idx="378">
                  <c:v>37.800216675000001</c:v>
                </c:pt>
                <c:pt idx="379">
                  <c:v>37.900207520000002</c:v>
                </c:pt>
                <c:pt idx="380">
                  <c:v>38.000198363999999</c:v>
                </c:pt>
                <c:pt idx="381">
                  <c:v>38.100185394</c:v>
                </c:pt>
                <c:pt idx="382">
                  <c:v>38.200176239000001</c:v>
                </c:pt>
                <c:pt idx="383">
                  <c:v>38.300167084000002</c:v>
                </c:pt>
                <c:pt idx="384">
                  <c:v>38.400157927999999</c:v>
                </c:pt>
                <c:pt idx="385">
                  <c:v>38.500148772999999</c:v>
                </c:pt>
                <c:pt idx="386">
                  <c:v>38.600135803000001</c:v>
                </c:pt>
                <c:pt idx="387">
                  <c:v>38.700126648000001</c:v>
                </c:pt>
                <c:pt idx="388">
                  <c:v>38.800117493000002</c:v>
                </c:pt>
                <c:pt idx="389">
                  <c:v>38.900108336999999</c:v>
                </c:pt>
                <c:pt idx="390">
                  <c:v>39.000095367</c:v>
                </c:pt>
                <c:pt idx="391">
                  <c:v>39.100086212000001</c:v>
                </c:pt>
                <c:pt idx="392">
                  <c:v>39.200077057000001</c:v>
                </c:pt>
                <c:pt idx="393">
                  <c:v>39.300067902000002</c:v>
                </c:pt>
                <c:pt idx="394">
                  <c:v>39.400058745999999</c:v>
                </c:pt>
                <c:pt idx="395">
                  <c:v>39.500045776</c:v>
                </c:pt>
                <c:pt idx="396">
                  <c:v>39.600036621000001</c:v>
                </c:pt>
                <c:pt idx="397">
                  <c:v>39.700027466000002</c:v>
                </c:pt>
                <c:pt idx="398">
                  <c:v>39.800018311000002</c:v>
                </c:pt>
                <c:pt idx="399">
                  <c:v>39.900005341000004</c:v>
                </c:pt>
                <c:pt idx="400">
                  <c:v>39.999996185000001</c:v>
                </c:pt>
                <c:pt idx="401">
                  <c:v>40.099987030000001</c:v>
                </c:pt>
                <c:pt idx="402">
                  <c:v>40.199977875000002</c:v>
                </c:pt>
                <c:pt idx="403">
                  <c:v>40.299964905000003</c:v>
                </c:pt>
                <c:pt idx="404">
                  <c:v>40.399955749999997</c:v>
                </c:pt>
                <c:pt idx="405">
                  <c:v>40.500946044999999</c:v>
                </c:pt>
                <c:pt idx="406">
                  <c:v>40.60093689</c:v>
                </c:pt>
                <c:pt idx="407">
                  <c:v>40.700927733999997</c:v>
                </c:pt>
                <c:pt idx="408">
                  <c:v>40.800914763999998</c:v>
                </c:pt>
                <c:pt idx="409">
                  <c:v>40.900905608999999</c:v>
                </c:pt>
                <c:pt idx="410">
                  <c:v>41.000896453999999</c:v>
                </c:pt>
                <c:pt idx="411">
                  <c:v>41.100887299</c:v>
                </c:pt>
                <c:pt idx="412">
                  <c:v>41.200878142999997</c:v>
                </c:pt>
                <c:pt idx="413">
                  <c:v>41.300865172999998</c:v>
                </c:pt>
                <c:pt idx="414">
                  <c:v>41.400856017999999</c:v>
                </c:pt>
                <c:pt idx="415">
                  <c:v>41.500846863</c:v>
                </c:pt>
                <c:pt idx="416">
                  <c:v>41.600837708</c:v>
                </c:pt>
                <c:pt idx="417">
                  <c:v>41.700824738000001</c:v>
                </c:pt>
                <c:pt idx="418">
                  <c:v>41.800815581999998</c:v>
                </c:pt>
                <c:pt idx="419">
                  <c:v>41.900806426999999</c:v>
                </c:pt>
                <c:pt idx="420">
                  <c:v>42.000797272</c:v>
                </c:pt>
                <c:pt idx="421">
                  <c:v>42.100788115999997</c:v>
                </c:pt>
                <c:pt idx="422">
                  <c:v>42.200775145999998</c:v>
                </c:pt>
                <c:pt idx="423">
                  <c:v>42.300765990999999</c:v>
                </c:pt>
                <c:pt idx="424">
                  <c:v>42.400756835999999</c:v>
                </c:pt>
                <c:pt idx="425">
                  <c:v>42.500747681</c:v>
                </c:pt>
                <c:pt idx="426">
                  <c:v>42.600734711000001</c:v>
                </c:pt>
                <c:pt idx="427">
                  <c:v>42.700725554999998</c:v>
                </c:pt>
                <c:pt idx="428">
                  <c:v>42.800716399999999</c:v>
                </c:pt>
                <c:pt idx="429">
                  <c:v>42.900707245</c:v>
                </c:pt>
                <c:pt idx="430">
                  <c:v>43.00069809</c:v>
                </c:pt>
                <c:pt idx="431">
                  <c:v>43.100685120000001</c:v>
                </c:pt>
                <c:pt idx="432">
                  <c:v>43.200675963999998</c:v>
                </c:pt>
                <c:pt idx="433">
                  <c:v>43.300666808999999</c:v>
                </c:pt>
                <c:pt idx="434">
                  <c:v>43.400657654</c:v>
                </c:pt>
                <c:pt idx="435">
                  <c:v>43.500644684000001</c:v>
                </c:pt>
                <c:pt idx="436">
                  <c:v>43.600635529000002</c:v>
                </c:pt>
                <c:pt idx="437">
                  <c:v>43.700626372999999</c:v>
                </c:pt>
                <c:pt idx="438">
                  <c:v>43.800617217999999</c:v>
                </c:pt>
                <c:pt idx="439">
                  <c:v>43.900608063</c:v>
                </c:pt>
                <c:pt idx="440">
                  <c:v>44.000595093000001</c:v>
                </c:pt>
                <c:pt idx="441">
                  <c:v>44.100585938000002</c:v>
                </c:pt>
                <c:pt idx="442">
                  <c:v>44.200576781999999</c:v>
                </c:pt>
                <c:pt idx="443">
                  <c:v>44.300567627</c:v>
                </c:pt>
                <c:pt idx="444">
                  <c:v>44.400554657000001</c:v>
                </c:pt>
                <c:pt idx="445">
                  <c:v>44.500545502000001</c:v>
                </c:pt>
                <c:pt idx="446">
                  <c:v>44.600536345999998</c:v>
                </c:pt>
                <c:pt idx="447">
                  <c:v>44.700527190999999</c:v>
                </c:pt>
                <c:pt idx="448">
                  <c:v>44.800518036</c:v>
                </c:pt>
                <c:pt idx="449">
                  <c:v>44.900505066000001</c:v>
                </c:pt>
                <c:pt idx="450">
                  <c:v>45.000495911000002</c:v>
                </c:pt>
                <c:pt idx="451">
                  <c:v>45.100486754999999</c:v>
                </c:pt>
                <c:pt idx="452">
                  <c:v>45.200477599999999</c:v>
                </c:pt>
                <c:pt idx="453">
                  <c:v>45.30046463</c:v>
                </c:pt>
                <c:pt idx="454">
                  <c:v>45.400455475000001</c:v>
                </c:pt>
                <c:pt idx="455">
                  <c:v>45.500446320000002</c:v>
                </c:pt>
                <c:pt idx="456">
                  <c:v>45.600437163999999</c:v>
                </c:pt>
                <c:pt idx="457">
                  <c:v>45.700428008999999</c:v>
                </c:pt>
                <c:pt idx="458">
                  <c:v>45.800415039000001</c:v>
                </c:pt>
                <c:pt idx="459">
                  <c:v>45.900405884000001</c:v>
                </c:pt>
                <c:pt idx="460">
                  <c:v>46.000396729000002</c:v>
                </c:pt>
                <c:pt idx="461">
                  <c:v>46.100387572999999</c:v>
                </c:pt>
                <c:pt idx="462">
                  <c:v>46.200374603</c:v>
                </c:pt>
                <c:pt idx="463">
                  <c:v>46.300365448000001</c:v>
                </c:pt>
                <c:pt idx="464">
                  <c:v>46.400356293000002</c:v>
                </c:pt>
                <c:pt idx="465">
                  <c:v>46.500347136999999</c:v>
                </c:pt>
                <c:pt idx="466">
                  <c:v>46.600337981999999</c:v>
                </c:pt>
                <c:pt idx="467">
                  <c:v>46.700325012</c:v>
                </c:pt>
                <c:pt idx="468">
                  <c:v>46.800315857000001</c:v>
                </c:pt>
                <c:pt idx="469">
                  <c:v>46.900306702000002</c:v>
                </c:pt>
                <c:pt idx="470">
                  <c:v>47.000297545999999</c:v>
                </c:pt>
                <c:pt idx="471">
                  <c:v>47.100284576</c:v>
                </c:pt>
                <c:pt idx="472">
                  <c:v>47.200275421000001</c:v>
                </c:pt>
                <c:pt idx="473">
                  <c:v>47.300266266000001</c:v>
                </c:pt>
                <c:pt idx="474">
                  <c:v>47.400257111000002</c:v>
                </c:pt>
                <c:pt idx="475">
                  <c:v>47.500247954999999</c:v>
                </c:pt>
                <c:pt idx="476">
                  <c:v>47.600234985</c:v>
                </c:pt>
                <c:pt idx="477">
                  <c:v>47.700225830000001</c:v>
                </c:pt>
                <c:pt idx="478">
                  <c:v>47.800216675000001</c:v>
                </c:pt>
                <c:pt idx="479">
                  <c:v>47.900207520000002</c:v>
                </c:pt>
                <c:pt idx="480">
                  <c:v>48.000194550000003</c:v>
                </c:pt>
                <c:pt idx="481">
                  <c:v>48.100185394</c:v>
                </c:pt>
                <c:pt idx="482">
                  <c:v>48.200176239000001</c:v>
                </c:pt>
                <c:pt idx="483">
                  <c:v>48.300167084000002</c:v>
                </c:pt>
                <c:pt idx="484">
                  <c:v>48.400157927999999</c:v>
                </c:pt>
                <c:pt idx="485">
                  <c:v>48.500144958</c:v>
                </c:pt>
                <c:pt idx="486">
                  <c:v>48.600135803000001</c:v>
                </c:pt>
                <c:pt idx="487">
                  <c:v>48.700126648000001</c:v>
                </c:pt>
                <c:pt idx="488">
                  <c:v>48.800117493000002</c:v>
                </c:pt>
                <c:pt idx="489">
                  <c:v>48.900104523000003</c:v>
                </c:pt>
                <c:pt idx="490">
                  <c:v>49.000095367</c:v>
                </c:pt>
                <c:pt idx="491">
                  <c:v>49.100086212000001</c:v>
                </c:pt>
                <c:pt idx="492">
                  <c:v>49.200077057000001</c:v>
                </c:pt>
                <c:pt idx="493">
                  <c:v>49.300067902000002</c:v>
                </c:pt>
                <c:pt idx="494">
                  <c:v>49.400054932000003</c:v>
                </c:pt>
                <c:pt idx="495">
                  <c:v>49.500045776</c:v>
                </c:pt>
                <c:pt idx="496">
                  <c:v>49.600036621000001</c:v>
                </c:pt>
                <c:pt idx="497">
                  <c:v>49.700027466000002</c:v>
                </c:pt>
                <c:pt idx="498">
                  <c:v>49.800014496000003</c:v>
                </c:pt>
                <c:pt idx="499">
                  <c:v>49.900005341000004</c:v>
                </c:pt>
                <c:pt idx="500">
                  <c:v>49.999996185000001</c:v>
                </c:pt>
                <c:pt idx="501">
                  <c:v>50.099987030000001</c:v>
                </c:pt>
                <c:pt idx="502">
                  <c:v>50.199977875000002</c:v>
                </c:pt>
                <c:pt idx="503">
                  <c:v>50.299964905000003</c:v>
                </c:pt>
                <c:pt idx="504">
                  <c:v>50.399955749999997</c:v>
                </c:pt>
                <c:pt idx="505">
                  <c:v>50.499946594000001</c:v>
                </c:pt>
                <c:pt idx="506">
                  <c:v>50.599937439000001</c:v>
                </c:pt>
                <c:pt idx="507">
                  <c:v>50.699924469000003</c:v>
                </c:pt>
                <c:pt idx="508">
                  <c:v>50.799915314000003</c:v>
                </c:pt>
                <c:pt idx="509">
                  <c:v>50.899906158</c:v>
                </c:pt>
                <c:pt idx="510">
                  <c:v>50.999897003000001</c:v>
                </c:pt>
                <c:pt idx="511">
                  <c:v>51.099884033000002</c:v>
                </c:pt>
                <c:pt idx="512">
                  <c:v>51.199874878000003</c:v>
                </c:pt>
                <c:pt idx="513">
                  <c:v>51.299865723000003</c:v>
                </c:pt>
                <c:pt idx="514">
                  <c:v>51.399856567</c:v>
                </c:pt>
                <c:pt idx="515">
                  <c:v>51.499847412000001</c:v>
                </c:pt>
                <c:pt idx="516">
                  <c:v>51.599834442000002</c:v>
                </c:pt>
                <c:pt idx="517">
                  <c:v>51.699825287000003</c:v>
                </c:pt>
                <c:pt idx="518">
                  <c:v>51.799816131999997</c:v>
                </c:pt>
                <c:pt idx="519">
                  <c:v>51.899806976000001</c:v>
                </c:pt>
                <c:pt idx="520">
                  <c:v>51.999794006000002</c:v>
                </c:pt>
                <c:pt idx="521">
                  <c:v>52.099784851000003</c:v>
                </c:pt>
                <c:pt idx="522">
                  <c:v>52.199775696000003</c:v>
                </c:pt>
                <c:pt idx="523">
                  <c:v>52.300765990999999</c:v>
                </c:pt>
                <c:pt idx="524">
                  <c:v>52.400756835999999</c:v>
                </c:pt>
                <c:pt idx="525">
                  <c:v>52.500743866000001</c:v>
                </c:pt>
                <c:pt idx="526">
                  <c:v>52.600734711000001</c:v>
                </c:pt>
                <c:pt idx="527">
                  <c:v>52.700725554999998</c:v>
                </c:pt>
                <c:pt idx="528">
                  <c:v>52.800716399999999</c:v>
                </c:pt>
                <c:pt idx="529">
                  <c:v>52.900707245</c:v>
                </c:pt>
                <c:pt idx="530">
                  <c:v>53.000694275000001</c:v>
                </c:pt>
                <c:pt idx="531">
                  <c:v>53.100685120000001</c:v>
                </c:pt>
                <c:pt idx="532">
                  <c:v>53.200675963999998</c:v>
                </c:pt>
                <c:pt idx="533">
                  <c:v>53.300666808999999</c:v>
                </c:pt>
                <c:pt idx="534">
                  <c:v>53.400653839</c:v>
                </c:pt>
                <c:pt idx="535">
                  <c:v>53.500644684000001</c:v>
                </c:pt>
                <c:pt idx="536">
                  <c:v>53.600635529000002</c:v>
                </c:pt>
                <c:pt idx="537">
                  <c:v>53.700626372999999</c:v>
                </c:pt>
                <c:pt idx="538">
                  <c:v>53.800617217999999</c:v>
                </c:pt>
                <c:pt idx="539">
                  <c:v>53.900604248</c:v>
                </c:pt>
                <c:pt idx="540">
                  <c:v>54.000595093000001</c:v>
                </c:pt>
                <c:pt idx="541">
                  <c:v>54.100585938000002</c:v>
                </c:pt>
                <c:pt idx="542">
                  <c:v>54.200576781999999</c:v>
                </c:pt>
                <c:pt idx="543">
                  <c:v>54.300563812</c:v>
                </c:pt>
                <c:pt idx="544">
                  <c:v>54.400554657000001</c:v>
                </c:pt>
                <c:pt idx="545">
                  <c:v>54.500545502000001</c:v>
                </c:pt>
                <c:pt idx="546">
                  <c:v>54.600536345999998</c:v>
                </c:pt>
                <c:pt idx="547">
                  <c:v>54.700527190999999</c:v>
                </c:pt>
                <c:pt idx="548">
                  <c:v>54.800514221</c:v>
                </c:pt>
                <c:pt idx="549">
                  <c:v>54.900505066000001</c:v>
                </c:pt>
                <c:pt idx="550">
                  <c:v>55.000495911000002</c:v>
                </c:pt>
                <c:pt idx="551">
                  <c:v>55.100486754999999</c:v>
                </c:pt>
                <c:pt idx="552">
                  <c:v>55.200473785</c:v>
                </c:pt>
                <c:pt idx="553">
                  <c:v>55.30046463</c:v>
                </c:pt>
                <c:pt idx="554">
                  <c:v>55.400455475000001</c:v>
                </c:pt>
                <c:pt idx="555">
                  <c:v>55.500446320000002</c:v>
                </c:pt>
                <c:pt idx="556">
                  <c:v>55.600437163999999</c:v>
                </c:pt>
                <c:pt idx="557">
                  <c:v>55.700424194</c:v>
                </c:pt>
                <c:pt idx="558">
                  <c:v>55.800415039000001</c:v>
                </c:pt>
                <c:pt idx="559">
                  <c:v>55.900405884000001</c:v>
                </c:pt>
                <c:pt idx="560">
                  <c:v>56.000396729000002</c:v>
                </c:pt>
                <c:pt idx="561">
                  <c:v>56.100383759000003</c:v>
                </c:pt>
                <c:pt idx="562">
                  <c:v>56.200374603</c:v>
                </c:pt>
                <c:pt idx="563">
                  <c:v>56.300365448000001</c:v>
                </c:pt>
                <c:pt idx="564">
                  <c:v>56.400356293000002</c:v>
                </c:pt>
                <c:pt idx="565">
                  <c:v>56.500347136999999</c:v>
                </c:pt>
                <c:pt idx="566">
                  <c:v>56.600334167</c:v>
                </c:pt>
                <c:pt idx="567">
                  <c:v>56.700325012</c:v>
                </c:pt>
                <c:pt idx="568">
                  <c:v>56.800315857000001</c:v>
                </c:pt>
                <c:pt idx="569">
                  <c:v>56.900306702000002</c:v>
                </c:pt>
                <c:pt idx="570">
                  <c:v>57.000293732000003</c:v>
                </c:pt>
                <c:pt idx="571">
                  <c:v>57.100284576</c:v>
                </c:pt>
                <c:pt idx="572">
                  <c:v>57.200275421000001</c:v>
                </c:pt>
                <c:pt idx="573">
                  <c:v>57.300266266000001</c:v>
                </c:pt>
                <c:pt idx="574">
                  <c:v>57.400257111000002</c:v>
                </c:pt>
                <c:pt idx="575">
                  <c:v>57.500244141000003</c:v>
                </c:pt>
                <c:pt idx="576">
                  <c:v>57.600234985</c:v>
                </c:pt>
                <c:pt idx="577">
                  <c:v>57.700225830000001</c:v>
                </c:pt>
                <c:pt idx="578">
                  <c:v>57.800216675000001</c:v>
                </c:pt>
                <c:pt idx="579">
                  <c:v>57.900203705000003</c:v>
                </c:pt>
                <c:pt idx="580">
                  <c:v>58.000194550000003</c:v>
                </c:pt>
                <c:pt idx="581">
                  <c:v>58.100185394</c:v>
                </c:pt>
                <c:pt idx="582">
                  <c:v>58.200176239000001</c:v>
                </c:pt>
                <c:pt idx="583">
                  <c:v>58.300167084000002</c:v>
                </c:pt>
                <c:pt idx="584">
                  <c:v>58.400154114000003</c:v>
                </c:pt>
                <c:pt idx="585">
                  <c:v>58.500144958</c:v>
                </c:pt>
                <c:pt idx="586">
                  <c:v>58.600135803000001</c:v>
                </c:pt>
                <c:pt idx="587">
                  <c:v>58.700126648000001</c:v>
                </c:pt>
                <c:pt idx="588">
                  <c:v>58.800113678000002</c:v>
                </c:pt>
                <c:pt idx="589">
                  <c:v>58.900104523000003</c:v>
                </c:pt>
                <c:pt idx="590">
                  <c:v>59.000095367</c:v>
                </c:pt>
                <c:pt idx="591">
                  <c:v>59.100086212000001</c:v>
                </c:pt>
                <c:pt idx="592">
                  <c:v>59.200077057000001</c:v>
                </c:pt>
                <c:pt idx="593">
                  <c:v>59.300064087000003</c:v>
                </c:pt>
                <c:pt idx="594">
                  <c:v>59.400054932000003</c:v>
                </c:pt>
                <c:pt idx="595">
                  <c:v>59.500045776</c:v>
                </c:pt>
                <c:pt idx="596">
                  <c:v>59.600036621000001</c:v>
                </c:pt>
                <c:pt idx="597">
                  <c:v>59.700023651000002</c:v>
                </c:pt>
                <c:pt idx="598">
                  <c:v>59.800014496000003</c:v>
                </c:pt>
                <c:pt idx="599">
                  <c:v>59.900005341000004</c:v>
                </c:pt>
                <c:pt idx="600">
                  <c:v>59.999996185000001</c:v>
                </c:pt>
                <c:pt idx="601">
                  <c:v>60.099987030000001</c:v>
                </c:pt>
                <c:pt idx="602">
                  <c:v>60.199974060000002</c:v>
                </c:pt>
                <c:pt idx="603">
                  <c:v>60.299964905000003</c:v>
                </c:pt>
                <c:pt idx="604">
                  <c:v>60.399955749999997</c:v>
                </c:pt>
                <c:pt idx="605">
                  <c:v>60.499946594000001</c:v>
                </c:pt>
                <c:pt idx="606">
                  <c:v>60.599933624000002</c:v>
                </c:pt>
                <c:pt idx="607">
                  <c:v>60.699924469000003</c:v>
                </c:pt>
                <c:pt idx="608">
                  <c:v>60.799915314000003</c:v>
                </c:pt>
                <c:pt idx="609">
                  <c:v>60.899906158</c:v>
                </c:pt>
                <c:pt idx="610">
                  <c:v>60.999897003000001</c:v>
                </c:pt>
                <c:pt idx="611">
                  <c:v>61.099884033000002</c:v>
                </c:pt>
                <c:pt idx="612">
                  <c:v>61.199874878000003</c:v>
                </c:pt>
                <c:pt idx="613">
                  <c:v>61.299865723000003</c:v>
                </c:pt>
                <c:pt idx="614">
                  <c:v>61.399856567</c:v>
                </c:pt>
                <c:pt idx="615">
                  <c:v>61.499843597000002</c:v>
                </c:pt>
                <c:pt idx="616">
                  <c:v>61.599834442000002</c:v>
                </c:pt>
                <c:pt idx="617">
                  <c:v>61.699825287000003</c:v>
                </c:pt>
                <c:pt idx="618">
                  <c:v>61.799816131999997</c:v>
                </c:pt>
                <c:pt idx="619">
                  <c:v>61.899806976000001</c:v>
                </c:pt>
                <c:pt idx="620">
                  <c:v>61.999794006000002</c:v>
                </c:pt>
                <c:pt idx="621">
                  <c:v>62.099784851000003</c:v>
                </c:pt>
                <c:pt idx="622">
                  <c:v>62.199775696000003</c:v>
                </c:pt>
                <c:pt idx="623">
                  <c:v>62.299766540999997</c:v>
                </c:pt>
                <c:pt idx="624">
                  <c:v>62.399753570999998</c:v>
                </c:pt>
                <c:pt idx="625">
                  <c:v>62.499744415000002</c:v>
                </c:pt>
                <c:pt idx="626">
                  <c:v>62.599735260000003</c:v>
                </c:pt>
                <c:pt idx="627">
                  <c:v>62.699726105000003</c:v>
                </c:pt>
                <c:pt idx="628">
                  <c:v>62.799713134999998</c:v>
                </c:pt>
                <c:pt idx="629">
                  <c:v>62.899703979000002</c:v>
                </c:pt>
                <c:pt idx="630">
                  <c:v>62.999694824000002</c:v>
                </c:pt>
                <c:pt idx="631">
                  <c:v>63.099685669000003</c:v>
                </c:pt>
                <c:pt idx="632">
                  <c:v>63.199676513999997</c:v>
                </c:pt>
                <c:pt idx="633">
                  <c:v>63.299663543999998</c:v>
                </c:pt>
                <c:pt idx="634">
                  <c:v>63.399654388000002</c:v>
                </c:pt>
                <c:pt idx="635">
                  <c:v>63.499645233000003</c:v>
                </c:pt>
                <c:pt idx="636">
                  <c:v>63.599636078000003</c:v>
                </c:pt>
                <c:pt idx="637">
                  <c:v>63.699623107999997</c:v>
                </c:pt>
                <c:pt idx="638">
                  <c:v>63.799613952999998</c:v>
                </c:pt>
                <c:pt idx="639">
                  <c:v>63.899604797000002</c:v>
                </c:pt>
                <c:pt idx="640">
                  <c:v>63.999595642000003</c:v>
                </c:pt>
                <c:pt idx="641">
                  <c:v>64.100585937999995</c:v>
                </c:pt>
                <c:pt idx="642">
                  <c:v>64.200576781999999</c:v>
                </c:pt>
                <c:pt idx="643">
                  <c:v>64.300567627000007</c:v>
                </c:pt>
                <c:pt idx="644">
                  <c:v>64.400558472</c:v>
                </c:pt>
                <c:pt idx="645">
                  <c:v>64.500541686999995</c:v>
                </c:pt>
                <c:pt idx="646">
                  <c:v>64.600532532000003</c:v>
                </c:pt>
                <c:pt idx="647">
                  <c:v>64.700523376000007</c:v>
                </c:pt>
                <c:pt idx="648">
                  <c:v>64.800514221</c:v>
                </c:pt>
                <c:pt idx="649">
                  <c:v>64.900505065999994</c:v>
                </c:pt>
                <c:pt idx="650">
                  <c:v>65.000495911000002</c:v>
                </c:pt>
                <c:pt idx="651">
                  <c:v>65.100486755000006</c:v>
                </c:pt>
                <c:pt idx="652">
                  <c:v>65.200477599999999</c:v>
                </c:pt>
                <c:pt idx="653">
                  <c:v>65.300468445000007</c:v>
                </c:pt>
                <c:pt idx="654">
                  <c:v>65.400451660000002</c:v>
                </c:pt>
                <c:pt idx="655">
                  <c:v>65.500442504999995</c:v>
                </c:pt>
                <c:pt idx="656">
                  <c:v>65.600433350000003</c:v>
                </c:pt>
                <c:pt idx="657">
                  <c:v>65.700424193999993</c:v>
                </c:pt>
                <c:pt idx="658">
                  <c:v>65.800415039000001</c:v>
                </c:pt>
                <c:pt idx="659">
                  <c:v>65.900405883999994</c:v>
                </c:pt>
                <c:pt idx="660">
                  <c:v>66.000396729000002</c:v>
                </c:pt>
                <c:pt idx="661">
                  <c:v>66.100387573000006</c:v>
                </c:pt>
                <c:pt idx="662">
                  <c:v>66.200378418</c:v>
                </c:pt>
                <c:pt idx="663">
                  <c:v>66.300361632999994</c:v>
                </c:pt>
                <c:pt idx="664">
                  <c:v>66.400352478000002</c:v>
                </c:pt>
                <c:pt idx="665">
                  <c:v>66.500343322999996</c:v>
                </c:pt>
                <c:pt idx="666">
                  <c:v>66.600334167</c:v>
                </c:pt>
                <c:pt idx="667">
                  <c:v>66.700325011999993</c:v>
                </c:pt>
                <c:pt idx="668">
                  <c:v>66.800315857000001</c:v>
                </c:pt>
                <c:pt idx="669">
                  <c:v>66.900306701999995</c:v>
                </c:pt>
                <c:pt idx="670">
                  <c:v>67.000297545999999</c:v>
                </c:pt>
                <c:pt idx="671">
                  <c:v>67.100288391000007</c:v>
                </c:pt>
                <c:pt idx="672">
                  <c:v>67.200271606000001</c:v>
                </c:pt>
                <c:pt idx="673">
                  <c:v>67.300262450999995</c:v>
                </c:pt>
                <c:pt idx="674">
                  <c:v>67.400253296000002</c:v>
                </c:pt>
                <c:pt idx="675">
                  <c:v>67.500244140999996</c:v>
                </c:pt>
                <c:pt idx="676">
                  <c:v>67.600234985</c:v>
                </c:pt>
                <c:pt idx="677">
                  <c:v>67.700225829999994</c:v>
                </c:pt>
                <c:pt idx="678">
                  <c:v>67.800216675000001</c:v>
                </c:pt>
                <c:pt idx="679">
                  <c:v>67.900207519999995</c:v>
                </c:pt>
                <c:pt idx="680">
                  <c:v>68.000198363999999</c:v>
                </c:pt>
                <c:pt idx="681">
                  <c:v>68.100181579999997</c:v>
                </c:pt>
                <c:pt idx="682">
                  <c:v>68.200172424000002</c:v>
                </c:pt>
                <c:pt idx="683">
                  <c:v>68.300163268999995</c:v>
                </c:pt>
                <c:pt idx="684">
                  <c:v>68.400154114000003</c:v>
                </c:pt>
                <c:pt idx="685">
                  <c:v>68.500144958000007</c:v>
                </c:pt>
                <c:pt idx="686">
                  <c:v>68.600135803000001</c:v>
                </c:pt>
                <c:pt idx="687">
                  <c:v>68.700126647999994</c:v>
                </c:pt>
                <c:pt idx="688">
                  <c:v>68.800117493000002</c:v>
                </c:pt>
                <c:pt idx="689">
                  <c:v>68.900100707999997</c:v>
                </c:pt>
                <c:pt idx="690">
                  <c:v>69.000091553000004</c:v>
                </c:pt>
                <c:pt idx="691">
                  <c:v>69.100082396999994</c:v>
                </c:pt>
                <c:pt idx="692">
                  <c:v>69.200073242000002</c:v>
                </c:pt>
                <c:pt idx="693">
                  <c:v>69.300064086999996</c:v>
                </c:pt>
                <c:pt idx="694">
                  <c:v>69.400054932000003</c:v>
                </c:pt>
                <c:pt idx="695">
                  <c:v>69.500045775999993</c:v>
                </c:pt>
                <c:pt idx="696">
                  <c:v>69.600036621000001</c:v>
                </c:pt>
                <c:pt idx="697">
                  <c:v>69.700027465999995</c:v>
                </c:pt>
                <c:pt idx="698">
                  <c:v>69.800010681000003</c:v>
                </c:pt>
                <c:pt idx="699">
                  <c:v>69.900001525999997</c:v>
                </c:pt>
                <c:pt idx="700">
                  <c:v>69.999992371000005</c:v>
                </c:pt>
                <c:pt idx="701">
                  <c:v>70.099983214999995</c:v>
                </c:pt>
                <c:pt idx="702">
                  <c:v>70.199974060000002</c:v>
                </c:pt>
                <c:pt idx="703">
                  <c:v>70.299964904999996</c:v>
                </c:pt>
                <c:pt idx="704">
                  <c:v>70.399955750000004</c:v>
                </c:pt>
                <c:pt idx="705">
                  <c:v>70.499946593999994</c:v>
                </c:pt>
                <c:pt idx="706">
                  <c:v>70.599937439000001</c:v>
                </c:pt>
                <c:pt idx="707">
                  <c:v>70.699920653999996</c:v>
                </c:pt>
                <c:pt idx="708">
                  <c:v>70.799911499000004</c:v>
                </c:pt>
                <c:pt idx="709">
                  <c:v>70.899902343999997</c:v>
                </c:pt>
                <c:pt idx="710">
                  <c:v>70.999893188000001</c:v>
                </c:pt>
                <c:pt idx="711">
                  <c:v>71.099884032999995</c:v>
                </c:pt>
                <c:pt idx="712">
                  <c:v>71.199874878000003</c:v>
                </c:pt>
                <c:pt idx="713">
                  <c:v>71.299865722999996</c:v>
                </c:pt>
                <c:pt idx="714">
                  <c:v>71.399856567</c:v>
                </c:pt>
                <c:pt idx="715">
                  <c:v>71.499847411999994</c:v>
                </c:pt>
                <c:pt idx="716">
                  <c:v>71.599830627000003</c:v>
                </c:pt>
                <c:pt idx="717">
                  <c:v>71.699821471999996</c:v>
                </c:pt>
                <c:pt idx="718">
                  <c:v>71.799812317000004</c:v>
                </c:pt>
                <c:pt idx="719">
                  <c:v>71.899803161999998</c:v>
                </c:pt>
                <c:pt idx="720">
                  <c:v>71.999794006000002</c:v>
                </c:pt>
                <c:pt idx="721">
                  <c:v>72.099784850999995</c:v>
                </c:pt>
                <c:pt idx="722">
                  <c:v>72.199775696000003</c:v>
                </c:pt>
                <c:pt idx="723">
                  <c:v>72.299766540999997</c:v>
                </c:pt>
                <c:pt idx="724">
                  <c:v>72.399757385000001</c:v>
                </c:pt>
                <c:pt idx="725">
                  <c:v>72.499740600999999</c:v>
                </c:pt>
                <c:pt idx="726">
                  <c:v>72.599731445000003</c:v>
                </c:pt>
                <c:pt idx="727">
                  <c:v>72.699722289999997</c:v>
                </c:pt>
                <c:pt idx="728">
                  <c:v>72.799713135000005</c:v>
                </c:pt>
                <c:pt idx="729">
                  <c:v>72.899703978999995</c:v>
                </c:pt>
                <c:pt idx="730">
                  <c:v>72.999694824000002</c:v>
                </c:pt>
                <c:pt idx="731">
                  <c:v>73.099685668999996</c:v>
                </c:pt>
                <c:pt idx="732">
                  <c:v>73.199676514000004</c:v>
                </c:pt>
                <c:pt idx="733">
                  <c:v>73.299667357999994</c:v>
                </c:pt>
                <c:pt idx="734">
                  <c:v>73.399650574000006</c:v>
                </c:pt>
                <c:pt idx="735">
                  <c:v>73.499641417999996</c:v>
                </c:pt>
                <c:pt idx="736">
                  <c:v>73.599632263000004</c:v>
                </c:pt>
                <c:pt idx="737">
                  <c:v>73.699623107999997</c:v>
                </c:pt>
                <c:pt idx="738">
                  <c:v>73.799613953000005</c:v>
                </c:pt>
                <c:pt idx="739">
                  <c:v>73.899604796999995</c:v>
                </c:pt>
                <c:pt idx="740">
                  <c:v>73.999595642000003</c:v>
                </c:pt>
                <c:pt idx="741">
                  <c:v>74.099586486999996</c:v>
                </c:pt>
                <c:pt idx="742">
                  <c:v>74.199577332000004</c:v>
                </c:pt>
                <c:pt idx="743">
                  <c:v>74.299560546999999</c:v>
                </c:pt>
                <c:pt idx="744">
                  <c:v>74.399551392000006</c:v>
                </c:pt>
                <c:pt idx="745">
                  <c:v>74.499542235999996</c:v>
                </c:pt>
                <c:pt idx="746">
                  <c:v>74.599533081000004</c:v>
                </c:pt>
                <c:pt idx="747">
                  <c:v>74.699523925999998</c:v>
                </c:pt>
                <c:pt idx="748">
                  <c:v>74.799514771000005</c:v>
                </c:pt>
                <c:pt idx="749">
                  <c:v>74.899505614999995</c:v>
                </c:pt>
                <c:pt idx="750">
                  <c:v>74.999496460000003</c:v>
                </c:pt>
                <c:pt idx="751">
                  <c:v>75.099487304999997</c:v>
                </c:pt>
                <c:pt idx="752">
                  <c:v>75.199470520000006</c:v>
                </c:pt>
                <c:pt idx="753">
                  <c:v>75.299461364999999</c:v>
                </c:pt>
                <c:pt idx="754">
                  <c:v>75.399452209000003</c:v>
                </c:pt>
                <c:pt idx="755">
                  <c:v>75.499443053999997</c:v>
                </c:pt>
                <c:pt idx="756">
                  <c:v>75.599433899000005</c:v>
                </c:pt>
                <c:pt idx="757">
                  <c:v>75.699424743999998</c:v>
                </c:pt>
                <c:pt idx="758">
                  <c:v>75.799415588000002</c:v>
                </c:pt>
                <c:pt idx="759">
                  <c:v>75.900405883999994</c:v>
                </c:pt>
                <c:pt idx="760">
                  <c:v>76.000396729000002</c:v>
                </c:pt>
                <c:pt idx="761">
                  <c:v>76.100387573000006</c:v>
                </c:pt>
                <c:pt idx="762">
                  <c:v>76.200370789000004</c:v>
                </c:pt>
                <c:pt idx="763">
                  <c:v>76.300361632999994</c:v>
                </c:pt>
                <c:pt idx="764">
                  <c:v>76.400352478000002</c:v>
                </c:pt>
                <c:pt idx="765">
                  <c:v>76.500343322999996</c:v>
                </c:pt>
                <c:pt idx="766">
                  <c:v>76.600334167</c:v>
                </c:pt>
                <c:pt idx="767">
                  <c:v>76.700325011999993</c:v>
                </c:pt>
                <c:pt idx="768">
                  <c:v>76.800315857000001</c:v>
                </c:pt>
                <c:pt idx="769">
                  <c:v>76.900306701999995</c:v>
                </c:pt>
                <c:pt idx="770">
                  <c:v>77.000297545999999</c:v>
                </c:pt>
                <c:pt idx="771">
                  <c:v>77.100280761999997</c:v>
                </c:pt>
                <c:pt idx="772">
                  <c:v>77.200271606000001</c:v>
                </c:pt>
                <c:pt idx="773">
                  <c:v>77.300262450999995</c:v>
                </c:pt>
                <c:pt idx="774">
                  <c:v>77.400253296000002</c:v>
                </c:pt>
                <c:pt idx="775">
                  <c:v>77.500244140999996</c:v>
                </c:pt>
                <c:pt idx="776">
                  <c:v>77.600234985</c:v>
                </c:pt>
                <c:pt idx="777">
                  <c:v>77.700225829999994</c:v>
                </c:pt>
                <c:pt idx="778">
                  <c:v>77.800216675000001</c:v>
                </c:pt>
                <c:pt idx="779">
                  <c:v>77.900207519999995</c:v>
                </c:pt>
                <c:pt idx="780">
                  <c:v>78.000190735000004</c:v>
                </c:pt>
                <c:pt idx="781">
                  <c:v>78.100181579999997</c:v>
                </c:pt>
                <c:pt idx="782">
                  <c:v>78.200172424000002</c:v>
                </c:pt>
                <c:pt idx="783">
                  <c:v>78.300163268999995</c:v>
                </c:pt>
                <c:pt idx="784">
                  <c:v>78.400154114000003</c:v>
                </c:pt>
                <c:pt idx="785">
                  <c:v>78.500144958000007</c:v>
                </c:pt>
                <c:pt idx="786">
                  <c:v>78.600135803000001</c:v>
                </c:pt>
                <c:pt idx="787">
                  <c:v>78.700126647999994</c:v>
                </c:pt>
                <c:pt idx="788">
                  <c:v>78.800117493000002</c:v>
                </c:pt>
                <c:pt idx="789">
                  <c:v>78.900100707999997</c:v>
                </c:pt>
                <c:pt idx="790">
                  <c:v>79.000091553000004</c:v>
                </c:pt>
                <c:pt idx="791">
                  <c:v>79.100082396999994</c:v>
                </c:pt>
                <c:pt idx="792">
                  <c:v>79.200073242000002</c:v>
                </c:pt>
                <c:pt idx="793">
                  <c:v>79.300064086999996</c:v>
                </c:pt>
                <c:pt idx="794">
                  <c:v>79.400054932000003</c:v>
                </c:pt>
                <c:pt idx="795">
                  <c:v>79.500045775999993</c:v>
                </c:pt>
                <c:pt idx="796">
                  <c:v>79.600036621000001</c:v>
                </c:pt>
                <c:pt idx="797">
                  <c:v>79.700019835999996</c:v>
                </c:pt>
                <c:pt idx="798">
                  <c:v>79.800010681000003</c:v>
                </c:pt>
                <c:pt idx="799">
                  <c:v>79.900001525999997</c:v>
                </c:pt>
                <c:pt idx="800">
                  <c:v>79.999992371000005</c:v>
                </c:pt>
                <c:pt idx="801">
                  <c:v>80.099983214999995</c:v>
                </c:pt>
                <c:pt idx="802">
                  <c:v>80.199974060000002</c:v>
                </c:pt>
                <c:pt idx="803">
                  <c:v>80.299964904999996</c:v>
                </c:pt>
                <c:pt idx="804">
                  <c:v>80.399955750000004</c:v>
                </c:pt>
                <c:pt idx="805">
                  <c:v>80.499946593999994</c:v>
                </c:pt>
                <c:pt idx="806">
                  <c:v>80.599929810000006</c:v>
                </c:pt>
                <c:pt idx="807">
                  <c:v>80.699920653999996</c:v>
                </c:pt>
                <c:pt idx="808">
                  <c:v>80.799911499000004</c:v>
                </c:pt>
                <c:pt idx="809">
                  <c:v>80.899902343999997</c:v>
                </c:pt>
                <c:pt idx="810">
                  <c:v>80.999893188000001</c:v>
                </c:pt>
                <c:pt idx="811">
                  <c:v>81.099884032999995</c:v>
                </c:pt>
                <c:pt idx="812">
                  <c:v>81.199874878000003</c:v>
                </c:pt>
                <c:pt idx="813">
                  <c:v>81.299865722999996</c:v>
                </c:pt>
                <c:pt idx="814">
                  <c:v>81.399856567</c:v>
                </c:pt>
                <c:pt idx="815">
                  <c:v>81.499839782999999</c:v>
                </c:pt>
                <c:pt idx="816">
                  <c:v>81.599830627000003</c:v>
                </c:pt>
                <c:pt idx="817">
                  <c:v>81.699821471999996</c:v>
                </c:pt>
                <c:pt idx="818">
                  <c:v>81.799812317000004</c:v>
                </c:pt>
                <c:pt idx="819">
                  <c:v>81.899803161999998</c:v>
                </c:pt>
                <c:pt idx="820">
                  <c:v>81.999794006000002</c:v>
                </c:pt>
                <c:pt idx="821">
                  <c:v>82.099784850999995</c:v>
                </c:pt>
                <c:pt idx="822">
                  <c:v>82.199775696000003</c:v>
                </c:pt>
                <c:pt idx="823">
                  <c:v>82.299766540999997</c:v>
                </c:pt>
                <c:pt idx="824">
                  <c:v>82.399749756000006</c:v>
                </c:pt>
                <c:pt idx="825">
                  <c:v>82.499740600999999</c:v>
                </c:pt>
                <c:pt idx="826">
                  <c:v>82.599731445000003</c:v>
                </c:pt>
                <c:pt idx="827">
                  <c:v>82.699722289999997</c:v>
                </c:pt>
                <c:pt idx="828">
                  <c:v>82.799713135000005</c:v>
                </c:pt>
                <c:pt idx="829">
                  <c:v>82.899703978999995</c:v>
                </c:pt>
                <c:pt idx="830">
                  <c:v>82.999694824000002</c:v>
                </c:pt>
                <c:pt idx="831">
                  <c:v>83.099685668999996</c:v>
                </c:pt>
                <c:pt idx="832">
                  <c:v>83.199676514000004</c:v>
                </c:pt>
                <c:pt idx="833">
                  <c:v>83.299659728999998</c:v>
                </c:pt>
                <c:pt idx="834">
                  <c:v>83.399650574000006</c:v>
                </c:pt>
                <c:pt idx="835">
                  <c:v>83.499641417999996</c:v>
                </c:pt>
                <c:pt idx="836">
                  <c:v>83.599632263000004</c:v>
                </c:pt>
                <c:pt idx="837">
                  <c:v>83.699623107999997</c:v>
                </c:pt>
                <c:pt idx="838">
                  <c:v>83.799613953000005</c:v>
                </c:pt>
                <c:pt idx="839">
                  <c:v>83.899604796999995</c:v>
                </c:pt>
                <c:pt idx="840">
                  <c:v>83.999595642000003</c:v>
                </c:pt>
                <c:pt idx="841">
                  <c:v>84.099586486999996</c:v>
                </c:pt>
                <c:pt idx="842">
                  <c:v>84.199569702000005</c:v>
                </c:pt>
                <c:pt idx="843">
                  <c:v>84.299560546999999</c:v>
                </c:pt>
                <c:pt idx="844">
                  <c:v>84.399551392000006</c:v>
                </c:pt>
                <c:pt idx="845">
                  <c:v>84.499542235999996</c:v>
                </c:pt>
                <c:pt idx="846">
                  <c:v>84.599533081000004</c:v>
                </c:pt>
                <c:pt idx="847">
                  <c:v>84.699523925999998</c:v>
                </c:pt>
                <c:pt idx="848">
                  <c:v>84.799514771000005</c:v>
                </c:pt>
                <c:pt idx="849">
                  <c:v>84.899505614999995</c:v>
                </c:pt>
                <c:pt idx="850">
                  <c:v>84.999496460000003</c:v>
                </c:pt>
                <c:pt idx="851">
                  <c:v>85.099479674999998</c:v>
                </c:pt>
                <c:pt idx="852">
                  <c:v>85.199470520000006</c:v>
                </c:pt>
                <c:pt idx="853">
                  <c:v>85.299461364999999</c:v>
                </c:pt>
                <c:pt idx="854">
                  <c:v>85.399452209000003</c:v>
                </c:pt>
                <c:pt idx="855">
                  <c:v>85.499443053999997</c:v>
                </c:pt>
                <c:pt idx="856">
                  <c:v>85.599433899000005</c:v>
                </c:pt>
                <c:pt idx="857">
                  <c:v>85.699424743999998</c:v>
                </c:pt>
                <c:pt idx="858">
                  <c:v>85.799415588000002</c:v>
                </c:pt>
                <c:pt idx="859">
                  <c:v>85.899406432999996</c:v>
                </c:pt>
                <c:pt idx="860">
                  <c:v>85.999389648000005</c:v>
                </c:pt>
                <c:pt idx="861">
                  <c:v>86.099380492999998</c:v>
                </c:pt>
                <c:pt idx="862">
                  <c:v>86.199371338000006</c:v>
                </c:pt>
                <c:pt idx="863">
                  <c:v>86.299362183</c:v>
                </c:pt>
                <c:pt idx="864">
                  <c:v>86.399353027000004</c:v>
                </c:pt>
                <c:pt idx="865">
                  <c:v>86.499343871999997</c:v>
                </c:pt>
                <c:pt idx="866">
                  <c:v>86.599334717000005</c:v>
                </c:pt>
                <c:pt idx="867">
                  <c:v>86.699325561999999</c:v>
                </c:pt>
                <c:pt idx="868">
                  <c:v>86.799316406000003</c:v>
                </c:pt>
                <c:pt idx="869">
                  <c:v>86.899299622000001</c:v>
                </c:pt>
                <c:pt idx="870">
                  <c:v>86.999290466000005</c:v>
                </c:pt>
                <c:pt idx="871">
                  <c:v>87.099281310999999</c:v>
                </c:pt>
                <c:pt idx="872">
                  <c:v>87.199272156000006</c:v>
                </c:pt>
                <c:pt idx="873">
                  <c:v>87.299262999999996</c:v>
                </c:pt>
                <c:pt idx="874">
                  <c:v>87.399253845000004</c:v>
                </c:pt>
                <c:pt idx="875">
                  <c:v>87.499244689999998</c:v>
                </c:pt>
                <c:pt idx="876">
                  <c:v>87.599235535000005</c:v>
                </c:pt>
                <c:pt idx="877">
                  <c:v>87.700225829999994</c:v>
                </c:pt>
                <c:pt idx="878">
                  <c:v>87.800216675000001</c:v>
                </c:pt>
                <c:pt idx="879">
                  <c:v>87.900199889999996</c:v>
                </c:pt>
                <c:pt idx="880">
                  <c:v>88.000190735000004</c:v>
                </c:pt>
                <c:pt idx="881">
                  <c:v>88.100181579999997</c:v>
                </c:pt>
                <c:pt idx="882">
                  <c:v>88.200172424000002</c:v>
                </c:pt>
                <c:pt idx="883">
                  <c:v>88.300163268999995</c:v>
                </c:pt>
                <c:pt idx="884">
                  <c:v>88.400154114000003</c:v>
                </c:pt>
                <c:pt idx="885">
                  <c:v>88.500144958000007</c:v>
                </c:pt>
                <c:pt idx="886">
                  <c:v>88.600135803000001</c:v>
                </c:pt>
                <c:pt idx="887">
                  <c:v>88.700126647999994</c:v>
                </c:pt>
                <c:pt idx="888">
                  <c:v>88.800109863000003</c:v>
                </c:pt>
                <c:pt idx="889">
                  <c:v>88.900100707999997</c:v>
                </c:pt>
                <c:pt idx="890">
                  <c:v>89.000091553000004</c:v>
                </c:pt>
                <c:pt idx="891">
                  <c:v>89.100082396999994</c:v>
                </c:pt>
                <c:pt idx="892">
                  <c:v>89.200073242000002</c:v>
                </c:pt>
                <c:pt idx="893">
                  <c:v>89.300064086999996</c:v>
                </c:pt>
                <c:pt idx="894">
                  <c:v>89.400054932000003</c:v>
                </c:pt>
                <c:pt idx="895">
                  <c:v>89.500045775999993</c:v>
                </c:pt>
                <c:pt idx="896">
                  <c:v>89.600036621000001</c:v>
                </c:pt>
                <c:pt idx="897">
                  <c:v>89.700019835999996</c:v>
                </c:pt>
                <c:pt idx="898">
                  <c:v>89.800010681000003</c:v>
                </c:pt>
                <c:pt idx="899">
                  <c:v>89.900001525999997</c:v>
                </c:pt>
                <c:pt idx="900">
                  <c:v>89.999992371000005</c:v>
                </c:pt>
                <c:pt idx="901">
                  <c:v>90.099983214999995</c:v>
                </c:pt>
                <c:pt idx="902">
                  <c:v>90.199974060000002</c:v>
                </c:pt>
                <c:pt idx="903">
                  <c:v>90.299964904999996</c:v>
                </c:pt>
                <c:pt idx="904">
                  <c:v>90.399955750000004</c:v>
                </c:pt>
                <c:pt idx="905">
                  <c:v>90.499946593999994</c:v>
                </c:pt>
                <c:pt idx="906">
                  <c:v>90.599929810000006</c:v>
                </c:pt>
                <c:pt idx="907">
                  <c:v>90.699920653999996</c:v>
                </c:pt>
                <c:pt idx="908">
                  <c:v>90.799911499000004</c:v>
                </c:pt>
                <c:pt idx="909">
                  <c:v>90.899902343999997</c:v>
                </c:pt>
                <c:pt idx="910">
                  <c:v>90.999893188000001</c:v>
                </c:pt>
                <c:pt idx="911">
                  <c:v>91.099884032999995</c:v>
                </c:pt>
                <c:pt idx="912">
                  <c:v>91.199874878000003</c:v>
                </c:pt>
                <c:pt idx="913">
                  <c:v>91.299865722999996</c:v>
                </c:pt>
                <c:pt idx="914">
                  <c:v>91.399848938000005</c:v>
                </c:pt>
                <c:pt idx="915">
                  <c:v>91.499839782999999</c:v>
                </c:pt>
                <c:pt idx="916">
                  <c:v>91.599830627000003</c:v>
                </c:pt>
                <c:pt idx="917">
                  <c:v>91.699821471999996</c:v>
                </c:pt>
                <c:pt idx="918">
                  <c:v>91.799812317000004</c:v>
                </c:pt>
                <c:pt idx="919">
                  <c:v>91.899803161999998</c:v>
                </c:pt>
                <c:pt idx="920">
                  <c:v>91.999794006000002</c:v>
                </c:pt>
                <c:pt idx="921">
                  <c:v>92.099784850999995</c:v>
                </c:pt>
                <c:pt idx="922">
                  <c:v>92.199775696000003</c:v>
                </c:pt>
                <c:pt idx="923">
                  <c:v>92.299758910999998</c:v>
                </c:pt>
                <c:pt idx="924">
                  <c:v>92.399749756000006</c:v>
                </c:pt>
                <c:pt idx="925">
                  <c:v>92.499740600999999</c:v>
                </c:pt>
                <c:pt idx="926">
                  <c:v>92.599731445000003</c:v>
                </c:pt>
                <c:pt idx="927">
                  <c:v>92.699722289999997</c:v>
                </c:pt>
                <c:pt idx="928">
                  <c:v>92.799713135000005</c:v>
                </c:pt>
                <c:pt idx="929">
                  <c:v>92.899703978999995</c:v>
                </c:pt>
                <c:pt idx="930">
                  <c:v>92.999694824000002</c:v>
                </c:pt>
                <c:pt idx="931">
                  <c:v>93.099685668999996</c:v>
                </c:pt>
                <c:pt idx="932">
                  <c:v>93.199668884000005</c:v>
                </c:pt>
                <c:pt idx="933">
                  <c:v>93.299659728999998</c:v>
                </c:pt>
                <c:pt idx="934">
                  <c:v>93.399650574000006</c:v>
                </c:pt>
                <c:pt idx="935">
                  <c:v>93.499641417999996</c:v>
                </c:pt>
                <c:pt idx="936">
                  <c:v>93.599632263000004</c:v>
                </c:pt>
                <c:pt idx="937">
                  <c:v>93.699623107999997</c:v>
                </c:pt>
                <c:pt idx="938">
                  <c:v>93.799613953000005</c:v>
                </c:pt>
                <c:pt idx="939">
                  <c:v>93.899604796999995</c:v>
                </c:pt>
                <c:pt idx="940">
                  <c:v>93.999595642000003</c:v>
                </c:pt>
                <c:pt idx="941">
                  <c:v>94.099578856999997</c:v>
                </c:pt>
                <c:pt idx="942">
                  <c:v>94.199569702000005</c:v>
                </c:pt>
                <c:pt idx="943">
                  <c:v>94.299560546999999</c:v>
                </c:pt>
                <c:pt idx="944">
                  <c:v>94.399551392000006</c:v>
                </c:pt>
                <c:pt idx="945">
                  <c:v>94.499542235999996</c:v>
                </c:pt>
                <c:pt idx="946">
                  <c:v>94.599533081000004</c:v>
                </c:pt>
                <c:pt idx="947">
                  <c:v>94.699523925999998</c:v>
                </c:pt>
                <c:pt idx="948">
                  <c:v>94.799514771000005</c:v>
                </c:pt>
                <c:pt idx="949">
                  <c:v>94.899505614999995</c:v>
                </c:pt>
                <c:pt idx="950">
                  <c:v>94.999488830999994</c:v>
                </c:pt>
                <c:pt idx="951">
                  <c:v>95.099479674999998</c:v>
                </c:pt>
                <c:pt idx="952">
                  <c:v>95.199470520000006</c:v>
                </c:pt>
                <c:pt idx="953">
                  <c:v>95.299461364999999</c:v>
                </c:pt>
                <c:pt idx="954">
                  <c:v>95.399452209000003</c:v>
                </c:pt>
                <c:pt idx="955">
                  <c:v>95.499443053999997</c:v>
                </c:pt>
                <c:pt idx="956">
                  <c:v>95.599433899000005</c:v>
                </c:pt>
                <c:pt idx="957">
                  <c:v>95.699424743999998</c:v>
                </c:pt>
                <c:pt idx="958">
                  <c:v>95.799415588000002</c:v>
                </c:pt>
                <c:pt idx="959">
                  <c:v>95.899398804</c:v>
                </c:pt>
                <c:pt idx="960">
                  <c:v>95.999389648000005</c:v>
                </c:pt>
                <c:pt idx="961">
                  <c:v>96.099380492999998</c:v>
                </c:pt>
                <c:pt idx="962">
                  <c:v>96.199371338000006</c:v>
                </c:pt>
                <c:pt idx="963">
                  <c:v>96.299362183</c:v>
                </c:pt>
                <c:pt idx="964">
                  <c:v>96.399353027000004</c:v>
                </c:pt>
                <c:pt idx="965">
                  <c:v>96.499343871999997</c:v>
                </c:pt>
                <c:pt idx="966">
                  <c:v>96.599334717000005</c:v>
                </c:pt>
                <c:pt idx="967">
                  <c:v>96.699325561999999</c:v>
                </c:pt>
                <c:pt idx="968">
                  <c:v>96.799308776999993</c:v>
                </c:pt>
                <c:pt idx="969">
                  <c:v>96.899299622000001</c:v>
                </c:pt>
                <c:pt idx="970">
                  <c:v>96.999290466000005</c:v>
                </c:pt>
                <c:pt idx="971">
                  <c:v>97.099281310999999</c:v>
                </c:pt>
                <c:pt idx="972">
                  <c:v>97.199272156000006</c:v>
                </c:pt>
                <c:pt idx="973">
                  <c:v>97.299262999999996</c:v>
                </c:pt>
                <c:pt idx="974">
                  <c:v>97.399253845000004</c:v>
                </c:pt>
                <c:pt idx="975">
                  <c:v>97.499244689999998</c:v>
                </c:pt>
                <c:pt idx="976">
                  <c:v>97.599235535000005</c:v>
                </c:pt>
                <c:pt idx="977">
                  <c:v>97.69921875</c:v>
                </c:pt>
                <c:pt idx="978">
                  <c:v>97.799209594999994</c:v>
                </c:pt>
                <c:pt idx="979">
                  <c:v>97.899200438999998</c:v>
                </c:pt>
                <c:pt idx="980">
                  <c:v>97.999191284000005</c:v>
                </c:pt>
                <c:pt idx="981">
                  <c:v>98.099182128999999</c:v>
                </c:pt>
                <c:pt idx="982">
                  <c:v>98.199172974000007</c:v>
                </c:pt>
                <c:pt idx="983">
                  <c:v>98.299163817999997</c:v>
                </c:pt>
                <c:pt idx="984">
                  <c:v>98.399154663000004</c:v>
                </c:pt>
                <c:pt idx="985">
                  <c:v>98.499145507999998</c:v>
                </c:pt>
                <c:pt idx="986">
                  <c:v>98.599128723000007</c:v>
                </c:pt>
                <c:pt idx="987">
                  <c:v>98.699119568</c:v>
                </c:pt>
                <c:pt idx="988">
                  <c:v>98.799110412999994</c:v>
                </c:pt>
                <c:pt idx="989">
                  <c:v>98.899101256999998</c:v>
                </c:pt>
                <c:pt idx="990">
                  <c:v>98.999092102000006</c:v>
                </c:pt>
                <c:pt idx="991">
                  <c:v>99.099082946999999</c:v>
                </c:pt>
                <c:pt idx="992">
                  <c:v>99.199073791999993</c:v>
                </c:pt>
                <c:pt idx="993">
                  <c:v>99.299064635999997</c:v>
                </c:pt>
                <c:pt idx="994">
                  <c:v>99.399055481000005</c:v>
                </c:pt>
                <c:pt idx="995">
                  <c:v>99.500045775999993</c:v>
                </c:pt>
                <c:pt idx="996">
                  <c:v>99.600028992000006</c:v>
                </c:pt>
                <c:pt idx="997">
                  <c:v>99.700019835999996</c:v>
                </c:pt>
                <c:pt idx="998">
                  <c:v>99.800010681000003</c:v>
                </c:pt>
                <c:pt idx="999">
                  <c:v>99.900001525999997</c:v>
                </c:pt>
                <c:pt idx="1000">
                  <c:v>99.999992371000005</c:v>
                </c:pt>
                <c:pt idx="1001">
                  <c:v>100.09998322</c:v>
                </c:pt>
                <c:pt idx="1002">
                  <c:v>100.19997406</c:v>
                </c:pt>
                <c:pt idx="1003">
                  <c:v>100.29996490000001</c:v>
                </c:pt>
                <c:pt idx="1004">
                  <c:v>100.39995575</c:v>
                </c:pt>
                <c:pt idx="1005">
                  <c:v>100.49993895999999</c:v>
                </c:pt>
                <c:pt idx="1006">
                  <c:v>100.59992981000001</c:v>
                </c:pt>
                <c:pt idx="1007">
                  <c:v>100.69992065</c:v>
                </c:pt>
                <c:pt idx="1008">
                  <c:v>100.79991149999999</c:v>
                </c:pt>
                <c:pt idx="1009">
                  <c:v>100.89990234</c:v>
                </c:pt>
                <c:pt idx="1010">
                  <c:v>100.99989318999999</c:v>
                </c:pt>
                <c:pt idx="1011">
                  <c:v>101.09988403</c:v>
                </c:pt>
                <c:pt idx="1012">
                  <c:v>101.19987488</c:v>
                </c:pt>
                <c:pt idx="1013">
                  <c:v>101.29986572</c:v>
                </c:pt>
                <c:pt idx="1014">
                  <c:v>101.39984894</c:v>
                </c:pt>
                <c:pt idx="1015">
                  <c:v>101.49983978</c:v>
                </c:pt>
                <c:pt idx="1016">
                  <c:v>101.59983063</c:v>
                </c:pt>
                <c:pt idx="1017">
                  <c:v>101.69982147</c:v>
                </c:pt>
                <c:pt idx="1018">
                  <c:v>101.79981232</c:v>
                </c:pt>
                <c:pt idx="1019">
                  <c:v>101.89980316</c:v>
                </c:pt>
                <c:pt idx="1020">
                  <c:v>101.99979401</c:v>
                </c:pt>
                <c:pt idx="1021">
                  <c:v>102.09978485000001</c:v>
                </c:pt>
                <c:pt idx="1022">
                  <c:v>102.19976807</c:v>
                </c:pt>
                <c:pt idx="1023">
                  <c:v>102.29975890999999</c:v>
                </c:pt>
                <c:pt idx="1024">
                  <c:v>102.39974976000001</c:v>
                </c:pt>
                <c:pt idx="1025">
                  <c:v>102.4997406</c:v>
                </c:pt>
                <c:pt idx="1026">
                  <c:v>102.59973144999999</c:v>
                </c:pt>
                <c:pt idx="1027">
                  <c:v>102.69972229</c:v>
                </c:pt>
                <c:pt idx="1028">
                  <c:v>102.79971313</c:v>
                </c:pt>
                <c:pt idx="1029">
                  <c:v>102.89970398</c:v>
                </c:pt>
                <c:pt idx="1030">
                  <c:v>102.99969482</c:v>
                </c:pt>
                <c:pt idx="1031">
                  <c:v>103.09967804</c:v>
                </c:pt>
                <c:pt idx="1032">
                  <c:v>103.19966888</c:v>
                </c:pt>
                <c:pt idx="1033">
                  <c:v>103.29965973</c:v>
                </c:pt>
                <c:pt idx="1034">
                  <c:v>103.39965057000001</c:v>
                </c:pt>
                <c:pt idx="1035">
                  <c:v>103.49964142</c:v>
                </c:pt>
                <c:pt idx="1036">
                  <c:v>103.59963226000001</c:v>
                </c:pt>
                <c:pt idx="1037">
                  <c:v>103.69962311</c:v>
                </c:pt>
                <c:pt idx="1038">
                  <c:v>103.79961394999999</c:v>
                </c:pt>
                <c:pt idx="1039">
                  <c:v>103.89960480000001</c:v>
                </c:pt>
                <c:pt idx="1040">
                  <c:v>103.99958801</c:v>
                </c:pt>
                <c:pt idx="1041">
                  <c:v>104.09957885999999</c:v>
                </c:pt>
                <c:pt idx="1042">
                  <c:v>104.1995697</c:v>
                </c:pt>
                <c:pt idx="1043">
                  <c:v>104.29956055</c:v>
                </c:pt>
                <c:pt idx="1044">
                  <c:v>104.39955139</c:v>
                </c:pt>
                <c:pt idx="1045">
                  <c:v>104.49954224</c:v>
                </c:pt>
                <c:pt idx="1046">
                  <c:v>104.59953308</c:v>
                </c:pt>
                <c:pt idx="1047">
                  <c:v>104.69952393</c:v>
                </c:pt>
                <c:pt idx="1048">
                  <c:v>104.79951477</c:v>
                </c:pt>
                <c:pt idx="1049">
                  <c:v>104.89949799</c:v>
                </c:pt>
                <c:pt idx="1050">
                  <c:v>104.99948883</c:v>
                </c:pt>
                <c:pt idx="1051">
                  <c:v>105.09947968</c:v>
                </c:pt>
                <c:pt idx="1052">
                  <c:v>105.19947052000001</c:v>
                </c:pt>
                <c:pt idx="1053">
                  <c:v>105.29946136</c:v>
                </c:pt>
                <c:pt idx="1054">
                  <c:v>105.39945221000001</c:v>
                </c:pt>
                <c:pt idx="1055">
                  <c:v>105.49944305</c:v>
                </c:pt>
                <c:pt idx="1056">
                  <c:v>105.59943389999999</c:v>
                </c:pt>
                <c:pt idx="1057">
                  <c:v>105.69942474</c:v>
                </c:pt>
                <c:pt idx="1058">
                  <c:v>105.79940796</c:v>
                </c:pt>
                <c:pt idx="1059">
                  <c:v>105.8993988</c:v>
                </c:pt>
                <c:pt idx="1060">
                  <c:v>105.99938965</c:v>
                </c:pt>
                <c:pt idx="1061">
                  <c:v>106.09938049</c:v>
                </c:pt>
                <c:pt idx="1062">
                  <c:v>106.19937134</c:v>
                </c:pt>
                <c:pt idx="1063">
                  <c:v>106.29936218</c:v>
                </c:pt>
                <c:pt idx="1064">
                  <c:v>106.39935303</c:v>
                </c:pt>
                <c:pt idx="1065">
                  <c:v>106.49934387</c:v>
                </c:pt>
                <c:pt idx="1066">
                  <c:v>106.59933472</c:v>
                </c:pt>
                <c:pt idx="1067">
                  <c:v>106.69931793000001</c:v>
                </c:pt>
                <c:pt idx="1068">
                  <c:v>106.79930878</c:v>
                </c:pt>
                <c:pt idx="1069">
                  <c:v>106.89929961999999</c:v>
                </c:pt>
                <c:pt idx="1070">
                  <c:v>106.99929047000001</c:v>
                </c:pt>
                <c:pt idx="1071">
                  <c:v>107.09928130999999</c:v>
                </c:pt>
                <c:pt idx="1072">
                  <c:v>107.19927216000001</c:v>
                </c:pt>
                <c:pt idx="1073">
                  <c:v>107.299263</c:v>
                </c:pt>
                <c:pt idx="1074">
                  <c:v>107.39925384999999</c:v>
                </c:pt>
                <c:pt idx="1075">
                  <c:v>107.49924469</c:v>
                </c:pt>
                <c:pt idx="1076">
                  <c:v>107.59922791</c:v>
                </c:pt>
                <c:pt idx="1077">
                  <c:v>107.69921875</c:v>
                </c:pt>
                <c:pt idx="1078">
                  <c:v>107.79920959</c:v>
                </c:pt>
                <c:pt idx="1079">
                  <c:v>107.89920044</c:v>
                </c:pt>
                <c:pt idx="1080">
                  <c:v>107.99919128000001</c:v>
                </c:pt>
                <c:pt idx="1081">
                  <c:v>108.09918213</c:v>
                </c:pt>
                <c:pt idx="1082">
                  <c:v>108.19917297000001</c:v>
                </c:pt>
                <c:pt idx="1083">
                  <c:v>108.29916382</c:v>
                </c:pt>
                <c:pt idx="1084">
                  <c:v>108.39915465999999</c:v>
                </c:pt>
                <c:pt idx="1085">
                  <c:v>108.49913788000001</c:v>
                </c:pt>
                <c:pt idx="1086">
                  <c:v>108.59912872</c:v>
                </c:pt>
                <c:pt idx="1087">
                  <c:v>108.69911956999999</c:v>
                </c:pt>
                <c:pt idx="1088">
                  <c:v>108.79911041</c:v>
                </c:pt>
                <c:pt idx="1089">
                  <c:v>108.89910125999999</c:v>
                </c:pt>
                <c:pt idx="1090">
                  <c:v>108.9990921</c:v>
                </c:pt>
                <c:pt idx="1091">
                  <c:v>109.09908295</c:v>
                </c:pt>
                <c:pt idx="1092">
                  <c:v>109.19907379</c:v>
                </c:pt>
                <c:pt idx="1093">
                  <c:v>109.29906464</c:v>
                </c:pt>
                <c:pt idx="1094">
                  <c:v>109.39904785</c:v>
                </c:pt>
                <c:pt idx="1095">
                  <c:v>109.4990387</c:v>
                </c:pt>
                <c:pt idx="1096">
                  <c:v>109.59902954</c:v>
                </c:pt>
                <c:pt idx="1097">
                  <c:v>109.69902039</c:v>
                </c:pt>
                <c:pt idx="1098">
                  <c:v>109.79901123</c:v>
                </c:pt>
                <c:pt idx="1099">
                  <c:v>109.89900208</c:v>
                </c:pt>
                <c:pt idx="1100">
                  <c:v>109.99899292000001</c:v>
                </c:pt>
                <c:pt idx="1101">
                  <c:v>110.09898376</c:v>
                </c:pt>
                <c:pt idx="1102">
                  <c:v>110.19897460999999</c:v>
                </c:pt>
                <c:pt idx="1103">
                  <c:v>110.29895782</c:v>
                </c:pt>
                <c:pt idx="1104">
                  <c:v>110.39894867</c:v>
                </c:pt>
                <c:pt idx="1105">
                  <c:v>110.49893951</c:v>
                </c:pt>
                <c:pt idx="1106">
                  <c:v>110.59893036</c:v>
                </c:pt>
                <c:pt idx="1107">
                  <c:v>110.6989212</c:v>
                </c:pt>
                <c:pt idx="1108">
                  <c:v>110.79891205</c:v>
                </c:pt>
                <c:pt idx="1109">
                  <c:v>110.89890289</c:v>
                </c:pt>
                <c:pt idx="1110">
                  <c:v>110.99889374</c:v>
                </c:pt>
                <c:pt idx="1111">
                  <c:v>111.09888458</c:v>
                </c:pt>
                <c:pt idx="1112">
                  <c:v>111.19987488</c:v>
                </c:pt>
                <c:pt idx="1113">
                  <c:v>111.29985809</c:v>
                </c:pt>
                <c:pt idx="1114">
                  <c:v>111.39984894</c:v>
                </c:pt>
                <c:pt idx="1115">
                  <c:v>111.49983978</c:v>
                </c:pt>
                <c:pt idx="1116">
                  <c:v>111.59983063</c:v>
                </c:pt>
                <c:pt idx="1117">
                  <c:v>111.69982147</c:v>
                </c:pt>
                <c:pt idx="1118">
                  <c:v>111.79981232</c:v>
                </c:pt>
                <c:pt idx="1119">
                  <c:v>111.89980316</c:v>
                </c:pt>
                <c:pt idx="1120">
                  <c:v>111.99979401</c:v>
                </c:pt>
                <c:pt idx="1121">
                  <c:v>112.09978485000001</c:v>
                </c:pt>
                <c:pt idx="1122">
                  <c:v>112.19976807</c:v>
                </c:pt>
                <c:pt idx="1123">
                  <c:v>112.29975890999999</c:v>
                </c:pt>
                <c:pt idx="1124">
                  <c:v>112.39974976000001</c:v>
                </c:pt>
                <c:pt idx="1125">
                  <c:v>112.4997406</c:v>
                </c:pt>
                <c:pt idx="1126">
                  <c:v>112.59973144999999</c:v>
                </c:pt>
                <c:pt idx="1127">
                  <c:v>112.69972229</c:v>
                </c:pt>
                <c:pt idx="1128">
                  <c:v>112.79971313</c:v>
                </c:pt>
                <c:pt idx="1129">
                  <c:v>112.89970398</c:v>
                </c:pt>
                <c:pt idx="1130">
                  <c:v>112.99969482</c:v>
                </c:pt>
                <c:pt idx="1131">
                  <c:v>113.09967804</c:v>
                </c:pt>
                <c:pt idx="1132">
                  <c:v>113.19966888</c:v>
                </c:pt>
                <c:pt idx="1133">
                  <c:v>113.29965973</c:v>
                </c:pt>
                <c:pt idx="1134">
                  <c:v>113.39965057000001</c:v>
                </c:pt>
                <c:pt idx="1135">
                  <c:v>113.49964142</c:v>
                </c:pt>
                <c:pt idx="1136">
                  <c:v>113.59963226000001</c:v>
                </c:pt>
                <c:pt idx="1137">
                  <c:v>113.69962311</c:v>
                </c:pt>
                <c:pt idx="1138">
                  <c:v>113.79961394999999</c:v>
                </c:pt>
                <c:pt idx="1139">
                  <c:v>113.89959717000001</c:v>
                </c:pt>
                <c:pt idx="1140">
                  <c:v>113.99958801</c:v>
                </c:pt>
                <c:pt idx="1141">
                  <c:v>114.09957885999999</c:v>
                </c:pt>
                <c:pt idx="1142">
                  <c:v>114.1995697</c:v>
                </c:pt>
                <c:pt idx="1143">
                  <c:v>114.29956055</c:v>
                </c:pt>
                <c:pt idx="1144">
                  <c:v>114.39955139</c:v>
                </c:pt>
                <c:pt idx="1145">
                  <c:v>114.49954224</c:v>
                </c:pt>
                <c:pt idx="1146">
                  <c:v>114.59953308</c:v>
                </c:pt>
                <c:pt idx="1147">
                  <c:v>114.69952393</c:v>
                </c:pt>
                <c:pt idx="1148">
                  <c:v>114.79950714</c:v>
                </c:pt>
                <c:pt idx="1149">
                  <c:v>114.89949799</c:v>
                </c:pt>
                <c:pt idx="1150">
                  <c:v>114.99948883</c:v>
                </c:pt>
                <c:pt idx="1151">
                  <c:v>115.09947968</c:v>
                </c:pt>
                <c:pt idx="1152">
                  <c:v>115.19947052000001</c:v>
                </c:pt>
                <c:pt idx="1153">
                  <c:v>115.29946136</c:v>
                </c:pt>
                <c:pt idx="1154">
                  <c:v>115.39945221000001</c:v>
                </c:pt>
                <c:pt idx="1155">
                  <c:v>115.49944305</c:v>
                </c:pt>
                <c:pt idx="1156">
                  <c:v>115.59943389999999</c:v>
                </c:pt>
                <c:pt idx="1157">
                  <c:v>115.69941711</c:v>
                </c:pt>
                <c:pt idx="1158">
                  <c:v>115.79940796</c:v>
                </c:pt>
                <c:pt idx="1159">
                  <c:v>115.8993988</c:v>
                </c:pt>
                <c:pt idx="1160">
                  <c:v>115.99938965</c:v>
                </c:pt>
                <c:pt idx="1161">
                  <c:v>116.09938049</c:v>
                </c:pt>
                <c:pt idx="1162">
                  <c:v>116.19937134</c:v>
                </c:pt>
                <c:pt idx="1163">
                  <c:v>116.29936218</c:v>
                </c:pt>
                <c:pt idx="1164">
                  <c:v>116.39935303</c:v>
                </c:pt>
                <c:pt idx="1165">
                  <c:v>116.49934387</c:v>
                </c:pt>
                <c:pt idx="1166">
                  <c:v>116.59932709</c:v>
                </c:pt>
                <c:pt idx="1167">
                  <c:v>116.69931793000001</c:v>
                </c:pt>
                <c:pt idx="1168">
                  <c:v>116.79930878</c:v>
                </c:pt>
                <c:pt idx="1169">
                  <c:v>116.89929961999999</c:v>
                </c:pt>
                <c:pt idx="1170">
                  <c:v>116.99929047000001</c:v>
                </c:pt>
                <c:pt idx="1171">
                  <c:v>117.09928130999999</c:v>
                </c:pt>
                <c:pt idx="1172">
                  <c:v>117.19927216000001</c:v>
                </c:pt>
                <c:pt idx="1173">
                  <c:v>117.299263</c:v>
                </c:pt>
                <c:pt idx="1174">
                  <c:v>117.39925384999999</c:v>
                </c:pt>
                <c:pt idx="1175">
                  <c:v>117.49923706</c:v>
                </c:pt>
                <c:pt idx="1176">
                  <c:v>117.59922791</c:v>
                </c:pt>
                <c:pt idx="1177">
                  <c:v>117.69921875</c:v>
                </c:pt>
                <c:pt idx="1178">
                  <c:v>117.79920959</c:v>
                </c:pt>
                <c:pt idx="1179">
                  <c:v>117.89920044</c:v>
                </c:pt>
                <c:pt idx="1180">
                  <c:v>117.99919128000001</c:v>
                </c:pt>
                <c:pt idx="1181">
                  <c:v>118.09918213</c:v>
                </c:pt>
                <c:pt idx="1182">
                  <c:v>118.19917297000001</c:v>
                </c:pt>
                <c:pt idx="1183">
                  <c:v>118.29916382</c:v>
                </c:pt>
                <c:pt idx="1184">
                  <c:v>118.39914702999999</c:v>
                </c:pt>
                <c:pt idx="1185">
                  <c:v>118.49913788000001</c:v>
                </c:pt>
                <c:pt idx="1186">
                  <c:v>118.59912872</c:v>
                </c:pt>
                <c:pt idx="1187">
                  <c:v>118.69911956999999</c:v>
                </c:pt>
                <c:pt idx="1188">
                  <c:v>118.79911041</c:v>
                </c:pt>
                <c:pt idx="1189">
                  <c:v>118.89910125999999</c:v>
                </c:pt>
                <c:pt idx="1190">
                  <c:v>118.9990921</c:v>
                </c:pt>
                <c:pt idx="1191">
                  <c:v>119.09908295</c:v>
                </c:pt>
                <c:pt idx="1192">
                  <c:v>119.19907379</c:v>
                </c:pt>
                <c:pt idx="1193">
                  <c:v>119.29905701</c:v>
                </c:pt>
                <c:pt idx="1194">
                  <c:v>119.39904785</c:v>
                </c:pt>
                <c:pt idx="1195">
                  <c:v>119.4990387</c:v>
                </c:pt>
                <c:pt idx="1196">
                  <c:v>119.59902954</c:v>
                </c:pt>
                <c:pt idx="1197">
                  <c:v>119.69902039</c:v>
                </c:pt>
                <c:pt idx="1198">
                  <c:v>119.79901123</c:v>
                </c:pt>
                <c:pt idx="1199">
                  <c:v>119.89900208</c:v>
                </c:pt>
                <c:pt idx="1200">
                  <c:v>119.99899292000001</c:v>
                </c:pt>
                <c:pt idx="1201">
                  <c:v>120.09898376</c:v>
                </c:pt>
                <c:pt idx="1202">
                  <c:v>120.19896697999999</c:v>
                </c:pt>
                <c:pt idx="1203">
                  <c:v>120.29895782</c:v>
                </c:pt>
                <c:pt idx="1204">
                  <c:v>120.39894867</c:v>
                </c:pt>
                <c:pt idx="1205">
                  <c:v>120.49893951</c:v>
                </c:pt>
                <c:pt idx="1206">
                  <c:v>120.59893036</c:v>
                </c:pt>
                <c:pt idx="1207">
                  <c:v>120.6989212</c:v>
                </c:pt>
                <c:pt idx="1208">
                  <c:v>120.79891205</c:v>
                </c:pt>
                <c:pt idx="1209">
                  <c:v>120.89890289</c:v>
                </c:pt>
                <c:pt idx="1210">
                  <c:v>120.99889374</c:v>
                </c:pt>
                <c:pt idx="1211">
                  <c:v>121.09887695</c:v>
                </c:pt>
                <c:pt idx="1212">
                  <c:v>121.1988678</c:v>
                </c:pt>
                <c:pt idx="1213">
                  <c:v>121.29885864000001</c:v>
                </c:pt>
                <c:pt idx="1214">
                  <c:v>121.39884949</c:v>
                </c:pt>
                <c:pt idx="1215">
                  <c:v>121.49884032999999</c:v>
                </c:pt>
                <c:pt idx="1216">
                  <c:v>121.59883118</c:v>
                </c:pt>
                <c:pt idx="1217">
                  <c:v>121.69882201999999</c:v>
                </c:pt>
                <c:pt idx="1218">
                  <c:v>121.79881287000001</c:v>
                </c:pt>
                <c:pt idx="1219">
                  <c:v>121.89880371</c:v>
                </c:pt>
                <c:pt idx="1220">
                  <c:v>121.99878692999999</c:v>
                </c:pt>
                <c:pt idx="1221">
                  <c:v>122.09877777</c:v>
                </c:pt>
                <c:pt idx="1222">
                  <c:v>122.19876862</c:v>
                </c:pt>
                <c:pt idx="1223">
                  <c:v>122.29875946</c:v>
                </c:pt>
                <c:pt idx="1224">
                  <c:v>122.39875031</c:v>
                </c:pt>
                <c:pt idx="1225">
                  <c:v>122.49874115</c:v>
                </c:pt>
                <c:pt idx="1226">
                  <c:v>122.59873199</c:v>
                </c:pt>
                <c:pt idx="1227">
                  <c:v>122.69872284</c:v>
                </c:pt>
                <c:pt idx="1228">
                  <c:v>122.79871368000001</c:v>
                </c:pt>
                <c:pt idx="1229">
                  <c:v>122.8986969</c:v>
                </c:pt>
                <c:pt idx="1230">
                  <c:v>122.99968719</c:v>
                </c:pt>
                <c:pt idx="1231">
                  <c:v>123.09967804</c:v>
                </c:pt>
                <c:pt idx="1232">
                  <c:v>123.19966888</c:v>
                </c:pt>
                <c:pt idx="1233">
                  <c:v>123.29965973</c:v>
                </c:pt>
                <c:pt idx="1234">
                  <c:v>123.39965057000001</c:v>
                </c:pt>
                <c:pt idx="1235">
                  <c:v>123.49964142</c:v>
                </c:pt>
                <c:pt idx="1236">
                  <c:v>123.59963226000001</c:v>
                </c:pt>
                <c:pt idx="1237">
                  <c:v>123.69962311</c:v>
                </c:pt>
                <c:pt idx="1238">
                  <c:v>123.79961394999999</c:v>
                </c:pt>
                <c:pt idx="1239">
                  <c:v>123.89959717000001</c:v>
                </c:pt>
                <c:pt idx="1240">
                  <c:v>123.99958801</c:v>
                </c:pt>
                <c:pt idx="1241">
                  <c:v>124.09957885999999</c:v>
                </c:pt>
                <c:pt idx="1242">
                  <c:v>124.1995697</c:v>
                </c:pt>
                <c:pt idx="1243">
                  <c:v>124.29956055</c:v>
                </c:pt>
                <c:pt idx="1244">
                  <c:v>124.39955139</c:v>
                </c:pt>
                <c:pt idx="1245">
                  <c:v>124.49954224</c:v>
                </c:pt>
                <c:pt idx="1246">
                  <c:v>124.59953308</c:v>
                </c:pt>
                <c:pt idx="1247">
                  <c:v>124.6995163</c:v>
                </c:pt>
                <c:pt idx="1248">
                  <c:v>124.79950714</c:v>
                </c:pt>
                <c:pt idx="1249">
                  <c:v>124.89949799</c:v>
                </c:pt>
                <c:pt idx="1250">
                  <c:v>124.99948883</c:v>
                </c:pt>
                <c:pt idx="1251">
                  <c:v>125.09947968</c:v>
                </c:pt>
                <c:pt idx="1252">
                  <c:v>125.19947052000001</c:v>
                </c:pt>
                <c:pt idx="1253">
                  <c:v>125.29946136</c:v>
                </c:pt>
                <c:pt idx="1254">
                  <c:v>125.39945221000001</c:v>
                </c:pt>
                <c:pt idx="1255">
                  <c:v>125.49944305</c:v>
                </c:pt>
                <c:pt idx="1256">
                  <c:v>125.59942627</c:v>
                </c:pt>
                <c:pt idx="1257">
                  <c:v>125.69941711</c:v>
                </c:pt>
                <c:pt idx="1258">
                  <c:v>125.79940796</c:v>
                </c:pt>
                <c:pt idx="1259">
                  <c:v>125.8993988</c:v>
                </c:pt>
                <c:pt idx="1260">
                  <c:v>125.99938965</c:v>
                </c:pt>
                <c:pt idx="1261">
                  <c:v>126.09938049</c:v>
                </c:pt>
                <c:pt idx="1262">
                  <c:v>126.19937134</c:v>
                </c:pt>
                <c:pt idx="1263">
                  <c:v>126.29936218</c:v>
                </c:pt>
                <c:pt idx="1264">
                  <c:v>126.39935303</c:v>
                </c:pt>
                <c:pt idx="1265">
                  <c:v>126.49933624000001</c:v>
                </c:pt>
                <c:pt idx="1266">
                  <c:v>126.59932709</c:v>
                </c:pt>
                <c:pt idx="1267">
                  <c:v>126.69931793000001</c:v>
                </c:pt>
                <c:pt idx="1268">
                  <c:v>126.79930878</c:v>
                </c:pt>
                <c:pt idx="1269">
                  <c:v>126.89929961999999</c:v>
                </c:pt>
                <c:pt idx="1270">
                  <c:v>126.99929047000001</c:v>
                </c:pt>
                <c:pt idx="1271">
                  <c:v>127.09928130999999</c:v>
                </c:pt>
                <c:pt idx="1272">
                  <c:v>127.19927216000001</c:v>
                </c:pt>
                <c:pt idx="1273">
                  <c:v>127.299263</c:v>
                </c:pt>
                <c:pt idx="1274">
                  <c:v>127.39924621999999</c:v>
                </c:pt>
                <c:pt idx="1275">
                  <c:v>127.49923706</c:v>
                </c:pt>
                <c:pt idx="1276">
                  <c:v>127.59922791</c:v>
                </c:pt>
                <c:pt idx="1277">
                  <c:v>127.69921875</c:v>
                </c:pt>
                <c:pt idx="1278">
                  <c:v>127.79920959</c:v>
                </c:pt>
                <c:pt idx="1279">
                  <c:v>127.89920044</c:v>
                </c:pt>
                <c:pt idx="1280">
                  <c:v>127.99919128000001</c:v>
                </c:pt>
                <c:pt idx="1281">
                  <c:v>128.09918213</c:v>
                </c:pt>
                <c:pt idx="1282">
                  <c:v>128.19917297000001</c:v>
                </c:pt>
                <c:pt idx="1283">
                  <c:v>128.29916381999999</c:v>
                </c:pt>
                <c:pt idx="1284">
                  <c:v>128.39915465999999</c:v>
                </c:pt>
                <c:pt idx="1285">
                  <c:v>128.49914551000001</c:v>
                </c:pt>
                <c:pt idx="1286">
                  <c:v>128.59913635000001</c:v>
                </c:pt>
                <c:pt idx="1287">
                  <c:v>128.69912719999999</c:v>
                </c:pt>
                <c:pt idx="1288">
                  <c:v>128.79910278</c:v>
                </c:pt>
                <c:pt idx="1289">
                  <c:v>128.89909363000001</c:v>
                </c:pt>
                <c:pt idx="1290">
                  <c:v>128.99908447000001</c:v>
                </c:pt>
                <c:pt idx="1291">
                  <c:v>129.09907532</c:v>
                </c:pt>
                <c:pt idx="1292">
                  <c:v>129.19906616</c:v>
                </c:pt>
                <c:pt idx="1293">
                  <c:v>129.29905701000001</c:v>
                </c:pt>
                <c:pt idx="1294">
                  <c:v>129.39904784999999</c:v>
                </c:pt>
                <c:pt idx="1295">
                  <c:v>129.4990387</c:v>
                </c:pt>
                <c:pt idx="1296">
                  <c:v>129.59902954</c:v>
                </c:pt>
                <c:pt idx="1297">
                  <c:v>129.69902038999999</c:v>
                </c:pt>
                <c:pt idx="1298">
                  <c:v>129.79901122999999</c:v>
                </c:pt>
                <c:pt idx="1299">
                  <c:v>129.89900208</c:v>
                </c:pt>
                <c:pt idx="1300">
                  <c:v>129.99899292000001</c:v>
                </c:pt>
                <c:pt idx="1301">
                  <c:v>130.09898376000001</c:v>
                </c:pt>
                <c:pt idx="1302">
                  <c:v>130.19897460999999</c:v>
                </c:pt>
                <c:pt idx="1303">
                  <c:v>130.29896545</c:v>
                </c:pt>
                <c:pt idx="1304">
                  <c:v>130.39895630000001</c:v>
                </c:pt>
                <c:pt idx="1305">
                  <c:v>130.49894714000001</c:v>
                </c:pt>
                <c:pt idx="1306">
                  <c:v>130.59892273</c:v>
                </c:pt>
                <c:pt idx="1307">
                  <c:v>130.69891357</c:v>
                </c:pt>
                <c:pt idx="1308">
                  <c:v>130.79890442000001</c:v>
                </c:pt>
                <c:pt idx="1309">
                  <c:v>130.89889525999999</c:v>
                </c:pt>
                <c:pt idx="1310">
                  <c:v>130.99888611</c:v>
                </c:pt>
                <c:pt idx="1311">
                  <c:v>131.09887695</c:v>
                </c:pt>
                <c:pt idx="1312">
                  <c:v>131.19886779999999</c:v>
                </c:pt>
                <c:pt idx="1313">
                  <c:v>131.29885863999999</c:v>
                </c:pt>
                <c:pt idx="1314">
                  <c:v>131.39884949</c:v>
                </c:pt>
                <c:pt idx="1315">
                  <c:v>131.49884033000001</c:v>
                </c:pt>
                <c:pt idx="1316">
                  <c:v>131.59883117999999</c:v>
                </c:pt>
                <c:pt idx="1317">
                  <c:v>131.69981383999999</c:v>
                </c:pt>
                <c:pt idx="1318">
                  <c:v>131.79980469</c:v>
                </c:pt>
                <c:pt idx="1319">
                  <c:v>131.89979553000001</c:v>
                </c:pt>
                <c:pt idx="1320">
                  <c:v>131.99978637999999</c:v>
                </c:pt>
                <c:pt idx="1321">
                  <c:v>132.09977721999999</c:v>
                </c:pt>
                <c:pt idx="1322">
                  <c:v>132.19976807</c:v>
                </c:pt>
                <c:pt idx="1323">
                  <c:v>132.29975891000001</c:v>
                </c:pt>
                <c:pt idx="1324">
                  <c:v>132.39974975999999</c:v>
                </c:pt>
                <c:pt idx="1325">
                  <c:v>132.4997406</c:v>
                </c:pt>
                <c:pt idx="1326">
                  <c:v>132.59973145000001</c:v>
                </c:pt>
                <c:pt idx="1327">
                  <c:v>132.69972229000001</c:v>
                </c:pt>
                <c:pt idx="1328">
                  <c:v>132.79971312999999</c:v>
                </c:pt>
                <c:pt idx="1329">
                  <c:v>132.89970398</c:v>
                </c:pt>
                <c:pt idx="1330">
                  <c:v>132.99969482</c:v>
                </c:pt>
                <c:pt idx="1331">
                  <c:v>133.09968567000001</c:v>
                </c:pt>
                <c:pt idx="1332">
                  <c:v>133.19967650999999</c:v>
                </c:pt>
                <c:pt idx="1333">
                  <c:v>133.2996521</c:v>
                </c:pt>
                <c:pt idx="1334">
                  <c:v>133.39964294000001</c:v>
                </c:pt>
                <c:pt idx="1335">
                  <c:v>133.49963378999999</c:v>
                </c:pt>
                <c:pt idx="1336">
                  <c:v>133.59962462999999</c:v>
                </c:pt>
                <c:pt idx="1337">
                  <c:v>133.69961548000001</c:v>
                </c:pt>
                <c:pt idx="1338">
                  <c:v>133.79960632000001</c:v>
                </c:pt>
                <c:pt idx="1339">
                  <c:v>133.89959716999999</c:v>
                </c:pt>
                <c:pt idx="1340">
                  <c:v>133.99958801</c:v>
                </c:pt>
                <c:pt idx="1341">
                  <c:v>134.09957886000001</c:v>
                </c:pt>
                <c:pt idx="1342">
                  <c:v>134.19956970000001</c:v>
                </c:pt>
                <c:pt idx="1343">
                  <c:v>134.29956055</c:v>
                </c:pt>
                <c:pt idx="1344">
                  <c:v>134.39955139</c:v>
                </c:pt>
                <c:pt idx="1345">
                  <c:v>134.49954224000001</c:v>
                </c:pt>
                <c:pt idx="1346">
                  <c:v>134.59953307999999</c:v>
                </c:pt>
                <c:pt idx="1347">
                  <c:v>134.69952393</c:v>
                </c:pt>
                <c:pt idx="1348">
                  <c:v>134.79951477</c:v>
                </c:pt>
                <c:pt idx="1349">
                  <c:v>134.89950562000001</c:v>
                </c:pt>
                <c:pt idx="1350">
                  <c:v>134.99949645999999</c:v>
                </c:pt>
                <c:pt idx="1351">
                  <c:v>135.09947205</c:v>
                </c:pt>
                <c:pt idx="1352">
                  <c:v>135.19946289000001</c:v>
                </c:pt>
                <c:pt idx="1353">
                  <c:v>135.29945373999999</c:v>
                </c:pt>
                <c:pt idx="1354">
                  <c:v>135.39944457999999</c:v>
                </c:pt>
                <c:pt idx="1355">
                  <c:v>135.49943542</c:v>
                </c:pt>
                <c:pt idx="1356">
                  <c:v>135.59942627000001</c:v>
                </c:pt>
                <c:pt idx="1357">
                  <c:v>135.69941711000001</c:v>
                </c:pt>
                <c:pt idx="1358">
                  <c:v>135.79940796</c:v>
                </c:pt>
                <c:pt idx="1359">
                  <c:v>135.8993988</c:v>
                </c:pt>
                <c:pt idx="1360">
                  <c:v>135.99938965000001</c:v>
                </c:pt>
                <c:pt idx="1361">
                  <c:v>136.09938048999999</c:v>
                </c:pt>
                <c:pt idx="1362">
                  <c:v>136.19937134</c:v>
                </c:pt>
                <c:pt idx="1363">
                  <c:v>136.29936218</c:v>
                </c:pt>
                <c:pt idx="1364">
                  <c:v>136.39935302999999</c:v>
                </c:pt>
                <c:pt idx="1365">
                  <c:v>136.49934386999999</c:v>
                </c:pt>
                <c:pt idx="1366">
                  <c:v>136.59933472</c:v>
                </c:pt>
                <c:pt idx="1367">
                  <c:v>136.69932556000001</c:v>
                </c:pt>
                <c:pt idx="1368">
                  <c:v>136.79931640999999</c:v>
                </c:pt>
                <c:pt idx="1369">
                  <c:v>136.89929198999999</c:v>
                </c:pt>
                <c:pt idx="1370">
                  <c:v>136.99928284000001</c:v>
                </c:pt>
                <c:pt idx="1371">
                  <c:v>137.09927368000001</c:v>
                </c:pt>
                <c:pt idx="1372">
                  <c:v>137.19926452999999</c:v>
                </c:pt>
                <c:pt idx="1373">
                  <c:v>137.29925537</c:v>
                </c:pt>
                <c:pt idx="1374">
                  <c:v>137.39924622000001</c:v>
                </c:pt>
                <c:pt idx="1375">
                  <c:v>137.49923706000001</c:v>
                </c:pt>
                <c:pt idx="1376">
                  <c:v>137.59922791</c:v>
                </c:pt>
                <c:pt idx="1377">
                  <c:v>137.69921875</c:v>
                </c:pt>
                <c:pt idx="1378">
                  <c:v>137.79920959</c:v>
                </c:pt>
                <c:pt idx="1379">
                  <c:v>137.90019226000001</c:v>
                </c:pt>
                <c:pt idx="1380">
                  <c:v>138.00018310999999</c:v>
                </c:pt>
                <c:pt idx="1381">
                  <c:v>138.10017395</c:v>
                </c:pt>
                <c:pt idx="1382">
                  <c:v>138.20016479</c:v>
                </c:pt>
                <c:pt idx="1383">
                  <c:v>138.30015564000001</c:v>
                </c:pt>
                <c:pt idx="1384">
                  <c:v>138.40014647999999</c:v>
                </c:pt>
                <c:pt idx="1385">
                  <c:v>138.50013733</c:v>
                </c:pt>
                <c:pt idx="1386">
                  <c:v>138.60012817</c:v>
                </c:pt>
                <c:pt idx="1387">
                  <c:v>138.70011901999999</c:v>
                </c:pt>
                <c:pt idx="1388">
                  <c:v>138.80010985999999</c:v>
                </c:pt>
                <c:pt idx="1389">
                  <c:v>138.90010071</c:v>
                </c:pt>
                <c:pt idx="1390">
                  <c:v>139.00009155000001</c:v>
                </c:pt>
                <c:pt idx="1391">
                  <c:v>139.10008239999999</c:v>
                </c:pt>
                <c:pt idx="1392">
                  <c:v>139.20007323999999</c:v>
                </c:pt>
                <c:pt idx="1393">
                  <c:v>139.30006409000001</c:v>
                </c:pt>
                <c:pt idx="1394">
                  <c:v>139.40005493000001</c:v>
                </c:pt>
                <c:pt idx="1395">
                  <c:v>139.50004577999999</c:v>
                </c:pt>
                <c:pt idx="1396">
                  <c:v>139.60002136</c:v>
                </c:pt>
                <c:pt idx="1397">
                  <c:v>139.70001221000001</c:v>
                </c:pt>
                <c:pt idx="1398">
                  <c:v>139.80000304999999</c:v>
                </c:pt>
                <c:pt idx="1399">
                  <c:v>139.8999939</c:v>
                </c:pt>
                <c:pt idx="1400">
                  <c:v>139.99998474</c:v>
                </c:pt>
                <c:pt idx="1401">
                  <c:v>140.09997559000001</c:v>
                </c:pt>
                <c:pt idx="1402">
                  <c:v>140.19996642999999</c:v>
                </c:pt>
                <c:pt idx="1403">
                  <c:v>140.29995728</c:v>
                </c:pt>
                <c:pt idx="1404">
                  <c:v>140.39994812</c:v>
                </c:pt>
                <c:pt idx="1405">
                  <c:v>140.49993896000001</c:v>
                </c:pt>
                <c:pt idx="1406">
                  <c:v>140.59992980999999</c:v>
                </c:pt>
                <c:pt idx="1407">
                  <c:v>140.69992065</c:v>
                </c:pt>
                <c:pt idx="1408">
                  <c:v>140.79991150000001</c:v>
                </c:pt>
                <c:pt idx="1409">
                  <c:v>140.89990234000001</c:v>
                </c:pt>
                <c:pt idx="1410">
                  <c:v>140.99989318999999</c:v>
                </c:pt>
                <c:pt idx="1411">
                  <c:v>141.09988403</c:v>
                </c:pt>
                <c:pt idx="1412">
                  <c:v>141.19987488000001</c:v>
                </c:pt>
                <c:pt idx="1413">
                  <c:v>141.29986572000001</c:v>
                </c:pt>
                <c:pt idx="1414">
                  <c:v>141.39984131</c:v>
                </c:pt>
                <c:pt idx="1415">
                  <c:v>141.49983215</c:v>
                </c:pt>
                <c:pt idx="1416">
                  <c:v>141.59982299999999</c:v>
                </c:pt>
                <c:pt idx="1417">
                  <c:v>141.69981383999999</c:v>
                </c:pt>
                <c:pt idx="1418">
                  <c:v>141.79980469</c:v>
                </c:pt>
                <c:pt idx="1419">
                  <c:v>141.89979553000001</c:v>
                </c:pt>
                <c:pt idx="1420">
                  <c:v>141.99978637999999</c:v>
                </c:pt>
                <c:pt idx="1421">
                  <c:v>142.09977721999999</c:v>
                </c:pt>
                <c:pt idx="1422">
                  <c:v>142.19976807</c:v>
                </c:pt>
                <c:pt idx="1423">
                  <c:v>142.29975891000001</c:v>
                </c:pt>
                <c:pt idx="1424">
                  <c:v>142.39974975999999</c:v>
                </c:pt>
                <c:pt idx="1425">
                  <c:v>142.4997406</c:v>
                </c:pt>
                <c:pt idx="1426">
                  <c:v>142.59973145000001</c:v>
                </c:pt>
                <c:pt idx="1427">
                  <c:v>142.69972229000001</c:v>
                </c:pt>
                <c:pt idx="1428">
                  <c:v>142.79971312999999</c:v>
                </c:pt>
                <c:pt idx="1429">
                  <c:v>142.89970398</c:v>
                </c:pt>
                <c:pt idx="1430">
                  <c:v>142.99969482</c:v>
                </c:pt>
                <c:pt idx="1431">
                  <c:v>143.09968567000001</c:v>
                </c:pt>
                <c:pt idx="1432">
                  <c:v>143.19966124999999</c:v>
                </c:pt>
                <c:pt idx="1433">
                  <c:v>143.2996521</c:v>
                </c:pt>
                <c:pt idx="1434">
                  <c:v>143.39964294000001</c:v>
                </c:pt>
                <c:pt idx="1435">
                  <c:v>143.49963378999999</c:v>
                </c:pt>
                <c:pt idx="1436">
                  <c:v>143.59962462999999</c:v>
                </c:pt>
                <c:pt idx="1437">
                  <c:v>143.69961548000001</c:v>
                </c:pt>
                <c:pt idx="1438">
                  <c:v>143.79960632000001</c:v>
                </c:pt>
                <c:pt idx="1439">
                  <c:v>143.89959716999999</c:v>
                </c:pt>
                <c:pt idx="1440">
                  <c:v>143.99958801</c:v>
                </c:pt>
                <c:pt idx="1441">
                  <c:v>144.10058594</c:v>
                </c:pt>
                <c:pt idx="1442">
                  <c:v>144.20056152000001</c:v>
                </c:pt>
                <c:pt idx="1443">
                  <c:v>144.30055236999999</c:v>
                </c:pt>
                <c:pt idx="1444">
                  <c:v>144.40054321</c:v>
                </c:pt>
                <c:pt idx="1445">
                  <c:v>144.50053406000001</c:v>
                </c:pt>
                <c:pt idx="1446">
                  <c:v>144.60052490000001</c:v>
                </c:pt>
                <c:pt idx="1447">
                  <c:v>144.70051574999999</c:v>
                </c:pt>
                <c:pt idx="1448">
                  <c:v>144.80050659</c:v>
                </c:pt>
                <c:pt idx="1449">
                  <c:v>144.90049744000001</c:v>
                </c:pt>
                <c:pt idx="1450">
                  <c:v>145.00048828000001</c:v>
                </c:pt>
                <c:pt idx="1451">
                  <c:v>145.10047913</c:v>
                </c:pt>
                <c:pt idx="1452">
                  <c:v>145.20046997</c:v>
                </c:pt>
                <c:pt idx="1453">
                  <c:v>145.30046082000001</c:v>
                </c:pt>
                <c:pt idx="1454">
                  <c:v>145.40045165999999</c:v>
                </c:pt>
                <c:pt idx="1455">
                  <c:v>145.50044249999999</c:v>
                </c:pt>
                <c:pt idx="1456">
                  <c:v>145.60043335</c:v>
                </c:pt>
                <c:pt idx="1457">
                  <c:v>145.70042419000001</c:v>
                </c:pt>
                <c:pt idx="1458">
                  <c:v>145.80041503999999</c:v>
                </c:pt>
                <c:pt idx="1459">
                  <c:v>145.90040587999999</c:v>
                </c:pt>
                <c:pt idx="1460">
                  <c:v>146.00038147000001</c:v>
                </c:pt>
                <c:pt idx="1461">
                  <c:v>146.10037231000001</c:v>
                </c:pt>
                <c:pt idx="1462">
                  <c:v>146.20036315999999</c:v>
                </c:pt>
                <c:pt idx="1463">
                  <c:v>146.300354</c:v>
                </c:pt>
                <c:pt idx="1464">
                  <c:v>146.40034485000001</c:v>
                </c:pt>
                <c:pt idx="1465">
                  <c:v>146.50033568999999</c:v>
                </c:pt>
                <c:pt idx="1466">
                  <c:v>146.60032654</c:v>
                </c:pt>
                <c:pt idx="1467">
                  <c:v>146.70031738</c:v>
                </c:pt>
                <c:pt idx="1468">
                  <c:v>146.80030823000001</c:v>
                </c:pt>
                <c:pt idx="1469">
                  <c:v>146.90029906999999</c:v>
                </c:pt>
                <c:pt idx="1470">
                  <c:v>147.00028992</c:v>
                </c:pt>
                <c:pt idx="1471">
                  <c:v>147.10028076</c:v>
                </c:pt>
                <c:pt idx="1472">
                  <c:v>147.20027160999999</c:v>
                </c:pt>
                <c:pt idx="1473">
                  <c:v>147.30026244999999</c:v>
                </c:pt>
                <c:pt idx="1474">
                  <c:v>147.4002533</c:v>
                </c:pt>
                <c:pt idx="1475">
                  <c:v>147.50024414000001</c:v>
                </c:pt>
                <c:pt idx="1476">
                  <c:v>147.60023498999999</c:v>
                </c:pt>
                <c:pt idx="1477">
                  <c:v>147.70022582999999</c:v>
                </c:pt>
                <c:pt idx="1478">
                  <c:v>147.80020142000001</c:v>
                </c:pt>
                <c:pt idx="1479">
                  <c:v>147.90019226000001</c:v>
                </c:pt>
                <c:pt idx="1480">
                  <c:v>148.00018310999999</c:v>
                </c:pt>
                <c:pt idx="1481">
                  <c:v>148.10017395</c:v>
                </c:pt>
                <c:pt idx="1482">
                  <c:v>148.20016479</c:v>
                </c:pt>
                <c:pt idx="1483">
                  <c:v>148.30015564000001</c:v>
                </c:pt>
                <c:pt idx="1484">
                  <c:v>148.40014647999999</c:v>
                </c:pt>
                <c:pt idx="1485">
                  <c:v>148.50013733</c:v>
                </c:pt>
                <c:pt idx="1486">
                  <c:v>148.60012817</c:v>
                </c:pt>
                <c:pt idx="1487">
                  <c:v>148.70011901999999</c:v>
                </c:pt>
                <c:pt idx="1488">
                  <c:v>148.80010985999999</c:v>
                </c:pt>
                <c:pt idx="1489">
                  <c:v>148.90010071</c:v>
                </c:pt>
                <c:pt idx="1490">
                  <c:v>149.00009155000001</c:v>
                </c:pt>
                <c:pt idx="1491">
                  <c:v>149.10008239999999</c:v>
                </c:pt>
                <c:pt idx="1492">
                  <c:v>149.20007323999999</c:v>
                </c:pt>
                <c:pt idx="1493">
                  <c:v>149.30006409000001</c:v>
                </c:pt>
                <c:pt idx="1494">
                  <c:v>149.40005493000001</c:v>
                </c:pt>
                <c:pt idx="1495">
                  <c:v>149.50003052</c:v>
                </c:pt>
                <c:pt idx="1496">
                  <c:v>149.60002136</c:v>
                </c:pt>
                <c:pt idx="1497">
                  <c:v>149.70001221000001</c:v>
                </c:pt>
                <c:pt idx="1498">
                  <c:v>149.80000304999999</c:v>
                </c:pt>
                <c:pt idx="1499">
                  <c:v>149.8999939</c:v>
                </c:pt>
                <c:pt idx="1500">
                  <c:v>149.99998474</c:v>
                </c:pt>
                <c:pt idx="1501">
                  <c:v>150.09997559000001</c:v>
                </c:pt>
                <c:pt idx="1502">
                  <c:v>150.19996642999999</c:v>
                </c:pt>
                <c:pt idx="1503">
                  <c:v>150.29995728</c:v>
                </c:pt>
                <c:pt idx="1504">
                  <c:v>150.4009552</c:v>
                </c:pt>
                <c:pt idx="1505">
                  <c:v>150.50093079000001</c:v>
                </c:pt>
                <c:pt idx="1506">
                  <c:v>150.60092162999999</c:v>
                </c:pt>
                <c:pt idx="1507">
                  <c:v>150.70091248</c:v>
                </c:pt>
                <c:pt idx="1508">
                  <c:v>150.80090332</c:v>
                </c:pt>
                <c:pt idx="1509">
                  <c:v>150.90089416999999</c:v>
                </c:pt>
                <c:pt idx="1510">
                  <c:v>151.00088500999999</c:v>
                </c:pt>
                <c:pt idx="1511">
                  <c:v>151.10087584999999</c:v>
                </c:pt>
                <c:pt idx="1512">
                  <c:v>151.20086670000001</c:v>
                </c:pt>
                <c:pt idx="1513">
                  <c:v>151.30085754000001</c:v>
                </c:pt>
                <c:pt idx="1514">
                  <c:v>151.40084838999999</c:v>
                </c:pt>
                <c:pt idx="1515">
                  <c:v>151.50083923</c:v>
                </c:pt>
                <c:pt idx="1516">
                  <c:v>151.60083008000001</c:v>
                </c:pt>
                <c:pt idx="1517">
                  <c:v>151.70082092000001</c:v>
                </c:pt>
                <c:pt idx="1518">
                  <c:v>151.80081177</c:v>
                </c:pt>
                <c:pt idx="1519">
                  <c:v>151.90080261</c:v>
                </c:pt>
                <c:pt idx="1520">
                  <c:v>152.00079346000001</c:v>
                </c:pt>
                <c:pt idx="1521">
                  <c:v>152.10078429999999</c:v>
                </c:pt>
                <c:pt idx="1522">
                  <c:v>152.20077515</c:v>
                </c:pt>
                <c:pt idx="1523">
                  <c:v>152.30075073</c:v>
                </c:pt>
                <c:pt idx="1524">
                  <c:v>152.40074157999999</c:v>
                </c:pt>
                <c:pt idx="1525">
                  <c:v>152.50073241999999</c:v>
                </c:pt>
                <c:pt idx="1526">
                  <c:v>152.60072327</c:v>
                </c:pt>
                <c:pt idx="1527">
                  <c:v>152.70071411000001</c:v>
                </c:pt>
                <c:pt idx="1528">
                  <c:v>152.80070495999999</c:v>
                </c:pt>
                <c:pt idx="1529">
                  <c:v>152.90069579999999</c:v>
                </c:pt>
                <c:pt idx="1530">
                  <c:v>153.00068665000001</c:v>
                </c:pt>
                <c:pt idx="1531">
                  <c:v>153.10067749000001</c:v>
                </c:pt>
                <c:pt idx="1532">
                  <c:v>153.20066833000001</c:v>
                </c:pt>
                <c:pt idx="1533">
                  <c:v>153.30065918</c:v>
                </c:pt>
                <c:pt idx="1534">
                  <c:v>153.40065002</c:v>
                </c:pt>
                <c:pt idx="1535">
                  <c:v>153.50064087000001</c:v>
                </c:pt>
                <c:pt idx="1536">
                  <c:v>153.60063170999999</c:v>
                </c:pt>
                <c:pt idx="1537">
                  <c:v>153.70062256</c:v>
                </c:pt>
                <c:pt idx="1538">
                  <c:v>153.8006134</c:v>
                </c:pt>
                <c:pt idx="1539">
                  <c:v>153.90060424999999</c:v>
                </c:pt>
                <c:pt idx="1540">
                  <c:v>154.00059508999999</c:v>
                </c:pt>
                <c:pt idx="1541">
                  <c:v>154.10057068</c:v>
                </c:pt>
                <c:pt idx="1542">
                  <c:v>154.20056152000001</c:v>
                </c:pt>
                <c:pt idx="1543">
                  <c:v>154.30055236999999</c:v>
                </c:pt>
                <c:pt idx="1544">
                  <c:v>154.40054321</c:v>
                </c:pt>
                <c:pt idx="1545">
                  <c:v>154.50053406000001</c:v>
                </c:pt>
                <c:pt idx="1546">
                  <c:v>154.60052490000001</c:v>
                </c:pt>
                <c:pt idx="1547">
                  <c:v>154.70051574999999</c:v>
                </c:pt>
                <c:pt idx="1548">
                  <c:v>154.80050659</c:v>
                </c:pt>
                <c:pt idx="1549">
                  <c:v>154.90049744000001</c:v>
                </c:pt>
                <c:pt idx="1550">
                  <c:v>155.00048828000001</c:v>
                </c:pt>
                <c:pt idx="1551">
                  <c:v>155.10047913</c:v>
                </c:pt>
                <c:pt idx="1552">
                  <c:v>155.20046997</c:v>
                </c:pt>
                <c:pt idx="1553">
                  <c:v>155.30046082000001</c:v>
                </c:pt>
                <c:pt idx="1554">
                  <c:v>155.40045165999999</c:v>
                </c:pt>
                <c:pt idx="1555">
                  <c:v>155.50044249999999</c:v>
                </c:pt>
                <c:pt idx="1556">
                  <c:v>155.60043335</c:v>
                </c:pt>
                <c:pt idx="1557">
                  <c:v>155.70042419000001</c:v>
                </c:pt>
                <c:pt idx="1558">
                  <c:v>155.80041503999999</c:v>
                </c:pt>
                <c:pt idx="1559">
                  <c:v>155.90039062</c:v>
                </c:pt>
                <c:pt idx="1560">
                  <c:v>156.00038147000001</c:v>
                </c:pt>
                <c:pt idx="1561">
                  <c:v>156.10037231000001</c:v>
                </c:pt>
                <c:pt idx="1562">
                  <c:v>156.20036315999999</c:v>
                </c:pt>
                <c:pt idx="1563">
                  <c:v>156.300354</c:v>
                </c:pt>
                <c:pt idx="1564">
                  <c:v>156.40034485000001</c:v>
                </c:pt>
                <c:pt idx="1565">
                  <c:v>156.50033568999999</c:v>
                </c:pt>
                <c:pt idx="1566">
                  <c:v>156.60133361999999</c:v>
                </c:pt>
                <c:pt idx="1567">
                  <c:v>156.70132446</c:v>
                </c:pt>
                <c:pt idx="1568">
                  <c:v>156.80130005000001</c:v>
                </c:pt>
                <c:pt idx="1569">
                  <c:v>156.90129089000001</c:v>
                </c:pt>
                <c:pt idx="1570">
                  <c:v>157.00128174</c:v>
                </c:pt>
                <c:pt idx="1571">
                  <c:v>157.10127258</c:v>
                </c:pt>
                <c:pt idx="1572">
                  <c:v>157.20126343000001</c:v>
                </c:pt>
                <c:pt idx="1573">
                  <c:v>157.30125426999999</c:v>
                </c:pt>
                <c:pt idx="1574">
                  <c:v>157.40124512</c:v>
                </c:pt>
                <c:pt idx="1575">
                  <c:v>157.50123596</c:v>
                </c:pt>
                <c:pt idx="1576">
                  <c:v>157.60122681000001</c:v>
                </c:pt>
                <c:pt idx="1577">
                  <c:v>157.70121764999999</c:v>
                </c:pt>
                <c:pt idx="1578">
                  <c:v>157.8012085</c:v>
                </c:pt>
                <c:pt idx="1579">
                  <c:v>157.90119934000001</c:v>
                </c:pt>
                <c:pt idx="1580">
                  <c:v>158.00119018999999</c:v>
                </c:pt>
                <c:pt idx="1581">
                  <c:v>158.10118102999999</c:v>
                </c:pt>
                <c:pt idx="1582">
                  <c:v>158.20117188</c:v>
                </c:pt>
                <c:pt idx="1583">
                  <c:v>158.30116272000001</c:v>
                </c:pt>
                <c:pt idx="1584">
                  <c:v>158.40115356000001</c:v>
                </c:pt>
                <c:pt idx="1585">
                  <c:v>158.50114440999999</c:v>
                </c:pt>
                <c:pt idx="1586">
                  <c:v>158.60112000000001</c:v>
                </c:pt>
                <c:pt idx="1587">
                  <c:v>158.70111084000001</c:v>
                </c:pt>
                <c:pt idx="1588">
                  <c:v>158.80110167999999</c:v>
                </c:pt>
                <c:pt idx="1589">
                  <c:v>158.90109253</c:v>
                </c:pt>
                <c:pt idx="1590">
                  <c:v>159.00108337</c:v>
                </c:pt>
                <c:pt idx="1591">
                  <c:v>159.10107421999999</c:v>
                </c:pt>
                <c:pt idx="1592">
                  <c:v>159.20106505999999</c:v>
                </c:pt>
                <c:pt idx="1593">
                  <c:v>159.30105591</c:v>
                </c:pt>
                <c:pt idx="1594">
                  <c:v>159.40104675000001</c:v>
                </c:pt>
                <c:pt idx="1595">
                  <c:v>159.50103759999999</c:v>
                </c:pt>
                <c:pt idx="1596">
                  <c:v>159.60102843999999</c:v>
                </c:pt>
                <c:pt idx="1597">
                  <c:v>159.70101929</c:v>
                </c:pt>
                <c:pt idx="1598">
                  <c:v>159.80101013000001</c:v>
                </c:pt>
                <c:pt idx="1599">
                  <c:v>159.90100097999999</c:v>
                </c:pt>
                <c:pt idx="1600">
                  <c:v>160.00099182</c:v>
                </c:pt>
                <c:pt idx="1601">
                  <c:v>160.10098267000001</c:v>
                </c:pt>
                <c:pt idx="1602">
                  <c:v>160.20097351000001</c:v>
                </c:pt>
                <c:pt idx="1603">
                  <c:v>160.30096435999999</c:v>
                </c:pt>
                <c:pt idx="1604">
                  <c:v>160.40093994</c:v>
                </c:pt>
                <c:pt idx="1605">
                  <c:v>160.50093079000001</c:v>
                </c:pt>
                <c:pt idx="1606">
                  <c:v>160.60092162999999</c:v>
                </c:pt>
                <c:pt idx="1607">
                  <c:v>160.70091248</c:v>
                </c:pt>
                <c:pt idx="1608">
                  <c:v>160.80090332</c:v>
                </c:pt>
                <c:pt idx="1609">
                  <c:v>160.90089416999999</c:v>
                </c:pt>
                <c:pt idx="1610">
                  <c:v>161.00088500999999</c:v>
                </c:pt>
                <c:pt idx="1611">
                  <c:v>161.10087584999999</c:v>
                </c:pt>
                <c:pt idx="1612">
                  <c:v>161.20086670000001</c:v>
                </c:pt>
                <c:pt idx="1613">
                  <c:v>161.30085754000001</c:v>
                </c:pt>
                <c:pt idx="1614">
                  <c:v>161.40084838999999</c:v>
                </c:pt>
                <c:pt idx="1615">
                  <c:v>161.50083923</c:v>
                </c:pt>
                <c:pt idx="1616">
                  <c:v>161.60083008000001</c:v>
                </c:pt>
                <c:pt idx="1617">
                  <c:v>161.70082092000001</c:v>
                </c:pt>
                <c:pt idx="1618">
                  <c:v>161.80081177</c:v>
                </c:pt>
                <c:pt idx="1619">
                  <c:v>161.90080261</c:v>
                </c:pt>
                <c:pt idx="1620">
                  <c:v>162.00079346000001</c:v>
                </c:pt>
                <c:pt idx="1621">
                  <c:v>162.10078429999999</c:v>
                </c:pt>
                <c:pt idx="1622">
                  <c:v>162.20075989</c:v>
                </c:pt>
                <c:pt idx="1623">
                  <c:v>162.30075073</c:v>
                </c:pt>
                <c:pt idx="1624">
                  <c:v>162.40074157999999</c:v>
                </c:pt>
                <c:pt idx="1625">
                  <c:v>162.50073241999999</c:v>
                </c:pt>
                <c:pt idx="1626">
                  <c:v>162.60072327</c:v>
                </c:pt>
                <c:pt idx="1627">
                  <c:v>162.70071411000001</c:v>
                </c:pt>
                <c:pt idx="1628">
                  <c:v>162.80171204000001</c:v>
                </c:pt>
                <c:pt idx="1629">
                  <c:v>162.90170287999999</c:v>
                </c:pt>
                <c:pt idx="1630">
                  <c:v>163.00169373</c:v>
                </c:pt>
                <c:pt idx="1631">
                  <c:v>163.10166931000001</c:v>
                </c:pt>
                <c:pt idx="1632">
                  <c:v>163.20166015999999</c:v>
                </c:pt>
                <c:pt idx="1633">
                  <c:v>163.30165099999999</c:v>
                </c:pt>
                <c:pt idx="1634">
                  <c:v>163.40164185</c:v>
                </c:pt>
                <c:pt idx="1635">
                  <c:v>163.50163269000001</c:v>
                </c:pt>
                <c:pt idx="1636">
                  <c:v>163.60162353999999</c:v>
                </c:pt>
                <c:pt idx="1637">
                  <c:v>163.70161438</c:v>
                </c:pt>
                <c:pt idx="1638">
                  <c:v>163.80160522</c:v>
                </c:pt>
                <c:pt idx="1639">
                  <c:v>163.90159607000001</c:v>
                </c:pt>
                <c:pt idx="1640">
                  <c:v>164.00158690999999</c:v>
                </c:pt>
                <c:pt idx="1641">
                  <c:v>164.10157776</c:v>
                </c:pt>
                <c:pt idx="1642">
                  <c:v>164.2015686</c:v>
                </c:pt>
                <c:pt idx="1643">
                  <c:v>164.30155945000001</c:v>
                </c:pt>
                <c:pt idx="1644">
                  <c:v>164.40155028999999</c:v>
                </c:pt>
                <c:pt idx="1645">
                  <c:v>164.50154114</c:v>
                </c:pt>
                <c:pt idx="1646">
                  <c:v>164.60153198</c:v>
                </c:pt>
                <c:pt idx="1647">
                  <c:v>164.70152282999999</c:v>
                </c:pt>
                <c:pt idx="1648">
                  <c:v>164.80151366999999</c:v>
                </c:pt>
                <c:pt idx="1649">
                  <c:v>164.90148926000001</c:v>
                </c:pt>
                <c:pt idx="1650">
                  <c:v>165.00148010000001</c:v>
                </c:pt>
                <c:pt idx="1651">
                  <c:v>165.10147094999999</c:v>
                </c:pt>
                <c:pt idx="1652">
                  <c:v>165.20146179</c:v>
                </c:pt>
                <c:pt idx="1653">
                  <c:v>165.30145264000001</c:v>
                </c:pt>
                <c:pt idx="1654">
                  <c:v>165.40144348000001</c:v>
                </c:pt>
                <c:pt idx="1655">
                  <c:v>165.50143433</c:v>
                </c:pt>
                <c:pt idx="1656">
                  <c:v>165.60142517</c:v>
                </c:pt>
                <c:pt idx="1657">
                  <c:v>165.70141602000001</c:v>
                </c:pt>
                <c:pt idx="1658">
                  <c:v>165.80140685999999</c:v>
                </c:pt>
                <c:pt idx="1659">
                  <c:v>165.90139771</c:v>
                </c:pt>
                <c:pt idx="1660">
                  <c:v>166.00138855</c:v>
                </c:pt>
                <c:pt idx="1661">
                  <c:v>166.10137939000001</c:v>
                </c:pt>
                <c:pt idx="1662">
                  <c:v>166.20137023999999</c:v>
                </c:pt>
                <c:pt idx="1663">
                  <c:v>166.30136107999999</c:v>
                </c:pt>
                <c:pt idx="1664">
                  <c:v>166.40135193</c:v>
                </c:pt>
                <c:pt idx="1665">
                  <c:v>166.50134277000001</c:v>
                </c:pt>
                <c:pt idx="1666">
                  <c:v>166.60133361999999</c:v>
                </c:pt>
                <c:pt idx="1667">
                  <c:v>166.7013092</c:v>
                </c:pt>
                <c:pt idx="1668">
                  <c:v>166.80130005000001</c:v>
                </c:pt>
                <c:pt idx="1669">
                  <c:v>166.90129089000001</c:v>
                </c:pt>
                <c:pt idx="1670">
                  <c:v>167.00128174</c:v>
                </c:pt>
                <c:pt idx="1671">
                  <c:v>167.10127258</c:v>
                </c:pt>
                <c:pt idx="1672">
                  <c:v>167.20126343000001</c:v>
                </c:pt>
                <c:pt idx="1673">
                  <c:v>167.30125426999999</c:v>
                </c:pt>
                <c:pt idx="1674">
                  <c:v>167.40124512</c:v>
                </c:pt>
                <c:pt idx="1675">
                  <c:v>167.50123596</c:v>
                </c:pt>
                <c:pt idx="1676">
                  <c:v>167.60122681000001</c:v>
                </c:pt>
                <c:pt idx="1677">
                  <c:v>167.70121764999999</c:v>
                </c:pt>
                <c:pt idx="1678">
                  <c:v>167.8012085</c:v>
                </c:pt>
                <c:pt idx="1679">
                  <c:v>167.90119934000001</c:v>
                </c:pt>
                <c:pt idx="1680">
                  <c:v>168.00119018999999</c:v>
                </c:pt>
                <c:pt idx="1681">
                  <c:v>168.10118102999999</c:v>
                </c:pt>
                <c:pt idx="1682">
                  <c:v>168.20117188</c:v>
                </c:pt>
                <c:pt idx="1683">
                  <c:v>168.30116272000001</c:v>
                </c:pt>
                <c:pt idx="1684">
                  <c:v>168.40115356000001</c:v>
                </c:pt>
                <c:pt idx="1685">
                  <c:v>168.50112915</c:v>
                </c:pt>
                <c:pt idx="1686">
                  <c:v>168.60112000000001</c:v>
                </c:pt>
                <c:pt idx="1687">
                  <c:v>168.70111084000001</c:v>
                </c:pt>
                <c:pt idx="1688">
                  <c:v>168.80110167999999</c:v>
                </c:pt>
                <c:pt idx="1689">
                  <c:v>168.90109253</c:v>
                </c:pt>
                <c:pt idx="1690">
                  <c:v>169.00209045</c:v>
                </c:pt>
                <c:pt idx="1691">
                  <c:v>169.10208130000001</c:v>
                </c:pt>
                <c:pt idx="1692">
                  <c:v>169.20207214000001</c:v>
                </c:pt>
                <c:pt idx="1693">
                  <c:v>169.30206299</c:v>
                </c:pt>
                <c:pt idx="1694">
                  <c:v>169.40205383</c:v>
                </c:pt>
                <c:pt idx="1695">
                  <c:v>169.50202942000001</c:v>
                </c:pt>
                <c:pt idx="1696">
                  <c:v>169.60202025999999</c:v>
                </c:pt>
                <c:pt idx="1697">
                  <c:v>169.70201111</c:v>
                </c:pt>
                <c:pt idx="1698">
                  <c:v>169.80200195</c:v>
                </c:pt>
                <c:pt idx="1699">
                  <c:v>169.90199279999999</c:v>
                </c:pt>
                <c:pt idx="1700">
                  <c:v>170.00198363999999</c:v>
                </c:pt>
                <c:pt idx="1701">
                  <c:v>170.10197449</c:v>
                </c:pt>
                <c:pt idx="1702">
                  <c:v>170.20196533000001</c:v>
                </c:pt>
                <c:pt idx="1703">
                  <c:v>170.30195617999999</c:v>
                </c:pt>
                <c:pt idx="1704">
                  <c:v>170.40194701999999</c:v>
                </c:pt>
                <c:pt idx="1705">
                  <c:v>170.50193787000001</c:v>
                </c:pt>
                <c:pt idx="1706">
                  <c:v>170.60192871000001</c:v>
                </c:pt>
                <c:pt idx="1707">
                  <c:v>170.70191955999999</c:v>
                </c:pt>
                <c:pt idx="1708">
                  <c:v>170.8019104</c:v>
                </c:pt>
                <c:pt idx="1709">
                  <c:v>170.90190125000001</c:v>
                </c:pt>
                <c:pt idx="1710">
                  <c:v>171.00189209000001</c:v>
                </c:pt>
                <c:pt idx="1711">
                  <c:v>171.10188292999999</c:v>
                </c:pt>
                <c:pt idx="1712">
                  <c:v>171.20187378</c:v>
                </c:pt>
                <c:pt idx="1713">
                  <c:v>171.30184937000001</c:v>
                </c:pt>
                <c:pt idx="1714">
                  <c:v>171.40184020999999</c:v>
                </c:pt>
                <c:pt idx="1715">
                  <c:v>171.50183104999999</c:v>
                </c:pt>
                <c:pt idx="1716">
                  <c:v>171.6018219</c:v>
                </c:pt>
                <c:pt idx="1717">
                  <c:v>171.70181274000001</c:v>
                </c:pt>
                <c:pt idx="1718">
                  <c:v>171.80180358999999</c:v>
                </c:pt>
                <c:pt idx="1719">
                  <c:v>171.90179443</c:v>
                </c:pt>
                <c:pt idx="1720">
                  <c:v>172.00178528000001</c:v>
                </c:pt>
                <c:pt idx="1721">
                  <c:v>172.10177612000001</c:v>
                </c:pt>
                <c:pt idx="1722">
                  <c:v>172.20176696999999</c:v>
                </c:pt>
                <c:pt idx="1723">
                  <c:v>172.30175781</c:v>
                </c:pt>
                <c:pt idx="1724">
                  <c:v>172.40174866000001</c:v>
                </c:pt>
                <c:pt idx="1725">
                  <c:v>172.50173950000001</c:v>
                </c:pt>
                <c:pt idx="1726">
                  <c:v>172.60173035</c:v>
                </c:pt>
                <c:pt idx="1727">
                  <c:v>172.70172119</c:v>
                </c:pt>
                <c:pt idx="1728">
                  <c:v>172.80171204000001</c:v>
                </c:pt>
                <c:pt idx="1729">
                  <c:v>172.90170287999999</c:v>
                </c:pt>
                <c:pt idx="1730">
                  <c:v>173.00167847</c:v>
                </c:pt>
                <c:pt idx="1731">
                  <c:v>173.10166931000001</c:v>
                </c:pt>
                <c:pt idx="1732">
                  <c:v>173.20166015999999</c:v>
                </c:pt>
                <c:pt idx="1733">
                  <c:v>173.30165099999999</c:v>
                </c:pt>
                <c:pt idx="1734">
                  <c:v>173.40164185</c:v>
                </c:pt>
                <c:pt idx="1735">
                  <c:v>173.50163269000001</c:v>
                </c:pt>
                <c:pt idx="1736">
                  <c:v>173.60162353999999</c:v>
                </c:pt>
                <c:pt idx="1737">
                  <c:v>173.70161438</c:v>
                </c:pt>
                <c:pt idx="1738">
                  <c:v>173.80160522</c:v>
                </c:pt>
                <c:pt idx="1739">
                  <c:v>173.90159607000001</c:v>
                </c:pt>
                <c:pt idx="1740">
                  <c:v>174.00158690999999</c:v>
                </c:pt>
                <c:pt idx="1741">
                  <c:v>174.10157776</c:v>
                </c:pt>
                <c:pt idx="1742">
                  <c:v>174.2015686</c:v>
                </c:pt>
                <c:pt idx="1743">
                  <c:v>174.30155945000001</c:v>
                </c:pt>
                <c:pt idx="1744">
                  <c:v>174.40155028999999</c:v>
                </c:pt>
                <c:pt idx="1745">
                  <c:v>174.50154114</c:v>
                </c:pt>
                <c:pt idx="1746">
                  <c:v>174.60153198</c:v>
                </c:pt>
                <c:pt idx="1747">
                  <c:v>174.70152282999999</c:v>
                </c:pt>
                <c:pt idx="1748">
                  <c:v>174.80149840999999</c:v>
                </c:pt>
                <c:pt idx="1749">
                  <c:v>174.90148926000001</c:v>
                </c:pt>
                <c:pt idx="1750">
                  <c:v>175.00148010000001</c:v>
                </c:pt>
                <c:pt idx="1751">
                  <c:v>175.10147094999999</c:v>
                </c:pt>
                <c:pt idx="1752">
                  <c:v>175.20246886999999</c:v>
                </c:pt>
                <c:pt idx="1753">
                  <c:v>175.30245972</c:v>
                </c:pt>
                <c:pt idx="1754">
                  <c:v>175.40245056000001</c:v>
                </c:pt>
                <c:pt idx="1755">
                  <c:v>175.50244140999999</c:v>
                </c:pt>
                <c:pt idx="1756">
                  <c:v>175.60243224999999</c:v>
                </c:pt>
                <c:pt idx="1757">
                  <c:v>175.7024231</c:v>
                </c:pt>
                <c:pt idx="1758">
                  <c:v>175.80239868000001</c:v>
                </c:pt>
                <c:pt idx="1759">
                  <c:v>175.90238952999999</c:v>
                </c:pt>
                <c:pt idx="1760">
                  <c:v>176.00238037</c:v>
                </c:pt>
                <c:pt idx="1761">
                  <c:v>176.10237122000001</c:v>
                </c:pt>
                <c:pt idx="1762">
                  <c:v>176.20236206000001</c:v>
                </c:pt>
                <c:pt idx="1763">
                  <c:v>176.30235291</c:v>
                </c:pt>
                <c:pt idx="1764">
                  <c:v>176.40234375</c:v>
                </c:pt>
                <c:pt idx="1765">
                  <c:v>176.50233459</c:v>
                </c:pt>
                <c:pt idx="1766">
                  <c:v>176.60232543999999</c:v>
                </c:pt>
                <c:pt idx="1767">
                  <c:v>176.70231627999999</c:v>
                </c:pt>
                <c:pt idx="1768">
                  <c:v>176.80230713</c:v>
                </c:pt>
                <c:pt idx="1769">
                  <c:v>176.90229797000001</c:v>
                </c:pt>
                <c:pt idx="1770">
                  <c:v>177.00228881999999</c:v>
                </c:pt>
                <c:pt idx="1771">
                  <c:v>177.10227965999999</c:v>
                </c:pt>
                <c:pt idx="1772">
                  <c:v>177.20227051000001</c:v>
                </c:pt>
                <c:pt idx="1773">
                  <c:v>177.30226135000001</c:v>
                </c:pt>
                <c:pt idx="1774">
                  <c:v>177.40225219999999</c:v>
                </c:pt>
                <c:pt idx="1775">
                  <c:v>177.50224304</c:v>
                </c:pt>
                <c:pt idx="1776">
                  <c:v>177.60221863000001</c:v>
                </c:pt>
                <c:pt idx="1777">
                  <c:v>177.70220947000001</c:v>
                </c:pt>
                <c:pt idx="1778">
                  <c:v>177.80220032</c:v>
                </c:pt>
                <c:pt idx="1779">
                  <c:v>177.90219116</c:v>
                </c:pt>
                <c:pt idx="1780">
                  <c:v>178.00218201000001</c:v>
                </c:pt>
                <c:pt idx="1781">
                  <c:v>178.10217284999999</c:v>
                </c:pt>
                <c:pt idx="1782">
                  <c:v>178.2021637</c:v>
                </c:pt>
                <c:pt idx="1783">
                  <c:v>178.30215454</c:v>
                </c:pt>
                <c:pt idx="1784">
                  <c:v>178.40214538999999</c:v>
                </c:pt>
                <c:pt idx="1785">
                  <c:v>178.50213622999999</c:v>
                </c:pt>
                <c:pt idx="1786">
                  <c:v>178.60212708</c:v>
                </c:pt>
                <c:pt idx="1787">
                  <c:v>178.70211792000001</c:v>
                </c:pt>
                <c:pt idx="1788">
                  <c:v>178.80210876000001</c:v>
                </c:pt>
                <c:pt idx="1789">
                  <c:v>178.90209960999999</c:v>
                </c:pt>
                <c:pt idx="1790">
                  <c:v>179.00209045</c:v>
                </c:pt>
                <c:pt idx="1791">
                  <c:v>179.10208130000001</c:v>
                </c:pt>
                <c:pt idx="1792">
                  <c:v>179.20207214000001</c:v>
                </c:pt>
                <c:pt idx="1793">
                  <c:v>179.30206299</c:v>
                </c:pt>
                <c:pt idx="1794">
                  <c:v>179.40203857</c:v>
                </c:pt>
                <c:pt idx="1795">
                  <c:v>179.50202942000001</c:v>
                </c:pt>
                <c:pt idx="1796">
                  <c:v>179.60202025999999</c:v>
                </c:pt>
                <c:pt idx="1797">
                  <c:v>179.70201111</c:v>
                </c:pt>
                <c:pt idx="1798">
                  <c:v>179.80200195</c:v>
                </c:pt>
                <c:pt idx="1799">
                  <c:v>179.90199279999999</c:v>
                </c:pt>
                <c:pt idx="1800">
                  <c:v>180.00198363999999</c:v>
                </c:pt>
                <c:pt idx="1801">
                  <c:v>180.10197449</c:v>
                </c:pt>
                <c:pt idx="1802">
                  <c:v>180.20196533000001</c:v>
                </c:pt>
                <c:pt idx="1803">
                  <c:v>180.30195617999999</c:v>
                </c:pt>
                <c:pt idx="1804">
                  <c:v>180.40194701999999</c:v>
                </c:pt>
                <c:pt idx="1805">
                  <c:v>180.50193787000001</c:v>
                </c:pt>
                <c:pt idx="1806">
                  <c:v>180.60192871000001</c:v>
                </c:pt>
                <c:pt idx="1807">
                  <c:v>180.70191955999999</c:v>
                </c:pt>
                <c:pt idx="1808">
                  <c:v>180.8019104</c:v>
                </c:pt>
                <c:pt idx="1809">
                  <c:v>180.90190125000001</c:v>
                </c:pt>
                <c:pt idx="1810">
                  <c:v>181.00189209000001</c:v>
                </c:pt>
                <c:pt idx="1811">
                  <c:v>181.10188292999999</c:v>
                </c:pt>
                <c:pt idx="1812">
                  <c:v>181.20185852</c:v>
                </c:pt>
                <c:pt idx="1813">
                  <c:v>181.30184937000001</c:v>
                </c:pt>
                <c:pt idx="1814">
                  <c:v>181.40284729000001</c:v>
                </c:pt>
                <c:pt idx="1815">
                  <c:v>181.50283812999999</c:v>
                </c:pt>
                <c:pt idx="1816">
                  <c:v>181.60282898</c:v>
                </c:pt>
                <c:pt idx="1817">
                  <c:v>181.70281982</c:v>
                </c:pt>
                <c:pt idx="1818">
                  <c:v>181.80281067000001</c:v>
                </c:pt>
                <c:pt idx="1819">
                  <c:v>181.90280150999999</c:v>
                </c:pt>
                <c:pt idx="1820">
                  <c:v>182.00279236</c:v>
                </c:pt>
                <c:pt idx="1821">
                  <c:v>182.10276794000001</c:v>
                </c:pt>
                <c:pt idx="1822">
                  <c:v>182.20275878999999</c:v>
                </c:pt>
                <c:pt idx="1823">
                  <c:v>182.30274962999999</c:v>
                </c:pt>
                <c:pt idx="1824">
                  <c:v>182.40274048000001</c:v>
                </c:pt>
                <c:pt idx="1825">
                  <c:v>182.50273132000001</c:v>
                </c:pt>
                <c:pt idx="1826">
                  <c:v>182.60272216999999</c:v>
                </c:pt>
                <c:pt idx="1827">
                  <c:v>182.70271301</c:v>
                </c:pt>
                <c:pt idx="1828">
                  <c:v>182.80270386000001</c:v>
                </c:pt>
                <c:pt idx="1829">
                  <c:v>182.90269470000001</c:v>
                </c:pt>
                <c:pt idx="1830">
                  <c:v>183.00268555</c:v>
                </c:pt>
                <c:pt idx="1831">
                  <c:v>183.10267639</c:v>
                </c:pt>
                <c:pt idx="1832">
                  <c:v>183.20266724000001</c:v>
                </c:pt>
                <c:pt idx="1833">
                  <c:v>183.30265807999999</c:v>
                </c:pt>
                <c:pt idx="1834">
                  <c:v>183.40264893</c:v>
                </c:pt>
                <c:pt idx="1835">
                  <c:v>183.50263977</c:v>
                </c:pt>
                <c:pt idx="1836">
                  <c:v>183.60263062000001</c:v>
                </c:pt>
                <c:pt idx="1837">
                  <c:v>183.70262145999999</c:v>
                </c:pt>
                <c:pt idx="1838">
                  <c:v>183.80261229999999</c:v>
                </c:pt>
                <c:pt idx="1839">
                  <c:v>183.90258789000001</c:v>
                </c:pt>
                <c:pt idx="1840">
                  <c:v>184.00257873999999</c:v>
                </c:pt>
                <c:pt idx="1841">
                  <c:v>184.10256957999999</c:v>
                </c:pt>
                <c:pt idx="1842">
                  <c:v>184.20256042</c:v>
                </c:pt>
                <c:pt idx="1843">
                  <c:v>184.30255127000001</c:v>
                </c:pt>
                <c:pt idx="1844">
                  <c:v>184.40254211000001</c:v>
                </c:pt>
                <c:pt idx="1845">
                  <c:v>184.50253296</c:v>
                </c:pt>
                <c:pt idx="1846">
                  <c:v>184.6025238</c:v>
                </c:pt>
                <c:pt idx="1847">
                  <c:v>184.70251465000001</c:v>
                </c:pt>
                <c:pt idx="1848">
                  <c:v>184.80250548999999</c:v>
                </c:pt>
                <c:pt idx="1849">
                  <c:v>184.90249634</c:v>
                </c:pt>
                <c:pt idx="1850">
                  <c:v>185.00248718</c:v>
                </c:pt>
                <c:pt idx="1851">
                  <c:v>185.10247802999999</c:v>
                </c:pt>
                <c:pt idx="1852">
                  <c:v>185.20246886999999</c:v>
                </c:pt>
                <c:pt idx="1853">
                  <c:v>185.30245972</c:v>
                </c:pt>
                <c:pt idx="1854">
                  <c:v>185.40245056000001</c:v>
                </c:pt>
                <c:pt idx="1855">
                  <c:v>185.50244140999999</c:v>
                </c:pt>
                <c:pt idx="1856">
                  <c:v>185.60243224999999</c:v>
                </c:pt>
                <c:pt idx="1857">
                  <c:v>185.70240784000001</c:v>
                </c:pt>
                <c:pt idx="1858">
                  <c:v>185.80239868000001</c:v>
                </c:pt>
                <c:pt idx="1859">
                  <c:v>185.90238952999999</c:v>
                </c:pt>
                <c:pt idx="1860">
                  <c:v>186.00238037</c:v>
                </c:pt>
                <c:pt idx="1861">
                  <c:v>186.10237122000001</c:v>
                </c:pt>
                <c:pt idx="1862">
                  <c:v>186.20236206000001</c:v>
                </c:pt>
                <c:pt idx="1863">
                  <c:v>186.30235291</c:v>
                </c:pt>
                <c:pt idx="1864">
                  <c:v>186.40234375</c:v>
                </c:pt>
                <c:pt idx="1865">
                  <c:v>186.50233459</c:v>
                </c:pt>
                <c:pt idx="1866">
                  <c:v>186.60232543999999</c:v>
                </c:pt>
                <c:pt idx="1867">
                  <c:v>186.70231627999999</c:v>
                </c:pt>
                <c:pt idx="1868">
                  <c:v>186.80230713</c:v>
                </c:pt>
                <c:pt idx="1869">
                  <c:v>186.90229797000001</c:v>
                </c:pt>
                <c:pt idx="1870">
                  <c:v>187.00228881999999</c:v>
                </c:pt>
                <c:pt idx="1871">
                  <c:v>187.10227965999999</c:v>
                </c:pt>
                <c:pt idx="1872">
                  <c:v>187.20227051000001</c:v>
                </c:pt>
                <c:pt idx="1873">
                  <c:v>187.30226135000001</c:v>
                </c:pt>
                <c:pt idx="1874">
                  <c:v>187.40225219999999</c:v>
                </c:pt>
                <c:pt idx="1875">
                  <c:v>187.50222778</c:v>
                </c:pt>
                <c:pt idx="1876">
                  <c:v>187.60322571</c:v>
                </c:pt>
                <c:pt idx="1877">
                  <c:v>187.70321655000001</c:v>
                </c:pt>
                <c:pt idx="1878">
                  <c:v>187.80320739999999</c:v>
                </c:pt>
                <c:pt idx="1879">
                  <c:v>187.90319823999999</c:v>
                </c:pt>
                <c:pt idx="1880">
                  <c:v>188.00318909000001</c:v>
                </c:pt>
                <c:pt idx="1881">
                  <c:v>188.10317993000001</c:v>
                </c:pt>
                <c:pt idx="1882">
                  <c:v>188.20317077999999</c:v>
                </c:pt>
                <c:pt idx="1883">
                  <c:v>188.30316162</c:v>
                </c:pt>
                <c:pt idx="1884">
                  <c:v>188.40313721000001</c:v>
                </c:pt>
                <c:pt idx="1885">
                  <c:v>188.50312804999999</c:v>
                </c:pt>
                <c:pt idx="1886">
                  <c:v>188.6031189</c:v>
                </c:pt>
                <c:pt idx="1887">
                  <c:v>188.70310974</c:v>
                </c:pt>
                <c:pt idx="1888">
                  <c:v>188.80310059000001</c:v>
                </c:pt>
                <c:pt idx="1889">
                  <c:v>188.90309142999999</c:v>
                </c:pt>
                <c:pt idx="1890">
                  <c:v>189.00308228</c:v>
                </c:pt>
                <c:pt idx="1891">
                  <c:v>189.10307312</c:v>
                </c:pt>
                <c:pt idx="1892">
                  <c:v>189.20306396000001</c:v>
                </c:pt>
                <c:pt idx="1893">
                  <c:v>189.30305480999999</c:v>
                </c:pt>
                <c:pt idx="1894">
                  <c:v>189.40304565</c:v>
                </c:pt>
                <c:pt idx="1895">
                  <c:v>189.50303650000001</c:v>
                </c:pt>
                <c:pt idx="1896">
                  <c:v>189.60302734000001</c:v>
                </c:pt>
                <c:pt idx="1897">
                  <c:v>189.70301818999999</c:v>
                </c:pt>
                <c:pt idx="1898">
                  <c:v>189.80300903</c:v>
                </c:pt>
                <c:pt idx="1899">
                  <c:v>189.90299988000001</c:v>
                </c:pt>
                <c:pt idx="1900">
                  <c:v>190.00299072000001</c:v>
                </c:pt>
                <c:pt idx="1901">
                  <c:v>190.10298157</c:v>
                </c:pt>
                <c:pt idx="1902">
                  <c:v>190.20295715</c:v>
                </c:pt>
                <c:pt idx="1903">
                  <c:v>190.30294799999999</c:v>
                </c:pt>
                <c:pt idx="1904">
                  <c:v>190.40293883999999</c:v>
                </c:pt>
                <c:pt idx="1905">
                  <c:v>190.50292969</c:v>
                </c:pt>
                <c:pt idx="1906">
                  <c:v>190.60292053000001</c:v>
                </c:pt>
                <c:pt idx="1907">
                  <c:v>190.70291137999999</c:v>
                </c:pt>
                <c:pt idx="1908">
                  <c:v>190.80290221999999</c:v>
                </c:pt>
                <c:pt idx="1909">
                  <c:v>190.90289307</c:v>
                </c:pt>
                <c:pt idx="1910">
                  <c:v>191.00288391000001</c:v>
                </c:pt>
                <c:pt idx="1911">
                  <c:v>191.10287475999999</c:v>
                </c:pt>
                <c:pt idx="1912">
                  <c:v>191.2028656</c:v>
                </c:pt>
                <c:pt idx="1913">
                  <c:v>191.30285645000001</c:v>
                </c:pt>
                <c:pt idx="1914">
                  <c:v>191.40284729000001</c:v>
                </c:pt>
                <c:pt idx="1915">
                  <c:v>191.50283812999999</c:v>
                </c:pt>
                <c:pt idx="1916">
                  <c:v>191.60282898</c:v>
                </c:pt>
                <c:pt idx="1917">
                  <c:v>191.70281982</c:v>
                </c:pt>
                <c:pt idx="1918">
                  <c:v>191.80281067000001</c:v>
                </c:pt>
                <c:pt idx="1919">
                  <c:v>191.90280150999999</c:v>
                </c:pt>
                <c:pt idx="1920">
                  <c:v>192.0027771</c:v>
                </c:pt>
                <c:pt idx="1921">
                  <c:v>192.10276794000001</c:v>
                </c:pt>
                <c:pt idx="1922">
                  <c:v>192.20275878999999</c:v>
                </c:pt>
                <c:pt idx="1923">
                  <c:v>192.30274962999999</c:v>
                </c:pt>
                <c:pt idx="1924">
                  <c:v>192.40274048000001</c:v>
                </c:pt>
                <c:pt idx="1925">
                  <c:v>192.50273132000001</c:v>
                </c:pt>
                <c:pt idx="1926">
                  <c:v>192.60272216999999</c:v>
                </c:pt>
                <c:pt idx="1927">
                  <c:v>192.70271301</c:v>
                </c:pt>
                <c:pt idx="1928">
                  <c:v>192.80270386000001</c:v>
                </c:pt>
                <c:pt idx="1929">
                  <c:v>192.90269470000001</c:v>
                </c:pt>
                <c:pt idx="1930">
                  <c:v>193.00268555</c:v>
                </c:pt>
                <c:pt idx="1931">
                  <c:v>193.10267639</c:v>
                </c:pt>
                <c:pt idx="1932">
                  <c:v>193.20266724000001</c:v>
                </c:pt>
                <c:pt idx="1933">
                  <c:v>193.30265807999999</c:v>
                </c:pt>
                <c:pt idx="1934">
                  <c:v>193.40264893</c:v>
                </c:pt>
                <c:pt idx="1935">
                  <c:v>193.50263977</c:v>
                </c:pt>
                <c:pt idx="1936">
                  <c:v>193.60263062000001</c:v>
                </c:pt>
                <c:pt idx="1937">
                  <c:v>193.70262145999999</c:v>
                </c:pt>
                <c:pt idx="1938">
                  <c:v>193.80360413</c:v>
                </c:pt>
                <c:pt idx="1939">
                  <c:v>193.90359497</c:v>
                </c:pt>
                <c:pt idx="1940">
                  <c:v>194.00358582000001</c:v>
                </c:pt>
                <c:pt idx="1941">
                  <c:v>194.10357665999999</c:v>
                </c:pt>
                <c:pt idx="1942">
                  <c:v>194.20356749999999</c:v>
                </c:pt>
                <c:pt idx="1943">
                  <c:v>194.30355835</c:v>
                </c:pt>
                <c:pt idx="1944">
                  <c:v>194.40354919000001</c:v>
                </c:pt>
                <c:pt idx="1945">
                  <c:v>194.50354003999999</c:v>
                </c:pt>
                <c:pt idx="1946">
                  <c:v>194.60353087999999</c:v>
                </c:pt>
                <c:pt idx="1947">
                  <c:v>194.70352173000001</c:v>
                </c:pt>
                <c:pt idx="1948">
                  <c:v>194.80349731000001</c:v>
                </c:pt>
                <c:pt idx="1949">
                  <c:v>194.90348815999999</c:v>
                </c:pt>
                <c:pt idx="1950">
                  <c:v>195.003479</c:v>
                </c:pt>
                <c:pt idx="1951">
                  <c:v>195.10346985000001</c:v>
                </c:pt>
                <c:pt idx="1952">
                  <c:v>195.20346068999999</c:v>
                </c:pt>
                <c:pt idx="1953">
                  <c:v>195.30345154</c:v>
                </c:pt>
                <c:pt idx="1954">
                  <c:v>195.40344238</c:v>
                </c:pt>
                <c:pt idx="1955">
                  <c:v>195.50343323000001</c:v>
                </c:pt>
                <c:pt idx="1956">
                  <c:v>195.60342406999999</c:v>
                </c:pt>
                <c:pt idx="1957">
                  <c:v>195.70341492</c:v>
                </c:pt>
                <c:pt idx="1958">
                  <c:v>195.80340576</c:v>
                </c:pt>
                <c:pt idx="1959">
                  <c:v>195.90339660999999</c:v>
                </c:pt>
                <c:pt idx="1960">
                  <c:v>196.00338744999999</c:v>
                </c:pt>
                <c:pt idx="1961">
                  <c:v>196.1033783</c:v>
                </c:pt>
                <c:pt idx="1962">
                  <c:v>196.20336914000001</c:v>
                </c:pt>
                <c:pt idx="1963">
                  <c:v>196.30335998999999</c:v>
                </c:pt>
                <c:pt idx="1964">
                  <c:v>196.40335082999999</c:v>
                </c:pt>
                <c:pt idx="1965">
                  <c:v>196.50332642000001</c:v>
                </c:pt>
                <c:pt idx="1966">
                  <c:v>196.60331726000001</c:v>
                </c:pt>
                <c:pt idx="1967">
                  <c:v>196.70330810999999</c:v>
                </c:pt>
                <c:pt idx="1968">
                  <c:v>196.80329895</c:v>
                </c:pt>
                <c:pt idx="1969">
                  <c:v>196.90328979</c:v>
                </c:pt>
                <c:pt idx="1970">
                  <c:v>197.00328064000001</c:v>
                </c:pt>
                <c:pt idx="1971">
                  <c:v>197.10327147999999</c:v>
                </c:pt>
                <c:pt idx="1972">
                  <c:v>197.20326233</c:v>
                </c:pt>
                <c:pt idx="1973">
                  <c:v>197.30325317</c:v>
                </c:pt>
                <c:pt idx="1974">
                  <c:v>197.40324401999999</c:v>
                </c:pt>
                <c:pt idx="1975">
                  <c:v>197.50323485999999</c:v>
                </c:pt>
                <c:pt idx="1976">
                  <c:v>197.60322571</c:v>
                </c:pt>
                <c:pt idx="1977">
                  <c:v>197.70321655000001</c:v>
                </c:pt>
                <c:pt idx="1978">
                  <c:v>197.80320739999999</c:v>
                </c:pt>
                <c:pt idx="1979">
                  <c:v>197.90319823999999</c:v>
                </c:pt>
                <c:pt idx="1980">
                  <c:v>198.00318909000001</c:v>
                </c:pt>
                <c:pt idx="1981">
                  <c:v>198.10317993000001</c:v>
                </c:pt>
                <c:pt idx="1982">
                  <c:v>198.20317077999999</c:v>
                </c:pt>
                <c:pt idx="1983">
                  <c:v>198.30314636</c:v>
                </c:pt>
                <c:pt idx="1984">
                  <c:v>198.40313721000001</c:v>
                </c:pt>
                <c:pt idx="1985">
                  <c:v>198.50312804999999</c:v>
                </c:pt>
                <c:pt idx="1986">
                  <c:v>198.6031189</c:v>
                </c:pt>
                <c:pt idx="1987">
                  <c:v>198.70310974</c:v>
                </c:pt>
                <c:pt idx="1988">
                  <c:v>198.80310059000001</c:v>
                </c:pt>
                <c:pt idx="1989">
                  <c:v>198.90309142999999</c:v>
                </c:pt>
                <c:pt idx="1990">
                  <c:v>199.00308228</c:v>
                </c:pt>
                <c:pt idx="1991">
                  <c:v>199.10307312</c:v>
                </c:pt>
                <c:pt idx="1992">
                  <c:v>199.20306396000001</c:v>
                </c:pt>
                <c:pt idx="1993">
                  <c:v>199.30305480999999</c:v>
                </c:pt>
                <c:pt idx="1994">
                  <c:v>199.40304565</c:v>
                </c:pt>
                <c:pt idx="1995">
                  <c:v>199.50303650000001</c:v>
                </c:pt>
                <c:pt idx="1996">
                  <c:v>199.60302734000001</c:v>
                </c:pt>
                <c:pt idx="1997">
                  <c:v>199.70301818999999</c:v>
                </c:pt>
                <c:pt idx="1998">
                  <c:v>199.80300903</c:v>
                </c:pt>
                <c:pt idx="1999">
                  <c:v>199.90299988000001</c:v>
                </c:pt>
                <c:pt idx="2000">
                  <c:v>200.00398254000001</c:v>
                </c:pt>
                <c:pt idx="2001">
                  <c:v>200.10397338999999</c:v>
                </c:pt>
                <c:pt idx="2002">
                  <c:v>200.20396423</c:v>
                </c:pt>
                <c:pt idx="2003">
                  <c:v>200.30395508000001</c:v>
                </c:pt>
                <c:pt idx="2004">
                  <c:v>200.40394592000001</c:v>
                </c:pt>
                <c:pt idx="2005">
                  <c:v>200.50393677</c:v>
                </c:pt>
                <c:pt idx="2006">
                  <c:v>200.60392761</c:v>
                </c:pt>
                <c:pt idx="2007">
                  <c:v>200.70391846000001</c:v>
                </c:pt>
                <c:pt idx="2008">
                  <c:v>200.80390929999999</c:v>
                </c:pt>
                <c:pt idx="2009">
                  <c:v>200.90390015</c:v>
                </c:pt>
                <c:pt idx="2010">
                  <c:v>201.00389099</c:v>
                </c:pt>
                <c:pt idx="2011">
                  <c:v>201.10386657999999</c:v>
                </c:pt>
                <c:pt idx="2012">
                  <c:v>201.20385741999999</c:v>
                </c:pt>
                <c:pt idx="2013">
                  <c:v>201.30384827</c:v>
                </c:pt>
                <c:pt idx="2014">
                  <c:v>201.40383911000001</c:v>
                </c:pt>
                <c:pt idx="2015">
                  <c:v>201.50382995999999</c:v>
                </c:pt>
                <c:pt idx="2016">
                  <c:v>201.60382079999999</c:v>
                </c:pt>
                <c:pt idx="2017">
                  <c:v>201.70381165000001</c:v>
                </c:pt>
                <c:pt idx="2018">
                  <c:v>201.80380249000001</c:v>
                </c:pt>
                <c:pt idx="2019">
                  <c:v>201.90379333000001</c:v>
                </c:pt>
                <c:pt idx="2020">
                  <c:v>202.00378418</c:v>
                </c:pt>
                <c:pt idx="2021">
                  <c:v>202.10377502</c:v>
                </c:pt>
                <c:pt idx="2022">
                  <c:v>202.20376587000001</c:v>
                </c:pt>
                <c:pt idx="2023">
                  <c:v>202.30375670999999</c:v>
                </c:pt>
                <c:pt idx="2024">
                  <c:v>202.40374756</c:v>
                </c:pt>
                <c:pt idx="2025">
                  <c:v>202.5037384</c:v>
                </c:pt>
                <c:pt idx="2026">
                  <c:v>202.60372924999999</c:v>
                </c:pt>
                <c:pt idx="2027">
                  <c:v>202.70372008999999</c:v>
                </c:pt>
                <c:pt idx="2028">
                  <c:v>202.80371094</c:v>
                </c:pt>
                <c:pt idx="2029">
                  <c:v>202.90368652000001</c:v>
                </c:pt>
                <c:pt idx="2030">
                  <c:v>203.00367736999999</c:v>
                </c:pt>
                <c:pt idx="2031">
                  <c:v>203.10366821</c:v>
                </c:pt>
                <c:pt idx="2032">
                  <c:v>203.20365906000001</c:v>
                </c:pt>
                <c:pt idx="2033">
                  <c:v>203.30364990000001</c:v>
                </c:pt>
                <c:pt idx="2034">
                  <c:v>203.40364074999999</c:v>
                </c:pt>
                <c:pt idx="2035">
                  <c:v>203.50363159</c:v>
                </c:pt>
                <c:pt idx="2036">
                  <c:v>203.60362244000001</c:v>
                </c:pt>
                <c:pt idx="2037">
                  <c:v>203.70361328000001</c:v>
                </c:pt>
                <c:pt idx="2038">
                  <c:v>203.80360413</c:v>
                </c:pt>
                <c:pt idx="2039">
                  <c:v>203.90359497</c:v>
                </c:pt>
                <c:pt idx="2040">
                  <c:v>204.00358582000001</c:v>
                </c:pt>
                <c:pt idx="2041">
                  <c:v>204.10357665999999</c:v>
                </c:pt>
                <c:pt idx="2042">
                  <c:v>204.20356749999999</c:v>
                </c:pt>
                <c:pt idx="2043">
                  <c:v>204.30355835</c:v>
                </c:pt>
                <c:pt idx="2044">
                  <c:v>204.40354919000001</c:v>
                </c:pt>
                <c:pt idx="2045">
                  <c:v>204.50354003999999</c:v>
                </c:pt>
                <c:pt idx="2046">
                  <c:v>204.60353087999999</c:v>
                </c:pt>
                <c:pt idx="2047">
                  <c:v>204.70350647000001</c:v>
                </c:pt>
                <c:pt idx="2048">
                  <c:v>204.80349731000001</c:v>
                </c:pt>
                <c:pt idx="2049">
                  <c:v>204.90348815999999</c:v>
                </c:pt>
                <c:pt idx="2050">
                  <c:v>205.003479</c:v>
                </c:pt>
                <c:pt idx="2051">
                  <c:v>205.10346985000001</c:v>
                </c:pt>
                <c:pt idx="2052">
                  <c:v>205.20346068999999</c:v>
                </c:pt>
                <c:pt idx="2053">
                  <c:v>205.30345154</c:v>
                </c:pt>
                <c:pt idx="2054">
                  <c:v>205.40344238</c:v>
                </c:pt>
                <c:pt idx="2055">
                  <c:v>205.50343323000001</c:v>
                </c:pt>
                <c:pt idx="2056">
                  <c:v>205.60342406999999</c:v>
                </c:pt>
                <c:pt idx="2057">
                  <c:v>205.70341492</c:v>
                </c:pt>
                <c:pt idx="2058">
                  <c:v>205.80340576</c:v>
                </c:pt>
                <c:pt idx="2059">
                  <c:v>205.90339660999999</c:v>
                </c:pt>
                <c:pt idx="2060">
                  <c:v>206.00338744999999</c:v>
                </c:pt>
                <c:pt idx="2061">
                  <c:v>206.1033783</c:v>
                </c:pt>
                <c:pt idx="2062">
                  <c:v>206.20436096</c:v>
                </c:pt>
                <c:pt idx="2063">
                  <c:v>206.30435181000001</c:v>
                </c:pt>
                <c:pt idx="2064">
                  <c:v>206.40434264999999</c:v>
                </c:pt>
                <c:pt idx="2065">
                  <c:v>206.5043335</c:v>
                </c:pt>
                <c:pt idx="2066">
                  <c:v>206.60432434000001</c:v>
                </c:pt>
                <c:pt idx="2067">
                  <c:v>206.70431518999999</c:v>
                </c:pt>
                <c:pt idx="2068">
                  <c:v>206.80430602999999</c:v>
                </c:pt>
                <c:pt idx="2069">
                  <c:v>206.90429688</c:v>
                </c:pt>
                <c:pt idx="2070">
                  <c:v>207.00428772000001</c:v>
                </c:pt>
                <c:pt idx="2071">
                  <c:v>207.10427856000001</c:v>
                </c:pt>
                <c:pt idx="2072">
                  <c:v>207.20426940999999</c:v>
                </c:pt>
                <c:pt idx="2073">
                  <c:v>207.30426025</c:v>
                </c:pt>
                <c:pt idx="2074">
                  <c:v>207.40423584000001</c:v>
                </c:pt>
                <c:pt idx="2075">
                  <c:v>207.50422667999999</c:v>
                </c:pt>
                <c:pt idx="2076">
                  <c:v>207.60421753</c:v>
                </c:pt>
                <c:pt idx="2077">
                  <c:v>207.70420837</c:v>
                </c:pt>
                <c:pt idx="2078">
                  <c:v>207.80419921999999</c:v>
                </c:pt>
                <c:pt idx="2079">
                  <c:v>207.90419005999999</c:v>
                </c:pt>
                <c:pt idx="2080">
                  <c:v>208.00418091</c:v>
                </c:pt>
                <c:pt idx="2081">
                  <c:v>208.10417175000001</c:v>
                </c:pt>
                <c:pt idx="2082">
                  <c:v>208.20416259999999</c:v>
                </c:pt>
                <c:pt idx="2083">
                  <c:v>208.30415343999999</c:v>
                </c:pt>
                <c:pt idx="2084">
                  <c:v>208.40414429</c:v>
                </c:pt>
                <c:pt idx="2085">
                  <c:v>208.50413513000001</c:v>
                </c:pt>
                <c:pt idx="2086">
                  <c:v>208.60412597999999</c:v>
                </c:pt>
                <c:pt idx="2087">
                  <c:v>208.70411682</c:v>
                </c:pt>
                <c:pt idx="2088">
                  <c:v>208.80410767000001</c:v>
                </c:pt>
                <c:pt idx="2089">
                  <c:v>208.90409851000001</c:v>
                </c:pt>
                <c:pt idx="2090">
                  <c:v>209.00408935999999</c:v>
                </c:pt>
                <c:pt idx="2091">
                  <c:v>209.1040802</c:v>
                </c:pt>
                <c:pt idx="2092">
                  <c:v>209.20405579000001</c:v>
                </c:pt>
                <c:pt idx="2093">
                  <c:v>209.30404662999999</c:v>
                </c:pt>
                <c:pt idx="2094">
                  <c:v>209.40403748</c:v>
                </c:pt>
                <c:pt idx="2095">
                  <c:v>209.50402832</c:v>
                </c:pt>
                <c:pt idx="2096">
                  <c:v>209.60401916999999</c:v>
                </c:pt>
                <c:pt idx="2097">
                  <c:v>209.70401000999999</c:v>
                </c:pt>
                <c:pt idx="2098">
                  <c:v>209.80400084999999</c:v>
                </c:pt>
                <c:pt idx="2099">
                  <c:v>209.90399170000001</c:v>
                </c:pt>
                <c:pt idx="2100">
                  <c:v>210.00398254000001</c:v>
                </c:pt>
                <c:pt idx="2101">
                  <c:v>210.10397338999999</c:v>
                </c:pt>
                <c:pt idx="2102">
                  <c:v>210.20396423</c:v>
                </c:pt>
                <c:pt idx="2103">
                  <c:v>210.30395508000001</c:v>
                </c:pt>
                <c:pt idx="2104">
                  <c:v>210.40394592000001</c:v>
                </c:pt>
                <c:pt idx="2105">
                  <c:v>210.50393677</c:v>
                </c:pt>
                <c:pt idx="2106">
                  <c:v>210.60392761</c:v>
                </c:pt>
                <c:pt idx="2107">
                  <c:v>210.70391846000001</c:v>
                </c:pt>
                <c:pt idx="2108">
                  <c:v>210.80390929999999</c:v>
                </c:pt>
                <c:pt idx="2109">
                  <c:v>210.90390015</c:v>
                </c:pt>
                <c:pt idx="2110">
                  <c:v>211.00387573</c:v>
                </c:pt>
                <c:pt idx="2111">
                  <c:v>211.10386657999999</c:v>
                </c:pt>
                <c:pt idx="2112">
                  <c:v>211.20385741999999</c:v>
                </c:pt>
                <c:pt idx="2113">
                  <c:v>211.30384827</c:v>
                </c:pt>
                <c:pt idx="2114">
                  <c:v>211.40383911000001</c:v>
                </c:pt>
                <c:pt idx="2115">
                  <c:v>211.50382995999999</c:v>
                </c:pt>
                <c:pt idx="2116">
                  <c:v>211.60382079999999</c:v>
                </c:pt>
                <c:pt idx="2117">
                  <c:v>211.70381165000001</c:v>
                </c:pt>
                <c:pt idx="2118">
                  <c:v>211.80380249000001</c:v>
                </c:pt>
                <c:pt idx="2119">
                  <c:v>211.90379333000001</c:v>
                </c:pt>
                <c:pt idx="2120">
                  <c:v>212.00378418</c:v>
                </c:pt>
                <c:pt idx="2121">
                  <c:v>212.10377502</c:v>
                </c:pt>
                <c:pt idx="2122">
                  <c:v>212.20376587000001</c:v>
                </c:pt>
                <c:pt idx="2123">
                  <c:v>212.30375670999999</c:v>
                </c:pt>
                <c:pt idx="2124">
                  <c:v>212.40473938</c:v>
                </c:pt>
                <c:pt idx="2125">
                  <c:v>212.50473022</c:v>
                </c:pt>
                <c:pt idx="2126">
                  <c:v>212.60472107000001</c:v>
                </c:pt>
                <c:pt idx="2127">
                  <c:v>212.70471190999999</c:v>
                </c:pt>
                <c:pt idx="2128">
                  <c:v>212.80470276</c:v>
                </c:pt>
                <c:pt idx="2129">
                  <c:v>212.9046936</c:v>
                </c:pt>
                <c:pt idx="2130">
                  <c:v>213.00468445000001</c:v>
                </c:pt>
                <c:pt idx="2131">
                  <c:v>213.10467528999999</c:v>
                </c:pt>
                <c:pt idx="2132">
                  <c:v>213.20466614</c:v>
                </c:pt>
                <c:pt idx="2133">
                  <c:v>213.30465698</c:v>
                </c:pt>
                <c:pt idx="2134">
                  <c:v>213.40464782999999</c:v>
                </c:pt>
                <c:pt idx="2135">
                  <c:v>213.50463866999999</c:v>
                </c:pt>
                <c:pt idx="2136">
                  <c:v>213.60462952</c:v>
                </c:pt>
                <c:pt idx="2137">
                  <c:v>213.70460510000001</c:v>
                </c:pt>
                <c:pt idx="2138">
                  <c:v>213.80459594999999</c:v>
                </c:pt>
                <c:pt idx="2139">
                  <c:v>213.90458679</c:v>
                </c:pt>
                <c:pt idx="2140">
                  <c:v>214.00457764000001</c:v>
                </c:pt>
                <c:pt idx="2141">
                  <c:v>214.10456848000001</c:v>
                </c:pt>
                <c:pt idx="2142">
                  <c:v>214.20455933</c:v>
                </c:pt>
                <c:pt idx="2143">
                  <c:v>214.30455017</c:v>
                </c:pt>
                <c:pt idx="2144">
                  <c:v>214.40454102000001</c:v>
                </c:pt>
                <c:pt idx="2145">
                  <c:v>214.50453185999999</c:v>
                </c:pt>
                <c:pt idx="2146">
                  <c:v>214.60452271</c:v>
                </c:pt>
                <c:pt idx="2147">
                  <c:v>214.70451355</c:v>
                </c:pt>
                <c:pt idx="2148">
                  <c:v>214.80450439000001</c:v>
                </c:pt>
                <c:pt idx="2149">
                  <c:v>214.90449523999999</c:v>
                </c:pt>
                <c:pt idx="2150">
                  <c:v>215.00448607999999</c:v>
                </c:pt>
                <c:pt idx="2151">
                  <c:v>215.10447693</c:v>
                </c:pt>
                <c:pt idx="2152">
                  <c:v>215.20446777000001</c:v>
                </c:pt>
                <c:pt idx="2153">
                  <c:v>215.30445861999999</c:v>
                </c:pt>
                <c:pt idx="2154">
                  <c:v>215.40444946</c:v>
                </c:pt>
                <c:pt idx="2155">
                  <c:v>215.50442505000001</c:v>
                </c:pt>
                <c:pt idx="2156">
                  <c:v>215.60441589000001</c:v>
                </c:pt>
                <c:pt idx="2157">
                  <c:v>215.70440674</c:v>
                </c:pt>
                <c:pt idx="2158">
                  <c:v>215.80439758</c:v>
                </c:pt>
                <c:pt idx="2159">
                  <c:v>215.90438843000001</c:v>
                </c:pt>
                <c:pt idx="2160">
                  <c:v>216.00437926999999</c:v>
                </c:pt>
                <c:pt idx="2161">
                  <c:v>216.10437012</c:v>
                </c:pt>
                <c:pt idx="2162">
                  <c:v>216.20436096</c:v>
                </c:pt>
                <c:pt idx="2163">
                  <c:v>216.30435181000001</c:v>
                </c:pt>
                <c:pt idx="2164">
                  <c:v>216.40434264999999</c:v>
                </c:pt>
                <c:pt idx="2165">
                  <c:v>216.5043335</c:v>
                </c:pt>
                <c:pt idx="2166">
                  <c:v>216.60432434000001</c:v>
                </c:pt>
                <c:pt idx="2167">
                  <c:v>216.70431518999999</c:v>
                </c:pt>
                <c:pt idx="2168">
                  <c:v>216.80430602999999</c:v>
                </c:pt>
                <c:pt idx="2169">
                  <c:v>216.90429688</c:v>
                </c:pt>
                <c:pt idx="2170">
                  <c:v>217.00428772000001</c:v>
                </c:pt>
                <c:pt idx="2171">
                  <c:v>217.10427856000001</c:v>
                </c:pt>
                <c:pt idx="2172">
                  <c:v>217.20426940999999</c:v>
                </c:pt>
                <c:pt idx="2173">
                  <c:v>217.30424500000001</c:v>
                </c:pt>
                <c:pt idx="2174">
                  <c:v>217.40423584000001</c:v>
                </c:pt>
                <c:pt idx="2175">
                  <c:v>217.50422667999999</c:v>
                </c:pt>
                <c:pt idx="2176">
                  <c:v>217.60421753</c:v>
                </c:pt>
                <c:pt idx="2177">
                  <c:v>217.70420837</c:v>
                </c:pt>
                <c:pt idx="2178">
                  <c:v>217.80419921999999</c:v>
                </c:pt>
                <c:pt idx="2179">
                  <c:v>217.90419005999999</c:v>
                </c:pt>
                <c:pt idx="2180">
                  <c:v>218.00418091</c:v>
                </c:pt>
                <c:pt idx="2181">
                  <c:v>218.10417175000001</c:v>
                </c:pt>
                <c:pt idx="2182">
                  <c:v>218.20416259999999</c:v>
                </c:pt>
                <c:pt idx="2183">
                  <c:v>218.30415343999999</c:v>
                </c:pt>
                <c:pt idx="2184">
                  <c:v>218.40414429</c:v>
                </c:pt>
                <c:pt idx="2185">
                  <c:v>218.50413513000001</c:v>
                </c:pt>
                <c:pt idx="2186">
                  <c:v>218.60511779999999</c:v>
                </c:pt>
                <c:pt idx="2187">
                  <c:v>218.70510863999999</c:v>
                </c:pt>
                <c:pt idx="2188">
                  <c:v>218.80509949</c:v>
                </c:pt>
                <c:pt idx="2189">
                  <c:v>218.90509033000001</c:v>
                </c:pt>
                <c:pt idx="2190">
                  <c:v>219.00508117999999</c:v>
                </c:pt>
                <c:pt idx="2191">
                  <c:v>219.10507201999999</c:v>
                </c:pt>
                <c:pt idx="2192">
                  <c:v>219.20506287000001</c:v>
                </c:pt>
                <c:pt idx="2193">
                  <c:v>219.30505371000001</c:v>
                </c:pt>
                <c:pt idx="2194">
                  <c:v>219.40504455999999</c:v>
                </c:pt>
                <c:pt idx="2195">
                  <c:v>219.5050354</c:v>
                </c:pt>
                <c:pt idx="2196">
                  <c:v>219.60502625000001</c:v>
                </c:pt>
                <c:pt idx="2197">
                  <c:v>219.70501709000001</c:v>
                </c:pt>
                <c:pt idx="2198">
                  <c:v>219.80500792999999</c:v>
                </c:pt>
                <c:pt idx="2199">
                  <c:v>219.90499878</c:v>
                </c:pt>
                <c:pt idx="2200">
                  <c:v>220.00497437000001</c:v>
                </c:pt>
                <c:pt idx="2201">
                  <c:v>220.10496520999999</c:v>
                </c:pt>
                <c:pt idx="2202">
                  <c:v>220.20495604999999</c:v>
                </c:pt>
                <c:pt idx="2203">
                  <c:v>220.3049469</c:v>
                </c:pt>
                <c:pt idx="2204">
                  <c:v>220.40493774000001</c:v>
                </c:pt>
                <c:pt idx="2205">
                  <c:v>220.50492858999999</c:v>
                </c:pt>
                <c:pt idx="2206">
                  <c:v>220.60491943</c:v>
                </c:pt>
                <c:pt idx="2207">
                  <c:v>220.70491028000001</c:v>
                </c:pt>
                <c:pt idx="2208">
                  <c:v>220.80490112000001</c:v>
                </c:pt>
                <c:pt idx="2209">
                  <c:v>220.90489196999999</c:v>
                </c:pt>
                <c:pt idx="2210">
                  <c:v>221.00488281</c:v>
                </c:pt>
                <c:pt idx="2211">
                  <c:v>221.10487366000001</c:v>
                </c:pt>
                <c:pt idx="2212">
                  <c:v>221.20486450000001</c:v>
                </c:pt>
                <c:pt idx="2213">
                  <c:v>221.30485535</c:v>
                </c:pt>
                <c:pt idx="2214">
                  <c:v>221.40484619</c:v>
                </c:pt>
                <c:pt idx="2215">
                  <c:v>221.50483704000001</c:v>
                </c:pt>
                <c:pt idx="2216">
                  <c:v>221.60482787999999</c:v>
                </c:pt>
                <c:pt idx="2217">
                  <c:v>221.70481873</c:v>
                </c:pt>
                <c:pt idx="2218">
                  <c:v>221.80479431000001</c:v>
                </c:pt>
                <c:pt idx="2219">
                  <c:v>221.90478515999999</c:v>
                </c:pt>
                <c:pt idx="2220">
                  <c:v>222.00477599999999</c:v>
                </c:pt>
                <c:pt idx="2221">
                  <c:v>222.10476685</c:v>
                </c:pt>
                <c:pt idx="2222">
                  <c:v>222.20475769000001</c:v>
                </c:pt>
                <c:pt idx="2223">
                  <c:v>222.30474853999999</c:v>
                </c:pt>
                <c:pt idx="2224">
                  <c:v>222.40473938</c:v>
                </c:pt>
                <c:pt idx="2225">
                  <c:v>222.50473022</c:v>
                </c:pt>
                <c:pt idx="2226">
                  <c:v>222.60472107000001</c:v>
                </c:pt>
                <c:pt idx="2227">
                  <c:v>222.70471190999999</c:v>
                </c:pt>
                <c:pt idx="2228">
                  <c:v>222.80470276</c:v>
                </c:pt>
                <c:pt idx="2229">
                  <c:v>222.9046936</c:v>
                </c:pt>
                <c:pt idx="2230">
                  <c:v>223.00468445000001</c:v>
                </c:pt>
                <c:pt idx="2231">
                  <c:v>223.10467528999999</c:v>
                </c:pt>
                <c:pt idx="2232">
                  <c:v>223.20466614</c:v>
                </c:pt>
                <c:pt idx="2233">
                  <c:v>223.30465698</c:v>
                </c:pt>
                <c:pt idx="2234">
                  <c:v>223.40464782999999</c:v>
                </c:pt>
                <c:pt idx="2235">
                  <c:v>223.50463866999999</c:v>
                </c:pt>
                <c:pt idx="2236">
                  <c:v>223.60461426000001</c:v>
                </c:pt>
                <c:pt idx="2237">
                  <c:v>223.70460510000001</c:v>
                </c:pt>
                <c:pt idx="2238">
                  <c:v>223.80459594999999</c:v>
                </c:pt>
                <c:pt idx="2239">
                  <c:v>223.90458679</c:v>
                </c:pt>
                <c:pt idx="2240">
                  <c:v>224.00457764000001</c:v>
                </c:pt>
                <c:pt idx="2241">
                  <c:v>224.10456848000001</c:v>
                </c:pt>
                <c:pt idx="2242">
                  <c:v>224.20455933</c:v>
                </c:pt>
                <c:pt idx="2243">
                  <c:v>224.30455017</c:v>
                </c:pt>
                <c:pt idx="2244">
                  <c:v>224.40454102000001</c:v>
                </c:pt>
                <c:pt idx="2245">
                  <c:v>224.50453185999999</c:v>
                </c:pt>
                <c:pt idx="2246">
                  <c:v>224.60452271</c:v>
                </c:pt>
                <c:pt idx="2247">
                  <c:v>224.70451355</c:v>
                </c:pt>
                <c:pt idx="2248">
                  <c:v>224.80549622000001</c:v>
                </c:pt>
                <c:pt idx="2249">
                  <c:v>224.90548706000001</c:v>
                </c:pt>
                <c:pt idx="2250">
                  <c:v>225.00547791</c:v>
                </c:pt>
                <c:pt idx="2251">
                  <c:v>225.10546875</c:v>
                </c:pt>
                <c:pt idx="2252">
                  <c:v>225.20545959</c:v>
                </c:pt>
                <c:pt idx="2253">
                  <c:v>225.30545043999999</c:v>
                </c:pt>
                <c:pt idx="2254">
                  <c:v>225.40544127999999</c:v>
                </c:pt>
                <c:pt idx="2255">
                  <c:v>225.50543213</c:v>
                </c:pt>
                <c:pt idx="2256">
                  <c:v>225.60542297000001</c:v>
                </c:pt>
                <c:pt idx="2257">
                  <c:v>225.70541381999999</c:v>
                </c:pt>
                <c:pt idx="2258">
                  <c:v>225.80540465999999</c:v>
                </c:pt>
                <c:pt idx="2259">
                  <c:v>225.90539551000001</c:v>
                </c:pt>
                <c:pt idx="2260">
                  <c:v>226.00538635000001</c:v>
                </c:pt>
                <c:pt idx="2261">
                  <c:v>226.10537719999999</c:v>
                </c:pt>
                <c:pt idx="2262">
                  <c:v>226.20536804</c:v>
                </c:pt>
                <c:pt idx="2263">
                  <c:v>226.30535889000001</c:v>
                </c:pt>
                <c:pt idx="2264">
                  <c:v>226.40533447000001</c:v>
                </c:pt>
                <c:pt idx="2265">
                  <c:v>226.50532532</c:v>
                </c:pt>
                <c:pt idx="2266">
                  <c:v>226.60531616</c:v>
                </c:pt>
                <c:pt idx="2267">
                  <c:v>226.70530701000001</c:v>
                </c:pt>
                <c:pt idx="2268">
                  <c:v>226.80529784999999</c:v>
                </c:pt>
                <c:pt idx="2269">
                  <c:v>226.9052887</c:v>
                </c:pt>
                <c:pt idx="2270">
                  <c:v>227.00527954</c:v>
                </c:pt>
                <c:pt idx="2271">
                  <c:v>227.10527038999999</c:v>
                </c:pt>
                <c:pt idx="2272">
                  <c:v>227.20526122999999</c:v>
                </c:pt>
                <c:pt idx="2273">
                  <c:v>227.30525208</c:v>
                </c:pt>
                <c:pt idx="2274">
                  <c:v>227.40524292000001</c:v>
                </c:pt>
                <c:pt idx="2275">
                  <c:v>227.50523376000001</c:v>
                </c:pt>
                <c:pt idx="2276">
                  <c:v>227.60522460999999</c:v>
                </c:pt>
                <c:pt idx="2277">
                  <c:v>227.70521545</c:v>
                </c:pt>
                <c:pt idx="2278">
                  <c:v>227.80520630000001</c:v>
                </c:pt>
                <c:pt idx="2279">
                  <c:v>227.90519714000001</c:v>
                </c:pt>
                <c:pt idx="2280">
                  <c:v>228.00518799</c:v>
                </c:pt>
                <c:pt idx="2281">
                  <c:v>228.10517883</c:v>
                </c:pt>
                <c:pt idx="2282">
                  <c:v>228.20515442000001</c:v>
                </c:pt>
                <c:pt idx="2283">
                  <c:v>228.30514525999999</c:v>
                </c:pt>
                <c:pt idx="2284">
                  <c:v>228.40513611</c:v>
                </c:pt>
                <c:pt idx="2285">
                  <c:v>228.50512695</c:v>
                </c:pt>
                <c:pt idx="2286">
                  <c:v>228.60511779999999</c:v>
                </c:pt>
                <c:pt idx="2287">
                  <c:v>228.70510863999999</c:v>
                </c:pt>
                <c:pt idx="2288">
                  <c:v>228.80509949</c:v>
                </c:pt>
                <c:pt idx="2289">
                  <c:v>228.90509033000001</c:v>
                </c:pt>
                <c:pt idx="2290">
                  <c:v>229.00508117999999</c:v>
                </c:pt>
                <c:pt idx="2291">
                  <c:v>229.10507201999999</c:v>
                </c:pt>
                <c:pt idx="2292">
                  <c:v>229.20506287000001</c:v>
                </c:pt>
                <c:pt idx="2293">
                  <c:v>229.30505371000001</c:v>
                </c:pt>
                <c:pt idx="2294">
                  <c:v>229.40504455999999</c:v>
                </c:pt>
                <c:pt idx="2295">
                  <c:v>229.5050354</c:v>
                </c:pt>
                <c:pt idx="2296">
                  <c:v>229.60502625000001</c:v>
                </c:pt>
                <c:pt idx="2297">
                  <c:v>229.70501709000001</c:v>
                </c:pt>
                <c:pt idx="2298">
                  <c:v>229.80500792999999</c:v>
                </c:pt>
                <c:pt idx="2299">
                  <c:v>229.90499878</c:v>
                </c:pt>
                <c:pt idx="2300">
                  <c:v>230.00497437000001</c:v>
                </c:pt>
                <c:pt idx="2301">
                  <c:v>230.10496520999999</c:v>
                </c:pt>
                <c:pt idx="2302">
                  <c:v>230.20495604999999</c:v>
                </c:pt>
                <c:pt idx="2303">
                  <c:v>230.3049469</c:v>
                </c:pt>
                <c:pt idx="2304">
                  <c:v>230.40493774000001</c:v>
                </c:pt>
                <c:pt idx="2305">
                  <c:v>230.50492858999999</c:v>
                </c:pt>
                <c:pt idx="2306">
                  <c:v>230.60491943</c:v>
                </c:pt>
                <c:pt idx="2307">
                  <c:v>230.70491028000001</c:v>
                </c:pt>
                <c:pt idx="2308">
                  <c:v>230.80490112000001</c:v>
                </c:pt>
                <c:pt idx="2309">
                  <c:v>230.90489196999999</c:v>
                </c:pt>
                <c:pt idx="2310">
                  <c:v>231.00587462999999</c:v>
                </c:pt>
                <c:pt idx="2311">
                  <c:v>231.10586548000001</c:v>
                </c:pt>
                <c:pt idx="2312">
                  <c:v>231.20585632000001</c:v>
                </c:pt>
                <c:pt idx="2313">
                  <c:v>231.30584716999999</c:v>
                </c:pt>
                <c:pt idx="2314">
                  <c:v>231.40583801</c:v>
                </c:pt>
                <c:pt idx="2315">
                  <c:v>231.50582886000001</c:v>
                </c:pt>
                <c:pt idx="2316">
                  <c:v>231.60581970000001</c:v>
                </c:pt>
                <c:pt idx="2317">
                  <c:v>231.70581055</c:v>
                </c:pt>
                <c:pt idx="2318">
                  <c:v>231.80580139</c:v>
                </c:pt>
                <c:pt idx="2319">
                  <c:v>231.90579224000001</c:v>
                </c:pt>
                <c:pt idx="2320">
                  <c:v>232.00578307999999</c:v>
                </c:pt>
                <c:pt idx="2321">
                  <c:v>232.10577393</c:v>
                </c:pt>
                <c:pt idx="2322">
                  <c:v>232.20576477</c:v>
                </c:pt>
                <c:pt idx="2323">
                  <c:v>232.30575562000001</c:v>
                </c:pt>
                <c:pt idx="2324">
                  <c:v>232.40574645999999</c:v>
                </c:pt>
                <c:pt idx="2325">
                  <c:v>232.50573729999999</c:v>
                </c:pt>
                <c:pt idx="2326">
                  <c:v>232.60572815</c:v>
                </c:pt>
                <c:pt idx="2327">
                  <c:v>232.70570373999999</c:v>
                </c:pt>
                <c:pt idx="2328">
                  <c:v>232.80569457999999</c:v>
                </c:pt>
                <c:pt idx="2329">
                  <c:v>232.90568542</c:v>
                </c:pt>
                <c:pt idx="2330">
                  <c:v>233.00567627000001</c:v>
                </c:pt>
                <c:pt idx="2331">
                  <c:v>233.10566711000001</c:v>
                </c:pt>
                <c:pt idx="2332">
                  <c:v>233.20565796</c:v>
                </c:pt>
                <c:pt idx="2333">
                  <c:v>233.3056488</c:v>
                </c:pt>
                <c:pt idx="2334">
                  <c:v>233.40563965000001</c:v>
                </c:pt>
                <c:pt idx="2335">
                  <c:v>233.50563048999999</c:v>
                </c:pt>
                <c:pt idx="2336">
                  <c:v>233.60562134</c:v>
                </c:pt>
                <c:pt idx="2337">
                  <c:v>233.70561218</c:v>
                </c:pt>
                <c:pt idx="2338">
                  <c:v>233.80560302999999</c:v>
                </c:pt>
                <c:pt idx="2339">
                  <c:v>233.90559386999999</c:v>
                </c:pt>
                <c:pt idx="2340">
                  <c:v>234.00558472</c:v>
                </c:pt>
                <c:pt idx="2341">
                  <c:v>234.10557556000001</c:v>
                </c:pt>
                <c:pt idx="2342">
                  <c:v>234.20556640999999</c:v>
                </c:pt>
                <c:pt idx="2343">
                  <c:v>234.30555724999999</c:v>
                </c:pt>
                <c:pt idx="2344">
                  <c:v>234.4055481</c:v>
                </c:pt>
                <c:pt idx="2345">
                  <c:v>234.50552368000001</c:v>
                </c:pt>
                <c:pt idx="2346">
                  <c:v>234.60551452999999</c:v>
                </c:pt>
                <c:pt idx="2347">
                  <c:v>234.70550537</c:v>
                </c:pt>
                <c:pt idx="2348">
                  <c:v>234.80549622000001</c:v>
                </c:pt>
                <c:pt idx="2349">
                  <c:v>234.90548706000001</c:v>
                </c:pt>
                <c:pt idx="2350">
                  <c:v>235.00547791</c:v>
                </c:pt>
                <c:pt idx="2351">
                  <c:v>235.10546875</c:v>
                </c:pt>
                <c:pt idx="2352">
                  <c:v>235.20545959</c:v>
                </c:pt>
                <c:pt idx="2353">
                  <c:v>235.30545043999999</c:v>
                </c:pt>
                <c:pt idx="2354">
                  <c:v>235.40544127999999</c:v>
                </c:pt>
                <c:pt idx="2355">
                  <c:v>235.50543213</c:v>
                </c:pt>
                <c:pt idx="2356">
                  <c:v>235.60542297000001</c:v>
                </c:pt>
                <c:pt idx="2357">
                  <c:v>235.70541381999999</c:v>
                </c:pt>
                <c:pt idx="2358">
                  <c:v>235.80540465999999</c:v>
                </c:pt>
                <c:pt idx="2359">
                  <c:v>235.90539551000001</c:v>
                </c:pt>
                <c:pt idx="2360">
                  <c:v>236.00538635000001</c:v>
                </c:pt>
                <c:pt idx="2361">
                  <c:v>236.10537719999999</c:v>
                </c:pt>
                <c:pt idx="2362">
                  <c:v>236.20536804</c:v>
                </c:pt>
                <c:pt idx="2363">
                  <c:v>236.30534363000001</c:v>
                </c:pt>
                <c:pt idx="2364">
                  <c:v>236.40533447000001</c:v>
                </c:pt>
                <c:pt idx="2365">
                  <c:v>236.50532532</c:v>
                </c:pt>
                <c:pt idx="2366">
                  <c:v>236.60531616</c:v>
                </c:pt>
                <c:pt idx="2367">
                  <c:v>236.70530701000001</c:v>
                </c:pt>
                <c:pt idx="2368">
                  <c:v>236.80529784999999</c:v>
                </c:pt>
                <c:pt idx="2369">
                  <c:v>236.9052887</c:v>
                </c:pt>
                <c:pt idx="2370">
                  <c:v>237.00527954</c:v>
                </c:pt>
                <c:pt idx="2371">
                  <c:v>237.10527038999999</c:v>
                </c:pt>
                <c:pt idx="2372">
                  <c:v>237.20625304999999</c:v>
                </c:pt>
                <c:pt idx="2373">
                  <c:v>237.3062439</c:v>
                </c:pt>
                <c:pt idx="2374">
                  <c:v>237.40623474</c:v>
                </c:pt>
                <c:pt idx="2375">
                  <c:v>237.50622559000001</c:v>
                </c:pt>
                <c:pt idx="2376">
                  <c:v>237.60621642999999</c:v>
                </c:pt>
                <c:pt idx="2377">
                  <c:v>237.70620728</c:v>
                </c:pt>
                <c:pt idx="2378">
                  <c:v>237.80619812</c:v>
                </c:pt>
                <c:pt idx="2379">
                  <c:v>237.90618896000001</c:v>
                </c:pt>
                <c:pt idx="2380">
                  <c:v>238.00617980999999</c:v>
                </c:pt>
                <c:pt idx="2381">
                  <c:v>238.10617065</c:v>
                </c:pt>
                <c:pt idx="2382">
                  <c:v>238.20616150000001</c:v>
                </c:pt>
                <c:pt idx="2383">
                  <c:v>238.30615234000001</c:v>
                </c:pt>
                <c:pt idx="2384">
                  <c:v>238.40614318999999</c:v>
                </c:pt>
                <c:pt idx="2385">
                  <c:v>238.50613403</c:v>
                </c:pt>
                <c:pt idx="2386">
                  <c:v>238.60612488000001</c:v>
                </c:pt>
                <c:pt idx="2387">
                  <c:v>238.70611572000001</c:v>
                </c:pt>
                <c:pt idx="2388">
                  <c:v>238.80610657</c:v>
                </c:pt>
                <c:pt idx="2389">
                  <c:v>238.90609741</c:v>
                </c:pt>
                <c:pt idx="2390">
                  <c:v>239.00607299999999</c:v>
                </c:pt>
                <c:pt idx="2391">
                  <c:v>239.10606383999999</c:v>
                </c:pt>
                <c:pt idx="2392">
                  <c:v>239.20605469</c:v>
                </c:pt>
                <c:pt idx="2393">
                  <c:v>239.30604553000001</c:v>
                </c:pt>
                <c:pt idx="2394">
                  <c:v>239.40603637999999</c:v>
                </c:pt>
                <c:pt idx="2395">
                  <c:v>239.50602721999999</c:v>
                </c:pt>
                <c:pt idx="2396">
                  <c:v>239.60601807</c:v>
                </c:pt>
                <c:pt idx="2397">
                  <c:v>239.70600891000001</c:v>
                </c:pt>
                <c:pt idx="2398">
                  <c:v>239.80599975999999</c:v>
                </c:pt>
                <c:pt idx="2399">
                  <c:v>239.9059906</c:v>
                </c:pt>
                <c:pt idx="2400">
                  <c:v>240.00598145000001</c:v>
                </c:pt>
                <c:pt idx="2401">
                  <c:v>240.10597229000001</c:v>
                </c:pt>
                <c:pt idx="2402">
                  <c:v>240.20596312999999</c:v>
                </c:pt>
                <c:pt idx="2403">
                  <c:v>240.30595398</c:v>
                </c:pt>
                <c:pt idx="2404">
                  <c:v>240.40594482</c:v>
                </c:pt>
                <c:pt idx="2405">
                  <c:v>240.50593567000001</c:v>
                </c:pt>
                <c:pt idx="2406">
                  <c:v>240.60592650999999</c:v>
                </c:pt>
                <c:pt idx="2407">
                  <c:v>240.70591736</c:v>
                </c:pt>
                <c:pt idx="2408">
                  <c:v>240.80589294000001</c:v>
                </c:pt>
                <c:pt idx="2409">
                  <c:v>240.90588378999999</c:v>
                </c:pt>
                <c:pt idx="2410">
                  <c:v>241.00587462999999</c:v>
                </c:pt>
                <c:pt idx="2411">
                  <c:v>241.10586548000001</c:v>
                </c:pt>
                <c:pt idx="2412">
                  <c:v>241.20585632000001</c:v>
                </c:pt>
                <c:pt idx="2413">
                  <c:v>241.30584716999999</c:v>
                </c:pt>
                <c:pt idx="2414">
                  <c:v>241.40583801</c:v>
                </c:pt>
                <c:pt idx="2415">
                  <c:v>241.50582886000001</c:v>
                </c:pt>
                <c:pt idx="2416">
                  <c:v>241.60581970000001</c:v>
                </c:pt>
                <c:pt idx="2417">
                  <c:v>241.70581055</c:v>
                </c:pt>
                <c:pt idx="2418">
                  <c:v>241.80580139</c:v>
                </c:pt>
                <c:pt idx="2419">
                  <c:v>241.90579224000001</c:v>
                </c:pt>
                <c:pt idx="2420">
                  <c:v>242.00578307999999</c:v>
                </c:pt>
                <c:pt idx="2421">
                  <c:v>242.10577393</c:v>
                </c:pt>
                <c:pt idx="2422">
                  <c:v>242.20576477</c:v>
                </c:pt>
                <c:pt idx="2423">
                  <c:v>242.30575562000001</c:v>
                </c:pt>
                <c:pt idx="2424">
                  <c:v>242.40574645999999</c:v>
                </c:pt>
                <c:pt idx="2425">
                  <c:v>242.50573729999999</c:v>
                </c:pt>
                <c:pt idx="2426">
                  <c:v>242.60571289000001</c:v>
                </c:pt>
                <c:pt idx="2427">
                  <c:v>242.70570373999999</c:v>
                </c:pt>
                <c:pt idx="2428">
                  <c:v>242.80569457999999</c:v>
                </c:pt>
                <c:pt idx="2429">
                  <c:v>242.90568542</c:v>
                </c:pt>
                <c:pt idx="2430">
                  <c:v>243.00567627000001</c:v>
                </c:pt>
                <c:pt idx="2431">
                  <c:v>243.10566711000001</c:v>
                </c:pt>
                <c:pt idx="2432">
                  <c:v>243.20565796</c:v>
                </c:pt>
                <c:pt idx="2433">
                  <c:v>243.3056488</c:v>
                </c:pt>
                <c:pt idx="2434">
                  <c:v>243.40664673000001</c:v>
                </c:pt>
                <c:pt idx="2435">
                  <c:v>243.50662231000001</c:v>
                </c:pt>
                <c:pt idx="2436">
                  <c:v>243.60661315999999</c:v>
                </c:pt>
                <c:pt idx="2437">
                  <c:v>243.706604</c:v>
                </c:pt>
                <c:pt idx="2438">
                  <c:v>243.80659485000001</c:v>
                </c:pt>
                <c:pt idx="2439">
                  <c:v>243.90658568999999</c:v>
                </c:pt>
                <c:pt idx="2440">
                  <c:v>244.00657654</c:v>
                </c:pt>
                <c:pt idx="2441">
                  <c:v>244.10656738</c:v>
                </c:pt>
                <c:pt idx="2442">
                  <c:v>244.20655823000001</c:v>
                </c:pt>
                <c:pt idx="2443">
                  <c:v>244.30654906999999</c:v>
                </c:pt>
                <c:pt idx="2444">
                  <c:v>244.40653992</c:v>
                </c:pt>
                <c:pt idx="2445">
                  <c:v>244.50653076</c:v>
                </c:pt>
                <c:pt idx="2446">
                  <c:v>244.60652160999999</c:v>
                </c:pt>
                <c:pt idx="2447">
                  <c:v>244.70651244999999</c:v>
                </c:pt>
                <c:pt idx="2448">
                  <c:v>244.8065033</c:v>
                </c:pt>
                <c:pt idx="2449">
                  <c:v>244.90649414000001</c:v>
                </c:pt>
                <c:pt idx="2450">
                  <c:v>245.00648498999999</c:v>
                </c:pt>
                <c:pt idx="2451">
                  <c:v>245.10647582999999</c:v>
                </c:pt>
                <c:pt idx="2452">
                  <c:v>245.20646667</c:v>
                </c:pt>
                <c:pt idx="2453">
                  <c:v>245.30644226000001</c:v>
                </c:pt>
                <c:pt idx="2454">
                  <c:v>245.40643310999999</c:v>
                </c:pt>
                <c:pt idx="2455">
                  <c:v>245.50642395</c:v>
                </c:pt>
                <c:pt idx="2456">
                  <c:v>245.60641479</c:v>
                </c:pt>
                <c:pt idx="2457">
                  <c:v>245.70640564000001</c:v>
                </c:pt>
                <c:pt idx="2458">
                  <c:v>245.80639647999999</c:v>
                </c:pt>
                <c:pt idx="2459">
                  <c:v>245.90638733</c:v>
                </c:pt>
                <c:pt idx="2460">
                  <c:v>246.00637817</c:v>
                </c:pt>
                <c:pt idx="2461">
                  <c:v>246.10636901999999</c:v>
                </c:pt>
                <c:pt idx="2462">
                  <c:v>246.20635985999999</c:v>
                </c:pt>
                <c:pt idx="2463">
                  <c:v>246.30635071</c:v>
                </c:pt>
                <c:pt idx="2464">
                  <c:v>246.40634155000001</c:v>
                </c:pt>
                <c:pt idx="2465">
                  <c:v>246.50633239999999</c:v>
                </c:pt>
                <c:pt idx="2466">
                  <c:v>246.60632323999999</c:v>
                </c:pt>
                <c:pt idx="2467">
                  <c:v>246.70631409000001</c:v>
                </c:pt>
                <c:pt idx="2468">
                  <c:v>246.80630493000001</c:v>
                </c:pt>
                <c:pt idx="2469">
                  <c:v>246.90629577999999</c:v>
                </c:pt>
                <c:pt idx="2470">
                  <c:v>247.00628662</c:v>
                </c:pt>
                <c:pt idx="2471">
                  <c:v>247.10626221000001</c:v>
                </c:pt>
                <c:pt idx="2472">
                  <c:v>247.20625304999999</c:v>
                </c:pt>
                <c:pt idx="2473">
                  <c:v>247.3062439</c:v>
                </c:pt>
                <c:pt idx="2474">
                  <c:v>247.40623474</c:v>
                </c:pt>
                <c:pt idx="2475">
                  <c:v>247.50622559000001</c:v>
                </c:pt>
                <c:pt idx="2476">
                  <c:v>247.60621642999999</c:v>
                </c:pt>
                <c:pt idx="2477">
                  <c:v>247.70620728</c:v>
                </c:pt>
                <c:pt idx="2478">
                  <c:v>247.80619812</c:v>
                </c:pt>
                <c:pt idx="2479">
                  <c:v>247.90618896000001</c:v>
                </c:pt>
                <c:pt idx="2480">
                  <c:v>248.00617980999999</c:v>
                </c:pt>
                <c:pt idx="2481">
                  <c:v>248.10617065</c:v>
                </c:pt>
                <c:pt idx="2482">
                  <c:v>248.20616150000001</c:v>
                </c:pt>
                <c:pt idx="2483">
                  <c:v>248.30615234000001</c:v>
                </c:pt>
                <c:pt idx="2484">
                  <c:v>248.40614318999999</c:v>
                </c:pt>
                <c:pt idx="2485">
                  <c:v>248.50613403</c:v>
                </c:pt>
                <c:pt idx="2486">
                  <c:v>248.60612488000001</c:v>
                </c:pt>
                <c:pt idx="2487">
                  <c:v>248.70611572000001</c:v>
                </c:pt>
                <c:pt idx="2488">
                  <c:v>248.80610657</c:v>
                </c:pt>
                <c:pt idx="2489">
                  <c:v>248.90608215</c:v>
                </c:pt>
                <c:pt idx="2490">
                  <c:v>249.00607299999999</c:v>
                </c:pt>
                <c:pt idx="2491">
                  <c:v>249.10606383999999</c:v>
                </c:pt>
                <c:pt idx="2492">
                  <c:v>249.20605469</c:v>
                </c:pt>
                <c:pt idx="2493">
                  <c:v>249.30604553000001</c:v>
                </c:pt>
                <c:pt idx="2494">
                  <c:v>249.40603637999999</c:v>
                </c:pt>
                <c:pt idx="2495">
                  <c:v>249.50602721999999</c:v>
                </c:pt>
                <c:pt idx="2496">
                  <c:v>249.60601807</c:v>
                </c:pt>
                <c:pt idx="2497">
                  <c:v>249.70701599</c:v>
                </c:pt>
                <c:pt idx="2498">
                  <c:v>249.80700684000001</c:v>
                </c:pt>
                <c:pt idx="2499">
                  <c:v>249.90698241999999</c:v>
                </c:pt>
                <c:pt idx="2500">
                  <c:v>250.00697327</c:v>
                </c:pt>
                <c:pt idx="2501">
                  <c:v>250.10696411000001</c:v>
                </c:pt>
                <c:pt idx="2502">
                  <c:v>250.20695495999999</c:v>
                </c:pt>
                <c:pt idx="2503">
                  <c:v>250.30694579999999</c:v>
                </c:pt>
                <c:pt idx="2504">
                  <c:v>250.40693665000001</c:v>
                </c:pt>
                <c:pt idx="2505">
                  <c:v>250.50692749000001</c:v>
                </c:pt>
                <c:pt idx="2506">
                  <c:v>250.60691833000001</c:v>
                </c:pt>
                <c:pt idx="2507">
                  <c:v>250.70690918</c:v>
                </c:pt>
                <c:pt idx="2508">
                  <c:v>250.80690002</c:v>
                </c:pt>
                <c:pt idx="2509">
                  <c:v>250.90689087000001</c:v>
                </c:pt>
                <c:pt idx="2510">
                  <c:v>251.00688170999999</c:v>
                </c:pt>
                <c:pt idx="2511">
                  <c:v>251.10687256</c:v>
                </c:pt>
                <c:pt idx="2512">
                  <c:v>251.2068634</c:v>
                </c:pt>
                <c:pt idx="2513">
                  <c:v>251.30685424999999</c:v>
                </c:pt>
                <c:pt idx="2514">
                  <c:v>251.40684508999999</c:v>
                </c:pt>
                <c:pt idx="2515">
                  <c:v>251.50683594</c:v>
                </c:pt>
                <c:pt idx="2516">
                  <c:v>251.60682678000001</c:v>
                </c:pt>
                <c:pt idx="2517">
                  <c:v>251.70680236999999</c:v>
                </c:pt>
                <c:pt idx="2518">
                  <c:v>251.80679321</c:v>
                </c:pt>
                <c:pt idx="2519">
                  <c:v>251.90678406000001</c:v>
                </c:pt>
                <c:pt idx="2520">
                  <c:v>252.00677490000001</c:v>
                </c:pt>
                <c:pt idx="2521">
                  <c:v>252.10676574999999</c:v>
                </c:pt>
                <c:pt idx="2522">
                  <c:v>252.20675659</c:v>
                </c:pt>
                <c:pt idx="2523">
                  <c:v>252.30674744000001</c:v>
                </c:pt>
                <c:pt idx="2524">
                  <c:v>252.40673828000001</c:v>
                </c:pt>
                <c:pt idx="2525">
                  <c:v>252.50672913</c:v>
                </c:pt>
                <c:pt idx="2526">
                  <c:v>252.60671997</c:v>
                </c:pt>
                <c:pt idx="2527">
                  <c:v>252.70671082000001</c:v>
                </c:pt>
                <c:pt idx="2528">
                  <c:v>252.80670165999999</c:v>
                </c:pt>
                <c:pt idx="2529">
                  <c:v>252.90669249999999</c:v>
                </c:pt>
                <c:pt idx="2530">
                  <c:v>253.00668335</c:v>
                </c:pt>
                <c:pt idx="2531">
                  <c:v>253.10667419000001</c:v>
                </c:pt>
                <c:pt idx="2532">
                  <c:v>253.20666503999999</c:v>
                </c:pt>
                <c:pt idx="2533">
                  <c:v>253.30665587999999</c:v>
                </c:pt>
                <c:pt idx="2534">
                  <c:v>253.40664673000001</c:v>
                </c:pt>
                <c:pt idx="2535">
                  <c:v>253.50662231000001</c:v>
                </c:pt>
                <c:pt idx="2536">
                  <c:v>253.60661315999999</c:v>
                </c:pt>
                <c:pt idx="2537">
                  <c:v>253.706604</c:v>
                </c:pt>
                <c:pt idx="2538">
                  <c:v>253.80659485000001</c:v>
                </c:pt>
                <c:pt idx="2539">
                  <c:v>253.90658568999999</c:v>
                </c:pt>
                <c:pt idx="2540">
                  <c:v>254.00657654</c:v>
                </c:pt>
                <c:pt idx="2541">
                  <c:v>254.10656738</c:v>
                </c:pt>
                <c:pt idx="2542">
                  <c:v>254.20655823000001</c:v>
                </c:pt>
                <c:pt idx="2543">
                  <c:v>254.30654906999999</c:v>
                </c:pt>
                <c:pt idx="2544">
                  <c:v>254.40653992</c:v>
                </c:pt>
                <c:pt idx="2545">
                  <c:v>254.50653076</c:v>
                </c:pt>
                <c:pt idx="2546">
                  <c:v>254.60652160999999</c:v>
                </c:pt>
                <c:pt idx="2547">
                  <c:v>254.70651244999999</c:v>
                </c:pt>
                <c:pt idx="2548">
                  <c:v>254.8065033</c:v>
                </c:pt>
                <c:pt idx="2549">
                  <c:v>254.90649414000001</c:v>
                </c:pt>
                <c:pt idx="2550">
                  <c:v>255.00648498999999</c:v>
                </c:pt>
                <c:pt idx="2551">
                  <c:v>255.10647582999999</c:v>
                </c:pt>
                <c:pt idx="2552">
                  <c:v>255.20645142000001</c:v>
                </c:pt>
                <c:pt idx="2553">
                  <c:v>255.30644226000001</c:v>
                </c:pt>
                <c:pt idx="2554">
                  <c:v>255.40643310999999</c:v>
                </c:pt>
                <c:pt idx="2555">
                  <c:v>255.50642395</c:v>
                </c:pt>
                <c:pt idx="2556">
                  <c:v>255.60641479</c:v>
                </c:pt>
                <c:pt idx="2557">
                  <c:v>255.70640564000001</c:v>
                </c:pt>
                <c:pt idx="2558">
                  <c:v>255.80639647999999</c:v>
                </c:pt>
                <c:pt idx="2559">
                  <c:v>255.90739440999999</c:v>
                </c:pt>
                <c:pt idx="2560">
                  <c:v>256.00738525000003</c:v>
                </c:pt>
                <c:pt idx="2561">
                  <c:v>256.10736084000001</c:v>
                </c:pt>
                <c:pt idx="2562">
                  <c:v>256.20736693999999</c:v>
                </c:pt>
                <c:pt idx="2563">
                  <c:v>256.30734253000003</c:v>
                </c:pt>
                <c:pt idx="2564">
                  <c:v>256.40734863</c:v>
                </c:pt>
                <c:pt idx="2565">
                  <c:v>256.50732421999999</c:v>
                </c:pt>
                <c:pt idx="2566">
                  <c:v>256.60733032000002</c:v>
                </c:pt>
                <c:pt idx="2567">
                  <c:v>256.70730591</c:v>
                </c:pt>
                <c:pt idx="2568">
                  <c:v>256.80731200999998</c:v>
                </c:pt>
                <c:pt idx="2569">
                  <c:v>256.90728760000002</c:v>
                </c:pt>
                <c:pt idx="2570">
                  <c:v>257.00729369999999</c:v>
                </c:pt>
                <c:pt idx="2571">
                  <c:v>257.10726928999998</c:v>
                </c:pt>
                <c:pt idx="2572">
                  <c:v>257.20724487000001</c:v>
                </c:pt>
                <c:pt idx="2573">
                  <c:v>257.30725097999999</c:v>
                </c:pt>
                <c:pt idx="2574">
                  <c:v>257.40722656000003</c:v>
                </c:pt>
                <c:pt idx="2575">
                  <c:v>257.50723267000001</c:v>
                </c:pt>
                <c:pt idx="2576">
                  <c:v>257.60720824999999</c:v>
                </c:pt>
                <c:pt idx="2577">
                  <c:v>257.70721436000002</c:v>
                </c:pt>
                <c:pt idx="2578">
                  <c:v>257.80718994</c:v>
                </c:pt>
                <c:pt idx="2579">
                  <c:v>257.90719603999997</c:v>
                </c:pt>
                <c:pt idx="2580">
                  <c:v>258.00717163000002</c:v>
                </c:pt>
                <c:pt idx="2581">
                  <c:v>258.10717772999999</c:v>
                </c:pt>
                <c:pt idx="2582">
                  <c:v>258.20715331999997</c:v>
                </c:pt>
                <c:pt idx="2583">
                  <c:v>258.30715942</c:v>
                </c:pt>
                <c:pt idx="2584">
                  <c:v>258.40713500999999</c:v>
                </c:pt>
                <c:pt idx="2585">
                  <c:v>258.50714111000002</c:v>
                </c:pt>
                <c:pt idx="2586">
                  <c:v>258.60711670000001</c:v>
                </c:pt>
                <c:pt idx="2587">
                  <c:v>258.70712279999998</c:v>
                </c:pt>
                <c:pt idx="2588">
                  <c:v>258.80709839000002</c:v>
                </c:pt>
                <c:pt idx="2589">
                  <c:v>258.90707397</c:v>
                </c:pt>
                <c:pt idx="2590">
                  <c:v>259.00708007999998</c:v>
                </c:pt>
                <c:pt idx="2591">
                  <c:v>259.10705566000001</c:v>
                </c:pt>
                <c:pt idx="2592">
                  <c:v>259.20706177</c:v>
                </c:pt>
                <c:pt idx="2593">
                  <c:v>259.30703734999997</c:v>
                </c:pt>
                <c:pt idx="2594">
                  <c:v>259.40704346000001</c:v>
                </c:pt>
                <c:pt idx="2595">
                  <c:v>259.50701903999999</c:v>
                </c:pt>
                <c:pt idx="2596">
                  <c:v>259.60702515000003</c:v>
                </c:pt>
                <c:pt idx="2597">
                  <c:v>259.70700073</c:v>
                </c:pt>
                <c:pt idx="2598">
                  <c:v>259.80700683999999</c:v>
                </c:pt>
                <c:pt idx="2599">
                  <c:v>259.90698242000002</c:v>
                </c:pt>
                <c:pt idx="2600">
                  <c:v>260.00698853</c:v>
                </c:pt>
                <c:pt idx="2601">
                  <c:v>260.10696410999998</c:v>
                </c:pt>
                <c:pt idx="2602">
                  <c:v>260.20697021000001</c:v>
                </c:pt>
                <c:pt idx="2603">
                  <c:v>260.30694579999999</c:v>
                </c:pt>
                <c:pt idx="2604">
                  <c:v>260.40695190000002</c:v>
                </c:pt>
                <c:pt idx="2605">
                  <c:v>260.50692749000001</c:v>
                </c:pt>
                <c:pt idx="2606">
                  <c:v>260.60693358999998</c:v>
                </c:pt>
                <c:pt idx="2607">
                  <c:v>260.70690918000003</c:v>
                </c:pt>
                <c:pt idx="2608">
                  <c:v>260.80688477000001</c:v>
                </c:pt>
                <c:pt idx="2609">
                  <c:v>260.90689086999998</c:v>
                </c:pt>
                <c:pt idx="2610">
                  <c:v>261.00686646000003</c:v>
                </c:pt>
                <c:pt idx="2611">
                  <c:v>261.10687256</c:v>
                </c:pt>
                <c:pt idx="2612">
                  <c:v>261.20684813999998</c:v>
                </c:pt>
                <c:pt idx="2613">
                  <c:v>261.30685425000001</c:v>
                </c:pt>
                <c:pt idx="2614">
                  <c:v>261.40682982999999</c:v>
                </c:pt>
                <c:pt idx="2615">
                  <c:v>261.50683593999997</c:v>
                </c:pt>
                <c:pt idx="2616">
                  <c:v>261.60681152000001</c:v>
                </c:pt>
                <c:pt idx="2617">
                  <c:v>261.70681762999999</c:v>
                </c:pt>
                <c:pt idx="2618">
                  <c:v>261.80679321000002</c:v>
                </c:pt>
                <c:pt idx="2619">
                  <c:v>261.90679932</c:v>
                </c:pt>
                <c:pt idx="2620">
                  <c:v>262.00677489999998</c:v>
                </c:pt>
                <c:pt idx="2621">
                  <c:v>262.10678101000002</c:v>
                </c:pt>
                <c:pt idx="2622">
                  <c:v>262.20776367000002</c:v>
                </c:pt>
                <c:pt idx="2623">
                  <c:v>262.30773926000001</c:v>
                </c:pt>
                <c:pt idx="2624">
                  <c:v>262.40774535999998</c:v>
                </c:pt>
                <c:pt idx="2625">
                  <c:v>262.50772095000002</c:v>
                </c:pt>
                <c:pt idx="2626">
                  <c:v>262.60772704999999</c:v>
                </c:pt>
                <c:pt idx="2627">
                  <c:v>262.70770263999998</c:v>
                </c:pt>
                <c:pt idx="2628">
                  <c:v>262.80770874000001</c:v>
                </c:pt>
                <c:pt idx="2629">
                  <c:v>262.90768433</c:v>
                </c:pt>
                <c:pt idx="2630">
                  <c:v>263.00769043000003</c:v>
                </c:pt>
                <c:pt idx="2631">
                  <c:v>263.10766602000001</c:v>
                </c:pt>
                <c:pt idx="2632">
                  <c:v>263.20767211999998</c:v>
                </c:pt>
                <c:pt idx="2633">
                  <c:v>263.30764771000003</c:v>
                </c:pt>
                <c:pt idx="2634">
                  <c:v>263.40762329</c:v>
                </c:pt>
                <c:pt idx="2635">
                  <c:v>263.50762938999998</c:v>
                </c:pt>
                <c:pt idx="2636">
                  <c:v>263.60760498000002</c:v>
                </c:pt>
                <c:pt idx="2637">
                  <c:v>263.70761107999999</c:v>
                </c:pt>
                <c:pt idx="2638">
                  <c:v>263.80758666999998</c:v>
                </c:pt>
                <c:pt idx="2639">
                  <c:v>263.90759277000001</c:v>
                </c:pt>
                <c:pt idx="2640">
                  <c:v>264.00756835999999</c:v>
                </c:pt>
                <c:pt idx="2641">
                  <c:v>264.10757446000002</c:v>
                </c:pt>
                <c:pt idx="2642">
                  <c:v>264.20755005000001</c:v>
                </c:pt>
                <c:pt idx="2643">
                  <c:v>264.30755614999998</c:v>
                </c:pt>
                <c:pt idx="2644">
                  <c:v>264.40753174000002</c:v>
                </c:pt>
                <c:pt idx="2645">
                  <c:v>264.50753784</c:v>
                </c:pt>
                <c:pt idx="2646">
                  <c:v>264.60751342999998</c:v>
                </c:pt>
                <c:pt idx="2647">
                  <c:v>264.70751953000001</c:v>
                </c:pt>
                <c:pt idx="2648">
                  <c:v>264.80749512</c:v>
                </c:pt>
                <c:pt idx="2649">
                  <c:v>264.90750121999997</c:v>
                </c:pt>
                <c:pt idx="2650">
                  <c:v>265.00747681000001</c:v>
                </c:pt>
                <c:pt idx="2651">
                  <c:v>265.10748290999999</c:v>
                </c:pt>
                <c:pt idx="2652">
                  <c:v>265.20745849999997</c:v>
                </c:pt>
                <c:pt idx="2653">
                  <c:v>265.30743408000001</c:v>
                </c:pt>
                <c:pt idx="2654">
                  <c:v>265.40744018999999</c:v>
                </c:pt>
                <c:pt idx="2655">
                  <c:v>265.50741577000002</c:v>
                </c:pt>
                <c:pt idx="2656">
                  <c:v>265.60742188</c:v>
                </c:pt>
                <c:pt idx="2657">
                  <c:v>265.70739745999998</c:v>
                </c:pt>
                <c:pt idx="2658">
                  <c:v>265.80740356000001</c:v>
                </c:pt>
                <c:pt idx="2659">
                  <c:v>265.90737915</c:v>
                </c:pt>
                <c:pt idx="2660">
                  <c:v>266.00738525000003</c:v>
                </c:pt>
                <c:pt idx="2661">
                  <c:v>266.10736084000001</c:v>
                </c:pt>
                <c:pt idx="2662">
                  <c:v>266.20736693999999</c:v>
                </c:pt>
                <c:pt idx="2663">
                  <c:v>266.30734253000003</c:v>
                </c:pt>
                <c:pt idx="2664">
                  <c:v>266.40734863</c:v>
                </c:pt>
                <c:pt idx="2665">
                  <c:v>266.50732421999999</c:v>
                </c:pt>
                <c:pt idx="2666">
                  <c:v>266.60733032000002</c:v>
                </c:pt>
                <c:pt idx="2667">
                  <c:v>266.70730591</c:v>
                </c:pt>
                <c:pt idx="2668">
                  <c:v>266.80731200999998</c:v>
                </c:pt>
                <c:pt idx="2669">
                  <c:v>266.90728760000002</c:v>
                </c:pt>
                <c:pt idx="2670">
                  <c:v>267.00726318</c:v>
                </c:pt>
                <c:pt idx="2671">
                  <c:v>267.10726928999998</c:v>
                </c:pt>
                <c:pt idx="2672">
                  <c:v>267.20724487000001</c:v>
                </c:pt>
                <c:pt idx="2673">
                  <c:v>267.30725097999999</c:v>
                </c:pt>
                <c:pt idx="2674">
                  <c:v>267.40722656000003</c:v>
                </c:pt>
                <c:pt idx="2675">
                  <c:v>267.50723267000001</c:v>
                </c:pt>
                <c:pt idx="2676">
                  <c:v>267.60720824999999</c:v>
                </c:pt>
                <c:pt idx="2677">
                  <c:v>267.70721436000002</c:v>
                </c:pt>
                <c:pt idx="2678">
                  <c:v>267.80718994</c:v>
                </c:pt>
                <c:pt idx="2679">
                  <c:v>267.90719603999997</c:v>
                </c:pt>
                <c:pt idx="2680">
                  <c:v>268.00717163000002</c:v>
                </c:pt>
                <c:pt idx="2681">
                  <c:v>268.10717772999999</c:v>
                </c:pt>
                <c:pt idx="2682">
                  <c:v>268.20715331999997</c:v>
                </c:pt>
                <c:pt idx="2683">
                  <c:v>268.30715942</c:v>
                </c:pt>
                <c:pt idx="2684">
                  <c:v>268.40814209000001</c:v>
                </c:pt>
                <c:pt idx="2685">
                  <c:v>268.50811768</c:v>
                </c:pt>
                <c:pt idx="2686">
                  <c:v>268.60812378000003</c:v>
                </c:pt>
                <c:pt idx="2687">
                  <c:v>268.70809937000001</c:v>
                </c:pt>
                <c:pt idx="2688">
                  <c:v>268.80810546999999</c:v>
                </c:pt>
                <c:pt idx="2689">
                  <c:v>268.90808105000002</c:v>
                </c:pt>
                <c:pt idx="2690">
                  <c:v>269.00808716</c:v>
                </c:pt>
                <c:pt idx="2691">
                  <c:v>269.10806273999998</c:v>
                </c:pt>
                <c:pt idx="2692">
                  <c:v>269.20806885000002</c:v>
                </c:pt>
                <c:pt idx="2693">
                  <c:v>269.30804443</c:v>
                </c:pt>
                <c:pt idx="2694">
                  <c:v>269.40805053999998</c:v>
                </c:pt>
                <c:pt idx="2695">
                  <c:v>269.50802612000001</c:v>
                </c:pt>
                <c:pt idx="2696">
                  <c:v>269.60803222999999</c:v>
                </c:pt>
                <c:pt idx="2697">
                  <c:v>269.70800781000003</c:v>
                </c:pt>
                <c:pt idx="2698">
                  <c:v>269.80798340000001</c:v>
                </c:pt>
                <c:pt idx="2699">
                  <c:v>269.90798949999999</c:v>
                </c:pt>
                <c:pt idx="2700">
                  <c:v>270.00796509000003</c:v>
                </c:pt>
                <c:pt idx="2701">
                  <c:v>270.10797119</c:v>
                </c:pt>
                <c:pt idx="2702">
                  <c:v>270.20794677999999</c:v>
                </c:pt>
                <c:pt idx="2703">
                  <c:v>270.30795288000002</c:v>
                </c:pt>
                <c:pt idx="2704">
                  <c:v>270.40792847</c:v>
                </c:pt>
                <c:pt idx="2705">
                  <c:v>270.50793456999997</c:v>
                </c:pt>
                <c:pt idx="2706">
                  <c:v>270.60791016000002</c:v>
                </c:pt>
                <c:pt idx="2707">
                  <c:v>270.70791625999999</c:v>
                </c:pt>
                <c:pt idx="2708">
                  <c:v>270.80789184999998</c:v>
                </c:pt>
                <c:pt idx="2709">
                  <c:v>270.90789795000001</c:v>
                </c:pt>
                <c:pt idx="2710">
                  <c:v>271.00787353999999</c:v>
                </c:pt>
                <c:pt idx="2711">
                  <c:v>271.10787964000002</c:v>
                </c:pt>
                <c:pt idx="2712">
                  <c:v>271.20785522</c:v>
                </c:pt>
                <c:pt idx="2713">
                  <c:v>271.30786132999998</c:v>
                </c:pt>
                <c:pt idx="2714">
                  <c:v>271.40783691000001</c:v>
                </c:pt>
                <c:pt idx="2715">
                  <c:v>271.5078125</c:v>
                </c:pt>
                <c:pt idx="2716">
                  <c:v>271.60781859999997</c:v>
                </c:pt>
                <c:pt idx="2717">
                  <c:v>271.70779419000002</c:v>
                </c:pt>
                <c:pt idx="2718">
                  <c:v>271.80780028999999</c:v>
                </c:pt>
                <c:pt idx="2719">
                  <c:v>271.90777587999997</c:v>
                </c:pt>
                <c:pt idx="2720">
                  <c:v>272.00778198</c:v>
                </c:pt>
                <c:pt idx="2721">
                  <c:v>272.10775756999999</c:v>
                </c:pt>
                <c:pt idx="2722">
                  <c:v>272.20776367000002</c:v>
                </c:pt>
                <c:pt idx="2723">
                  <c:v>272.30773926000001</c:v>
                </c:pt>
                <c:pt idx="2724">
                  <c:v>272.40774535999998</c:v>
                </c:pt>
                <c:pt idx="2725">
                  <c:v>272.50772095000002</c:v>
                </c:pt>
                <c:pt idx="2726">
                  <c:v>272.60772704999999</c:v>
                </c:pt>
                <c:pt idx="2727">
                  <c:v>272.70770263999998</c:v>
                </c:pt>
                <c:pt idx="2728">
                  <c:v>272.80770874000001</c:v>
                </c:pt>
                <c:pt idx="2729">
                  <c:v>272.90768433</c:v>
                </c:pt>
                <c:pt idx="2730">
                  <c:v>273.00769043000003</c:v>
                </c:pt>
                <c:pt idx="2731">
                  <c:v>273.10766602000001</c:v>
                </c:pt>
                <c:pt idx="2732">
                  <c:v>273.20767211999998</c:v>
                </c:pt>
                <c:pt idx="2733">
                  <c:v>273.30764771000003</c:v>
                </c:pt>
                <c:pt idx="2734">
                  <c:v>273.40762329</c:v>
                </c:pt>
                <c:pt idx="2735">
                  <c:v>273.50762938999998</c:v>
                </c:pt>
                <c:pt idx="2736">
                  <c:v>273.60760498000002</c:v>
                </c:pt>
                <c:pt idx="2737">
                  <c:v>273.70761107999999</c:v>
                </c:pt>
                <c:pt idx="2738">
                  <c:v>273.80758666999998</c:v>
                </c:pt>
                <c:pt idx="2739">
                  <c:v>273.90759277000001</c:v>
                </c:pt>
                <c:pt idx="2740">
                  <c:v>274.00756835999999</c:v>
                </c:pt>
                <c:pt idx="2741">
                  <c:v>274.10757446000002</c:v>
                </c:pt>
                <c:pt idx="2742">
                  <c:v>274.20755005000001</c:v>
                </c:pt>
                <c:pt idx="2743">
                  <c:v>274.30755614999998</c:v>
                </c:pt>
                <c:pt idx="2744">
                  <c:v>274.40753174000002</c:v>
                </c:pt>
                <c:pt idx="2745">
                  <c:v>274.50753784</c:v>
                </c:pt>
                <c:pt idx="2746">
                  <c:v>274.60852051000001</c:v>
                </c:pt>
                <c:pt idx="2747">
                  <c:v>274.70849608999998</c:v>
                </c:pt>
                <c:pt idx="2748">
                  <c:v>274.80850220000002</c:v>
                </c:pt>
                <c:pt idx="2749">
                  <c:v>274.90847778</c:v>
                </c:pt>
                <c:pt idx="2750">
                  <c:v>275.00848388999998</c:v>
                </c:pt>
                <c:pt idx="2751">
                  <c:v>275.10845947000001</c:v>
                </c:pt>
                <c:pt idx="2752">
                  <c:v>275.20846558</c:v>
                </c:pt>
                <c:pt idx="2753">
                  <c:v>275.30844115999997</c:v>
                </c:pt>
                <c:pt idx="2754">
                  <c:v>275.40844727000001</c:v>
                </c:pt>
                <c:pt idx="2755">
                  <c:v>275.50842284999999</c:v>
                </c:pt>
                <c:pt idx="2756">
                  <c:v>275.60842896000003</c:v>
                </c:pt>
                <c:pt idx="2757">
                  <c:v>275.70840454</c:v>
                </c:pt>
                <c:pt idx="2758">
                  <c:v>275.80841063999998</c:v>
                </c:pt>
                <c:pt idx="2759">
                  <c:v>275.90838623000002</c:v>
                </c:pt>
                <c:pt idx="2760">
                  <c:v>276.00839232999999</c:v>
                </c:pt>
                <c:pt idx="2761">
                  <c:v>276.10836791999998</c:v>
                </c:pt>
                <c:pt idx="2762">
                  <c:v>276.20834351000002</c:v>
                </c:pt>
                <c:pt idx="2763">
                  <c:v>276.30834960999999</c:v>
                </c:pt>
                <c:pt idx="2764">
                  <c:v>276.40832519999998</c:v>
                </c:pt>
                <c:pt idx="2765">
                  <c:v>276.50833130000001</c:v>
                </c:pt>
                <c:pt idx="2766">
                  <c:v>276.60830687999999</c:v>
                </c:pt>
                <c:pt idx="2767">
                  <c:v>276.70831299000002</c:v>
                </c:pt>
                <c:pt idx="2768">
                  <c:v>276.80828857</c:v>
                </c:pt>
                <c:pt idx="2769">
                  <c:v>276.90829467999998</c:v>
                </c:pt>
                <c:pt idx="2770">
                  <c:v>277.00827026000002</c:v>
                </c:pt>
                <c:pt idx="2771">
                  <c:v>277.10827637</c:v>
                </c:pt>
                <c:pt idx="2772">
                  <c:v>277.20825194999998</c:v>
                </c:pt>
                <c:pt idx="2773">
                  <c:v>277.30825806000001</c:v>
                </c:pt>
                <c:pt idx="2774">
                  <c:v>277.40823363999999</c:v>
                </c:pt>
                <c:pt idx="2775">
                  <c:v>277.50823974999997</c:v>
                </c:pt>
                <c:pt idx="2776">
                  <c:v>277.60821533000001</c:v>
                </c:pt>
                <c:pt idx="2777">
                  <c:v>277.70822143999999</c:v>
                </c:pt>
                <c:pt idx="2778">
                  <c:v>277.80819702000002</c:v>
                </c:pt>
                <c:pt idx="2779">
                  <c:v>277.90817261000001</c:v>
                </c:pt>
                <c:pt idx="2780">
                  <c:v>278.00817870999998</c:v>
                </c:pt>
                <c:pt idx="2781">
                  <c:v>278.10815430000002</c:v>
                </c:pt>
                <c:pt idx="2782">
                  <c:v>278.2081604</c:v>
                </c:pt>
                <c:pt idx="2783">
                  <c:v>278.30813598999998</c:v>
                </c:pt>
                <c:pt idx="2784">
                  <c:v>278.40814209000001</c:v>
                </c:pt>
                <c:pt idx="2785">
                  <c:v>278.50811768</c:v>
                </c:pt>
                <c:pt idx="2786">
                  <c:v>278.60812378000003</c:v>
                </c:pt>
                <c:pt idx="2787">
                  <c:v>278.70809937000001</c:v>
                </c:pt>
                <c:pt idx="2788">
                  <c:v>278.80810546999999</c:v>
                </c:pt>
                <c:pt idx="2789">
                  <c:v>278.90808105000002</c:v>
                </c:pt>
                <c:pt idx="2790">
                  <c:v>279.00808716</c:v>
                </c:pt>
                <c:pt idx="2791">
                  <c:v>279.10806273999998</c:v>
                </c:pt>
                <c:pt idx="2792">
                  <c:v>279.20806885000002</c:v>
                </c:pt>
                <c:pt idx="2793">
                  <c:v>279.30804443</c:v>
                </c:pt>
                <c:pt idx="2794">
                  <c:v>279.40805053999998</c:v>
                </c:pt>
                <c:pt idx="2795">
                  <c:v>279.50802612000001</c:v>
                </c:pt>
                <c:pt idx="2796">
                  <c:v>279.60800171</c:v>
                </c:pt>
                <c:pt idx="2797">
                  <c:v>279.70800781000003</c:v>
                </c:pt>
                <c:pt idx="2798">
                  <c:v>279.80798340000001</c:v>
                </c:pt>
                <c:pt idx="2799">
                  <c:v>279.90798949999999</c:v>
                </c:pt>
              </c:numCache>
            </c:numRef>
          </c:xVal>
          <c:yVal>
            <c:numRef>
              <c:f>'Sim02_Neck-y-moment'!$B$3:$B$2802</c:f>
              <c:numCache>
                <c:formatCode>0.00</c:formatCode>
                <c:ptCount val="2800"/>
                <c:pt idx="0">
                  <c:v>0</c:v>
                </c:pt>
                <c:pt idx="1">
                  <c:v>-6.7394407232999995E-4</c:v>
                </c:pt>
                <c:pt idx="2">
                  <c:v>-2.5887284428E-3</c:v>
                </c:pt>
                <c:pt idx="3">
                  <c:v>-5.4883114061999999E-3</c:v>
                </c:pt>
                <c:pt idx="4">
                  <c:v>-9.5268031582000003E-3</c:v>
                </c:pt>
                <c:pt idx="5">
                  <c:v>-1.2823673896000001E-2</c:v>
                </c:pt>
                <c:pt idx="6">
                  <c:v>-1.1466490104999999E-2</c:v>
                </c:pt>
                <c:pt idx="7">
                  <c:v>-1.2817818671E-2</c:v>
                </c:pt>
                <c:pt idx="8">
                  <c:v>-1.3707237318E-2</c:v>
                </c:pt>
                <c:pt idx="9">
                  <c:v>-1.8610572442000001E-2</c:v>
                </c:pt>
                <c:pt idx="10">
                  <c:v>-2.2858977318E-2</c:v>
                </c:pt>
                <c:pt idx="11">
                  <c:v>-1.5966854990000001E-2</c:v>
                </c:pt>
                <c:pt idx="12">
                  <c:v>-1.1159485206E-2</c:v>
                </c:pt>
                <c:pt idx="13">
                  <c:v>-7.3457905090999996E-3</c:v>
                </c:pt>
                <c:pt idx="14">
                  <c:v>-1.1730423197E-2</c:v>
                </c:pt>
                <c:pt idx="15">
                  <c:v>-4.2437505908000002E-3</c:v>
                </c:pt>
                <c:pt idx="16">
                  <c:v>-4.1343717021000002E-4</c:v>
                </c:pt>
                <c:pt idx="17">
                  <c:v>4.6363873407E-3</c:v>
                </c:pt>
                <c:pt idx="18">
                  <c:v>8.0142589286000005E-4</c:v>
                </c:pt>
                <c:pt idx="19">
                  <c:v>-6.7873848602000002E-3</c:v>
                </c:pt>
                <c:pt idx="20">
                  <c:v>-1.3073835521999999E-2</c:v>
                </c:pt>
                <c:pt idx="21">
                  <c:v>-1.4885148032999999E-2</c:v>
                </c:pt>
                <c:pt idx="22">
                  <c:v>-2.9969837517000001E-2</c:v>
                </c:pt>
                <c:pt idx="23">
                  <c:v>-1.7602184787E-2</c:v>
                </c:pt>
                <c:pt idx="24">
                  <c:v>-8.2199526950999992E-3</c:v>
                </c:pt>
                <c:pt idx="25">
                  <c:v>5.3930962458000001E-3</c:v>
                </c:pt>
                <c:pt idx="26">
                  <c:v>-1.1831247248E-3</c:v>
                </c:pt>
                <c:pt idx="27">
                  <c:v>-5.3549730218999999E-3</c:v>
                </c:pt>
                <c:pt idx="28">
                  <c:v>-7.6723648235000001E-3</c:v>
                </c:pt>
                <c:pt idx="29">
                  <c:v>-1.8024774268000001E-2</c:v>
                </c:pt>
                <c:pt idx="30">
                  <c:v>-3.3446662128000001E-2</c:v>
                </c:pt>
                <c:pt idx="31">
                  <c:v>-1.6120374202999999E-2</c:v>
                </c:pt>
                <c:pt idx="32">
                  <c:v>-1.3590580784E-2</c:v>
                </c:pt>
                <c:pt idx="33">
                  <c:v>-2.4994555860999999E-2</c:v>
                </c:pt>
                <c:pt idx="34">
                  <c:v>-4.8112520016999998E-3</c:v>
                </c:pt>
                <c:pt idx="35">
                  <c:v>-1.5283994376999999E-2</c:v>
                </c:pt>
                <c:pt idx="36">
                  <c:v>-9.1386809944999994E-3</c:v>
                </c:pt>
                <c:pt idx="37">
                  <c:v>-2.6921426876999999E-2</c:v>
                </c:pt>
                <c:pt idx="38">
                  <c:v>-1.6973169520000001E-2</c:v>
                </c:pt>
                <c:pt idx="39">
                  <c:v>8.8671868434000002E-4</c:v>
                </c:pt>
                <c:pt idx="40">
                  <c:v>-2.8474982828000001E-2</c:v>
                </c:pt>
                <c:pt idx="41">
                  <c:v>-3.3028643577999998E-2</c:v>
                </c:pt>
                <c:pt idx="42">
                  <c:v>-3.8465213030999999E-2</c:v>
                </c:pt>
                <c:pt idx="43">
                  <c:v>-3.2996777445E-2</c:v>
                </c:pt>
                <c:pt idx="44">
                  <c:v>-4.4775430113000003E-2</c:v>
                </c:pt>
                <c:pt idx="45">
                  <c:v>-3.7694927305000001E-2</c:v>
                </c:pt>
                <c:pt idx="46">
                  <c:v>-4.8688229173000003E-2</c:v>
                </c:pt>
                <c:pt idx="47">
                  <c:v>-4.3588675558999999E-2</c:v>
                </c:pt>
                <c:pt idx="48">
                  <c:v>-3.5031009464999999E-2</c:v>
                </c:pt>
                <c:pt idx="49">
                  <c:v>-4.3784007430000001E-2</c:v>
                </c:pt>
                <c:pt idx="50">
                  <c:v>-3.0218457803E-2</c:v>
                </c:pt>
                <c:pt idx="51">
                  <c:v>-4.8025242984000002E-2</c:v>
                </c:pt>
                <c:pt idx="52">
                  <c:v>-5.1513511688000002E-2</c:v>
                </c:pt>
                <c:pt idx="53">
                  <c:v>-4.4250957668000003E-2</c:v>
                </c:pt>
                <c:pt idx="54">
                  <c:v>-5.2303340285999998E-2</c:v>
                </c:pt>
                <c:pt idx="55">
                  <c:v>-4.6529226005E-2</c:v>
                </c:pt>
                <c:pt idx="56">
                  <c:v>-6.4129628241000006E-2</c:v>
                </c:pt>
                <c:pt idx="57">
                  <c:v>-6.1373777688000002E-2</c:v>
                </c:pt>
                <c:pt idx="58">
                  <c:v>-5.5757071823E-2</c:v>
                </c:pt>
                <c:pt idx="59">
                  <c:v>-7.3401980101999997E-2</c:v>
                </c:pt>
                <c:pt idx="60">
                  <c:v>-6.2399372458000001E-2</c:v>
                </c:pt>
                <c:pt idx="61">
                  <c:v>-7.2386577724999998E-2</c:v>
                </c:pt>
                <c:pt idx="62">
                  <c:v>-6.1197608708999998E-2</c:v>
                </c:pt>
                <c:pt idx="63">
                  <c:v>-9.0241916478000006E-2</c:v>
                </c:pt>
                <c:pt idx="64">
                  <c:v>-8.0937519669999999E-2</c:v>
                </c:pt>
                <c:pt idx="65">
                  <c:v>-7.7284507453000001E-2</c:v>
                </c:pt>
                <c:pt idx="66">
                  <c:v>-9.2190690339E-2</c:v>
                </c:pt>
                <c:pt idx="67">
                  <c:v>-8.1703610718000003E-2</c:v>
                </c:pt>
                <c:pt idx="68">
                  <c:v>-8.8972166180999998E-2</c:v>
                </c:pt>
                <c:pt idx="69">
                  <c:v>-9.0027168392999998E-2</c:v>
                </c:pt>
                <c:pt idx="70">
                  <c:v>-8.9258857070999995E-2</c:v>
                </c:pt>
                <c:pt idx="71">
                  <c:v>-8.3284072577999996E-2</c:v>
                </c:pt>
                <c:pt idx="72">
                  <c:v>-9.4467788935000005E-2</c:v>
                </c:pt>
                <c:pt idx="73">
                  <c:v>-0.11152676492999999</c:v>
                </c:pt>
                <c:pt idx="74">
                  <c:v>-0.10484215617000001</c:v>
                </c:pt>
                <c:pt idx="75">
                  <c:v>-0.11608808488</c:v>
                </c:pt>
                <c:pt idx="76">
                  <c:v>-9.6593409776999997E-2</c:v>
                </c:pt>
                <c:pt idx="77">
                  <c:v>-0.11972912400999999</c:v>
                </c:pt>
                <c:pt idx="78">
                  <c:v>-9.8965078592000003E-2</c:v>
                </c:pt>
                <c:pt idx="79">
                  <c:v>-0.12583187222</c:v>
                </c:pt>
                <c:pt idx="80">
                  <c:v>-0.10203797370000001</c:v>
                </c:pt>
                <c:pt idx="81">
                  <c:v>-0.13352502882</c:v>
                </c:pt>
                <c:pt idx="82">
                  <c:v>-0.12469729781</c:v>
                </c:pt>
                <c:pt idx="83">
                  <c:v>-0.11546586454</c:v>
                </c:pt>
                <c:pt idx="84">
                  <c:v>-0.12746918200999999</c:v>
                </c:pt>
                <c:pt idx="85">
                  <c:v>-0.12824064493000001</c:v>
                </c:pt>
                <c:pt idx="86">
                  <c:v>-0.12732502817999999</c:v>
                </c:pt>
                <c:pt idx="87">
                  <c:v>-0.13561400771000001</c:v>
                </c:pt>
                <c:pt idx="88">
                  <c:v>-0.13409310579</c:v>
                </c:pt>
                <c:pt idx="89">
                  <c:v>-0.14022706449</c:v>
                </c:pt>
                <c:pt idx="90">
                  <c:v>-0.14696781337000001</c:v>
                </c:pt>
                <c:pt idx="91">
                  <c:v>-0.13587656616999999</c:v>
                </c:pt>
                <c:pt idx="92">
                  <c:v>-0.14317125082000001</c:v>
                </c:pt>
                <c:pt idx="93">
                  <c:v>-0.13267114758000001</c:v>
                </c:pt>
                <c:pt idx="94">
                  <c:v>-0.14594270289</c:v>
                </c:pt>
                <c:pt idx="95">
                  <c:v>-0.15787070989999999</c:v>
                </c:pt>
                <c:pt idx="96">
                  <c:v>-0.15123189985999999</c:v>
                </c:pt>
                <c:pt idx="97">
                  <c:v>-0.16238126158999999</c:v>
                </c:pt>
                <c:pt idx="98">
                  <c:v>-0.16121935843999999</c:v>
                </c:pt>
                <c:pt idx="99">
                  <c:v>-0.16185545921</c:v>
                </c:pt>
                <c:pt idx="100">
                  <c:v>-0.15653945506</c:v>
                </c:pt>
                <c:pt idx="101">
                  <c:v>-0.15591832994999999</c:v>
                </c:pt>
                <c:pt idx="102">
                  <c:v>-0.15623645484000001</c:v>
                </c:pt>
                <c:pt idx="103">
                  <c:v>-0.16124254465000001</c:v>
                </c:pt>
                <c:pt idx="104">
                  <c:v>-0.16710555553000001</c:v>
                </c:pt>
                <c:pt idx="105">
                  <c:v>-0.16188412904999999</c:v>
                </c:pt>
                <c:pt idx="106">
                  <c:v>-0.1751627624</c:v>
                </c:pt>
                <c:pt idx="107">
                  <c:v>-0.17275536059999999</c:v>
                </c:pt>
                <c:pt idx="108">
                  <c:v>-0.16650508344000001</c:v>
                </c:pt>
                <c:pt idx="109">
                  <c:v>-0.17269225419000001</c:v>
                </c:pt>
                <c:pt idx="110">
                  <c:v>-0.16674831509999999</c:v>
                </c:pt>
                <c:pt idx="111">
                  <c:v>-0.16262309253000001</c:v>
                </c:pt>
                <c:pt idx="112">
                  <c:v>-0.17512018978999999</c:v>
                </c:pt>
                <c:pt idx="113">
                  <c:v>-0.17637264728999999</c:v>
                </c:pt>
                <c:pt idx="114">
                  <c:v>-0.17598481476</c:v>
                </c:pt>
                <c:pt idx="115">
                  <c:v>-0.16253973544</c:v>
                </c:pt>
                <c:pt idx="116">
                  <c:v>-0.17903001605999999</c:v>
                </c:pt>
                <c:pt idx="117">
                  <c:v>-0.16718755662000001</c:v>
                </c:pt>
                <c:pt idx="118">
                  <c:v>-0.16811746358999999</c:v>
                </c:pt>
                <c:pt idx="119">
                  <c:v>-0.17260521649999999</c:v>
                </c:pt>
                <c:pt idx="120">
                  <c:v>-0.17000520228999999</c:v>
                </c:pt>
                <c:pt idx="121">
                  <c:v>-0.16895355283999999</c:v>
                </c:pt>
                <c:pt idx="122">
                  <c:v>-0.16623173654000001</c:v>
                </c:pt>
                <c:pt idx="123">
                  <c:v>-0.15556548536000001</c:v>
                </c:pt>
                <c:pt idx="124">
                  <c:v>-0.14371290803</c:v>
                </c:pt>
                <c:pt idx="125">
                  <c:v>-0.14343653618999999</c:v>
                </c:pt>
                <c:pt idx="126">
                  <c:v>-0.13436459005000001</c:v>
                </c:pt>
                <c:pt idx="127">
                  <c:v>-0.13013374805</c:v>
                </c:pt>
                <c:pt idx="128">
                  <c:v>-0.13418075441999999</c:v>
                </c:pt>
                <c:pt idx="129">
                  <c:v>-0.12928619981</c:v>
                </c:pt>
                <c:pt idx="130">
                  <c:v>-0.11851193756</c:v>
                </c:pt>
                <c:pt idx="131">
                  <c:v>-0.12101104856</c:v>
                </c:pt>
                <c:pt idx="132">
                  <c:v>-0.12573789060000001</c:v>
                </c:pt>
                <c:pt idx="133">
                  <c:v>-0.1177694276</c:v>
                </c:pt>
                <c:pt idx="134">
                  <c:v>-0.12560880184000001</c:v>
                </c:pt>
                <c:pt idx="135">
                  <c:v>-0.10609707980999999</c:v>
                </c:pt>
                <c:pt idx="136">
                  <c:v>-0.11031264067</c:v>
                </c:pt>
                <c:pt idx="137">
                  <c:v>-0.11568484455</c:v>
                </c:pt>
                <c:pt idx="138">
                  <c:v>-0.10253809392</c:v>
                </c:pt>
                <c:pt idx="139">
                  <c:v>-9.4192914665000002E-2</c:v>
                </c:pt>
                <c:pt idx="140">
                  <c:v>-9.5540530979999996E-2</c:v>
                </c:pt>
                <c:pt idx="141">
                  <c:v>-9.6229955554000005E-2</c:v>
                </c:pt>
                <c:pt idx="142">
                  <c:v>-9.5748558639999995E-2</c:v>
                </c:pt>
                <c:pt idx="143">
                  <c:v>-8.2076005637999994E-2</c:v>
                </c:pt>
                <c:pt idx="144">
                  <c:v>-8.8975399733000005E-2</c:v>
                </c:pt>
                <c:pt idx="145">
                  <c:v>-8.4504373371999994E-2</c:v>
                </c:pt>
                <c:pt idx="146">
                  <c:v>-8.4612980485000003E-2</c:v>
                </c:pt>
                <c:pt idx="147">
                  <c:v>-7.1790650486999993E-2</c:v>
                </c:pt>
                <c:pt idx="148">
                  <c:v>-6.4037598670000001E-2</c:v>
                </c:pt>
                <c:pt idx="149">
                  <c:v>-6.4392216503999997E-2</c:v>
                </c:pt>
                <c:pt idx="150">
                  <c:v>-6.5430991352000006E-2</c:v>
                </c:pt>
                <c:pt idx="151">
                  <c:v>-5.8664590119999999E-2</c:v>
                </c:pt>
                <c:pt idx="152">
                  <c:v>-5.5681437254000002E-2</c:v>
                </c:pt>
                <c:pt idx="153">
                  <c:v>-5.0872735678999997E-2</c:v>
                </c:pt>
                <c:pt idx="154">
                  <c:v>-5.5116139352E-2</c:v>
                </c:pt>
                <c:pt idx="155">
                  <c:v>-6.1773918568999997E-2</c:v>
                </c:pt>
                <c:pt idx="156">
                  <c:v>-5.0878822802999997E-2</c:v>
                </c:pt>
                <c:pt idx="157">
                  <c:v>-5.9936311095999999E-2</c:v>
                </c:pt>
                <c:pt idx="158">
                  <c:v>-5.981426686E-2</c:v>
                </c:pt>
                <c:pt idx="159">
                  <c:v>-5.5423837155000003E-2</c:v>
                </c:pt>
                <c:pt idx="160">
                  <c:v>-4.5774493366000001E-2</c:v>
                </c:pt>
                <c:pt idx="161">
                  <c:v>-5.1119774579999999E-2</c:v>
                </c:pt>
                <c:pt idx="162">
                  <c:v>-4.4532492756999997E-2</c:v>
                </c:pt>
                <c:pt idx="163">
                  <c:v>-4.9051087350000001E-2</c:v>
                </c:pt>
                <c:pt idx="164">
                  <c:v>-5.6192737073000001E-2</c:v>
                </c:pt>
                <c:pt idx="165">
                  <c:v>-4.5475006104000001E-2</c:v>
                </c:pt>
                <c:pt idx="166">
                  <c:v>-4.9199663103000002E-2</c:v>
                </c:pt>
                <c:pt idx="167">
                  <c:v>-5.6286204606E-2</c:v>
                </c:pt>
                <c:pt idx="168">
                  <c:v>-4.900244996E-2</c:v>
                </c:pt>
                <c:pt idx="169">
                  <c:v>-5.2156206220000001E-2</c:v>
                </c:pt>
                <c:pt idx="170">
                  <c:v>-5.4225303232999997E-2</c:v>
                </c:pt>
                <c:pt idx="171">
                  <c:v>-4.9232706427999998E-2</c:v>
                </c:pt>
                <c:pt idx="172">
                  <c:v>-4.9792632460999998E-2</c:v>
                </c:pt>
                <c:pt idx="173">
                  <c:v>-4.8398915677999997E-2</c:v>
                </c:pt>
                <c:pt idx="174">
                  <c:v>-5.2898019551999999E-2</c:v>
                </c:pt>
                <c:pt idx="175">
                  <c:v>-2.9402725399000001E-2</c:v>
                </c:pt>
                <c:pt idx="176">
                  <c:v>-3.7849441171000003E-2</c:v>
                </c:pt>
                <c:pt idx="177">
                  <c:v>-3.1767841429E-2</c:v>
                </c:pt>
                <c:pt idx="178">
                  <c:v>-3.8466051220999997E-2</c:v>
                </c:pt>
                <c:pt idx="179">
                  <c:v>-3.9657358080000003E-2</c:v>
                </c:pt>
                <c:pt idx="180">
                  <c:v>-3.9622031151999998E-2</c:v>
                </c:pt>
                <c:pt idx="181">
                  <c:v>-3.2047826797000002E-2</c:v>
                </c:pt>
                <c:pt idx="182">
                  <c:v>-3.9925657213000003E-2</c:v>
                </c:pt>
                <c:pt idx="183">
                  <c:v>-4.8278249799999999E-2</c:v>
                </c:pt>
                <c:pt idx="184">
                  <c:v>-5.0211586058000003E-2</c:v>
                </c:pt>
                <c:pt idx="185">
                  <c:v>-3.5652328283000002E-2</c:v>
                </c:pt>
                <c:pt idx="186">
                  <c:v>-5.3312283008999997E-2</c:v>
                </c:pt>
                <c:pt idx="187">
                  <c:v>-5.2798230201000003E-2</c:v>
                </c:pt>
                <c:pt idx="188">
                  <c:v>-6.0533206909999998E-2</c:v>
                </c:pt>
                <c:pt idx="189">
                  <c:v>-7.3023304343000001E-2</c:v>
                </c:pt>
                <c:pt idx="190">
                  <c:v>-6.5707921981999998E-2</c:v>
                </c:pt>
                <c:pt idx="191">
                  <c:v>-6.8805567920000005E-2</c:v>
                </c:pt>
                <c:pt idx="192">
                  <c:v>-8.8542416691999998E-2</c:v>
                </c:pt>
                <c:pt idx="193">
                  <c:v>-8.3899281918999993E-2</c:v>
                </c:pt>
                <c:pt idx="194">
                  <c:v>-8.6529500782000002E-2</c:v>
                </c:pt>
                <c:pt idx="195">
                  <c:v>-7.5631491839999995E-2</c:v>
                </c:pt>
                <c:pt idx="196">
                  <c:v>-7.9874940217000007E-2</c:v>
                </c:pt>
                <c:pt idx="197">
                  <c:v>-7.5241856277000002E-2</c:v>
                </c:pt>
                <c:pt idx="198">
                  <c:v>-7.317173481E-2</c:v>
                </c:pt>
                <c:pt idx="199">
                  <c:v>-7.0977158843999993E-2</c:v>
                </c:pt>
                <c:pt idx="200">
                  <c:v>-5.9649184346E-2</c:v>
                </c:pt>
                <c:pt idx="201">
                  <c:v>-5.3213533014000003E-2</c:v>
                </c:pt>
                <c:pt idx="202">
                  <c:v>-5.8840274811000001E-2</c:v>
                </c:pt>
                <c:pt idx="203">
                  <c:v>-4.0306892246000002E-2</c:v>
                </c:pt>
                <c:pt idx="204">
                  <c:v>-3.6294993013000001E-2</c:v>
                </c:pt>
                <c:pt idx="205">
                  <c:v>-3.1159320846E-2</c:v>
                </c:pt>
                <c:pt idx="206">
                  <c:v>-2.0348912104999999E-2</c:v>
                </c:pt>
                <c:pt idx="207">
                  <c:v>-2.5814948604E-2</c:v>
                </c:pt>
                <c:pt idx="208">
                  <c:v>-1.2651049532000001E-2</c:v>
                </c:pt>
                <c:pt idx="209">
                  <c:v>-2.6564082130999998E-2</c:v>
                </c:pt>
                <c:pt idx="210">
                  <c:v>-2.7489216997999999E-2</c:v>
                </c:pt>
                <c:pt idx="211">
                  <c:v>-1.4866800047000001E-2</c:v>
                </c:pt>
                <c:pt idx="212">
                  <c:v>-1.8957447261000002E-2</c:v>
                </c:pt>
                <c:pt idx="213">
                  <c:v>-2.1418791263999998E-2</c:v>
                </c:pt>
                <c:pt idx="214">
                  <c:v>-8.5599208251000009E-3</c:v>
                </c:pt>
                <c:pt idx="215">
                  <c:v>-1.2363643384999999E-2</c:v>
                </c:pt>
                <c:pt idx="216">
                  <c:v>-4.7034546733000001E-3</c:v>
                </c:pt>
                <c:pt idx="217">
                  <c:v>-1.0320724918999999E-2</c:v>
                </c:pt>
                <c:pt idx="218">
                  <c:v>1.710774086E-4</c:v>
                </c:pt>
                <c:pt idx="219">
                  <c:v>-7.8237047419000005E-3</c:v>
                </c:pt>
                <c:pt idx="220">
                  <c:v>-1.0839507740000001E-4</c:v>
                </c:pt>
                <c:pt idx="221">
                  <c:v>-4.9081835895999999E-3</c:v>
                </c:pt>
                <c:pt idx="222">
                  <c:v>9.9858432077000003E-4</c:v>
                </c:pt>
                <c:pt idx="223">
                  <c:v>4.9249948934000001E-3</c:v>
                </c:pt>
                <c:pt idx="224">
                  <c:v>-9.6155749634000004E-3</c:v>
                </c:pt>
                <c:pt idx="225">
                  <c:v>1.3220577965999999E-3</c:v>
                </c:pt>
                <c:pt idx="226">
                  <c:v>-2.9493293258999998E-3</c:v>
                </c:pt>
                <c:pt idx="227">
                  <c:v>2.7638082392999999E-3</c:v>
                </c:pt>
                <c:pt idx="228">
                  <c:v>-7.1106939577000004E-3</c:v>
                </c:pt>
                <c:pt idx="229">
                  <c:v>6.9125639274999996E-3</c:v>
                </c:pt>
                <c:pt idx="230">
                  <c:v>6.7688589916E-3</c:v>
                </c:pt>
                <c:pt idx="231">
                  <c:v>1.1006151326E-2</c:v>
                </c:pt>
                <c:pt idx="232">
                  <c:v>1.5656396280999999E-3</c:v>
                </c:pt>
                <c:pt idx="233">
                  <c:v>9.7490148618999996E-3</c:v>
                </c:pt>
                <c:pt idx="234">
                  <c:v>1.8780615181E-2</c:v>
                </c:pt>
                <c:pt idx="235">
                  <c:v>8.9939739554999992E-3</c:v>
                </c:pt>
                <c:pt idx="236">
                  <c:v>1.7593517900000001E-2</c:v>
                </c:pt>
                <c:pt idx="237">
                  <c:v>1.8664630129999998E-2</c:v>
                </c:pt>
                <c:pt idx="238">
                  <c:v>1.4725919812999999E-2</c:v>
                </c:pt>
                <c:pt idx="239">
                  <c:v>1.4394839293999999E-2</c:v>
                </c:pt>
                <c:pt idx="240">
                  <c:v>1.2640411034E-2</c:v>
                </c:pt>
                <c:pt idx="241">
                  <c:v>2.5804271922000001E-2</c:v>
                </c:pt>
                <c:pt idx="242">
                  <c:v>1.4952820726E-2</c:v>
                </c:pt>
                <c:pt idx="243">
                  <c:v>2.2853180766E-2</c:v>
                </c:pt>
                <c:pt idx="244">
                  <c:v>8.3944275975000003E-3</c:v>
                </c:pt>
                <c:pt idx="245">
                  <c:v>1.6020894051E-2</c:v>
                </c:pt>
                <c:pt idx="246">
                  <c:v>1.0318137704999999E-2</c:v>
                </c:pt>
                <c:pt idx="247">
                  <c:v>-2.6342624333000001E-3</c:v>
                </c:pt>
                <c:pt idx="248">
                  <c:v>-1.445712056E-2</c:v>
                </c:pt>
                <c:pt idx="249">
                  <c:v>-1.4742204918999999E-2</c:v>
                </c:pt>
                <c:pt idx="250">
                  <c:v>-2.9654543847E-2</c:v>
                </c:pt>
                <c:pt idx="251">
                  <c:v>-4.2656514793999997E-2</c:v>
                </c:pt>
                <c:pt idx="252">
                  <c:v>-4.0936175733999998E-2</c:v>
                </c:pt>
                <c:pt idx="253">
                  <c:v>-4.7708034514999997E-2</c:v>
                </c:pt>
                <c:pt idx="254">
                  <c:v>-4.4744737446000001E-2</c:v>
                </c:pt>
                <c:pt idx="255">
                  <c:v>-5.147107318E-2</c:v>
                </c:pt>
                <c:pt idx="256">
                  <c:v>-5.2100356668000003E-2</c:v>
                </c:pt>
                <c:pt idx="257">
                  <c:v>-4.8547692597000001E-2</c:v>
                </c:pt>
                <c:pt idx="258">
                  <c:v>-5.2536468953000001E-2</c:v>
                </c:pt>
                <c:pt idx="259">
                  <c:v>-4.6594645827999999E-2</c:v>
                </c:pt>
                <c:pt idx="260">
                  <c:v>-4.7630164772000001E-2</c:v>
                </c:pt>
                <c:pt idx="261">
                  <c:v>-5.0846435129999999E-2</c:v>
                </c:pt>
                <c:pt idx="262">
                  <c:v>-4.4763024896000002E-2</c:v>
                </c:pt>
                <c:pt idx="263">
                  <c:v>-4.7108899801999997E-2</c:v>
                </c:pt>
                <c:pt idx="264">
                  <c:v>-5.7501610368E-2</c:v>
                </c:pt>
                <c:pt idx="265">
                  <c:v>-5.3422503172999999E-2</c:v>
                </c:pt>
                <c:pt idx="266">
                  <c:v>-5.1366407423999998E-2</c:v>
                </c:pt>
                <c:pt idx="267">
                  <c:v>-6.4030826092000004E-2</c:v>
                </c:pt>
                <c:pt idx="268">
                  <c:v>-6.7608967423000002E-2</c:v>
                </c:pt>
                <c:pt idx="269">
                  <c:v>-7.1952924131999996E-2</c:v>
                </c:pt>
                <c:pt idx="270">
                  <c:v>-6.5923981369000004E-2</c:v>
                </c:pt>
                <c:pt idx="271">
                  <c:v>-7.3008306324000002E-2</c:v>
                </c:pt>
                <c:pt idx="272">
                  <c:v>-7.0223316549999998E-2</c:v>
                </c:pt>
                <c:pt idx="273">
                  <c:v>-7.1492537856000002E-2</c:v>
                </c:pt>
                <c:pt idx="274">
                  <c:v>-7.2209410368999999E-2</c:v>
                </c:pt>
                <c:pt idx="275">
                  <c:v>-7.6777718960999997E-2</c:v>
                </c:pt>
                <c:pt idx="276">
                  <c:v>-8.2987889647000004E-2</c:v>
                </c:pt>
                <c:pt idx="277">
                  <c:v>-8.1864662468000005E-2</c:v>
                </c:pt>
                <c:pt idx="278">
                  <c:v>-8.0825768411000004E-2</c:v>
                </c:pt>
                <c:pt idx="279">
                  <c:v>-8.6281239986E-2</c:v>
                </c:pt>
                <c:pt idx="280">
                  <c:v>-8.4556564688999997E-2</c:v>
                </c:pt>
                <c:pt idx="281">
                  <c:v>-9.3785762787000002E-2</c:v>
                </c:pt>
                <c:pt idx="282">
                  <c:v>-8.6603976786E-2</c:v>
                </c:pt>
                <c:pt idx="283">
                  <c:v>-9.2257395386999994E-2</c:v>
                </c:pt>
                <c:pt idx="284">
                  <c:v>-8.4679894148999998E-2</c:v>
                </c:pt>
                <c:pt idx="285">
                  <c:v>-0.10545759648</c:v>
                </c:pt>
                <c:pt idx="286">
                  <c:v>-0.10145580769</c:v>
                </c:pt>
                <c:pt idx="287">
                  <c:v>-0.10454010963</c:v>
                </c:pt>
                <c:pt idx="288">
                  <c:v>-0.10674238205</c:v>
                </c:pt>
                <c:pt idx="289">
                  <c:v>-0.11109168828</c:v>
                </c:pt>
                <c:pt idx="290">
                  <c:v>-0.10875362158</c:v>
                </c:pt>
                <c:pt idx="291">
                  <c:v>-0.11745474488</c:v>
                </c:pt>
                <c:pt idx="292">
                  <c:v>-0.11447736621</c:v>
                </c:pt>
                <c:pt idx="293">
                  <c:v>-0.11859383434</c:v>
                </c:pt>
                <c:pt idx="294">
                  <c:v>-0.12655082344999999</c:v>
                </c:pt>
                <c:pt idx="295">
                  <c:v>-0.14113491774</c:v>
                </c:pt>
                <c:pt idx="296">
                  <c:v>-0.14511813223</c:v>
                </c:pt>
                <c:pt idx="297">
                  <c:v>-0.14332953095000001</c:v>
                </c:pt>
                <c:pt idx="298">
                  <c:v>-0.13479892909999999</c:v>
                </c:pt>
                <c:pt idx="299">
                  <c:v>-0.15399846435</c:v>
                </c:pt>
                <c:pt idx="300">
                  <c:v>-0.15263810754000001</c:v>
                </c:pt>
                <c:pt idx="301">
                  <c:v>-0.16034890710999999</c:v>
                </c:pt>
                <c:pt idx="302">
                  <c:v>-0.15736843646000001</c:v>
                </c:pt>
                <c:pt idx="303">
                  <c:v>-0.17265230416999999</c:v>
                </c:pt>
                <c:pt idx="304">
                  <c:v>-0.16980522871000001</c:v>
                </c:pt>
                <c:pt idx="305">
                  <c:v>-0.17201317847</c:v>
                </c:pt>
                <c:pt idx="306">
                  <c:v>-0.18414680659999999</c:v>
                </c:pt>
                <c:pt idx="307">
                  <c:v>-0.19036954641000001</c:v>
                </c:pt>
                <c:pt idx="308">
                  <c:v>-0.20132854581000001</c:v>
                </c:pt>
                <c:pt idx="309">
                  <c:v>-0.20026773213999999</c:v>
                </c:pt>
                <c:pt idx="310">
                  <c:v>-0.21104604006</c:v>
                </c:pt>
                <c:pt idx="311">
                  <c:v>-0.22058048844</c:v>
                </c:pt>
                <c:pt idx="312">
                  <c:v>-0.22869947553</c:v>
                </c:pt>
                <c:pt idx="313">
                  <c:v>-0.24312527478000001</c:v>
                </c:pt>
                <c:pt idx="314">
                  <c:v>-0.22924633323999999</c:v>
                </c:pt>
                <c:pt idx="315">
                  <c:v>-0.23952569067000001</c:v>
                </c:pt>
                <c:pt idx="316">
                  <c:v>-0.25484532117999997</c:v>
                </c:pt>
                <c:pt idx="317">
                  <c:v>-0.26195973158000002</c:v>
                </c:pt>
                <c:pt idx="318">
                  <c:v>-0.26567620039000001</c:v>
                </c:pt>
                <c:pt idx="319">
                  <c:v>-0.27156883477999999</c:v>
                </c:pt>
                <c:pt idx="320">
                  <c:v>-0.28504413365999998</c:v>
                </c:pt>
                <c:pt idx="321">
                  <c:v>-0.29673001170000002</c:v>
                </c:pt>
                <c:pt idx="322">
                  <c:v>-0.29830691217999999</c:v>
                </c:pt>
                <c:pt idx="323">
                  <c:v>-0.31529414653999999</c:v>
                </c:pt>
                <c:pt idx="324">
                  <c:v>-0.33346706629</c:v>
                </c:pt>
                <c:pt idx="325">
                  <c:v>-0.33481320738999998</c:v>
                </c:pt>
                <c:pt idx="326">
                  <c:v>-0.35689330101</c:v>
                </c:pt>
                <c:pt idx="327">
                  <c:v>-0.37518715858000001</c:v>
                </c:pt>
                <c:pt idx="328">
                  <c:v>-0.38823053241</c:v>
                </c:pt>
                <c:pt idx="329">
                  <c:v>-0.40994420648000002</c:v>
                </c:pt>
                <c:pt idx="330">
                  <c:v>-0.41652750969000002</c:v>
                </c:pt>
                <c:pt idx="331">
                  <c:v>-0.42582267523</c:v>
                </c:pt>
                <c:pt idx="332">
                  <c:v>-0.43747133017000001</c:v>
                </c:pt>
                <c:pt idx="333">
                  <c:v>-0.43970218301000003</c:v>
                </c:pt>
                <c:pt idx="334">
                  <c:v>-0.46121650934000002</c:v>
                </c:pt>
                <c:pt idx="335">
                  <c:v>-0.46730491519</c:v>
                </c:pt>
                <c:pt idx="336">
                  <c:v>-0.48101955652</c:v>
                </c:pt>
                <c:pt idx="337">
                  <c:v>-0.48621836304999999</c:v>
                </c:pt>
                <c:pt idx="338">
                  <c:v>-0.49738878011999998</c:v>
                </c:pt>
                <c:pt idx="339">
                  <c:v>-0.50133293866999995</c:v>
                </c:pt>
                <c:pt idx="340">
                  <c:v>-0.49439030886000002</c:v>
                </c:pt>
                <c:pt idx="341">
                  <c:v>-0.49904257059000001</c:v>
                </c:pt>
                <c:pt idx="342">
                  <c:v>-0.52290457486999997</c:v>
                </c:pt>
                <c:pt idx="343">
                  <c:v>-0.51845079660000004</c:v>
                </c:pt>
                <c:pt idx="344">
                  <c:v>-0.48751226067999998</c:v>
                </c:pt>
                <c:pt idx="345">
                  <c:v>-0.51773089169999997</c:v>
                </c:pt>
                <c:pt idx="346">
                  <c:v>-0.52137249708</c:v>
                </c:pt>
                <c:pt idx="347">
                  <c:v>-0.58761852979999996</c:v>
                </c:pt>
                <c:pt idx="348">
                  <c:v>-0.58626371621999995</c:v>
                </c:pt>
                <c:pt idx="349">
                  <c:v>-0.59751480818000002</c:v>
                </c:pt>
                <c:pt idx="350">
                  <c:v>-0.57942652701999997</c:v>
                </c:pt>
                <c:pt idx="351">
                  <c:v>-0.58384299277999996</c:v>
                </c:pt>
                <c:pt idx="352">
                  <c:v>-0.59845739603000003</c:v>
                </c:pt>
                <c:pt idx="353">
                  <c:v>-0.61130851506999995</c:v>
                </c:pt>
                <c:pt idx="354">
                  <c:v>-0.59805101155999996</c:v>
                </c:pt>
                <c:pt idx="355">
                  <c:v>-0.74859315156999995</c:v>
                </c:pt>
                <c:pt idx="356">
                  <c:v>-0.62380737066000003</c:v>
                </c:pt>
                <c:pt idx="357">
                  <c:v>-0.68921065330999998</c:v>
                </c:pt>
                <c:pt idx="358">
                  <c:v>-0.64528852700999995</c:v>
                </c:pt>
                <c:pt idx="359">
                  <c:v>-0.71181106566999996</c:v>
                </c:pt>
                <c:pt idx="360">
                  <c:v>-0.74576437473000001</c:v>
                </c:pt>
                <c:pt idx="361">
                  <c:v>-0.72915881871999999</c:v>
                </c:pt>
                <c:pt idx="362">
                  <c:v>-0.73874157666999996</c:v>
                </c:pt>
                <c:pt idx="363">
                  <c:v>-0.77130502461999995</c:v>
                </c:pt>
                <c:pt idx="364">
                  <c:v>-0.77424573898000004</c:v>
                </c:pt>
                <c:pt idx="365">
                  <c:v>-0.77126735448999995</c:v>
                </c:pt>
                <c:pt idx="366">
                  <c:v>-0.77891165017999997</c:v>
                </c:pt>
                <c:pt idx="367">
                  <c:v>-0.77227520943000005</c:v>
                </c:pt>
                <c:pt idx="368">
                  <c:v>-0.75208687782000005</c:v>
                </c:pt>
                <c:pt idx="369">
                  <c:v>-0.75688421725999999</c:v>
                </c:pt>
                <c:pt idx="370">
                  <c:v>-0.73902034760000002</c:v>
                </c:pt>
                <c:pt idx="371">
                  <c:v>-0.69920116662999998</c:v>
                </c:pt>
                <c:pt idx="372">
                  <c:v>-0.71218353509999999</c:v>
                </c:pt>
                <c:pt idx="373">
                  <c:v>-0.72647541761000001</c:v>
                </c:pt>
                <c:pt idx="374">
                  <c:v>-0.69747942685999997</c:v>
                </c:pt>
                <c:pt idx="375">
                  <c:v>-0.69414186477999995</c:v>
                </c:pt>
                <c:pt idx="376">
                  <c:v>-0.70090323687</c:v>
                </c:pt>
                <c:pt idx="377">
                  <c:v>-0.70423924923000003</c:v>
                </c:pt>
                <c:pt idx="378">
                  <c:v>-0.72190320492000004</c:v>
                </c:pt>
                <c:pt idx="379">
                  <c:v>-0.69448494911000003</c:v>
                </c:pt>
                <c:pt idx="380">
                  <c:v>-0.72567415236999999</c:v>
                </c:pt>
                <c:pt idx="381">
                  <c:v>-0.72094142436999997</c:v>
                </c:pt>
                <c:pt idx="382">
                  <c:v>-0.71636235713999996</c:v>
                </c:pt>
                <c:pt idx="383">
                  <c:v>-0.69171476363999995</c:v>
                </c:pt>
                <c:pt idx="384">
                  <c:v>-0.70359164476000002</c:v>
                </c:pt>
                <c:pt idx="385">
                  <c:v>-0.70763802527999997</c:v>
                </c:pt>
                <c:pt idx="386">
                  <c:v>-0.69071102141999996</c:v>
                </c:pt>
                <c:pt idx="387">
                  <c:v>-0.67848598956999995</c:v>
                </c:pt>
                <c:pt idx="388">
                  <c:v>-0.68247950076999997</c:v>
                </c:pt>
                <c:pt idx="389">
                  <c:v>-0.67952913045999996</c:v>
                </c:pt>
                <c:pt idx="390">
                  <c:v>-0.67256605624999999</c:v>
                </c:pt>
                <c:pt idx="391">
                  <c:v>-0.66214972733999999</c:v>
                </c:pt>
                <c:pt idx="392">
                  <c:v>-0.66582274437</c:v>
                </c:pt>
                <c:pt idx="393">
                  <c:v>-0.66264992952000001</c:v>
                </c:pt>
                <c:pt idx="394">
                  <c:v>-0.67253762484000001</c:v>
                </c:pt>
                <c:pt idx="395">
                  <c:v>-0.66477131844000004</c:v>
                </c:pt>
                <c:pt idx="396">
                  <c:v>-0.66055333614</c:v>
                </c:pt>
                <c:pt idx="397">
                  <c:v>-0.66725981235999998</c:v>
                </c:pt>
                <c:pt idx="398">
                  <c:v>-0.66607147455000004</c:v>
                </c:pt>
                <c:pt idx="399">
                  <c:v>-0.66339194774999999</c:v>
                </c:pt>
                <c:pt idx="400">
                  <c:v>-0.65802848338999997</c:v>
                </c:pt>
                <c:pt idx="401">
                  <c:v>-0.65535116195999998</c:v>
                </c:pt>
                <c:pt idx="402">
                  <c:v>-0.66159653663999995</c:v>
                </c:pt>
                <c:pt idx="403">
                  <c:v>-0.64255416392999998</c:v>
                </c:pt>
                <c:pt idx="404">
                  <c:v>-0.63043534755999997</c:v>
                </c:pt>
                <c:pt idx="405">
                  <c:v>-0.62124991416999997</c:v>
                </c:pt>
                <c:pt idx="406">
                  <c:v>-0.61800009012000001</c:v>
                </c:pt>
                <c:pt idx="407">
                  <c:v>-0.61636066437000003</c:v>
                </c:pt>
                <c:pt idx="408">
                  <c:v>-0.61506706475999995</c:v>
                </c:pt>
                <c:pt idx="409">
                  <c:v>-0.60870081186000002</c:v>
                </c:pt>
                <c:pt idx="410">
                  <c:v>-0.59502792358000001</c:v>
                </c:pt>
                <c:pt idx="411">
                  <c:v>-0.58117294312000001</c:v>
                </c:pt>
                <c:pt idx="412">
                  <c:v>-0.55771231650999997</c:v>
                </c:pt>
                <c:pt idx="413">
                  <c:v>-0.56279176474000003</c:v>
                </c:pt>
                <c:pt idx="414">
                  <c:v>-0.57320404052999996</c:v>
                </c:pt>
                <c:pt idx="415">
                  <c:v>-0.51430082321000004</c:v>
                </c:pt>
                <c:pt idx="416">
                  <c:v>-0.49135008454000001</c:v>
                </c:pt>
                <c:pt idx="417">
                  <c:v>-0.48029634356000001</c:v>
                </c:pt>
                <c:pt idx="418">
                  <c:v>-0.49194535613000001</c:v>
                </c:pt>
                <c:pt idx="419">
                  <c:v>-0.43886467814000002</c:v>
                </c:pt>
                <c:pt idx="420">
                  <c:v>-0.40689393878000002</c:v>
                </c:pt>
                <c:pt idx="421">
                  <c:v>-0.38832086324999998</c:v>
                </c:pt>
                <c:pt idx="422">
                  <c:v>-0.34980213642000002</c:v>
                </c:pt>
                <c:pt idx="423">
                  <c:v>-0.33494356274999998</c:v>
                </c:pt>
                <c:pt idx="424">
                  <c:v>-0.33527174591999997</c:v>
                </c:pt>
                <c:pt idx="425">
                  <c:v>-0.27734142542000001</c:v>
                </c:pt>
                <c:pt idx="426">
                  <c:v>-0.25412735342999998</c:v>
                </c:pt>
                <c:pt idx="427">
                  <c:v>-0.23585006594999999</c:v>
                </c:pt>
                <c:pt idx="428">
                  <c:v>-0.17175889015000001</c:v>
                </c:pt>
                <c:pt idx="429">
                  <c:v>-0.13258762658000001</c:v>
                </c:pt>
                <c:pt idx="430">
                  <c:v>-0.12410462647999999</c:v>
                </c:pt>
                <c:pt idx="431">
                  <c:v>-8.5436671972E-2</c:v>
                </c:pt>
                <c:pt idx="432">
                  <c:v>-5.9355169535000002E-2</c:v>
                </c:pt>
                <c:pt idx="433">
                  <c:v>-1.7594495788E-2</c:v>
                </c:pt>
                <c:pt idx="434">
                  <c:v>1.8574962391999999E-2</c:v>
                </c:pt>
                <c:pt idx="435">
                  <c:v>6.2884934246999993E-2</c:v>
                </c:pt>
                <c:pt idx="436">
                  <c:v>0.10139951110000001</c:v>
                </c:pt>
                <c:pt idx="437">
                  <c:v>0.15317240357</c:v>
                </c:pt>
                <c:pt idx="438">
                  <c:v>0.17681103945000001</c:v>
                </c:pt>
                <c:pt idx="439">
                  <c:v>0.19733802974</c:v>
                </c:pt>
                <c:pt idx="440">
                  <c:v>0.21089448035</c:v>
                </c:pt>
                <c:pt idx="441">
                  <c:v>0.22141557932</c:v>
                </c:pt>
                <c:pt idx="442">
                  <c:v>0.2121437192</c:v>
                </c:pt>
                <c:pt idx="443">
                  <c:v>0.23050360382000001</c:v>
                </c:pt>
                <c:pt idx="444">
                  <c:v>0.23565873504000001</c:v>
                </c:pt>
                <c:pt idx="445">
                  <c:v>0.23860099911999999</c:v>
                </c:pt>
                <c:pt idx="446">
                  <c:v>0.25550657511000002</c:v>
                </c:pt>
                <c:pt idx="447">
                  <c:v>0.26127824186999998</c:v>
                </c:pt>
                <c:pt idx="448">
                  <c:v>0.26197546720999998</c:v>
                </c:pt>
                <c:pt idx="449">
                  <c:v>0.27827581762999998</c:v>
                </c:pt>
                <c:pt idx="450">
                  <c:v>0.28324696422000001</c:v>
                </c:pt>
                <c:pt idx="451">
                  <c:v>0.28276053071000001</c:v>
                </c:pt>
                <c:pt idx="452">
                  <c:v>0.27837991713999999</c:v>
                </c:pt>
                <c:pt idx="453">
                  <c:v>0.28461191058000002</c:v>
                </c:pt>
                <c:pt idx="454">
                  <c:v>0.28003171086</c:v>
                </c:pt>
                <c:pt idx="455">
                  <c:v>0.27638560534000001</c:v>
                </c:pt>
                <c:pt idx="456">
                  <c:v>0.25822576879999998</c:v>
                </c:pt>
                <c:pt idx="457">
                  <c:v>0.26231005788</c:v>
                </c:pt>
                <c:pt idx="458">
                  <c:v>0.26398602127999998</c:v>
                </c:pt>
                <c:pt idx="459">
                  <c:v>0.26028743385999997</c:v>
                </c:pt>
                <c:pt idx="460">
                  <c:v>0.26898270845</c:v>
                </c:pt>
                <c:pt idx="461">
                  <c:v>0.27295997739</c:v>
                </c:pt>
                <c:pt idx="462">
                  <c:v>0.27508720755999999</c:v>
                </c:pt>
                <c:pt idx="463">
                  <c:v>0.26858326792999998</c:v>
                </c:pt>
                <c:pt idx="464">
                  <c:v>0.27591693401</c:v>
                </c:pt>
                <c:pt idx="465">
                  <c:v>0.28199011086999998</c:v>
                </c:pt>
                <c:pt idx="466">
                  <c:v>0.27879834175000001</c:v>
                </c:pt>
                <c:pt idx="467">
                  <c:v>0.28822728992000002</c:v>
                </c:pt>
                <c:pt idx="468">
                  <c:v>0.28281071782</c:v>
                </c:pt>
                <c:pt idx="469">
                  <c:v>0.28758639096999999</c:v>
                </c:pt>
                <c:pt idx="470">
                  <c:v>0.28467068076000002</c:v>
                </c:pt>
                <c:pt idx="471">
                  <c:v>0.28743642569</c:v>
                </c:pt>
                <c:pt idx="472">
                  <c:v>0.27498805522999997</c:v>
                </c:pt>
                <c:pt idx="473">
                  <c:v>0.27012321353000002</c:v>
                </c:pt>
                <c:pt idx="474">
                  <c:v>0.25791448355000002</c:v>
                </c:pt>
                <c:pt idx="475">
                  <c:v>0.28029608726999999</c:v>
                </c:pt>
                <c:pt idx="476">
                  <c:v>0.27334535121999998</c:v>
                </c:pt>
                <c:pt idx="477">
                  <c:v>0.27553984523000002</c:v>
                </c:pt>
                <c:pt idx="478">
                  <c:v>0.27124506235000001</c:v>
                </c:pt>
                <c:pt idx="479">
                  <c:v>0.28119662404000001</c:v>
                </c:pt>
                <c:pt idx="480">
                  <c:v>0.26634898781999999</c:v>
                </c:pt>
                <c:pt idx="481">
                  <c:v>0.27758806943999997</c:v>
                </c:pt>
                <c:pt idx="482">
                  <c:v>0.26431030035000003</c:v>
                </c:pt>
                <c:pt idx="483">
                  <c:v>0.26707854867000003</c:v>
                </c:pt>
                <c:pt idx="484">
                  <c:v>0.26085364819000001</c:v>
                </c:pt>
                <c:pt idx="485">
                  <c:v>0.26913860439999998</c:v>
                </c:pt>
                <c:pt idx="486">
                  <c:v>0.26014015079000002</c:v>
                </c:pt>
                <c:pt idx="487">
                  <c:v>0.26279777288</c:v>
                </c:pt>
                <c:pt idx="488">
                  <c:v>0.23080579937000001</c:v>
                </c:pt>
                <c:pt idx="489">
                  <c:v>0.23095194995000001</c:v>
                </c:pt>
                <c:pt idx="490">
                  <c:v>0.23683218657999999</c:v>
                </c:pt>
                <c:pt idx="491">
                  <c:v>0.22069145739000001</c:v>
                </c:pt>
                <c:pt idx="492">
                  <c:v>0.21185244619999999</c:v>
                </c:pt>
                <c:pt idx="493">
                  <c:v>0.20248921215999999</c:v>
                </c:pt>
                <c:pt idx="494">
                  <c:v>0.19042809308</c:v>
                </c:pt>
                <c:pt idx="495">
                  <c:v>0.18070878088</c:v>
                </c:pt>
                <c:pt idx="496">
                  <c:v>0.15897694230000001</c:v>
                </c:pt>
                <c:pt idx="497">
                  <c:v>0.14733503759</c:v>
                </c:pt>
                <c:pt idx="498">
                  <c:v>0.15056557952999999</c:v>
                </c:pt>
                <c:pt idx="499">
                  <c:v>0.15823112428</c:v>
                </c:pt>
                <c:pt idx="500">
                  <c:v>0.13854026793999999</c:v>
                </c:pt>
                <c:pt idx="501">
                  <c:v>0.14385527372000001</c:v>
                </c:pt>
                <c:pt idx="502">
                  <c:v>0.14437071978999999</c:v>
                </c:pt>
                <c:pt idx="503">
                  <c:v>0.11333612353</c:v>
                </c:pt>
                <c:pt idx="504">
                  <c:v>0.11792293936000001</c:v>
                </c:pt>
                <c:pt idx="505">
                  <c:v>0.12541763483999999</c:v>
                </c:pt>
                <c:pt idx="506">
                  <c:v>0.11005657166</c:v>
                </c:pt>
                <c:pt idx="507">
                  <c:v>0.10460803657999999</c:v>
                </c:pt>
                <c:pt idx="508">
                  <c:v>0.10423884541</c:v>
                </c:pt>
                <c:pt idx="509">
                  <c:v>0.11152321845</c:v>
                </c:pt>
                <c:pt idx="510">
                  <c:v>9.8174840212E-2</c:v>
                </c:pt>
                <c:pt idx="511">
                  <c:v>0.10153923929</c:v>
                </c:pt>
                <c:pt idx="512">
                  <c:v>9.7427032888000004E-2</c:v>
                </c:pt>
                <c:pt idx="513">
                  <c:v>6.1619579792000001E-2</c:v>
                </c:pt>
                <c:pt idx="514">
                  <c:v>2.2787697613000001E-2</c:v>
                </c:pt>
                <c:pt idx="515">
                  <c:v>1.8072171137E-2</c:v>
                </c:pt>
                <c:pt idx="516">
                  <c:v>2.0428692921999999E-2</c:v>
                </c:pt>
                <c:pt idx="517">
                  <c:v>1.0090146214E-2</c:v>
                </c:pt>
                <c:pt idx="518">
                  <c:v>4.5642168261000003E-3</c:v>
                </c:pt>
                <c:pt idx="519">
                  <c:v>-7.4608572759000003E-3</c:v>
                </c:pt>
                <c:pt idx="520">
                  <c:v>-1.16302846E-2</c:v>
                </c:pt>
                <c:pt idx="521">
                  <c:v>-1.2609387049E-3</c:v>
                </c:pt>
                <c:pt idx="522">
                  <c:v>-2.0096892490999999E-2</c:v>
                </c:pt>
                <c:pt idx="523">
                  <c:v>-1.3672286645E-2</c:v>
                </c:pt>
                <c:pt idx="524">
                  <c:v>-2.4744797498000001E-2</c:v>
                </c:pt>
                <c:pt idx="525">
                  <c:v>-3.9595488459000003E-2</c:v>
                </c:pt>
                <c:pt idx="526">
                  <c:v>-7.7322013676000001E-2</c:v>
                </c:pt>
                <c:pt idx="527">
                  <c:v>-6.6447846591000004E-2</c:v>
                </c:pt>
                <c:pt idx="528">
                  <c:v>-0.10419819504</c:v>
                </c:pt>
                <c:pt idx="529">
                  <c:v>-9.8582394421000002E-2</c:v>
                </c:pt>
                <c:pt idx="530">
                  <c:v>-0.11699680239</c:v>
                </c:pt>
                <c:pt idx="531">
                  <c:v>-0.13040344416999999</c:v>
                </c:pt>
                <c:pt idx="532">
                  <c:v>-0.15345911681999999</c:v>
                </c:pt>
                <c:pt idx="533">
                  <c:v>-0.15780611336</c:v>
                </c:pt>
                <c:pt idx="534">
                  <c:v>-0.15695469080999999</c:v>
                </c:pt>
                <c:pt idx="535">
                  <c:v>-0.19033697248000001</c:v>
                </c:pt>
                <c:pt idx="536">
                  <c:v>-0.17561905085999999</c:v>
                </c:pt>
                <c:pt idx="537">
                  <c:v>-0.18167361617</c:v>
                </c:pt>
                <c:pt idx="538">
                  <c:v>-0.19214837253</c:v>
                </c:pt>
                <c:pt idx="539">
                  <c:v>-0.19551555811999999</c:v>
                </c:pt>
                <c:pt idx="540">
                  <c:v>-0.20435705780999999</c:v>
                </c:pt>
                <c:pt idx="541">
                  <c:v>-0.20359782874999999</c:v>
                </c:pt>
                <c:pt idx="542">
                  <c:v>-0.20341832936000001</c:v>
                </c:pt>
                <c:pt idx="543">
                  <c:v>-0.21025435627</c:v>
                </c:pt>
                <c:pt idx="544">
                  <c:v>-0.21598714590000001</c:v>
                </c:pt>
                <c:pt idx="545">
                  <c:v>-0.21974003315000001</c:v>
                </c:pt>
                <c:pt idx="546">
                  <c:v>-0.22880974411999999</c:v>
                </c:pt>
                <c:pt idx="547">
                  <c:v>-0.24097521602999999</c:v>
                </c:pt>
                <c:pt idx="548">
                  <c:v>-0.24070480465999999</c:v>
                </c:pt>
                <c:pt idx="549">
                  <c:v>-0.25311255454999998</c:v>
                </c:pt>
                <c:pt idx="550">
                  <c:v>-0.26676672696999998</c:v>
                </c:pt>
                <c:pt idx="551">
                  <c:v>-0.26304510236</c:v>
                </c:pt>
                <c:pt idx="552">
                  <c:v>-0.2640722096</c:v>
                </c:pt>
                <c:pt idx="553">
                  <c:v>-0.28496959804999999</c:v>
                </c:pt>
                <c:pt idx="554">
                  <c:v>-0.2849933207</c:v>
                </c:pt>
                <c:pt idx="555">
                  <c:v>-0.29981535672999998</c:v>
                </c:pt>
                <c:pt idx="556">
                  <c:v>-0.29283082485</c:v>
                </c:pt>
                <c:pt idx="557">
                  <c:v>-0.31964495778000002</c:v>
                </c:pt>
                <c:pt idx="558">
                  <c:v>-0.31766170262999999</c:v>
                </c:pt>
                <c:pt idx="559">
                  <c:v>-0.31842905283</c:v>
                </c:pt>
                <c:pt idx="560">
                  <c:v>-0.32488372921999997</c:v>
                </c:pt>
                <c:pt idx="561">
                  <c:v>-0.3271214664</c:v>
                </c:pt>
                <c:pt idx="562">
                  <c:v>-0.33919677137999998</c:v>
                </c:pt>
                <c:pt idx="563">
                  <c:v>-0.35072517395000002</c:v>
                </c:pt>
                <c:pt idx="564">
                  <c:v>-0.35932859777999998</c:v>
                </c:pt>
                <c:pt idx="565">
                  <c:v>-0.36006239057</c:v>
                </c:pt>
                <c:pt idx="566">
                  <c:v>-0.33382746577</c:v>
                </c:pt>
                <c:pt idx="567">
                  <c:v>-0.36388462781999997</c:v>
                </c:pt>
                <c:pt idx="568">
                  <c:v>-0.35126250982000001</c:v>
                </c:pt>
                <c:pt idx="569">
                  <c:v>-0.38595449924000003</c:v>
                </c:pt>
                <c:pt idx="570">
                  <c:v>-0.38248789309999998</c:v>
                </c:pt>
                <c:pt idx="571">
                  <c:v>-0.40692779422000003</c:v>
                </c:pt>
                <c:pt idx="572">
                  <c:v>-0.41826701164000002</c:v>
                </c:pt>
                <c:pt idx="573">
                  <c:v>-0.42404279112999999</c:v>
                </c:pt>
                <c:pt idx="574">
                  <c:v>-0.42419469357</c:v>
                </c:pt>
                <c:pt idx="575">
                  <c:v>-0.41817271708999998</c:v>
                </c:pt>
                <c:pt idx="576">
                  <c:v>-0.41971439122999998</c:v>
                </c:pt>
                <c:pt idx="577">
                  <c:v>-0.43346783518999998</c:v>
                </c:pt>
                <c:pt idx="578">
                  <c:v>-0.42710214853</c:v>
                </c:pt>
                <c:pt idx="579">
                  <c:v>-0.43050265312000002</c:v>
                </c:pt>
                <c:pt idx="580">
                  <c:v>-0.43150082230999998</c:v>
                </c:pt>
                <c:pt idx="581">
                  <c:v>-0.44527986646000001</c:v>
                </c:pt>
                <c:pt idx="582">
                  <c:v>-0.46338459849000002</c:v>
                </c:pt>
                <c:pt idx="583">
                  <c:v>-0.45248365402000001</c:v>
                </c:pt>
                <c:pt idx="584">
                  <c:v>-0.483643502</c:v>
                </c:pt>
                <c:pt idx="585">
                  <c:v>-0.47915101050999998</c:v>
                </c:pt>
                <c:pt idx="586">
                  <c:v>-0.48000276088999999</c:v>
                </c:pt>
                <c:pt idx="587">
                  <c:v>-0.49629348515999999</c:v>
                </c:pt>
                <c:pt idx="588">
                  <c:v>-0.50941652059999998</c:v>
                </c:pt>
                <c:pt idx="589">
                  <c:v>-0.50273311137999999</c:v>
                </c:pt>
                <c:pt idx="590">
                  <c:v>-0.52440553903999998</c:v>
                </c:pt>
                <c:pt idx="591">
                  <c:v>-0.53812807797999995</c:v>
                </c:pt>
                <c:pt idx="592">
                  <c:v>-0.55446964501999996</c:v>
                </c:pt>
                <c:pt idx="593">
                  <c:v>-0.56476014853000001</c:v>
                </c:pt>
                <c:pt idx="594">
                  <c:v>-0.57610505819000002</c:v>
                </c:pt>
                <c:pt idx="595">
                  <c:v>-0.59145969152</c:v>
                </c:pt>
                <c:pt idx="596">
                  <c:v>-0.59642922878000004</c:v>
                </c:pt>
                <c:pt idx="597">
                  <c:v>-0.61468416451999996</c:v>
                </c:pt>
                <c:pt idx="598">
                  <c:v>-0.63110458850999995</c:v>
                </c:pt>
                <c:pt idx="599">
                  <c:v>-0.65306687355000004</c:v>
                </c:pt>
                <c:pt idx="600">
                  <c:v>-0.66264086962000002</c:v>
                </c:pt>
                <c:pt idx="601">
                  <c:v>-0.68341666459999995</c:v>
                </c:pt>
                <c:pt idx="602">
                  <c:v>-0.69951897860000001</c:v>
                </c:pt>
                <c:pt idx="603">
                  <c:v>-0.72346037626000004</c:v>
                </c:pt>
                <c:pt idx="604">
                  <c:v>-0.73073017597000001</c:v>
                </c:pt>
                <c:pt idx="605">
                  <c:v>-0.75540578365</c:v>
                </c:pt>
                <c:pt idx="606">
                  <c:v>-0.77087402344</c:v>
                </c:pt>
                <c:pt idx="607">
                  <c:v>-0.78887838124999998</c:v>
                </c:pt>
                <c:pt idx="608">
                  <c:v>-0.80746245384000004</c:v>
                </c:pt>
                <c:pt idx="609">
                  <c:v>-0.82756304740999997</c:v>
                </c:pt>
                <c:pt idx="610">
                  <c:v>-0.85228401423</c:v>
                </c:pt>
                <c:pt idx="611">
                  <c:v>-0.86996328831000003</c:v>
                </c:pt>
                <c:pt idx="612">
                  <c:v>-0.88898134232000003</c:v>
                </c:pt>
                <c:pt idx="613">
                  <c:v>-0.91911357641000002</c:v>
                </c:pt>
                <c:pt idx="614">
                  <c:v>-0.92933559418</c:v>
                </c:pt>
                <c:pt idx="615">
                  <c:v>-0.95253103970999997</c:v>
                </c:pt>
                <c:pt idx="616">
                  <c:v>-0.95676326751999996</c:v>
                </c:pt>
                <c:pt idx="617">
                  <c:v>-0.97077524662000003</c:v>
                </c:pt>
                <c:pt idx="618">
                  <c:v>-0.99802869557999996</c:v>
                </c:pt>
                <c:pt idx="619">
                  <c:v>-1.018971324</c:v>
                </c:pt>
                <c:pt idx="620">
                  <c:v>-1.0203570126999999</c:v>
                </c:pt>
                <c:pt idx="621">
                  <c:v>-1.0384471416000001</c:v>
                </c:pt>
                <c:pt idx="622">
                  <c:v>-1.0445464848999999</c:v>
                </c:pt>
                <c:pt idx="623">
                  <c:v>-1.0652182102000001</c:v>
                </c:pt>
                <c:pt idx="624">
                  <c:v>-1.0838479995999999</c:v>
                </c:pt>
                <c:pt idx="625">
                  <c:v>-1.0903258324</c:v>
                </c:pt>
                <c:pt idx="626">
                  <c:v>-1.0940577983999999</c:v>
                </c:pt>
                <c:pt idx="627">
                  <c:v>-1.1242246628000001</c:v>
                </c:pt>
                <c:pt idx="628">
                  <c:v>-1.1345868110999999</c:v>
                </c:pt>
                <c:pt idx="629">
                  <c:v>-1.1447674036</c:v>
                </c:pt>
                <c:pt idx="630">
                  <c:v>-1.1595554351999999</c:v>
                </c:pt>
                <c:pt idx="631">
                  <c:v>-1.1737024784000001</c:v>
                </c:pt>
                <c:pt idx="632">
                  <c:v>-1.1797304152999999</c:v>
                </c:pt>
                <c:pt idx="633">
                  <c:v>-1.1877502203000001</c:v>
                </c:pt>
                <c:pt idx="634">
                  <c:v>-1.2121765614</c:v>
                </c:pt>
                <c:pt idx="635">
                  <c:v>-1.2145338057999999</c:v>
                </c:pt>
                <c:pt idx="636">
                  <c:v>-1.2258913517000001</c:v>
                </c:pt>
                <c:pt idx="637">
                  <c:v>-1.2283389568</c:v>
                </c:pt>
                <c:pt idx="638">
                  <c:v>-1.2343537807</c:v>
                </c:pt>
                <c:pt idx="639">
                  <c:v>-1.2425673008</c:v>
                </c:pt>
                <c:pt idx="640">
                  <c:v>-1.2442078590000001</c:v>
                </c:pt>
                <c:pt idx="641">
                  <c:v>-1.2609914541</c:v>
                </c:pt>
                <c:pt idx="642">
                  <c:v>-1.2519179583</c:v>
                </c:pt>
                <c:pt idx="643">
                  <c:v>-1.2635132073999999</c:v>
                </c:pt>
                <c:pt idx="644">
                  <c:v>-1.2644528151000001</c:v>
                </c:pt>
                <c:pt idx="645">
                  <c:v>-1.2608320713000001</c:v>
                </c:pt>
                <c:pt idx="646">
                  <c:v>-1.2733514309</c:v>
                </c:pt>
                <c:pt idx="647">
                  <c:v>-1.2539823054999999</c:v>
                </c:pt>
                <c:pt idx="648">
                  <c:v>-1.2529666424000001</c:v>
                </c:pt>
                <c:pt idx="649">
                  <c:v>-1.2496366501</c:v>
                </c:pt>
                <c:pt idx="650">
                  <c:v>-1.2683794498000001</c:v>
                </c:pt>
                <c:pt idx="651">
                  <c:v>-1.2573364973000001</c:v>
                </c:pt>
                <c:pt idx="652">
                  <c:v>-1.2627965212000001</c:v>
                </c:pt>
                <c:pt idx="653">
                  <c:v>-1.2491260767000001</c:v>
                </c:pt>
                <c:pt idx="654">
                  <c:v>-1.2490745782999999</c:v>
                </c:pt>
                <c:pt idx="655">
                  <c:v>-1.2403739691</c:v>
                </c:pt>
                <c:pt idx="656">
                  <c:v>-1.2335147858</c:v>
                </c:pt>
                <c:pt idx="657">
                  <c:v>-1.2394841909000001</c:v>
                </c:pt>
                <c:pt idx="658">
                  <c:v>-1.2328854799</c:v>
                </c:pt>
                <c:pt idx="659">
                  <c:v>-1.2235721349999999</c:v>
                </c:pt>
                <c:pt idx="660">
                  <c:v>-1.2087988853</c:v>
                </c:pt>
                <c:pt idx="661">
                  <c:v>-1.1923553944</c:v>
                </c:pt>
                <c:pt idx="662">
                  <c:v>-1.1700971126999999</c:v>
                </c:pt>
                <c:pt idx="663">
                  <c:v>-1.1588851213</c:v>
                </c:pt>
                <c:pt idx="664">
                  <c:v>-1.1600688696000001</c:v>
                </c:pt>
                <c:pt idx="665">
                  <c:v>-1.1635148525000001</c:v>
                </c:pt>
                <c:pt idx="666">
                  <c:v>-1.1392625569999999</c:v>
                </c:pt>
                <c:pt idx="667">
                  <c:v>-1.1535888910000001</c:v>
                </c:pt>
                <c:pt idx="668">
                  <c:v>-1.1336880922000001</c:v>
                </c:pt>
                <c:pt idx="669">
                  <c:v>-1.1331462859999999</c:v>
                </c:pt>
                <c:pt idx="670">
                  <c:v>-1.116199851</c:v>
                </c:pt>
                <c:pt idx="671">
                  <c:v>-1.1042155027</c:v>
                </c:pt>
                <c:pt idx="672">
                  <c:v>-1.0926069021</c:v>
                </c:pt>
                <c:pt idx="673">
                  <c:v>-1.0896577835000001</c:v>
                </c:pt>
                <c:pt idx="674">
                  <c:v>-1.0998904705000001</c:v>
                </c:pt>
                <c:pt idx="675">
                  <c:v>-1.0784301757999999</c:v>
                </c:pt>
                <c:pt idx="676">
                  <c:v>-1.0659142733</c:v>
                </c:pt>
                <c:pt idx="677">
                  <c:v>-1.0594776869</c:v>
                </c:pt>
                <c:pt idx="678">
                  <c:v>-1.0403832197</c:v>
                </c:pt>
                <c:pt idx="679">
                  <c:v>-1.0385013819</c:v>
                </c:pt>
                <c:pt idx="680">
                  <c:v>-1.0176249743000001</c:v>
                </c:pt>
                <c:pt idx="681">
                  <c:v>-1.0154762267999999</c:v>
                </c:pt>
                <c:pt idx="682">
                  <c:v>-1.0177494287</c:v>
                </c:pt>
                <c:pt idx="683">
                  <c:v>-1.0224734545</c:v>
                </c:pt>
                <c:pt idx="684">
                  <c:v>-1.0372111797000001</c:v>
                </c:pt>
                <c:pt idx="685">
                  <c:v>-1.0320092439999999</c:v>
                </c:pt>
                <c:pt idx="686">
                  <c:v>-1.0238549709</c:v>
                </c:pt>
                <c:pt idx="687">
                  <c:v>-1.0400532484</c:v>
                </c:pt>
                <c:pt idx="688">
                  <c:v>-1.0345095395999999</c:v>
                </c:pt>
                <c:pt idx="689">
                  <c:v>-1.0350749493</c:v>
                </c:pt>
                <c:pt idx="690">
                  <c:v>-1.0337330103</c:v>
                </c:pt>
                <c:pt idx="691">
                  <c:v>-1.0279694796000001</c:v>
                </c:pt>
                <c:pt idx="692">
                  <c:v>-1.0255672932</c:v>
                </c:pt>
                <c:pt idx="693">
                  <c:v>-1.0316730738</c:v>
                </c:pt>
                <c:pt idx="694">
                  <c:v>-1.0203534365</c:v>
                </c:pt>
                <c:pt idx="695">
                  <c:v>-1.0305582284999999</c:v>
                </c:pt>
                <c:pt idx="696">
                  <c:v>-1.037312746</c:v>
                </c:pt>
                <c:pt idx="697">
                  <c:v>-1.0262124537999999</c:v>
                </c:pt>
                <c:pt idx="698">
                  <c:v>-1.0296747684000001</c:v>
                </c:pt>
                <c:pt idx="699">
                  <c:v>-1.0097960234000001</c:v>
                </c:pt>
                <c:pt idx="700">
                  <c:v>-1.0176596642</c:v>
                </c:pt>
                <c:pt idx="701">
                  <c:v>-1.0145744084999999</c:v>
                </c:pt>
                <c:pt idx="702">
                  <c:v>-1.0718237161999999</c:v>
                </c:pt>
                <c:pt idx="703">
                  <c:v>-1.0440424681</c:v>
                </c:pt>
                <c:pt idx="704">
                  <c:v>-1.0692557095999999</c:v>
                </c:pt>
                <c:pt idx="705">
                  <c:v>-1.0781681538000001</c:v>
                </c:pt>
                <c:pt idx="706">
                  <c:v>-1.1015853882</c:v>
                </c:pt>
                <c:pt idx="707">
                  <c:v>-1.1125192641999999</c:v>
                </c:pt>
                <c:pt idx="708">
                  <c:v>-1.1586232185000001</c:v>
                </c:pt>
                <c:pt idx="709">
                  <c:v>-1.1333959103</c:v>
                </c:pt>
                <c:pt idx="710">
                  <c:v>-1.1717998981</c:v>
                </c:pt>
                <c:pt idx="711">
                  <c:v>-1.1743531226999999</c:v>
                </c:pt>
                <c:pt idx="712">
                  <c:v>-1.1819273233000001</c:v>
                </c:pt>
                <c:pt idx="713">
                  <c:v>-1.2197754382999999</c:v>
                </c:pt>
                <c:pt idx="714">
                  <c:v>-1.2264890670999999</c:v>
                </c:pt>
                <c:pt idx="715">
                  <c:v>-1.2438151836</c:v>
                </c:pt>
                <c:pt idx="716">
                  <c:v>-1.2583870887999999</c:v>
                </c:pt>
                <c:pt idx="717">
                  <c:v>-1.2596052885</c:v>
                </c:pt>
                <c:pt idx="718">
                  <c:v>-1.2763001919000001</c:v>
                </c:pt>
                <c:pt idx="719">
                  <c:v>-1.2998746634</c:v>
                </c:pt>
                <c:pt idx="720">
                  <c:v>-1.3029124737</c:v>
                </c:pt>
                <c:pt idx="721">
                  <c:v>-1.3465752602000001</c:v>
                </c:pt>
                <c:pt idx="722">
                  <c:v>-1.3635106087</c:v>
                </c:pt>
                <c:pt idx="723">
                  <c:v>-1.3834315537999999</c:v>
                </c:pt>
                <c:pt idx="724">
                  <c:v>-1.4103296995000001</c:v>
                </c:pt>
                <c:pt idx="725">
                  <c:v>-1.4314198494000001</c:v>
                </c:pt>
                <c:pt idx="726">
                  <c:v>-1.4467997551</c:v>
                </c:pt>
                <c:pt idx="727">
                  <c:v>-1.4570848942000001</c:v>
                </c:pt>
                <c:pt idx="728">
                  <c:v>-1.4847289323999999</c:v>
                </c:pt>
                <c:pt idx="729">
                  <c:v>-1.5043359995000001</c:v>
                </c:pt>
                <c:pt idx="730">
                  <c:v>-1.5207391977</c:v>
                </c:pt>
                <c:pt idx="731">
                  <c:v>-1.5354826450000001</c:v>
                </c:pt>
                <c:pt idx="732">
                  <c:v>-1.5636324882999999</c:v>
                </c:pt>
                <c:pt idx="733">
                  <c:v>-1.5881152153</c:v>
                </c:pt>
                <c:pt idx="734">
                  <c:v>-1.5881254673</c:v>
                </c:pt>
                <c:pt idx="735">
                  <c:v>-1.6221095324000001</c:v>
                </c:pt>
                <c:pt idx="736">
                  <c:v>-1.6227890252999999</c:v>
                </c:pt>
                <c:pt idx="737">
                  <c:v>-1.6523866652999999</c:v>
                </c:pt>
                <c:pt idx="738">
                  <c:v>-1.6541378497999999</c:v>
                </c:pt>
                <c:pt idx="739">
                  <c:v>-1.6847718953999999</c:v>
                </c:pt>
                <c:pt idx="740">
                  <c:v>-1.6905392408</c:v>
                </c:pt>
                <c:pt idx="741">
                  <c:v>-1.7064536809999999</c:v>
                </c:pt>
                <c:pt idx="742">
                  <c:v>-1.7197538614000001</c:v>
                </c:pt>
                <c:pt idx="743">
                  <c:v>-1.7293791771</c:v>
                </c:pt>
                <c:pt idx="744">
                  <c:v>-1.7312142849000001</c:v>
                </c:pt>
                <c:pt idx="745">
                  <c:v>-1.7390835284999999</c:v>
                </c:pt>
                <c:pt idx="746">
                  <c:v>-1.7278106213</c:v>
                </c:pt>
                <c:pt idx="747">
                  <c:v>-1.7489608526</c:v>
                </c:pt>
                <c:pt idx="748">
                  <c:v>-1.7539379597</c:v>
                </c:pt>
                <c:pt idx="749">
                  <c:v>-1.7708697319</c:v>
                </c:pt>
                <c:pt idx="750">
                  <c:v>-1.7652544975</c:v>
                </c:pt>
                <c:pt idx="751">
                  <c:v>-1.7803016900999999</c:v>
                </c:pt>
                <c:pt idx="752">
                  <c:v>-1.7805536984999999</c:v>
                </c:pt>
                <c:pt idx="753">
                  <c:v>-1.7909749746000001</c:v>
                </c:pt>
                <c:pt idx="754">
                  <c:v>-1.8003876209</c:v>
                </c:pt>
                <c:pt idx="755">
                  <c:v>-1.8070122004</c:v>
                </c:pt>
                <c:pt idx="756">
                  <c:v>-1.8271818161</c:v>
                </c:pt>
                <c:pt idx="757">
                  <c:v>-1.8387690782999999</c:v>
                </c:pt>
                <c:pt idx="758">
                  <c:v>-1.8483754396000001</c:v>
                </c:pt>
                <c:pt idx="759">
                  <c:v>-1.8416866063999999</c:v>
                </c:pt>
                <c:pt idx="760">
                  <c:v>-1.8490896225</c:v>
                </c:pt>
                <c:pt idx="761">
                  <c:v>-1.8531734943</c:v>
                </c:pt>
                <c:pt idx="762">
                  <c:v>-1.868773222</c:v>
                </c:pt>
                <c:pt idx="763">
                  <c:v>-1.8676996231</c:v>
                </c:pt>
                <c:pt idx="764">
                  <c:v>-1.8766444921000001</c:v>
                </c:pt>
                <c:pt idx="765">
                  <c:v>-1.8931949138999999</c:v>
                </c:pt>
                <c:pt idx="766">
                  <c:v>-1.8927012682</c:v>
                </c:pt>
                <c:pt idx="767">
                  <c:v>-1.8996421099</c:v>
                </c:pt>
                <c:pt idx="768">
                  <c:v>-1.9122753143</c:v>
                </c:pt>
                <c:pt idx="769">
                  <c:v>-1.9251475334000001</c:v>
                </c:pt>
                <c:pt idx="770">
                  <c:v>-1.9456382990000001</c:v>
                </c:pt>
                <c:pt idx="771">
                  <c:v>-1.9553132057</c:v>
                </c:pt>
                <c:pt idx="772">
                  <c:v>-1.9552320242000001</c:v>
                </c:pt>
                <c:pt idx="773">
                  <c:v>-1.9716930389</c:v>
                </c:pt>
                <c:pt idx="774">
                  <c:v>-2.0046455860000001</c:v>
                </c:pt>
                <c:pt idx="775">
                  <c:v>-2.0300319194999998</c:v>
                </c:pt>
                <c:pt idx="776">
                  <c:v>-2.0296783447000002</c:v>
                </c:pt>
                <c:pt idx="777">
                  <c:v>-2.0527648925999999</c:v>
                </c:pt>
                <c:pt idx="778">
                  <c:v>-2.0418498515999999</c:v>
                </c:pt>
                <c:pt idx="779">
                  <c:v>-2.0636639594999999</c:v>
                </c:pt>
                <c:pt idx="780">
                  <c:v>-2.0784232615999998</c:v>
                </c:pt>
                <c:pt idx="781">
                  <c:v>-2.0869896412000002</c:v>
                </c:pt>
                <c:pt idx="782">
                  <c:v>-2.1100852488999999</c:v>
                </c:pt>
                <c:pt idx="783">
                  <c:v>-2.1126756668</c:v>
                </c:pt>
                <c:pt idx="784">
                  <c:v>-2.1260733603999999</c:v>
                </c:pt>
                <c:pt idx="785">
                  <c:v>-2.1234593391000001</c:v>
                </c:pt>
                <c:pt idx="786">
                  <c:v>-2.1294422150000001</c:v>
                </c:pt>
                <c:pt idx="787">
                  <c:v>-2.1369056702</c:v>
                </c:pt>
                <c:pt idx="788">
                  <c:v>-2.1309931278000001</c:v>
                </c:pt>
                <c:pt idx="789">
                  <c:v>-2.1438097954000002</c:v>
                </c:pt>
                <c:pt idx="790">
                  <c:v>-2.1486847401000002</c:v>
                </c:pt>
                <c:pt idx="791">
                  <c:v>-2.1495914459000001</c:v>
                </c:pt>
                <c:pt idx="792">
                  <c:v>-2.1495807171000001</c:v>
                </c:pt>
                <c:pt idx="793">
                  <c:v>-2.1477987766000002</c:v>
                </c:pt>
                <c:pt idx="794">
                  <c:v>-2.1263973712999999</c:v>
                </c:pt>
                <c:pt idx="795">
                  <c:v>-2.1401965617999998</c:v>
                </c:pt>
                <c:pt idx="796">
                  <c:v>-2.1509249210000001</c:v>
                </c:pt>
                <c:pt idx="797">
                  <c:v>-2.1271343230999999</c:v>
                </c:pt>
                <c:pt idx="798">
                  <c:v>-2.1165318488999998</c:v>
                </c:pt>
                <c:pt idx="799">
                  <c:v>-2.1140735148999998</c:v>
                </c:pt>
                <c:pt idx="800">
                  <c:v>-2.1187686920000002</c:v>
                </c:pt>
                <c:pt idx="801">
                  <c:v>-2.1333255767999999</c:v>
                </c:pt>
                <c:pt idx="802">
                  <c:v>-2.1197326183</c:v>
                </c:pt>
                <c:pt idx="803">
                  <c:v>-2.1306121348999998</c:v>
                </c:pt>
                <c:pt idx="804">
                  <c:v>-2.1239173411999999</c:v>
                </c:pt>
                <c:pt idx="805">
                  <c:v>-2.1224112511</c:v>
                </c:pt>
                <c:pt idx="806">
                  <c:v>-2.1360955237999999</c:v>
                </c:pt>
                <c:pt idx="807">
                  <c:v>-2.1310157776</c:v>
                </c:pt>
                <c:pt idx="808">
                  <c:v>-2.1498711108999999</c:v>
                </c:pt>
                <c:pt idx="809">
                  <c:v>-2.1489768028</c:v>
                </c:pt>
                <c:pt idx="810">
                  <c:v>-2.1532378197000002</c:v>
                </c:pt>
                <c:pt idx="811">
                  <c:v>-2.1818077564</c:v>
                </c:pt>
                <c:pt idx="812">
                  <c:v>-2.1852385997999999</c:v>
                </c:pt>
                <c:pt idx="813">
                  <c:v>-2.2204999924000002</c:v>
                </c:pt>
                <c:pt idx="814">
                  <c:v>-2.2217144966000002</c:v>
                </c:pt>
                <c:pt idx="815">
                  <c:v>-2.2242088318</c:v>
                </c:pt>
                <c:pt idx="816">
                  <c:v>-2.2332551479</c:v>
                </c:pt>
                <c:pt idx="817">
                  <c:v>-2.2551615238</c:v>
                </c:pt>
                <c:pt idx="818">
                  <c:v>-2.2579455375999999</c:v>
                </c:pt>
                <c:pt idx="819">
                  <c:v>-2.2537848948999999</c:v>
                </c:pt>
                <c:pt idx="820">
                  <c:v>-2.2695884705</c:v>
                </c:pt>
                <c:pt idx="821">
                  <c:v>-2.2612848282</c:v>
                </c:pt>
                <c:pt idx="822">
                  <c:v>-2.2637760639</c:v>
                </c:pt>
                <c:pt idx="823">
                  <c:v>-2.2415468693</c:v>
                </c:pt>
                <c:pt idx="824">
                  <c:v>-2.2296683788</c:v>
                </c:pt>
                <c:pt idx="825">
                  <c:v>-2.2028856277000002</c:v>
                </c:pt>
                <c:pt idx="826">
                  <c:v>-2.1959984303</c:v>
                </c:pt>
                <c:pt idx="827">
                  <c:v>-2.1859066486000001</c:v>
                </c:pt>
                <c:pt idx="828">
                  <c:v>-2.1870369910999998</c:v>
                </c:pt>
                <c:pt idx="829">
                  <c:v>-2.1672363281</c:v>
                </c:pt>
                <c:pt idx="830">
                  <c:v>-2.1769127845999998</c:v>
                </c:pt>
                <c:pt idx="831">
                  <c:v>-2.1993393898</c:v>
                </c:pt>
                <c:pt idx="832">
                  <c:v>-2.1997535229</c:v>
                </c:pt>
                <c:pt idx="833">
                  <c:v>-2.2301998138000001</c:v>
                </c:pt>
                <c:pt idx="834">
                  <c:v>-2.2285759449000002</c:v>
                </c:pt>
                <c:pt idx="835">
                  <c:v>-2.2572071552000001</c:v>
                </c:pt>
                <c:pt idx="836">
                  <c:v>-2.2788920403000001</c:v>
                </c:pt>
                <c:pt idx="837">
                  <c:v>-2.2698082924</c:v>
                </c:pt>
                <c:pt idx="838">
                  <c:v>-2.2673678397999999</c:v>
                </c:pt>
                <c:pt idx="839">
                  <c:v>-2.2768959998999998</c:v>
                </c:pt>
                <c:pt idx="840">
                  <c:v>-2.2988898754</c:v>
                </c:pt>
                <c:pt idx="841">
                  <c:v>-2.3015694618000002</c:v>
                </c:pt>
                <c:pt idx="842">
                  <c:v>-2.3189964293999998</c:v>
                </c:pt>
                <c:pt idx="843">
                  <c:v>-2.3393926619999998</c:v>
                </c:pt>
                <c:pt idx="844">
                  <c:v>-2.3352842330999999</c:v>
                </c:pt>
                <c:pt idx="845">
                  <c:v>-2.3568482399000001</c:v>
                </c:pt>
                <c:pt idx="846">
                  <c:v>-2.3690333365999998</c:v>
                </c:pt>
                <c:pt idx="847">
                  <c:v>-2.3856425285</c:v>
                </c:pt>
                <c:pt idx="848">
                  <c:v>-2.3730170727000002</c:v>
                </c:pt>
                <c:pt idx="849">
                  <c:v>-2.4159679412999999</c:v>
                </c:pt>
                <c:pt idx="850">
                  <c:v>-2.4182932376999999</c:v>
                </c:pt>
                <c:pt idx="851">
                  <c:v>-2.4327845573000002</c:v>
                </c:pt>
                <c:pt idx="852">
                  <c:v>-2.4510202408000001</c:v>
                </c:pt>
                <c:pt idx="853">
                  <c:v>-2.4366064072000002</c:v>
                </c:pt>
                <c:pt idx="854">
                  <c:v>-2.4445121288</c:v>
                </c:pt>
                <c:pt idx="855">
                  <c:v>-2.4722912311999998</c:v>
                </c:pt>
                <c:pt idx="856">
                  <c:v>-2.4741554259999998</c:v>
                </c:pt>
                <c:pt idx="857">
                  <c:v>-2.4633629321999999</c:v>
                </c:pt>
                <c:pt idx="858">
                  <c:v>-2.4558429718000001</c:v>
                </c:pt>
                <c:pt idx="859">
                  <c:v>-2.4721715450000001</c:v>
                </c:pt>
                <c:pt idx="860">
                  <c:v>-2.4723098278000002</c:v>
                </c:pt>
                <c:pt idx="861">
                  <c:v>-2.4740023613000002</c:v>
                </c:pt>
                <c:pt idx="862">
                  <c:v>-2.4740223884999999</c:v>
                </c:pt>
                <c:pt idx="863">
                  <c:v>-2.4831454754000002</c:v>
                </c:pt>
                <c:pt idx="864">
                  <c:v>-2.4844391346000001</c:v>
                </c:pt>
                <c:pt idx="865">
                  <c:v>-2.4925415516</c:v>
                </c:pt>
                <c:pt idx="866">
                  <c:v>-2.5043747425</c:v>
                </c:pt>
                <c:pt idx="867">
                  <c:v>-2.5065016747</c:v>
                </c:pt>
                <c:pt idx="868">
                  <c:v>-2.5429513454000001</c:v>
                </c:pt>
                <c:pt idx="869">
                  <c:v>-2.5522050857999998</c:v>
                </c:pt>
                <c:pt idx="870">
                  <c:v>-2.5630314350000001</c:v>
                </c:pt>
                <c:pt idx="871">
                  <c:v>-2.5670828818999998</c:v>
                </c:pt>
                <c:pt idx="872">
                  <c:v>-2.5851886272</c:v>
                </c:pt>
                <c:pt idx="873">
                  <c:v>-2.5909159183999999</c:v>
                </c:pt>
                <c:pt idx="874">
                  <c:v>-2.5886304379</c:v>
                </c:pt>
                <c:pt idx="875">
                  <c:v>-2.5935056209999998</c:v>
                </c:pt>
                <c:pt idx="876">
                  <c:v>-2.6033937931</c:v>
                </c:pt>
                <c:pt idx="877">
                  <c:v>-2.6130013465999999</c:v>
                </c:pt>
                <c:pt idx="878">
                  <c:v>-2.6081817150000002</c:v>
                </c:pt>
                <c:pt idx="879">
                  <c:v>-2.6329004765000001</c:v>
                </c:pt>
                <c:pt idx="880">
                  <c:v>-2.6513936519999999</c:v>
                </c:pt>
                <c:pt idx="881">
                  <c:v>-2.6741218566999998</c:v>
                </c:pt>
                <c:pt idx="882">
                  <c:v>-2.6771771908000002</c:v>
                </c:pt>
                <c:pt idx="883">
                  <c:v>-2.7004539966999999</c:v>
                </c:pt>
                <c:pt idx="884">
                  <c:v>-2.691829443</c:v>
                </c:pt>
                <c:pt idx="885">
                  <c:v>-2.7178161144000001</c:v>
                </c:pt>
                <c:pt idx="886">
                  <c:v>-2.7236909865999999</c:v>
                </c:pt>
                <c:pt idx="887">
                  <c:v>-2.7327151298999999</c:v>
                </c:pt>
                <c:pt idx="888">
                  <c:v>-2.7559926510000001</c:v>
                </c:pt>
                <c:pt idx="889">
                  <c:v>-2.7606287002999998</c:v>
                </c:pt>
                <c:pt idx="890">
                  <c:v>-2.7632033825</c:v>
                </c:pt>
                <c:pt idx="891">
                  <c:v>-2.7589085101999999</c:v>
                </c:pt>
                <c:pt idx="892">
                  <c:v>-2.7596158980999999</c:v>
                </c:pt>
                <c:pt idx="893">
                  <c:v>-2.7681810856000002</c:v>
                </c:pt>
                <c:pt idx="894">
                  <c:v>-2.7627830504999999</c:v>
                </c:pt>
                <c:pt idx="895">
                  <c:v>-2.7557938099000001</c:v>
                </c:pt>
                <c:pt idx="896">
                  <c:v>-2.7526798248</c:v>
                </c:pt>
                <c:pt idx="897">
                  <c:v>-2.7790460587000001</c:v>
                </c:pt>
                <c:pt idx="898">
                  <c:v>-2.7656908035000001</c:v>
                </c:pt>
                <c:pt idx="899">
                  <c:v>-2.7970867156999999</c:v>
                </c:pt>
                <c:pt idx="900">
                  <c:v>-2.7980203629</c:v>
                </c:pt>
                <c:pt idx="901">
                  <c:v>-2.7911467552000002</c:v>
                </c:pt>
                <c:pt idx="902">
                  <c:v>-2.8068938255</c:v>
                </c:pt>
                <c:pt idx="903">
                  <c:v>-2.8087162971000001</c:v>
                </c:pt>
                <c:pt idx="904">
                  <c:v>-2.7975831032</c:v>
                </c:pt>
                <c:pt idx="905">
                  <c:v>-2.8046736716999998</c:v>
                </c:pt>
                <c:pt idx="906">
                  <c:v>-2.8088717460999999</c:v>
                </c:pt>
                <c:pt idx="907">
                  <c:v>-2.8221988678000001</c:v>
                </c:pt>
                <c:pt idx="908">
                  <c:v>-2.8494668007000001</c:v>
                </c:pt>
                <c:pt idx="909">
                  <c:v>-2.8671965599</c:v>
                </c:pt>
                <c:pt idx="910">
                  <c:v>-2.8811583518999999</c:v>
                </c:pt>
                <c:pt idx="911">
                  <c:v>-2.8885054588000001</c:v>
                </c:pt>
                <c:pt idx="912">
                  <c:v>-2.8997640609999999</c:v>
                </c:pt>
                <c:pt idx="913">
                  <c:v>-2.9069490433</c:v>
                </c:pt>
                <c:pt idx="914">
                  <c:v>-2.9150893687999999</c:v>
                </c:pt>
                <c:pt idx="915">
                  <c:v>-2.9131233692</c:v>
                </c:pt>
                <c:pt idx="916">
                  <c:v>-2.9323799610000001</c:v>
                </c:pt>
                <c:pt idx="917">
                  <c:v>-2.9150540828999998</c:v>
                </c:pt>
                <c:pt idx="918">
                  <c:v>-2.9570837020999998</c:v>
                </c:pt>
                <c:pt idx="919">
                  <c:v>-2.9273355006999999</c:v>
                </c:pt>
                <c:pt idx="920">
                  <c:v>-2.9416289330000001</c:v>
                </c:pt>
                <c:pt idx="921">
                  <c:v>-2.9336218833999999</c:v>
                </c:pt>
                <c:pt idx="922">
                  <c:v>-2.9237713813999999</c:v>
                </c:pt>
                <c:pt idx="923">
                  <c:v>-2.9225368500000002</c:v>
                </c:pt>
                <c:pt idx="924">
                  <c:v>-2.9286551475999998</c:v>
                </c:pt>
                <c:pt idx="925">
                  <c:v>-2.9122753143</c:v>
                </c:pt>
                <c:pt idx="926">
                  <c:v>-2.9232258796999999</c:v>
                </c:pt>
                <c:pt idx="927">
                  <c:v>-2.9127519131000001</c:v>
                </c:pt>
                <c:pt idx="928">
                  <c:v>-2.91005826</c:v>
                </c:pt>
                <c:pt idx="929">
                  <c:v>-2.9173126220999999</c:v>
                </c:pt>
                <c:pt idx="930">
                  <c:v>-2.9283413886999998</c:v>
                </c:pt>
                <c:pt idx="931">
                  <c:v>-2.9184014797</c:v>
                </c:pt>
                <c:pt idx="932">
                  <c:v>-2.9223012923999998</c:v>
                </c:pt>
                <c:pt idx="933">
                  <c:v>-2.9400877953000002</c:v>
                </c:pt>
                <c:pt idx="934">
                  <c:v>-2.9482731818999999</c:v>
                </c:pt>
                <c:pt idx="935">
                  <c:v>-2.9503180980999999</c:v>
                </c:pt>
                <c:pt idx="936">
                  <c:v>-2.9459996223</c:v>
                </c:pt>
                <c:pt idx="937">
                  <c:v>-2.9676666260000002</c:v>
                </c:pt>
                <c:pt idx="938">
                  <c:v>-2.9587271213999999</c:v>
                </c:pt>
                <c:pt idx="939">
                  <c:v>-2.9684100150999999</c:v>
                </c:pt>
                <c:pt idx="940">
                  <c:v>-2.9484863281</c:v>
                </c:pt>
                <c:pt idx="941">
                  <c:v>-2.9405376910999999</c:v>
                </c:pt>
                <c:pt idx="942">
                  <c:v>-2.9525480270000002</c:v>
                </c:pt>
                <c:pt idx="943">
                  <c:v>-2.9436602592000001</c:v>
                </c:pt>
                <c:pt idx="944">
                  <c:v>-2.9462654591000002</c:v>
                </c:pt>
                <c:pt idx="945">
                  <c:v>-2.9357140064</c:v>
                </c:pt>
                <c:pt idx="946">
                  <c:v>-2.9847831725999998</c:v>
                </c:pt>
                <c:pt idx="947">
                  <c:v>-3.0130150318000002</c:v>
                </c:pt>
                <c:pt idx="948">
                  <c:v>-3.0288922786999999</c:v>
                </c:pt>
                <c:pt idx="949">
                  <c:v>-3.0384702682000002</c:v>
                </c:pt>
                <c:pt idx="950">
                  <c:v>-3.0756585597999999</c:v>
                </c:pt>
                <c:pt idx="951">
                  <c:v>-3.0862123966000001</c:v>
                </c:pt>
                <c:pt idx="952">
                  <c:v>-3.0935697555999999</c:v>
                </c:pt>
                <c:pt idx="953">
                  <c:v>-3.10206604</c:v>
                </c:pt>
                <c:pt idx="954">
                  <c:v>-3.1068720818000002</c:v>
                </c:pt>
                <c:pt idx="955">
                  <c:v>-3.1237266064</c:v>
                </c:pt>
                <c:pt idx="956">
                  <c:v>-3.1328277588</c:v>
                </c:pt>
                <c:pt idx="957">
                  <c:v>-3.1307497025000002</c:v>
                </c:pt>
                <c:pt idx="958">
                  <c:v>-3.1299433708</c:v>
                </c:pt>
                <c:pt idx="959">
                  <c:v>-3.1298449039</c:v>
                </c:pt>
                <c:pt idx="960">
                  <c:v>-3.1362743378000002</c:v>
                </c:pt>
                <c:pt idx="961">
                  <c:v>-3.1397345066</c:v>
                </c:pt>
                <c:pt idx="962">
                  <c:v>-3.1397635937000001</c:v>
                </c:pt>
                <c:pt idx="963">
                  <c:v>-3.1391465664</c:v>
                </c:pt>
                <c:pt idx="964">
                  <c:v>-3.1459784507999999</c:v>
                </c:pt>
                <c:pt idx="965">
                  <c:v>-3.1471662520999999</c:v>
                </c:pt>
                <c:pt idx="966">
                  <c:v>-3.1382415295000001</c:v>
                </c:pt>
                <c:pt idx="967">
                  <c:v>-3.1415016650999998</c:v>
                </c:pt>
                <c:pt idx="968">
                  <c:v>-3.1418259144</c:v>
                </c:pt>
                <c:pt idx="969">
                  <c:v>-3.1228687762999998</c:v>
                </c:pt>
                <c:pt idx="970">
                  <c:v>-3.1230762004999999</c:v>
                </c:pt>
                <c:pt idx="971">
                  <c:v>-3.1005647181999998</c:v>
                </c:pt>
                <c:pt idx="972">
                  <c:v>-3.0790495872000001</c:v>
                </c:pt>
                <c:pt idx="973">
                  <c:v>-3.0495021342999999</c:v>
                </c:pt>
                <c:pt idx="974">
                  <c:v>-3.0321266650999998</c:v>
                </c:pt>
                <c:pt idx="975">
                  <c:v>-2.9869682789000001</c:v>
                </c:pt>
                <c:pt idx="976">
                  <c:v>-2.9907345772</c:v>
                </c:pt>
                <c:pt idx="977">
                  <c:v>-2.9929709435</c:v>
                </c:pt>
                <c:pt idx="978">
                  <c:v>-2.9964237212999998</c:v>
                </c:pt>
                <c:pt idx="979">
                  <c:v>-3.0101418495000001</c:v>
                </c:pt>
                <c:pt idx="980">
                  <c:v>-3.0144147872999998</c:v>
                </c:pt>
                <c:pt idx="981">
                  <c:v>-3.0424914360000002</c:v>
                </c:pt>
                <c:pt idx="982">
                  <c:v>-3.0642592906999999</c:v>
                </c:pt>
                <c:pt idx="983">
                  <c:v>-3.0846366881999998</c:v>
                </c:pt>
                <c:pt idx="984">
                  <c:v>-3.1198635101000001</c:v>
                </c:pt>
                <c:pt idx="985">
                  <c:v>-3.1387083530000002</c:v>
                </c:pt>
                <c:pt idx="986">
                  <c:v>-3.1510343552000002</c:v>
                </c:pt>
                <c:pt idx="987">
                  <c:v>-3.1660418510000001</c:v>
                </c:pt>
                <c:pt idx="988">
                  <c:v>-3.1604161262999999</c:v>
                </c:pt>
                <c:pt idx="989">
                  <c:v>-3.1906366348000001</c:v>
                </c:pt>
                <c:pt idx="990">
                  <c:v>-3.1995117664000001</c:v>
                </c:pt>
                <c:pt idx="991">
                  <c:v>-3.2089095115999999</c:v>
                </c:pt>
                <c:pt idx="992">
                  <c:v>-3.1973440647000002</c:v>
                </c:pt>
                <c:pt idx="993">
                  <c:v>-3.2016999722000001</c:v>
                </c:pt>
                <c:pt idx="994">
                  <c:v>-3.1857964992999999</c:v>
                </c:pt>
                <c:pt idx="995">
                  <c:v>-3.2052969933000002</c:v>
                </c:pt>
                <c:pt idx="996">
                  <c:v>-3.1852719783999999</c:v>
                </c:pt>
                <c:pt idx="997">
                  <c:v>-3.1731538772999999</c:v>
                </c:pt>
                <c:pt idx="998">
                  <c:v>-3.1383538245999998</c:v>
                </c:pt>
                <c:pt idx="999">
                  <c:v>-3.1476080417999999</c:v>
                </c:pt>
                <c:pt idx="1000">
                  <c:v>-3.1295492649000001</c:v>
                </c:pt>
                <c:pt idx="1001">
                  <c:v>-3.1458654404000002</c:v>
                </c:pt>
                <c:pt idx="1002">
                  <c:v>-3.1606209278000001</c:v>
                </c:pt>
                <c:pt idx="1003">
                  <c:v>-3.1673336028999999</c:v>
                </c:pt>
                <c:pt idx="1004">
                  <c:v>-3.1792860031000001</c:v>
                </c:pt>
                <c:pt idx="1005">
                  <c:v>-3.1828546524000001</c:v>
                </c:pt>
                <c:pt idx="1006">
                  <c:v>-3.170958519</c:v>
                </c:pt>
                <c:pt idx="1007">
                  <c:v>-3.1715538502</c:v>
                </c:pt>
                <c:pt idx="1008">
                  <c:v>-3.1683723926999998</c:v>
                </c:pt>
                <c:pt idx="1009">
                  <c:v>-3.1831188201999998</c:v>
                </c:pt>
                <c:pt idx="1010">
                  <c:v>-3.1783699989</c:v>
                </c:pt>
                <c:pt idx="1011">
                  <c:v>-3.1982221602999998</c:v>
                </c:pt>
                <c:pt idx="1012">
                  <c:v>-3.2308213710999998</c:v>
                </c:pt>
                <c:pt idx="1013">
                  <c:v>-3.2421531677000002</c:v>
                </c:pt>
                <c:pt idx="1014">
                  <c:v>-3.2534770966000002</c:v>
                </c:pt>
                <c:pt idx="1015">
                  <c:v>-3.2797429561999998</c:v>
                </c:pt>
                <c:pt idx="1016">
                  <c:v>-3.2917561531000001</c:v>
                </c:pt>
                <c:pt idx="1017">
                  <c:v>-3.2882158756000002</c:v>
                </c:pt>
                <c:pt idx="1018">
                  <c:v>-3.3240606785</c:v>
                </c:pt>
                <c:pt idx="1019">
                  <c:v>-3.3371195792999999</c:v>
                </c:pt>
                <c:pt idx="1020">
                  <c:v>-3.3445844650000001</c:v>
                </c:pt>
                <c:pt idx="1021">
                  <c:v>-3.3930988312000001</c:v>
                </c:pt>
                <c:pt idx="1022">
                  <c:v>-3.3672308921999998</c:v>
                </c:pt>
                <c:pt idx="1023">
                  <c:v>-3.3573775290999999</c:v>
                </c:pt>
                <c:pt idx="1024">
                  <c:v>-3.3764004707000002</c:v>
                </c:pt>
                <c:pt idx="1025">
                  <c:v>-3.3640828133</c:v>
                </c:pt>
                <c:pt idx="1026">
                  <c:v>-3.3805770873999998</c:v>
                </c:pt>
                <c:pt idx="1027">
                  <c:v>-3.4088225364999998</c:v>
                </c:pt>
                <c:pt idx="1028">
                  <c:v>-3.4040572643</c:v>
                </c:pt>
                <c:pt idx="1029">
                  <c:v>-3.4558768272</c:v>
                </c:pt>
                <c:pt idx="1030">
                  <c:v>-3.4276945590999999</c:v>
                </c:pt>
                <c:pt idx="1031">
                  <c:v>-3.4865508080000001</c:v>
                </c:pt>
                <c:pt idx="1032">
                  <c:v>-3.4626233578000001</c:v>
                </c:pt>
                <c:pt idx="1033">
                  <c:v>-3.4800403117999998</c:v>
                </c:pt>
                <c:pt idx="1034">
                  <c:v>-3.4810261726</c:v>
                </c:pt>
                <c:pt idx="1035">
                  <c:v>-3.4845967293000002</c:v>
                </c:pt>
                <c:pt idx="1036">
                  <c:v>-3.5186326503999998</c:v>
                </c:pt>
                <c:pt idx="1037">
                  <c:v>-3.5094099045</c:v>
                </c:pt>
                <c:pt idx="1038">
                  <c:v>-3.5208690165999998</c:v>
                </c:pt>
                <c:pt idx="1039">
                  <c:v>-3.4983444214000001</c:v>
                </c:pt>
                <c:pt idx="1040">
                  <c:v>-3.4841871262000002</c:v>
                </c:pt>
                <c:pt idx="1041">
                  <c:v>-3.4627492428000002</c:v>
                </c:pt>
                <c:pt idx="1042">
                  <c:v>-3.4609243869999999</c:v>
                </c:pt>
                <c:pt idx="1043">
                  <c:v>-3.4617009162999999</c:v>
                </c:pt>
                <c:pt idx="1044">
                  <c:v>-3.4508154391999999</c:v>
                </c:pt>
                <c:pt idx="1045">
                  <c:v>-3.4334242343999999</c:v>
                </c:pt>
                <c:pt idx="1046">
                  <c:v>-3.4073858261000001</c:v>
                </c:pt>
                <c:pt idx="1047">
                  <c:v>-3.3703925610000001</c:v>
                </c:pt>
                <c:pt idx="1048">
                  <c:v>-3.3625438213000001</c:v>
                </c:pt>
                <c:pt idx="1049">
                  <c:v>-3.3584046364</c:v>
                </c:pt>
                <c:pt idx="1050">
                  <c:v>-3.3811864853000002</c:v>
                </c:pt>
                <c:pt idx="1051">
                  <c:v>-3.4095973969000002</c:v>
                </c:pt>
                <c:pt idx="1052">
                  <c:v>-3.4012403488</c:v>
                </c:pt>
                <c:pt idx="1053">
                  <c:v>-3.3718991279999999</c:v>
                </c:pt>
                <c:pt idx="1054">
                  <c:v>-3.3183922768</c:v>
                </c:pt>
                <c:pt idx="1055">
                  <c:v>-3.3135108947999998</c:v>
                </c:pt>
                <c:pt idx="1056">
                  <c:v>-3.3060054778999999</c:v>
                </c:pt>
                <c:pt idx="1057">
                  <c:v>-3.3078267574</c:v>
                </c:pt>
                <c:pt idx="1058">
                  <c:v>-3.3153610228999999</c:v>
                </c:pt>
                <c:pt idx="1059">
                  <c:v>-3.3030810356</c:v>
                </c:pt>
                <c:pt idx="1060">
                  <c:v>-3.2762150764000002</c:v>
                </c:pt>
                <c:pt idx="1061">
                  <c:v>-3.2260398865000002</c:v>
                </c:pt>
                <c:pt idx="1062">
                  <c:v>-3.2289054394000001</c:v>
                </c:pt>
                <c:pt idx="1063">
                  <c:v>-3.2532243729000001</c:v>
                </c:pt>
                <c:pt idx="1064">
                  <c:v>-3.2026555538000001</c:v>
                </c:pt>
                <c:pt idx="1065">
                  <c:v>-3.1565709113999998</c:v>
                </c:pt>
                <c:pt idx="1066">
                  <c:v>-3.1341111659999998</c:v>
                </c:pt>
                <c:pt idx="1067">
                  <c:v>-3.1569528579999999</c:v>
                </c:pt>
                <c:pt idx="1068">
                  <c:v>-3.1625530720000001</c:v>
                </c:pt>
                <c:pt idx="1069">
                  <c:v>-3.1903591156000002</c:v>
                </c:pt>
                <c:pt idx="1070">
                  <c:v>-3.1935355663</c:v>
                </c:pt>
                <c:pt idx="1071">
                  <c:v>-3.2315669059999999</c:v>
                </c:pt>
                <c:pt idx="1072">
                  <c:v>-3.2315876484000001</c:v>
                </c:pt>
                <c:pt idx="1073">
                  <c:v>-3.2490556239999999</c:v>
                </c:pt>
                <c:pt idx="1074">
                  <c:v>-3.2514660358</c:v>
                </c:pt>
                <c:pt idx="1075">
                  <c:v>-3.2979757786000001</c:v>
                </c:pt>
                <c:pt idx="1076">
                  <c:v>-3.3352196216999999</c:v>
                </c:pt>
                <c:pt idx="1077">
                  <c:v>-3.3519167900000002</c:v>
                </c:pt>
                <c:pt idx="1078">
                  <c:v>-3.3723859787000001</c:v>
                </c:pt>
                <c:pt idx="1079">
                  <c:v>-3.3803358077999999</c:v>
                </c:pt>
                <c:pt idx="1080">
                  <c:v>-3.4070944785999999</c:v>
                </c:pt>
                <c:pt idx="1081">
                  <c:v>-3.4144275188000002</c:v>
                </c:pt>
                <c:pt idx="1082">
                  <c:v>-3.4484615326000001</c:v>
                </c:pt>
                <c:pt idx="1083">
                  <c:v>-3.449105978</c:v>
                </c:pt>
                <c:pt idx="1084">
                  <c:v>-3.4124627112999999</c:v>
                </c:pt>
                <c:pt idx="1085">
                  <c:v>-3.4013607501999998</c:v>
                </c:pt>
                <c:pt idx="1086">
                  <c:v>-3.3818967342000001</c:v>
                </c:pt>
                <c:pt idx="1087">
                  <c:v>-3.3719165324999998</c:v>
                </c:pt>
                <c:pt idx="1088">
                  <c:v>-3.3033776282999998</c:v>
                </c:pt>
                <c:pt idx="1089">
                  <c:v>-3.3146657944000002</c:v>
                </c:pt>
                <c:pt idx="1090">
                  <c:v>-3.3321766852999999</c:v>
                </c:pt>
                <c:pt idx="1091">
                  <c:v>-3.3663160800999998</c:v>
                </c:pt>
                <c:pt idx="1092">
                  <c:v>-3.4166684151000002</c:v>
                </c:pt>
                <c:pt idx="1093">
                  <c:v>-3.4355888367</c:v>
                </c:pt>
                <c:pt idx="1094">
                  <c:v>-3.4177527427999999</c:v>
                </c:pt>
                <c:pt idx="1095">
                  <c:v>-3.4406018256999999</c:v>
                </c:pt>
                <c:pt idx="1096">
                  <c:v>-3.4466199875000001</c:v>
                </c:pt>
                <c:pt idx="1097">
                  <c:v>-3.4823634623999999</c:v>
                </c:pt>
                <c:pt idx="1098">
                  <c:v>-3.5119907856000001</c:v>
                </c:pt>
                <c:pt idx="1099">
                  <c:v>-3.5491228104000001</c:v>
                </c:pt>
                <c:pt idx="1100">
                  <c:v>-3.5445477961999998</c:v>
                </c:pt>
                <c:pt idx="1101">
                  <c:v>-3.5396733284000002</c:v>
                </c:pt>
                <c:pt idx="1102">
                  <c:v>-3.5737280845999999</c:v>
                </c:pt>
                <c:pt idx="1103">
                  <c:v>-3.5863649844999999</c:v>
                </c:pt>
                <c:pt idx="1104">
                  <c:v>-3.5976986885</c:v>
                </c:pt>
                <c:pt idx="1105">
                  <c:v>-3.6017363070999999</c:v>
                </c:pt>
                <c:pt idx="1106">
                  <c:v>-3.6307504176999998</c:v>
                </c:pt>
                <c:pt idx="1107">
                  <c:v>-3.5663399696</c:v>
                </c:pt>
                <c:pt idx="1108">
                  <c:v>-3.5275342464000001</c:v>
                </c:pt>
                <c:pt idx="1109">
                  <c:v>-3.4816393851999998</c:v>
                </c:pt>
                <c:pt idx="1110">
                  <c:v>-3.4660511017000002</c:v>
                </c:pt>
                <c:pt idx="1111">
                  <c:v>-3.4263749123</c:v>
                </c:pt>
                <c:pt idx="1112">
                  <c:v>-3.4321475028999999</c:v>
                </c:pt>
                <c:pt idx="1113">
                  <c:v>-3.4329721927999999</c:v>
                </c:pt>
                <c:pt idx="1114">
                  <c:v>-3.4623064994999999</c:v>
                </c:pt>
                <c:pt idx="1115">
                  <c:v>-3.4594016074999998</c:v>
                </c:pt>
                <c:pt idx="1116">
                  <c:v>-3.4920284748000001</c:v>
                </c:pt>
                <c:pt idx="1117">
                  <c:v>-3.4765655994000002</c:v>
                </c:pt>
                <c:pt idx="1118">
                  <c:v>-3.4862353802000001</c:v>
                </c:pt>
                <c:pt idx="1119">
                  <c:v>-3.4961929321</c:v>
                </c:pt>
                <c:pt idx="1120">
                  <c:v>-3.4885897635999998</c:v>
                </c:pt>
                <c:pt idx="1121">
                  <c:v>-3.4782452582999999</c:v>
                </c:pt>
                <c:pt idx="1122">
                  <c:v>-3.4677937030999999</c:v>
                </c:pt>
                <c:pt idx="1123">
                  <c:v>-3.4444510937000001</c:v>
                </c:pt>
                <c:pt idx="1124">
                  <c:v>-3.4329743385000002</c:v>
                </c:pt>
                <c:pt idx="1125">
                  <c:v>-3.4283905029000001</c:v>
                </c:pt>
                <c:pt idx="1126">
                  <c:v>-3.4334020614999998</c:v>
                </c:pt>
                <c:pt idx="1127">
                  <c:v>-3.4470126629000002</c:v>
                </c:pt>
                <c:pt idx="1128">
                  <c:v>-3.4543192387000001</c:v>
                </c:pt>
                <c:pt idx="1129">
                  <c:v>-3.4696474075000001</c:v>
                </c:pt>
                <c:pt idx="1130">
                  <c:v>-3.4371988773000002</c:v>
                </c:pt>
                <c:pt idx="1131">
                  <c:v>-3.4157629012999999</c:v>
                </c:pt>
                <c:pt idx="1132">
                  <c:v>-3.3844127655</c:v>
                </c:pt>
                <c:pt idx="1133">
                  <c:v>-3.3922889233000002</c:v>
                </c:pt>
                <c:pt idx="1134">
                  <c:v>-3.3958184719000002</c:v>
                </c:pt>
                <c:pt idx="1135">
                  <c:v>-3.4040868282000001</c:v>
                </c:pt>
                <c:pt idx="1136">
                  <c:v>-3.3784642219999999</c:v>
                </c:pt>
                <c:pt idx="1137">
                  <c:v>-3.3872730731999998</c:v>
                </c:pt>
                <c:pt idx="1138">
                  <c:v>-3.4096074104</c:v>
                </c:pt>
                <c:pt idx="1139">
                  <c:v>-3.4280440806999999</c:v>
                </c:pt>
                <c:pt idx="1140">
                  <c:v>-3.4208934307000001</c:v>
                </c:pt>
                <c:pt idx="1141">
                  <c:v>-3.3601760864000001</c:v>
                </c:pt>
                <c:pt idx="1142">
                  <c:v>-3.3251414298999999</c:v>
                </c:pt>
                <c:pt idx="1143">
                  <c:v>-3.3163263798</c:v>
                </c:pt>
                <c:pt idx="1144">
                  <c:v>-3.3128619194</c:v>
                </c:pt>
                <c:pt idx="1145">
                  <c:v>-3.3111662864999998</c:v>
                </c:pt>
                <c:pt idx="1146">
                  <c:v>-3.3039994240000001</c:v>
                </c:pt>
                <c:pt idx="1147">
                  <c:v>-3.2800281048</c:v>
                </c:pt>
                <c:pt idx="1148">
                  <c:v>-3.2739901542999998</c:v>
                </c:pt>
                <c:pt idx="1149">
                  <c:v>-3.2831406592999999</c:v>
                </c:pt>
                <c:pt idx="1150">
                  <c:v>-3.2533419131999999</c:v>
                </c:pt>
                <c:pt idx="1151">
                  <c:v>-3.1962132454000001</c:v>
                </c:pt>
                <c:pt idx="1152">
                  <c:v>-3.1888184546999998</c:v>
                </c:pt>
                <c:pt idx="1153">
                  <c:v>-3.1769058704000002</c:v>
                </c:pt>
                <c:pt idx="1154">
                  <c:v>-3.1698083877999998</c:v>
                </c:pt>
                <c:pt idx="1155">
                  <c:v>-3.1404385566999999</c:v>
                </c:pt>
                <c:pt idx="1156">
                  <c:v>-3.1579475402999999</c:v>
                </c:pt>
                <c:pt idx="1157">
                  <c:v>-3.1721980572000001</c:v>
                </c:pt>
                <c:pt idx="1158">
                  <c:v>-3.1521151066000002</c:v>
                </c:pt>
                <c:pt idx="1159">
                  <c:v>-3.1373269557999999</c:v>
                </c:pt>
                <c:pt idx="1160">
                  <c:v>-3.1371762752999999</c:v>
                </c:pt>
                <c:pt idx="1161">
                  <c:v>-3.1572291850999998</c:v>
                </c:pt>
                <c:pt idx="1162">
                  <c:v>-3.1660315990000001</c:v>
                </c:pt>
                <c:pt idx="1163">
                  <c:v>-3.1349892615999999</c:v>
                </c:pt>
                <c:pt idx="1164">
                  <c:v>-3.1124005318000001</c:v>
                </c:pt>
                <c:pt idx="1165">
                  <c:v>-3.1519665718000001</c:v>
                </c:pt>
                <c:pt idx="1166">
                  <c:v>-3.1646552086000002</c:v>
                </c:pt>
                <c:pt idx="1167">
                  <c:v>-3.1260170936999998</c:v>
                </c:pt>
                <c:pt idx="1168">
                  <c:v>-3.0571630001000001</c:v>
                </c:pt>
                <c:pt idx="1169">
                  <c:v>-3.0466141700999998</c:v>
                </c:pt>
                <c:pt idx="1170">
                  <c:v>-3.0455322265999998</c:v>
                </c:pt>
                <c:pt idx="1171">
                  <c:v>-2.9883000851000001</c:v>
                </c:pt>
                <c:pt idx="1172">
                  <c:v>-2.9512205123999999</c:v>
                </c:pt>
                <c:pt idx="1173">
                  <c:v>-2.8836059569999999</c:v>
                </c:pt>
                <c:pt idx="1174">
                  <c:v>-2.8016467093999999</c:v>
                </c:pt>
                <c:pt idx="1175">
                  <c:v>-2.7512307166999999</c:v>
                </c:pt>
                <c:pt idx="1176">
                  <c:v>-2.7349834442000001</c:v>
                </c:pt>
                <c:pt idx="1177">
                  <c:v>-2.6582927704000001</c:v>
                </c:pt>
                <c:pt idx="1178">
                  <c:v>-2.5682237147999998</c:v>
                </c:pt>
                <c:pt idx="1179">
                  <c:v>-2.4637532233999999</c:v>
                </c:pt>
                <c:pt idx="1180">
                  <c:v>-2.3735392094000001</c:v>
                </c:pt>
                <c:pt idx="1181">
                  <c:v>-2.3251831531999998</c:v>
                </c:pt>
                <c:pt idx="1182">
                  <c:v>-2.3871541022999998</c:v>
                </c:pt>
                <c:pt idx="1183">
                  <c:v>-2.4275603293999999</c:v>
                </c:pt>
                <c:pt idx="1184">
                  <c:v>-2.4461805820000002</c:v>
                </c:pt>
                <c:pt idx="1185">
                  <c:v>-2.4455192089</c:v>
                </c:pt>
                <c:pt idx="1186">
                  <c:v>-2.4086968898999999</c:v>
                </c:pt>
                <c:pt idx="1187">
                  <c:v>-2.4234504700000001</c:v>
                </c:pt>
                <c:pt idx="1188">
                  <c:v>-2.4267058372000001</c:v>
                </c:pt>
                <c:pt idx="1189">
                  <c:v>-2.3823001385000002</c:v>
                </c:pt>
                <c:pt idx="1190">
                  <c:v>-2.3184626102000001</c:v>
                </c:pt>
                <c:pt idx="1191">
                  <c:v>-2.2809057236000001</c:v>
                </c:pt>
                <c:pt idx="1192">
                  <c:v>-2.2027430533999999</c:v>
                </c:pt>
                <c:pt idx="1193">
                  <c:v>-2.1444113255000001</c:v>
                </c:pt>
                <c:pt idx="1194">
                  <c:v>-2.1276383399999999</c:v>
                </c:pt>
                <c:pt idx="1195">
                  <c:v>-2.0987508297000002</c:v>
                </c:pt>
                <c:pt idx="1196">
                  <c:v>-2.0903053283999999</c:v>
                </c:pt>
                <c:pt idx="1197">
                  <c:v>-2.0595479012000002</c:v>
                </c:pt>
                <c:pt idx="1198">
                  <c:v>-2.0459191798999998</c:v>
                </c:pt>
                <c:pt idx="1199">
                  <c:v>-2.0027799605999999</c:v>
                </c:pt>
                <c:pt idx="1200">
                  <c:v>-2.0064053534999999</c:v>
                </c:pt>
                <c:pt idx="1201">
                  <c:v>-1.9530822039</c:v>
                </c:pt>
                <c:pt idx="1202">
                  <c:v>-1.9349770546</c:v>
                </c:pt>
                <c:pt idx="1203">
                  <c:v>-1.8635954857000001</c:v>
                </c:pt>
                <c:pt idx="1204">
                  <c:v>-1.8603765965000001</c:v>
                </c:pt>
                <c:pt idx="1205">
                  <c:v>-1.8140981196999999</c:v>
                </c:pt>
                <c:pt idx="1206">
                  <c:v>-1.7249741554</c:v>
                </c:pt>
                <c:pt idx="1207">
                  <c:v>-1.7181512117</c:v>
                </c:pt>
                <c:pt idx="1208">
                  <c:v>-1.6668215989999999</c:v>
                </c:pt>
                <c:pt idx="1209">
                  <c:v>-1.6119403838999999</c:v>
                </c:pt>
                <c:pt idx="1210">
                  <c:v>-1.5386360884000001</c:v>
                </c:pt>
                <c:pt idx="1211">
                  <c:v>-1.5136039257</c:v>
                </c:pt>
                <c:pt idx="1212">
                  <c:v>-1.5087493658</c:v>
                </c:pt>
                <c:pt idx="1213">
                  <c:v>-1.5135853291000001</c:v>
                </c:pt>
                <c:pt idx="1214">
                  <c:v>-1.4882417916999999</c:v>
                </c:pt>
                <c:pt idx="1215">
                  <c:v>-1.4683310986</c:v>
                </c:pt>
                <c:pt idx="1216">
                  <c:v>-1.4767354726999999</c:v>
                </c:pt>
                <c:pt idx="1217">
                  <c:v>-1.4423257113000001</c:v>
                </c:pt>
                <c:pt idx="1218">
                  <c:v>-1.3544507026999999</c:v>
                </c:pt>
                <c:pt idx="1219">
                  <c:v>-1.3052572012000001</c:v>
                </c:pt>
                <c:pt idx="1220">
                  <c:v>-1.2695394754</c:v>
                </c:pt>
                <c:pt idx="1221">
                  <c:v>-1.2081605196</c:v>
                </c:pt>
                <c:pt idx="1222">
                  <c:v>-1.1897257565999999</c:v>
                </c:pt>
                <c:pt idx="1223">
                  <c:v>-1.14648664</c:v>
                </c:pt>
                <c:pt idx="1224">
                  <c:v>-1.1373389959</c:v>
                </c:pt>
                <c:pt idx="1225">
                  <c:v>-1.121907711</c:v>
                </c:pt>
                <c:pt idx="1226">
                  <c:v>-1.1143811940999999</c:v>
                </c:pt>
                <c:pt idx="1227">
                  <c:v>-1.1231868267</c:v>
                </c:pt>
                <c:pt idx="1228">
                  <c:v>-1.1179288625999999</c:v>
                </c:pt>
                <c:pt idx="1229">
                  <c:v>-1.1146503687</c:v>
                </c:pt>
                <c:pt idx="1230">
                  <c:v>-1.0881668329</c:v>
                </c:pt>
                <c:pt idx="1231">
                  <c:v>-1.0533877611</c:v>
                </c:pt>
                <c:pt idx="1232">
                  <c:v>-1.0683550835</c:v>
                </c:pt>
                <c:pt idx="1233">
                  <c:v>-1.0247393846999999</c:v>
                </c:pt>
                <c:pt idx="1234">
                  <c:v>-0.95409786700999999</c:v>
                </c:pt>
                <c:pt idx="1235">
                  <c:v>-0.92510676384000001</c:v>
                </c:pt>
                <c:pt idx="1236">
                  <c:v>-0.88679200411000003</c:v>
                </c:pt>
                <c:pt idx="1237">
                  <c:v>-0.89943385123999997</c:v>
                </c:pt>
                <c:pt idx="1238">
                  <c:v>-0.91216504574000001</c:v>
                </c:pt>
                <c:pt idx="1239">
                  <c:v>-0.90234726666999998</c:v>
                </c:pt>
                <c:pt idx="1240">
                  <c:v>-0.92033815383999995</c:v>
                </c:pt>
                <c:pt idx="1241">
                  <c:v>-0.89248490333999997</c:v>
                </c:pt>
                <c:pt idx="1242">
                  <c:v>-0.86954498291000004</c:v>
                </c:pt>
                <c:pt idx="1243">
                  <c:v>-0.81309646367999999</c:v>
                </c:pt>
                <c:pt idx="1244">
                  <c:v>-0.80120289326000005</c:v>
                </c:pt>
                <c:pt idx="1245">
                  <c:v>-0.76941502094000003</c:v>
                </c:pt>
                <c:pt idx="1246">
                  <c:v>-0.72117185592999999</c:v>
                </c:pt>
                <c:pt idx="1247">
                  <c:v>-0.70534938573999995</c:v>
                </c:pt>
                <c:pt idx="1248">
                  <c:v>-0.72245937585999997</c:v>
                </c:pt>
                <c:pt idx="1249">
                  <c:v>-0.72954350710000004</c:v>
                </c:pt>
                <c:pt idx="1250">
                  <c:v>-0.68566757441000004</c:v>
                </c:pt>
                <c:pt idx="1251">
                  <c:v>-0.68682813643999996</c:v>
                </c:pt>
                <c:pt idx="1252">
                  <c:v>-0.63715034722999997</c:v>
                </c:pt>
                <c:pt idx="1253">
                  <c:v>-0.56721591949000005</c:v>
                </c:pt>
                <c:pt idx="1254">
                  <c:v>-0.58971256017999996</c:v>
                </c:pt>
                <c:pt idx="1255">
                  <c:v>-0.61899274587999997</c:v>
                </c:pt>
                <c:pt idx="1256">
                  <c:v>-0.61802351474999995</c:v>
                </c:pt>
                <c:pt idx="1257">
                  <c:v>-0.57740604877000001</c:v>
                </c:pt>
                <c:pt idx="1258">
                  <c:v>-0.54250359535000003</c:v>
                </c:pt>
                <c:pt idx="1259">
                  <c:v>-0.51811653376</c:v>
                </c:pt>
                <c:pt idx="1260">
                  <c:v>-0.45926624536999999</c:v>
                </c:pt>
                <c:pt idx="1261">
                  <c:v>-0.41768258809999997</c:v>
                </c:pt>
                <c:pt idx="1262">
                  <c:v>-0.41415590048000001</c:v>
                </c:pt>
                <c:pt idx="1263">
                  <c:v>-0.35593986510999998</c:v>
                </c:pt>
                <c:pt idx="1264">
                  <c:v>-0.31615203618999999</c:v>
                </c:pt>
                <c:pt idx="1265">
                  <c:v>-0.25946462154</c:v>
                </c:pt>
                <c:pt idx="1266">
                  <c:v>-0.21329885721</c:v>
                </c:pt>
                <c:pt idx="1267">
                  <c:v>-0.22292780876000001</c:v>
                </c:pt>
                <c:pt idx="1268">
                  <c:v>-0.15364134312</c:v>
                </c:pt>
                <c:pt idx="1269">
                  <c:v>-0.12427908182</c:v>
                </c:pt>
                <c:pt idx="1270">
                  <c:v>-6.5373301506000001E-2</c:v>
                </c:pt>
                <c:pt idx="1271">
                  <c:v>-9.2658996582000008E-3</c:v>
                </c:pt>
                <c:pt idx="1272">
                  <c:v>-1.5868306160000002E-2</c:v>
                </c:pt>
                <c:pt idx="1273">
                  <c:v>-1.2344360352000001E-2</c:v>
                </c:pt>
                <c:pt idx="1274">
                  <c:v>-9.3692541121999998E-3</c:v>
                </c:pt>
                <c:pt idx="1275">
                  <c:v>1.6598582268000001E-2</c:v>
                </c:pt>
                <c:pt idx="1276">
                  <c:v>1.6048848628999999E-2</c:v>
                </c:pt>
                <c:pt idx="1277">
                  <c:v>2.0302832127000001E-2</c:v>
                </c:pt>
                <c:pt idx="1278">
                  <c:v>2.5252282619000001E-2</c:v>
                </c:pt>
                <c:pt idx="1279">
                  <c:v>5.0841033458999998E-2</c:v>
                </c:pt>
                <c:pt idx="1280">
                  <c:v>6.0077130795000003E-2</c:v>
                </c:pt>
                <c:pt idx="1281">
                  <c:v>7.1730434895E-2</c:v>
                </c:pt>
                <c:pt idx="1282">
                  <c:v>0.11581927538</c:v>
                </c:pt>
                <c:pt idx="1283">
                  <c:v>0.12414646149</c:v>
                </c:pt>
                <c:pt idx="1284">
                  <c:v>0.18845668434999999</c:v>
                </c:pt>
                <c:pt idx="1285">
                  <c:v>0.19718468188999999</c:v>
                </c:pt>
                <c:pt idx="1286">
                  <c:v>0.24124172329999999</c:v>
                </c:pt>
                <c:pt idx="1287">
                  <c:v>0.23492097854999999</c:v>
                </c:pt>
                <c:pt idx="1288">
                  <c:v>0.24925908446</c:v>
                </c:pt>
                <c:pt idx="1289">
                  <c:v>0.27874758840000002</c:v>
                </c:pt>
                <c:pt idx="1290">
                  <c:v>0.28897839785000001</c:v>
                </c:pt>
                <c:pt idx="1291">
                  <c:v>0.32113364339</c:v>
                </c:pt>
                <c:pt idx="1292">
                  <c:v>0.31729099154000001</c:v>
                </c:pt>
                <c:pt idx="1293">
                  <c:v>0.37671372294</c:v>
                </c:pt>
                <c:pt idx="1294">
                  <c:v>0.37684839964</c:v>
                </c:pt>
                <c:pt idx="1295">
                  <c:v>0.44019058347000001</c:v>
                </c:pt>
                <c:pt idx="1296">
                  <c:v>0.42378637195000002</c:v>
                </c:pt>
                <c:pt idx="1297">
                  <c:v>0.42559301852999998</c:v>
                </c:pt>
                <c:pt idx="1298">
                  <c:v>0.46339854598000002</c:v>
                </c:pt>
                <c:pt idx="1299">
                  <c:v>0.49951499701000002</c:v>
                </c:pt>
                <c:pt idx="1300">
                  <c:v>0.50978970528000001</c:v>
                </c:pt>
                <c:pt idx="1301">
                  <c:v>0.53445386887000002</c:v>
                </c:pt>
                <c:pt idx="1302">
                  <c:v>0.57099288701999995</c:v>
                </c:pt>
                <c:pt idx="1303">
                  <c:v>0.63002604246000005</c:v>
                </c:pt>
                <c:pt idx="1304">
                  <c:v>0.69013607501999996</c:v>
                </c:pt>
                <c:pt idx="1305">
                  <c:v>0.69211655854999998</c:v>
                </c:pt>
                <c:pt idx="1306">
                  <c:v>0.73303425312000003</c:v>
                </c:pt>
                <c:pt idx="1307">
                  <c:v>0.78870093821999998</c:v>
                </c:pt>
                <c:pt idx="1308">
                  <c:v>0.83173507451999995</c:v>
                </c:pt>
                <c:pt idx="1309">
                  <c:v>0.84265667200000005</c:v>
                </c:pt>
                <c:pt idx="1310">
                  <c:v>0.87668174504999996</c:v>
                </c:pt>
                <c:pt idx="1311">
                  <c:v>0.93841248750999995</c:v>
                </c:pt>
                <c:pt idx="1312">
                  <c:v>0.96293127537000001</c:v>
                </c:pt>
                <c:pt idx="1313">
                  <c:v>0.93900036811999998</c:v>
                </c:pt>
                <c:pt idx="1314">
                  <c:v>0.93069291114999997</c:v>
                </c:pt>
                <c:pt idx="1315">
                  <c:v>0.94676709174999996</c:v>
                </c:pt>
                <c:pt idx="1316">
                  <c:v>0.96004402636999997</c:v>
                </c:pt>
                <c:pt idx="1317">
                  <c:v>0.96669757365999998</c:v>
                </c:pt>
                <c:pt idx="1318">
                  <c:v>1.0097539424999999</c:v>
                </c:pt>
                <c:pt idx="1319">
                  <c:v>0.98979723454000001</c:v>
                </c:pt>
                <c:pt idx="1320">
                  <c:v>1.0382868052000001</c:v>
                </c:pt>
                <c:pt idx="1321">
                  <c:v>1.0550601481999999</c:v>
                </c:pt>
                <c:pt idx="1322">
                  <c:v>1.0895541905999999</c:v>
                </c:pt>
                <c:pt idx="1323">
                  <c:v>1.0677894353999999</c:v>
                </c:pt>
                <c:pt idx="1324">
                  <c:v>1.0892949104</c:v>
                </c:pt>
                <c:pt idx="1325">
                  <c:v>1.0989882946</c:v>
                </c:pt>
                <c:pt idx="1326">
                  <c:v>1.1228880882000001</c:v>
                </c:pt>
                <c:pt idx="1327">
                  <c:v>1.0916785002</c:v>
                </c:pt>
                <c:pt idx="1328">
                  <c:v>1.1448159218</c:v>
                </c:pt>
                <c:pt idx="1329">
                  <c:v>1.1621788740000001</c:v>
                </c:pt>
                <c:pt idx="1330">
                  <c:v>1.2340769767999999</c:v>
                </c:pt>
                <c:pt idx="1331">
                  <c:v>1.2482297420999999</c:v>
                </c:pt>
                <c:pt idx="1332">
                  <c:v>1.2891354560999999</c:v>
                </c:pt>
                <c:pt idx="1333">
                  <c:v>1.3217264414000001</c:v>
                </c:pt>
                <c:pt idx="1334">
                  <c:v>1.3428857326999999</c:v>
                </c:pt>
                <c:pt idx="1335">
                  <c:v>1.3630532026</c:v>
                </c:pt>
                <c:pt idx="1336">
                  <c:v>1.3811089993000001</c:v>
                </c:pt>
                <c:pt idx="1337">
                  <c:v>1.3958365917</c:v>
                </c:pt>
                <c:pt idx="1338">
                  <c:v>1.3981274366000001</c:v>
                </c:pt>
                <c:pt idx="1339">
                  <c:v>1.446698904</c:v>
                </c:pt>
                <c:pt idx="1340">
                  <c:v>1.4358632565</c:v>
                </c:pt>
                <c:pt idx="1341">
                  <c:v>1.5001523495</c:v>
                </c:pt>
                <c:pt idx="1342">
                  <c:v>1.4861648083000001</c:v>
                </c:pt>
                <c:pt idx="1343">
                  <c:v>1.5430817604</c:v>
                </c:pt>
                <c:pt idx="1344">
                  <c:v>1.5848973988999999</c:v>
                </c:pt>
                <c:pt idx="1345">
                  <c:v>1.6230270863</c:v>
                </c:pt>
                <c:pt idx="1346">
                  <c:v>1.646222949</c:v>
                </c:pt>
                <c:pt idx="1347">
                  <c:v>1.6193739175999999</c:v>
                </c:pt>
                <c:pt idx="1348">
                  <c:v>1.6338703632</c:v>
                </c:pt>
                <c:pt idx="1349">
                  <c:v>1.6797240973000001</c:v>
                </c:pt>
                <c:pt idx="1350">
                  <c:v>1.725007534</c:v>
                </c:pt>
                <c:pt idx="1351">
                  <c:v>1.7309794426</c:v>
                </c:pt>
                <c:pt idx="1352">
                  <c:v>1.7715597153</c:v>
                </c:pt>
                <c:pt idx="1353">
                  <c:v>1.7664837837</c:v>
                </c:pt>
                <c:pt idx="1354">
                  <c:v>1.7750711441</c:v>
                </c:pt>
                <c:pt idx="1355">
                  <c:v>1.804425478</c:v>
                </c:pt>
                <c:pt idx="1356">
                  <c:v>1.8124659060999999</c:v>
                </c:pt>
                <c:pt idx="1357">
                  <c:v>1.7978249788</c:v>
                </c:pt>
                <c:pt idx="1358">
                  <c:v>1.8823382853999999</c:v>
                </c:pt>
                <c:pt idx="1359">
                  <c:v>1.8860694170000001</c:v>
                </c:pt>
                <c:pt idx="1360">
                  <c:v>1.9105644226</c:v>
                </c:pt>
                <c:pt idx="1361">
                  <c:v>1.9286825657</c:v>
                </c:pt>
                <c:pt idx="1362">
                  <c:v>1.9511640072000001</c:v>
                </c:pt>
                <c:pt idx="1363">
                  <c:v>1.9634596109</c:v>
                </c:pt>
                <c:pt idx="1364">
                  <c:v>2.0072765349999999</c:v>
                </c:pt>
                <c:pt idx="1365">
                  <c:v>2.0369019507999999</c:v>
                </c:pt>
                <c:pt idx="1366">
                  <c:v>2.0937240124000001</c:v>
                </c:pt>
                <c:pt idx="1367">
                  <c:v>2.1371877193</c:v>
                </c:pt>
                <c:pt idx="1368">
                  <c:v>2.1709160805000001</c:v>
                </c:pt>
                <c:pt idx="1369">
                  <c:v>2.1243262290999998</c:v>
                </c:pt>
                <c:pt idx="1370">
                  <c:v>2.1348385810999999</c:v>
                </c:pt>
                <c:pt idx="1371">
                  <c:v>2.1702263355000002</c:v>
                </c:pt>
                <c:pt idx="1372">
                  <c:v>2.1530890464999999</c:v>
                </c:pt>
                <c:pt idx="1373">
                  <c:v>2.2268931865999999</c:v>
                </c:pt>
                <c:pt idx="1374">
                  <c:v>2.1661124228999999</c:v>
                </c:pt>
                <c:pt idx="1375">
                  <c:v>2.1749339104000001</c:v>
                </c:pt>
                <c:pt idx="1376">
                  <c:v>2.1826212406000001</c:v>
                </c:pt>
                <c:pt idx="1377">
                  <c:v>2.1862962245999999</c:v>
                </c:pt>
                <c:pt idx="1378">
                  <c:v>2.2095565796000001</c:v>
                </c:pt>
                <c:pt idx="1379">
                  <c:v>2.2580885887000002</c:v>
                </c:pt>
                <c:pt idx="1380">
                  <c:v>2.2349634170999999</c:v>
                </c:pt>
                <c:pt idx="1381">
                  <c:v>2.2220675944999999</c:v>
                </c:pt>
                <c:pt idx="1382">
                  <c:v>2.2758560180999998</c:v>
                </c:pt>
                <c:pt idx="1383">
                  <c:v>2.275593996</c:v>
                </c:pt>
                <c:pt idx="1384">
                  <c:v>2.3220412731</c:v>
                </c:pt>
                <c:pt idx="1385">
                  <c:v>2.3571112155999998</c:v>
                </c:pt>
                <c:pt idx="1386">
                  <c:v>2.3413622378999999</c:v>
                </c:pt>
                <c:pt idx="1387">
                  <c:v>2.3490829467999998</c:v>
                </c:pt>
                <c:pt idx="1388">
                  <c:v>2.3162543774</c:v>
                </c:pt>
                <c:pt idx="1389">
                  <c:v>2.3296837806999999</c:v>
                </c:pt>
                <c:pt idx="1390">
                  <c:v>2.2947683334</c:v>
                </c:pt>
                <c:pt idx="1391">
                  <c:v>2.2869007586999999</c:v>
                </c:pt>
                <c:pt idx="1392">
                  <c:v>2.333771944</c:v>
                </c:pt>
                <c:pt idx="1393">
                  <c:v>2.3469731808000001</c:v>
                </c:pt>
                <c:pt idx="1394">
                  <c:v>2.3589708804999998</c:v>
                </c:pt>
                <c:pt idx="1395">
                  <c:v>2.4099879264999999</c:v>
                </c:pt>
                <c:pt idx="1396">
                  <c:v>2.4198563099000001</c:v>
                </c:pt>
                <c:pt idx="1397">
                  <c:v>2.4409942626999999</c:v>
                </c:pt>
                <c:pt idx="1398">
                  <c:v>2.4833779334999999</c:v>
                </c:pt>
                <c:pt idx="1399">
                  <c:v>2.5126247406000002</c:v>
                </c:pt>
                <c:pt idx="1400">
                  <c:v>2.4924564361999999</c:v>
                </c:pt>
                <c:pt idx="1401">
                  <c:v>2.4808092117</c:v>
                </c:pt>
                <c:pt idx="1402">
                  <c:v>2.4702033996999999</c:v>
                </c:pt>
                <c:pt idx="1403">
                  <c:v>2.4825403690000001</c:v>
                </c:pt>
                <c:pt idx="1404">
                  <c:v>2.505546093</c:v>
                </c:pt>
                <c:pt idx="1405">
                  <c:v>2.5047090054000001</c:v>
                </c:pt>
                <c:pt idx="1406">
                  <c:v>2.5251247882999999</c:v>
                </c:pt>
                <c:pt idx="1407">
                  <c:v>2.4856691359999998</c:v>
                </c:pt>
                <c:pt idx="1408">
                  <c:v>2.4728834629000001</c:v>
                </c:pt>
                <c:pt idx="1409">
                  <c:v>2.5162825583999999</c:v>
                </c:pt>
                <c:pt idx="1410">
                  <c:v>2.4950399398999998</c:v>
                </c:pt>
                <c:pt idx="1411">
                  <c:v>2.4688777923999998</c:v>
                </c:pt>
                <c:pt idx="1412">
                  <c:v>2.4184682368999999</c:v>
                </c:pt>
                <c:pt idx="1413">
                  <c:v>2.3966627120999999</c:v>
                </c:pt>
                <c:pt idx="1414">
                  <c:v>2.3942894936000001</c:v>
                </c:pt>
                <c:pt idx="1415">
                  <c:v>2.3830537796</c:v>
                </c:pt>
                <c:pt idx="1416">
                  <c:v>2.4164700508000001</c:v>
                </c:pt>
                <c:pt idx="1417">
                  <c:v>2.3922328948999998</c:v>
                </c:pt>
                <c:pt idx="1418">
                  <c:v>2.3696777821000001</c:v>
                </c:pt>
                <c:pt idx="1419">
                  <c:v>2.3449690342</c:v>
                </c:pt>
                <c:pt idx="1420">
                  <c:v>2.3814320564</c:v>
                </c:pt>
                <c:pt idx="1421">
                  <c:v>2.4286797046999999</c:v>
                </c:pt>
                <c:pt idx="1422">
                  <c:v>2.4354043007000001</c:v>
                </c:pt>
                <c:pt idx="1423">
                  <c:v>2.4188883305000002</c:v>
                </c:pt>
                <c:pt idx="1424">
                  <c:v>2.4087471962000002</c:v>
                </c:pt>
                <c:pt idx="1425">
                  <c:v>2.4198591709000001</c:v>
                </c:pt>
                <c:pt idx="1426">
                  <c:v>2.4546363354</c:v>
                </c:pt>
                <c:pt idx="1427">
                  <c:v>2.4463899136</c:v>
                </c:pt>
                <c:pt idx="1428">
                  <c:v>2.4182362556000001</c:v>
                </c:pt>
                <c:pt idx="1429">
                  <c:v>2.3995451927000002</c:v>
                </c:pt>
                <c:pt idx="1430">
                  <c:v>2.4379603862999999</c:v>
                </c:pt>
                <c:pt idx="1431">
                  <c:v>2.4425756930999998</c:v>
                </c:pt>
                <c:pt idx="1432">
                  <c:v>2.4301929474000001</c:v>
                </c:pt>
                <c:pt idx="1433">
                  <c:v>2.4260811806000002</c:v>
                </c:pt>
                <c:pt idx="1434">
                  <c:v>2.4016900063</c:v>
                </c:pt>
                <c:pt idx="1435">
                  <c:v>2.3717575072999999</c:v>
                </c:pt>
                <c:pt idx="1436">
                  <c:v>2.4107403755000001</c:v>
                </c:pt>
                <c:pt idx="1437">
                  <c:v>2.3722960948999998</c:v>
                </c:pt>
                <c:pt idx="1438">
                  <c:v>2.3947615622999998</c:v>
                </c:pt>
                <c:pt idx="1439">
                  <c:v>2.3585474491</c:v>
                </c:pt>
                <c:pt idx="1440">
                  <c:v>2.2831490040000002</c:v>
                </c:pt>
                <c:pt idx="1441">
                  <c:v>2.2903831005000002</c:v>
                </c:pt>
                <c:pt idx="1442">
                  <c:v>2.3027193546000002</c:v>
                </c:pt>
                <c:pt idx="1443">
                  <c:v>2.3227074146</c:v>
                </c:pt>
                <c:pt idx="1444">
                  <c:v>2.2957632542000002</c:v>
                </c:pt>
                <c:pt idx="1445">
                  <c:v>2.3430428504999998</c:v>
                </c:pt>
                <c:pt idx="1446">
                  <c:v>2.3384952545000002</c:v>
                </c:pt>
                <c:pt idx="1447">
                  <c:v>2.2966809273000002</c:v>
                </c:pt>
                <c:pt idx="1448">
                  <c:v>2.3356387614999998</c:v>
                </c:pt>
                <c:pt idx="1449">
                  <c:v>2.3405907153999999</c:v>
                </c:pt>
                <c:pt idx="1450">
                  <c:v>2.3325734138000001</c:v>
                </c:pt>
                <c:pt idx="1451">
                  <c:v>2.3160812855000001</c:v>
                </c:pt>
                <c:pt idx="1452">
                  <c:v>2.3234131335999999</c:v>
                </c:pt>
                <c:pt idx="1453">
                  <c:v>2.3470430374000002</c:v>
                </c:pt>
                <c:pt idx="1454">
                  <c:v>2.3550887108</c:v>
                </c:pt>
                <c:pt idx="1455">
                  <c:v>2.3840410708999999</c:v>
                </c:pt>
                <c:pt idx="1456">
                  <c:v>2.3776016234999999</c:v>
                </c:pt>
                <c:pt idx="1457">
                  <c:v>2.4035201072999999</c:v>
                </c:pt>
                <c:pt idx="1458">
                  <c:v>2.4193665980999999</c:v>
                </c:pt>
                <c:pt idx="1459">
                  <c:v>2.4300398827</c:v>
                </c:pt>
                <c:pt idx="1460">
                  <c:v>2.455378294</c:v>
                </c:pt>
                <c:pt idx="1461">
                  <c:v>2.4562027454000002</c:v>
                </c:pt>
                <c:pt idx="1462">
                  <c:v>2.4954955578</c:v>
                </c:pt>
                <c:pt idx="1463">
                  <c:v>2.4616830349000001</c:v>
                </c:pt>
                <c:pt idx="1464">
                  <c:v>2.4320812224999999</c:v>
                </c:pt>
                <c:pt idx="1465">
                  <c:v>2.4358687401000001</c:v>
                </c:pt>
                <c:pt idx="1466">
                  <c:v>2.4119412899000001</c:v>
                </c:pt>
                <c:pt idx="1467">
                  <c:v>2.3911571503000002</c:v>
                </c:pt>
                <c:pt idx="1468">
                  <c:v>2.4098546504999998</c:v>
                </c:pt>
                <c:pt idx="1469">
                  <c:v>2.4258098601999998</c:v>
                </c:pt>
                <c:pt idx="1470">
                  <c:v>2.3663959502999998</c:v>
                </c:pt>
                <c:pt idx="1471">
                  <c:v>2.3634514808999998</c:v>
                </c:pt>
                <c:pt idx="1472">
                  <c:v>2.4003505707000001</c:v>
                </c:pt>
                <c:pt idx="1473">
                  <c:v>2.4145984650000001</c:v>
                </c:pt>
                <c:pt idx="1474">
                  <c:v>2.3919861317</c:v>
                </c:pt>
                <c:pt idx="1475">
                  <c:v>2.3612213135000002</c:v>
                </c:pt>
                <c:pt idx="1476">
                  <c:v>2.3634974956999999</c:v>
                </c:pt>
                <c:pt idx="1477">
                  <c:v>2.4018712043999999</c:v>
                </c:pt>
                <c:pt idx="1478">
                  <c:v>2.4207177162</c:v>
                </c:pt>
                <c:pt idx="1479">
                  <c:v>2.4126064776999998</c:v>
                </c:pt>
                <c:pt idx="1480">
                  <c:v>2.3961439133</c:v>
                </c:pt>
                <c:pt idx="1481">
                  <c:v>2.4203519821000001</c:v>
                </c:pt>
                <c:pt idx="1482">
                  <c:v>2.4436335564</c:v>
                </c:pt>
                <c:pt idx="1483">
                  <c:v>2.4316253662</c:v>
                </c:pt>
                <c:pt idx="1484">
                  <c:v>2.4530832767000001</c:v>
                </c:pt>
                <c:pt idx="1485">
                  <c:v>2.3777554035000001</c:v>
                </c:pt>
                <c:pt idx="1486">
                  <c:v>2.3275358677</c:v>
                </c:pt>
                <c:pt idx="1487">
                  <c:v>2.3620955943999999</c:v>
                </c:pt>
                <c:pt idx="1488">
                  <c:v>2.4058182239999999</c:v>
                </c:pt>
                <c:pt idx="1489">
                  <c:v>2.3901281356999999</c:v>
                </c:pt>
                <c:pt idx="1490">
                  <c:v>2.4164650440000002</c:v>
                </c:pt>
                <c:pt idx="1491">
                  <c:v>2.3982012272</c:v>
                </c:pt>
                <c:pt idx="1492">
                  <c:v>2.4151825905000002</c:v>
                </c:pt>
                <c:pt idx="1493">
                  <c:v>2.4385578631999998</c:v>
                </c:pt>
                <c:pt idx="1494">
                  <c:v>2.449326992</c:v>
                </c:pt>
                <c:pt idx="1495">
                  <c:v>2.4275302886999999</c:v>
                </c:pt>
                <c:pt idx="1496">
                  <c:v>2.3824658394</c:v>
                </c:pt>
                <c:pt idx="1497">
                  <c:v>2.3969440460000002</c:v>
                </c:pt>
                <c:pt idx="1498">
                  <c:v>2.4289073943999999</c:v>
                </c:pt>
                <c:pt idx="1499">
                  <c:v>2.4323642254000002</c:v>
                </c:pt>
                <c:pt idx="1500">
                  <c:v>2.4398930072999998</c:v>
                </c:pt>
                <c:pt idx="1501">
                  <c:v>2.4355545044000002</c:v>
                </c:pt>
                <c:pt idx="1502">
                  <c:v>2.4405355452999999</c:v>
                </c:pt>
                <c:pt idx="1503">
                  <c:v>2.4250943661000002</c:v>
                </c:pt>
                <c:pt idx="1504">
                  <c:v>2.4072678088999999</c:v>
                </c:pt>
                <c:pt idx="1505">
                  <c:v>2.4107749462000001</c:v>
                </c:pt>
                <c:pt idx="1506">
                  <c:v>2.4149096012000002</c:v>
                </c:pt>
                <c:pt idx="1507">
                  <c:v>2.4029748440000001</c:v>
                </c:pt>
                <c:pt idx="1508">
                  <c:v>2.3513112068000002</c:v>
                </c:pt>
                <c:pt idx="1509">
                  <c:v>2.3470029830999999</c:v>
                </c:pt>
                <c:pt idx="1510">
                  <c:v>2.3299455643</c:v>
                </c:pt>
                <c:pt idx="1511">
                  <c:v>2.3108155727000002</c:v>
                </c:pt>
                <c:pt idx="1512">
                  <c:v>2.3002395629999999</c:v>
                </c:pt>
                <c:pt idx="1513">
                  <c:v>2.2916114329999999</c:v>
                </c:pt>
                <c:pt idx="1514">
                  <c:v>2.2796487808000001</c:v>
                </c:pt>
                <c:pt idx="1515">
                  <c:v>2.2746334076000001</c:v>
                </c:pt>
                <c:pt idx="1516">
                  <c:v>2.3387846947000002</c:v>
                </c:pt>
                <c:pt idx="1517">
                  <c:v>2.3176383972000001</c:v>
                </c:pt>
                <c:pt idx="1518">
                  <c:v>2.2897419929999998</c:v>
                </c:pt>
                <c:pt idx="1519">
                  <c:v>2.3040878773000002</c:v>
                </c:pt>
                <c:pt idx="1520">
                  <c:v>2.3079581261</c:v>
                </c:pt>
                <c:pt idx="1521">
                  <c:v>2.2917408943000002</c:v>
                </c:pt>
                <c:pt idx="1522">
                  <c:v>2.2659909725</c:v>
                </c:pt>
                <c:pt idx="1523">
                  <c:v>2.2806730270000002</c:v>
                </c:pt>
                <c:pt idx="1524">
                  <c:v>2.2766439914999999</c:v>
                </c:pt>
                <c:pt idx="1525">
                  <c:v>2.2618007659999999</c:v>
                </c:pt>
                <c:pt idx="1526">
                  <c:v>2.2996277808999999</c:v>
                </c:pt>
                <c:pt idx="1527">
                  <c:v>2.2953095436000002</c:v>
                </c:pt>
                <c:pt idx="1528">
                  <c:v>2.2421176433999999</c:v>
                </c:pt>
                <c:pt idx="1529">
                  <c:v>2.2174537181999998</c:v>
                </c:pt>
                <c:pt idx="1530">
                  <c:v>2.2095372677</c:v>
                </c:pt>
                <c:pt idx="1531">
                  <c:v>2.2562260628000002</c:v>
                </c:pt>
                <c:pt idx="1532">
                  <c:v>2.2598807812000001</c:v>
                </c:pt>
                <c:pt idx="1533">
                  <c:v>2.2755844593000001</c:v>
                </c:pt>
                <c:pt idx="1534">
                  <c:v>2.2549958228999998</c:v>
                </c:pt>
                <c:pt idx="1535">
                  <c:v>2.2384440899000002</c:v>
                </c:pt>
                <c:pt idx="1536">
                  <c:v>2.2589206696000002</c:v>
                </c:pt>
                <c:pt idx="1537">
                  <c:v>2.2677729129999999</c:v>
                </c:pt>
                <c:pt idx="1538">
                  <c:v>2.26994133</c:v>
                </c:pt>
                <c:pt idx="1539">
                  <c:v>2.2404961586000001</c:v>
                </c:pt>
                <c:pt idx="1540">
                  <c:v>2.2196922302000002</c:v>
                </c:pt>
                <c:pt idx="1541">
                  <c:v>2.1951982975000002</c:v>
                </c:pt>
                <c:pt idx="1542">
                  <c:v>2.2075901030999998</c:v>
                </c:pt>
                <c:pt idx="1543">
                  <c:v>2.2337889671000002</c:v>
                </c:pt>
                <c:pt idx="1544">
                  <c:v>2.2489085197000001</c:v>
                </c:pt>
                <c:pt idx="1545">
                  <c:v>2.2674655914000001</c:v>
                </c:pt>
                <c:pt idx="1546">
                  <c:v>2.2819004059000001</c:v>
                </c:pt>
                <c:pt idx="1547">
                  <c:v>2.2785029411000002</c:v>
                </c:pt>
                <c:pt idx="1548">
                  <c:v>2.2831354141000002</c:v>
                </c:pt>
                <c:pt idx="1549">
                  <c:v>2.3257670403000001</c:v>
                </c:pt>
                <c:pt idx="1550">
                  <c:v>2.2958576679</c:v>
                </c:pt>
                <c:pt idx="1551">
                  <c:v>2.2920455933000001</c:v>
                </c:pt>
                <c:pt idx="1552">
                  <c:v>2.2268137931999998</c:v>
                </c:pt>
                <c:pt idx="1553">
                  <c:v>2.2143230437999999</c:v>
                </c:pt>
                <c:pt idx="1554">
                  <c:v>2.2575569152999999</c:v>
                </c:pt>
                <c:pt idx="1555">
                  <c:v>2.2571709156000002</c:v>
                </c:pt>
                <c:pt idx="1556">
                  <c:v>2.2557740211000001</c:v>
                </c:pt>
                <c:pt idx="1557">
                  <c:v>2.2494206429000001</c:v>
                </c:pt>
                <c:pt idx="1558">
                  <c:v>2.2231383324</c:v>
                </c:pt>
                <c:pt idx="1559">
                  <c:v>2.2283599377000001</c:v>
                </c:pt>
                <c:pt idx="1560">
                  <c:v>2.2478847503999999</c:v>
                </c:pt>
                <c:pt idx="1561">
                  <c:v>2.2242321968000001</c:v>
                </c:pt>
                <c:pt idx="1562">
                  <c:v>2.1840574740999998</c:v>
                </c:pt>
                <c:pt idx="1563">
                  <c:v>2.2002096176000001</c:v>
                </c:pt>
                <c:pt idx="1564">
                  <c:v>2.2444710732000002</c:v>
                </c:pt>
                <c:pt idx="1565">
                  <c:v>2.2856941222999998</c:v>
                </c:pt>
                <c:pt idx="1566">
                  <c:v>2.3212783337</c:v>
                </c:pt>
                <c:pt idx="1567">
                  <c:v>2.3514819144999999</c:v>
                </c:pt>
                <c:pt idx="1568">
                  <c:v>2.3375160693999999</c:v>
                </c:pt>
                <c:pt idx="1569">
                  <c:v>2.3598392010000002</c:v>
                </c:pt>
                <c:pt idx="1570">
                  <c:v>2.4024927616</c:v>
                </c:pt>
                <c:pt idx="1571">
                  <c:v>2.4211630821000001</c:v>
                </c:pt>
                <c:pt idx="1572">
                  <c:v>2.436068058</c:v>
                </c:pt>
                <c:pt idx="1573">
                  <c:v>2.4157340527</c:v>
                </c:pt>
                <c:pt idx="1574">
                  <c:v>2.3685567379000001</c:v>
                </c:pt>
                <c:pt idx="1575">
                  <c:v>2.3620171547000002</c:v>
                </c:pt>
                <c:pt idx="1576">
                  <c:v>2.3358626365999999</c:v>
                </c:pt>
                <c:pt idx="1577">
                  <c:v>2.3527178763999999</c:v>
                </c:pt>
                <c:pt idx="1578">
                  <c:v>2.3506207466000002</c:v>
                </c:pt>
                <c:pt idx="1579">
                  <c:v>2.3509056568000002</c:v>
                </c:pt>
                <c:pt idx="1580">
                  <c:v>2.3364868163999999</c:v>
                </c:pt>
                <c:pt idx="1581">
                  <c:v>2.3024361134000002</c:v>
                </c:pt>
                <c:pt idx="1582">
                  <c:v>2.3024539948</c:v>
                </c:pt>
                <c:pt idx="1583">
                  <c:v>2.2670104503999999</c:v>
                </c:pt>
                <c:pt idx="1584">
                  <c:v>2.2672700882000001</c:v>
                </c:pt>
                <c:pt idx="1585">
                  <c:v>2.2425045966999999</c:v>
                </c:pt>
                <c:pt idx="1586">
                  <c:v>2.2476906776000001</c:v>
                </c:pt>
                <c:pt idx="1587">
                  <c:v>2.2772490978</c:v>
                </c:pt>
                <c:pt idx="1588">
                  <c:v>2.2914586067</c:v>
                </c:pt>
                <c:pt idx="1589">
                  <c:v>2.3362543583000002</c:v>
                </c:pt>
                <c:pt idx="1590">
                  <c:v>2.3789858817999998</c:v>
                </c:pt>
                <c:pt idx="1591">
                  <c:v>2.3936252593999998</c:v>
                </c:pt>
                <c:pt idx="1592">
                  <c:v>2.3837161064000001</c:v>
                </c:pt>
                <c:pt idx="1593">
                  <c:v>2.3977236747999999</c:v>
                </c:pt>
                <c:pt idx="1594">
                  <c:v>2.4748654366</c:v>
                </c:pt>
                <c:pt idx="1595">
                  <c:v>2.5263690948000002</c:v>
                </c:pt>
                <c:pt idx="1596">
                  <c:v>2.5650022030000001</c:v>
                </c:pt>
                <c:pt idx="1597">
                  <c:v>2.6050412655000001</c:v>
                </c:pt>
                <c:pt idx="1598">
                  <c:v>2.6097924709</c:v>
                </c:pt>
                <c:pt idx="1599">
                  <c:v>2.5925827026000001</c:v>
                </c:pt>
                <c:pt idx="1600">
                  <c:v>2.6268734932000002</c:v>
                </c:pt>
                <c:pt idx="1601">
                  <c:v>2.6695442200000001</c:v>
                </c:pt>
                <c:pt idx="1602">
                  <c:v>2.7092752456999998</c:v>
                </c:pt>
                <c:pt idx="1603">
                  <c:v>2.7728719710999998</c:v>
                </c:pt>
                <c:pt idx="1604">
                  <c:v>2.7943954467999998</c:v>
                </c:pt>
                <c:pt idx="1605">
                  <c:v>2.8395075797999998</c:v>
                </c:pt>
                <c:pt idx="1606">
                  <c:v>2.8974356651000002</c:v>
                </c:pt>
                <c:pt idx="1607">
                  <c:v>2.9408030510000001</c:v>
                </c:pt>
                <c:pt idx="1608">
                  <c:v>2.9313917159999998</c:v>
                </c:pt>
                <c:pt idx="1609">
                  <c:v>2.9051625729000001</c:v>
                </c:pt>
                <c:pt idx="1610">
                  <c:v>2.881778717</c:v>
                </c:pt>
                <c:pt idx="1611">
                  <c:v>2.9021692276</c:v>
                </c:pt>
                <c:pt idx="1612">
                  <c:v>2.8788185120000001</c:v>
                </c:pt>
                <c:pt idx="1613">
                  <c:v>2.8580572604999999</c:v>
                </c:pt>
                <c:pt idx="1614">
                  <c:v>2.801201582</c:v>
                </c:pt>
                <c:pt idx="1615">
                  <c:v>2.7655961514</c:v>
                </c:pt>
                <c:pt idx="1616">
                  <c:v>2.7557768822000002</c:v>
                </c:pt>
                <c:pt idx="1617">
                  <c:v>2.7396712302999999</c:v>
                </c:pt>
                <c:pt idx="1618">
                  <c:v>2.7088227271999998</c:v>
                </c:pt>
                <c:pt idx="1619">
                  <c:v>2.6713738441000001</c:v>
                </c:pt>
                <c:pt idx="1620">
                  <c:v>2.6431832314000001</c:v>
                </c:pt>
                <c:pt idx="1621">
                  <c:v>2.6106233596999999</c:v>
                </c:pt>
                <c:pt idx="1622">
                  <c:v>2.6128253937000001</c:v>
                </c:pt>
                <c:pt idx="1623">
                  <c:v>2.5918829441</c:v>
                </c:pt>
                <c:pt idx="1624">
                  <c:v>2.5856027603</c:v>
                </c:pt>
                <c:pt idx="1625">
                  <c:v>2.5367670058999998</c:v>
                </c:pt>
                <c:pt idx="1626">
                  <c:v>2.5095882415999999</c:v>
                </c:pt>
                <c:pt idx="1627">
                  <c:v>2.5232615471000002</c:v>
                </c:pt>
                <c:pt idx="1628">
                  <c:v>2.4972877501999999</c:v>
                </c:pt>
                <c:pt idx="1629">
                  <c:v>2.4576163291999999</c:v>
                </c:pt>
                <c:pt idx="1630">
                  <c:v>2.4444479941999999</c:v>
                </c:pt>
                <c:pt idx="1631">
                  <c:v>2.4258708954000001</c:v>
                </c:pt>
                <c:pt idx="1632">
                  <c:v>2.3878479004000002</c:v>
                </c:pt>
                <c:pt idx="1633">
                  <c:v>2.3689997196000001</c:v>
                </c:pt>
                <c:pt idx="1634">
                  <c:v>2.3527331351999998</c:v>
                </c:pt>
                <c:pt idx="1635">
                  <c:v>2.3223743439</c:v>
                </c:pt>
                <c:pt idx="1636">
                  <c:v>2.3191604614000001</c:v>
                </c:pt>
                <c:pt idx="1637">
                  <c:v>2.3169362544999998</c:v>
                </c:pt>
                <c:pt idx="1638">
                  <c:v>2.2963466644000001</c:v>
                </c:pt>
                <c:pt idx="1639">
                  <c:v>2.3089647293</c:v>
                </c:pt>
                <c:pt idx="1640">
                  <c:v>2.3146715163999998</c:v>
                </c:pt>
                <c:pt idx="1641">
                  <c:v>2.3118350506000001</c:v>
                </c:pt>
                <c:pt idx="1642">
                  <c:v>2.2991206646000002</c:v>
                </c:pt>
                <c:pt idx="1643">
                  <c:v>2.3191957473999998</c:v>
                </c:pt>
                <c:pt idx="1644">
                  <c:v>2.3086771965000001</c:v>
                </c:pt>
                <c:pt idx="1645">
                  <c:v>2.2999362946000002</c:v>
                </c:pt>
                <c:pt idx="1646">
                  <c:v>2.2558078766</c:v>
                </c:pt>
                <c:pt idx="1647">
                  <c:v>2.2448840141000002</c:v>
                </c:pt>
                <c:pt idx="1648">
                  <c:v>2.1997458934999998</c:v>
                </c:pt>
                <c:pt idx="1649">
                  <c:v>2.1897926331000002</c:v>
                </c:pt>
                <c:pt idx="1650">
                  <c:v>2.1631448269</c:v>
                </c:pt>
                <c:pt idx="1651">
                  <c:v>2.1696152686999999</c:v>
                </c:pt>
                <c:pt idx="1652">
                  <c:v>2.1567735672000001</c:v>
                </c:pt>
                <c:pt idx="1653">
                  <c:v>2.1594467163000002</c:v>
                </c:pt>
                <c:pt idx="1654">
                  <c:v>2.0994186401000001</c:v>
                </c:pt>
                <c:pt idx="1655">
                  <c:v>2.1081981659000002</c:v>
                </c:pt>
                <c:pt idx="1656">
                  <c:v>2.0804178714999999</c:v>
                </c:pt>
                <c:pt idx="1657">
                  <c:v>2.0776069164000002</c:v>
                </c:pt>
                <c:pt idx="1658">
                  <c:v>2.0705060958999999</c:v>
                </c:pt>
                <c:pt idx="1659">
                  <c:v>2.0610437393000001</c:v>
                </c:pt>
                <c:pt idx="1660">
                  <c:v>2.0500106811999999</c:v>
                </c:pt>
                <c:pt idx="1661">
                  <c:v>2.0143675804000001</c:v>
                </c:pt>
                <c:pt idx="1662">
                  <c:v>1.9961237907</c:v>
                </c:pt>
                <c:pt idx="1663">
                  <c:v>1.9618890284999999</c:v>
                </c:pt>
                <c:pt idx="1664">
                  <c:v>1.9610455036000001</c:v>
                </c:pt>
                <c:pt idx="1665">
                  <c:v>1.9223232268999999</c:v>
                </c:pt>
                <c:pt idx="1666">
                  <c:v>1.9114413261000001</c:v>
                </c:pt>
                <c:pt idx="1667">
                  <c:v>1.9023249149000001</c:v>
                </c:pt>
                <c:pt idx="1668">
                  <c:v>1.8902666569</c:v>
                </c:pt>
                <c:pt idx="1669">
                  <c:v>1.9084916114999999</c:v>
                </c:pt>
                <c:pt idx="1670">
                  <c:v>1.8955175876999999</c:v>
                </c:pt>
                <c:pt idx="1671">
                  <c:v>1.8658370972</c:v>
                </c:pt>
                <c:pt idx="1672">
                  <c:v>1.8536982536</c:v>
                </c:pt>
                <c:pt idx="1673">
                  <c:v>1.8505431414</c:v>
                </c:pt>
                <c:pt idx="1674">
                  <c:v>1.837376833</c:v>
                </c:pt>
                <c:pt idx="1675">
                  <c:v>1.8369122743999999</c:v>
                </c:pt>
                <c:pt idx="1676">
                  <c:v>1.8181020021000001</c:v>
                </c:pt>
                <c:pt idx="1677">
                  <c:v>1.7771433592000001</c:v>
                </c:pt>
                <c:pt idx="1678">
                  <c:v>1.7446490526</c:v>
                </c:pt>
                <c:pt idx="1679">
                  <c:v>1.7187552451999999</c:v>
                </c:pt>
                <c:pt idx="1680">
                  <c:v>1.6771062613000001</c:v>
                </c:pt>
                <c:pt idx="1681">
                  <c:v>1.6473776102</c:v>
                </c:pt>
                <c:pt idx="1682">
                  <c:v>1.6780889033999999</c:v>
                </c:pt>
                <c:pt idx="1683">
                  <c:v>1.6679241656999999</c:v>
                </c:pt>
                <c:pt idx="1684">
                  <c:v>1.6216658354</c:v>
                </c:pt>
                <c:pt idx="1685">
                  <c:v>1.6170988083</c:v>
                </c:pt>
                <c:pt idx="1686">
                  <c:v>1.6166287661000001</c:v>
                </c:pt>
                <c:pt idx="1687">
                  <c:v>1.5872390270000001</c:v>
                </c:pt>
                <c:pt idx="1688">
                  <c:v>1.5818827151999999</c:v>
                </c:pt>
                <c:pt idx="1689">
                  <c:v>1.5512574911000001</c:v>
                </c:pt>
                <c:pt idx="1690">
                  <c:v>1.5171042681</c:v>
                </c:pt>
                <c:pt idx="1691">
                  <c:v>1.5163453817000001</c:v>
                </c:pt>
                <c:pt idx="1692">
                  <c:v>1.4831131697</c:v>
                </c:pt>
                <c:pt idx="1693">
                  <c:v>1.4322708845000001</c:v>
                </c:pt>
                <c:pt idx="1694">
                  <c:v>1.4228923321</c:v>
                </c:pt>
                <c:pt idx="1695">
                  <c:v>1.3926365376000001</c:v>
                </c:pt>
                <c:pt idx="1696">
                  <c:v>1.3774880170999999</c:v>
                </c:pt>
                <c:pt idx="1697">
                  <c:v>1.3521478175999999</c:v>
                </c:pt>
                <c:pt idx="1698">
                  <c:v>1.3308531046000001</c:v>
                </c:pt>
                <c:pt idx="1699">
                  <c:v>1.3286374807000001</c:v>
                </c:pt>
                <c:pt idx="1700">
                  <c:v>1.3010088205000001</c:v>
                </c:pt>
                <c:pt idx="1701">
                  <c:v>1.2950361966999999</c:v>
                </c:pt>
                <c:pt idx="1702">
                  <c:v>1.2742437123999999</c:v>
                </c:pt>
                <c:pt idx="1703">
                  <c:v>1.2501382828000001</c:v>
                </c:pt>
                <c:pt idx="1704">
                  <c:v>1.2220640182</c:v>
                </c:pt>
                <c:pt idx="1705">
                  <c:v>1.1765431166</c:v>
                </c:pt>
                <c:pt idx="1706">
                  <c:v>1.1673573256000001</c:v>
                </c:pt>
                <c:pt idx="1707">
                  <c:v>1.1623821259</c:v>
                </c:pt>
                <c:pt idx="1708">
                  <c:v>1.1044235228999999</c:v>
                </c:pt>
                <c:pt idx="1709">
                  <c:v>1.0537236929</c:v>
                </c:pt>
                <c:pt idx="1710">
                  <c:v>1.0213009119000001</c:v>
                </c:pt>
                <c:pt idx="1711">
                  <c:v>0.97608160973000002</c:v>
                </c:pt>
                <c:pt idx="1712">
                  <c:v>0.91519093513000005</c:v>
                </c:pt>
                <c:pt idx="1713">
                  <c:v>0.88519322871999995</c:v>
                </c:pt>
                <c:pt idx="1714">
                  <c:v>0.85511493682999995</c:v>
                </c:pt>
                <c:pt idx="1715">
                  <c:v>0.79939556121999999</c:v>
                </c:pt>
                <c:pt idx="1716">
                  <c:v>0.77289175987000003</c:v>
                </c:pt>
                <c:pt idx="1717">
                  <c:v>0.74326181412000003</c:v>
                </c:pt>
                <c:pt idx="1718">
                  <c:v>0.72024405003000003</c:v>
                </c:pt>
                <c:pt idx="1719">
                  <c:v>0.68022131919999995</c:v>
                </c:pt>
                <c:pt idx="1720">
                  <c:v>0.65433037280999995</c:v>
                </c:pt>
                <c:pt idx="1721">
                  <c:v>0.61902201176000005</c:v>
                </c:pt>
                <c:pt idx="1722">
                  <c:v>0.59936404227999995</c:v>
                </c:pt>
                <c:pt idx="1723">
                  <c:v>0.60552930831999996</c:v>
                </c:pt>
                <c:pt idx="1724">
                  <c:v>0.58420014380999996</c:v>
                </c:pt>
                <c:pt idx="1725">
                  <c:v>0.58642482758000003</c:v>
                </c:pt>
                <c:pt idx="1726">
                  <c:v>0.64135313033999997</c:v>
                </c:pt>
                <c:pt idx="1727">
                  <c:v>0.59564220904999998</c:v>
                </c:pt>
                <c:pt idx="1728">
                  <c:v>0.52824437617999997</c:v>
                </c:pt>
                <c:pt idx="1729">
                  <c:v>0.43826854229000001</c:v>
                </c:pt>
                <c:pt idx="1730">
                  <c:v>0.38442897796999997</c:v>
                </c:pt>
                <c:pt idx="1731">
                  <c:v>0.35047781467</c:v>
                </c:pt>
                <c:pt idx="1732">
                  <c:v>0.30275809765</c:v>
                </c:pt>
                <c:pt idx="1733">
                  <c:v>0.26246237755000001</c:v>
                </c:pt>
                <c:pt idx="1734">
                  <c:v>0.26528596877999999</c:v>
                </c:pt>
                <c:pt idx="1735">
                  <c:v>0.24094092846000001</c:v>
                </c:pt>
                <c:pt idx="1736">
                  <c:v>0.19251501560000001</c:v>
                </c:pt>
                <c:pt idx="1737">
                  <c:v>0.15698170661999999</c:v>
                </c:pt>
                <c:pt idx="1738">
                  <c:v>0.11700093746</c:v>
                </c:pt>
                <c:pt idx="1739">
                  <c:v>7.7613592147999996E-2</c:v>
                </c:pt>
                <c:pt idx="1740">
                  <c:v>3.0159711838000001E-2</c:v>
                </c:pt>
                <c:pt idx="1741">
                  <c:v>2.8443336487000001E-3</c:v>
                </c:pt>
                <c:pt idx="1742">
                  <c:v>-1.1769413948000001E-2</c:v>
                </c:pt>
                <c:pt idx="1743">
                  <c:v>-5.2279353142000003E-2</c:v>
                </c:pt>
                <c:pt idx="1744">
                  <c:v>-6.7739605903999994E-2</c:v>
                </c:pt>
                <c:pt idx="1745">
                  <c:v>-0.13186109066000001</c:v>
                </c:pt>
                <c:pt idx="1746">
                  <c:v>-0.15286707878</c:v>
                </c:pt>
                <c:pt idx="1747">
                  <c:v>-0.19595479965000001</c:v>
                </c:pt>
                <c:pt idx="1748">
                  <c:v>-0.24692440032999999</c:v>
                </c:pt>
                <c:pt idx="1749">
                  <c:v>-0.25885009766</c:v>
                </c:pt>
                <c:pt idx="1750">
                  <c:v>-0.31590414046999998</c:v>
                </c:pt>
                <c:pt idx="1751">
                  <c:v>-0.33519554138000002</c:v>
                </c:pt>
                <c:pt idx="1752">
                  <c:v>-0.35271370411000003</c:v>
                </c:pt>
                <c:pt idx="1753">
                  <c:v>-0.38289308548000001</c:v>
                </c:pt>
                <c:pt idx="1754">
                  <c:v>-0.39446008204999999</c:v>
                </c:pt>
                <c:pt idx="1755">
                  <c:v>-0.43504631518999998</c:v>
                </c:pt>
                <c:pt idx="1756">
                  <c:v>-0.46748793124999999</c:v>
                </c:pt>
                <c:pt idx="1757">
                  <c:v>-0.52101546525999998</c:v>
                </c:pt>
                <c:pt idx="1758">
                  <c:v>-0.53063321113999995</c:v>
                </c:pt>
                <c:pt idx="1759">
                  <c:v>-0.56778085231999997</c:v>
                </c:pt>
                <c:pt idx="1760">
                  <c:v>-0.61053550242999999</c:v>
                </c:pt>
                <c:pt idx="1761">
                  <c:v>-0.65810465812999996</c:v>
                </c:pt>
                <c:pt idx="1762">
                  <c:v>-0.70640164614000001</c:v>
                </c:pt>
                <c:pt idx="1763">
                  <c:v>-0.72510385512999997</c:v>
                </c:pt>
                <c:pt idx="1764">
                  <c:v>-0.78516161441999999</c:v>
                </c:pt>
                <c:pt idx="1765">
                  <c:v>-0.83395397663000004</c:v>
                </c:pt>
                <c:pt idx="1766">
                  <c:v>-0.88219207524999999</c:v>
                </c:pt>
                <c:pt idx="1767">
                  <c:v>-0.91375601291999997</c:v>
                </c:pt>
                <c:pt idx="1768">
                  <c:v>-0.98266774416000002</c:v>
                </c:pt>
                <c:pt idx="1769">
                  <c:v>-1.0174614191</c:v>
                </c:pt>
                <c:pt idx="1770">
                  <c:v>-1.0556087493999999</c:v>
                </c:pt>
                <c:pt idx="1771">
                  <c:v>-1.1126443148</c:v>
                </c:pt>
                <c:pt idx="1772">
                  <c:v>-1.1535426378</c:v>
                </c:pt>
                <c:pt idx="1773">
                  <c:v>-1.2091839313999999</c:v>
                </c:pt>
                <c:pt idx="1774">
                  <c:v>-1.2984976768000001</c:v>
                </c:pt>
                <c:pt idx="1775">
                  <c:v>-1.3094437122</c:v>
                </c:pt>
                <c:pt idx="1776">
                  <c:v>-1.3681559563000001</c:v>
                </c:pt>
                <c:pt idx="1777">
                  <c:v>-1.3953185080999999</c:v>
                </c:pt>
                <c:pt idx="1778">
                  <c:v>-1.4055014849</c:v>
                </c:pt>
                <c:pt idx="1779">
                  <c:v>-1.4923620224</c:v>
                </c:pt>
                <c:pt idx="1780">
                  <c:v>-1.5178365707000001</c:v>
                </c:pt>
                <c:pt idx="1781">
                  <c:v>-1.5736750364000001</c:v>
                </c:pt>
                <c:pt idx="1782">
                  <c:v>-1.6076414585000001</c:v>
                </c:pt>
                <c:pt idx="1783">
                  <c:v>-1.6625847815999999</c:v>
                </c:pt>
                <c:pt idx="1784">
                  <c:v>-1.7117133141</c:v>
                </c:pt>
                <c:pt idx="1785">
                  <c:v>-1.7529313564</c:v>
                </c:pt>
                <c:pt idx="1786">
                  <c:v>-1.8818137645999999</c:v>
                </c:pt>
                <c:pt idx="1787">
                  <c:v>-1.9953677653999999</c:v>
                </c:pt>
                <c:pt idx="1788">
                  <c:v>-2.1104764937999998</c:v>
                </c:pt>
                <c:pt idx="1789">
                  <c:v>-2.2145376204999998</c:v>
                </c:pt>
                <c:pt idx="1790">
                  <c:v>-2.3123579025000001</c:v>
                </c:pt>
                <c:pt idx="1791">
                  <c:v>-2.4634726048000002</c:v>
                </c:pt>
                <c:pt idx="1792">
                  <c:v>-2.6012845039000001</c:v>
                </c:pt>
                <c:pt idx="1793">
                  <c:v>-2.7265343666000001</c:v>
                </c:pt>
                <c:pt idx="1794">
                  <c:v>-2.9048767089999998</c:v>
                </c:pt>
                <c:pt idx="1795">
                  <c:v>-3.0183587074</c:v>
                </c:pt>
                <c:pt idx="1796">
                  <c:v>-3.1373705863999999</c:v>
                </c:pt>
                <c:pt idx="1797">
                  <c:v>-3.2169470787000001</c:v>
                </c:pt>
                <c:pt idx="1798">
                  <c:v>-3.3317084312</c:v>
                </c:pt>
                <c:pt idx="1799">
                  <c:v>-3.4874053000999998</c:v>
                </c:pt>
                <c:pt idx="1800">
                  <c:v>-3.6488075256000001</c:v>
                </c:pt>
                <c:pt idx="1801">
                  <c:v>-3.8020534515</c:v>
                </c:pt>
                <c:pt idx="1802">
                  <c:v>-3.9252834320000001</c:v>
                </c:pt>
                <c:pt idx="1803">
                  <c:v>-4.0679349899000004</c:v>
                </c:pt>
                <c:pt idx="1804">
                  <c:v>-4.2103223801</c:v>
                </c:pt>
                <c:pt idx="1805">
                  <c:v>-4.3049182891999997</c:v>
                </c:pt>
                <c:pt idx="1806">
                  <c:v>-4.4882974625000003</c:v>
                </c:pt>
                <c:pt idx="1807">
                  <c:v>-4.6155576706000003</c:v>
                </c:pt>
                <c:pt idx="1808">
                  <c:v>-4.7210483550999998</c:v>
                </c:pt>
                <c:pt idx="1809">
                  <c:v>-4.8599376677999997</c:v>
                </c:pt>
                <c:pt idx="1810">
                  <c:v>-4.9912824631000001</c:v>
                </c:pt>
                <c:pt idx="1811">
                  <c:v>-5.1188058852999996</c:v>
                </c:pt>
                <c:pt idx="1812">
                  <c:v>-5.2303795815000003</c:v>
                </c:pt>
                <c:pt idx="1813">
                  <c:v>-5.3459157943999998</c:v>
                </c:pt>
                <c:pt idx="1814">
                  <c:v>-5.4661064147999996</c:v>
                </c:pt>
                <c:pt idx="1815">
                  <c:v>-5.6282424927000001</c:v>
                </c:pt>
                <c:pt idx="1816">
                  <c:v>-5.8069381713999997</c:v>
                </c:pt>
                <c:pt idx="1817">
                  <c:v>-5.9458947181999999</c:v>
                </c:pt>
                <c:pt idx="1818">
                  <c:v>-6.1126036643999999</c:v>
                </c:pt>
                <c:pt idx="1819">
                  <c:v>-6.2571058273000002</c:v>
                </c:pt>
                <c:pt idx="1820">
                  <c:v>-6.4022593498000004</c:v>
                </c:pt>
                <c:pt idx="1821">
                  <c:v>-6.5561065673999996</c:v>
                </c:pt>
                <c:pt idx="1822">
                  <c:v>-6.6878595352000003</c:v>
                </c:pt>
                <c:pt idx="1823">
                  <c:v>-6.8493700026999997</c:v>
                </c:pt>
                <c:pt idx="1824">
                  <c:v>-7.0188293457000004</c:v>
                </c:pt>
                <c:pt idx="1825">
                  <c:v>-7.1865301131999999</c:v>
                </c:pt>
                <c:pt idx="1826">
                  <c:v>-7.3127522468999997</c:v>
                </c:pt>
                <c:pt idx="1827">
                  <c:v>-7.4636344909999996</c:v>
                </c:pt>
                <c:pt idx="1828">
                  <c:v>-7.6037364005999999</c:v>
                </c:pt>
                <c:pt idx="1829">
                  <c:v>-7.7619323729999996</c:v>
                </c:pt>
                <c:pt idx="1830">
                  <c:v>-7.9190092087000004</c:v>
                </c:pt>
                <c:pt idx="1831">
                  <c:v>-8.0473499297999993</c:v>
                </c:pt>
                <c:pt idx="1832">
                  <c:v>-8.1868371964000008</c:v>
                </c:pt>
                <c:pt idx="1833">
                  <c:v>-8.3508577346999999</c:v>
                </c:pt>
                <c:pt idx="1834">
                  <c:v>-8.5061960219999992</c:v>
                </c:pt>
                <c:pt idx="1835">
                  <c:v>-8.6803970337000003</c:v>
                </c:pt>
                <c:pt idx="1836">
                  <c:v>-8.9403734207000003</c:v>
                </c:pt>
                <c:pt idx="1837">
                  <c:v>-9.1659584044999995</c:v>
                </c:pt>
                <c:pt idx="1838">
                  <c:v>-9.3592338561999995</c:v>
                </c:pt>
                <c:pt idx="1839">
                  <c:v>-9.5404901505000002</c:v>
                </c:pt>
                <c:pt idx="1840">
                  <c:v>-9.7359561919999997</c:v>
                </c:pt>
                <c:pt idx="1841">
                  <c:v>-9.8846254349000002</c:v>
                </c:pt>
                <c:pt idx="1842">
                  <c:v>-9.9926395415999991</c:v>
                </c:pt>
                <c:pt idx="1843">
                  <c:v>-10.110391616999999</c:v>
                </c:pt>
                <c:pt idx="1844">
                  <c:v>-10.155344962999999</c:v>
                </c:pt>
                <c:pt idx="1845">
                  <c:v>-10.278118134</c:v>
                </c:pt>
                <c:pt idx="1846">
                  <c:v>-10.381166457999999</c:v>
                </c:pt>
                <c:pt idx="1847">
                  <c:v>-10.501310349000001</c:v>
                </c:pt>
                <c:pt idx="1848">
                  <c:v>-10.596837997</c:v>
                </c:pt>
                <c:pt idx="1849">
                  <c:v>-10.67943573</c:v>
                </c:pt>
                <c:pt idx="1850">
                  <c:v>-10.786828041</c:v>
                </c:pt>
                <c:pt idx="1851">
                  <c:v>-10.911417961</c:v>
                </c:pt>
                <c:pt idx="1852">
                  <c:v>-11.021173477</c:v>
                </c:pt>
                <c:pt idx="1853">
                  <c:v>-11.159016609</c:v>
                </c:pt>
                <c:pt idx="1854">
                  <c:v>-11.288391112999999</c:v>
                </c:pt>
                <c:pt idx="1855">
                  <c:v>-11.359390259</c:v>
                </c:pt>
                <c:pt idx="1856">
                  <c:v>-11.372733115999999</c:v>
                </c:pt>
                <c:pt idx="1857">
                  <c:v>-11.525016785</c:v>
                </c:pt>
                <c:pt idx="1858">
                  <c:v>-11.684331894</c:v>
                </c:pt>
                <c:pt idx="1859">
                  <c:v>-11.853146553</c:v>
                </c:pt>
                <c:pt idx="1860">
                  <c:v>-11.967674255</c:v>
                </c:pt>
                <c:pt idx="1861">
                  <c:v>-12.046007156</c:v>
                </c:pt>
                <c:pt idx="1862">
                  <c:v>-12.048069</c:v>
                </c:pt>
                <c:pt idx="1863">
                  <c:v>-12.077497482</c:v>
                </c:pt>
                <c:pt idx="1864">
                  <c:v>-12.125396729</c:v>
                </c:pt>
                <c:pt idx="1865">
                  <c:v>-12.311130523999999</c:v>
                </c:pt>
                <c:pt idx="1866">
                  <c:v>-12.470586776999999</c:v>
                </c:pt>
                <c:pt idx="1867">
                  <c:v>-12.623791695</c:v>
                </c:pt>
                <c:pt idx="1868">
                  <c:v>-12.702413559</c:v>
                </c:pt>
                <c:pt idx="1869">
                  <c:v>-12.780570984000001</c:v>
                </c:pt>
                <c:pt idx="1870">
                  <c:v>-12.828517914000001</c:v>
                </c:pt>
                <c:pt idx="1871">
                  <c:v>-12.925477982</c:v>
                </c:pt>
                <c:pt idx="1872">
                  <c:v>-13.050800323000001</c:v>
                </c:pt>
                <c:pt idx="1873">
                  <c:v>-13.161968230999999</c:v>
                </c:pt>
                <c:pt idx="1874">
                  <c:v>-13.257827759</c:v>
                </c:pt>
                <c:pt idx="1875">
                  <c:v>-13.372320175</c:v>
                </c:pt>
                <c:pt idx="1876">
                  <c:v>-13.449266434</c:v>
                </c:pt>
                <c:pt idx="1877">
                  <c:v>-13.532203674</c:v>
                </c:pt>
                <c:pt idx="1878">
                  <c:v>-13.629901886000001</c:v>
                </c:pt>
                <c:pt idx="1879">
                  <c:v>-13.752364159000001</c:v>
                </c:pt>
                <c:pt idx="1880">
                  <c:v>-13.828411102</c:v>
                </c:pt>
                <c:pt idx="1881">
                  <c:v>-13.923690796000001</c:v>
                </c:pt>
                <c:pt idx="1882">
                  <c:v>-14.039810181</c:v>
                </c:pt>
                <c:pt idx="1883">
                  <c:v>-14.123530388000001</c:v>
                </c:pt>
                <c:pt idx="1884">
                  <c:v>-14.220549583</c:v>
                </c:pt>
                <c:pt idx="1885">
                  <c:v>-14.282323837</c:v>
                </c:pt>
                <c:pt idx="1886">
                  <c:v>-14.342172623</c:v>
                </c:pt>
                <c:pt idx="1887">
                  <c:v>-14.421316147000001</c:v>
                </c:pt>
                <c:pt idx="1888">
                  <c:v>-14.475357056</c:v>
                </c:pt>
                <c:pt idx="1889">
                  <c:v>-14.541329384000001</c:v>
                </c:pt>
                <c:pt idx="1890">
                  <c:v>-14.580820084000001</c:v>
                </c:pt>
                <c:pt idx="1891">
                  <c:v>-14.639030457</c:v>
                </c:pt>
                <c:pt idx="1892">
                  <c:v>-14.594712256999999</c:v>
                </c:pt>
                <c:pt idx="1893">
                  <c:v>-14.572672844</c:v>
                </c:pt>
                <c:pt idx="1894">
                  <c:v>-14.656671524</c:v>
                </c:pt>
                <c:pt idx="1895">
                  <c:v>-14.627838134999999</c:v>
                </c:pt>
                <c:pt idx="1896">
                  <c:v>-14.646554947</c:v>
                </c:pt>
                <c:pt idx="1897">
                  <c:v>-14.731393814</c:v>
                </c:pt>
                <c:pt idx="1898">
                  <c:v>-14.815343857</c:v>
                </c:pt>
                <c:pt idx="1899">
                  <c:v>-14.839945793</c:v>
                </c:pt>
                <c:pt idx="1900">
                  <c:v>-14.924429892999999</c:v>
                </c:pt>
                <c:pt idx="1901">
                  <c:v>-14.987009048000001</c:v>
                </c:pt>
                <c:pt idx="1902">
                  <c:v>-15.111592292999999</c:v>
                </c:pt>
                <c:pt idx="1903">
                  <c:v>-15.280504227</c:v>
                </c:pt>
                <c:pt idx="1904">
                  <c:v>-15.333175659</c:v>
                </c:pt>
                <c:pt idx="1905">
                  <c:v>-15.440398216</c:v>
                </c:pt>
                <c:pt idx="1906">
                  <c:v>-15.552937507999999</c:v>
                </c:pt>
                <c:pt idx="1907">
                  <c:v>-15.667157173</c:v>
                </c:pt>
                <c:pt idx="1908">
                  <c:v>-15.777381897</c:v>
                </c:pt>
                <c:pt idx="1909">
                  <c:v>-15.768280983</c:v>
                </c:pt>
                <c:pt idx="1910">
                  <c:v>-15.835047722000001</c:v>
                </c:pt>
                <c:pt idx="1911">
                  <c:v>-15.959262848</c:v>
                </c:pt>
                <c:pt idx="1912">
                  <c:v>-16.003292084000002</c:v>
                </c:pt>
                <c:pt idx="1913">
                  <c:v>-16.100833893000001</c:v>
                </c:pt>
                <c:pt idx="1914">
                  <c:v>-16.081172942999999</c:v>
                </c:pt>
                <c:pt idx="1915">
                  <c:v>-16.154827118</c:v>
                </c:pt>
                <c:pt idx="1916">
                  <c:v>-16.264715195000001</c:v>
                </c:pt>
                <c:pt idx="1917">
                  <c:v>-16.276775359999998</c:v>
                </c:pt>
                <c:pt idx="1918">
                  <c:v>-16.309585571</c:v>
                </c:pt>
                <c:pt idx="1919">
                  <c:v>-16.413761139000002</c:v>
                </c:pt>
                <c:pt idx="1920">
                  <c:v>-16.592994690000001</c:v>
                </c:pt>
                <c:pt idx="1921">
                  <c:v>-16.571275710999998</c:v>
                </c:pt>
                <c:pt idx="1922">
                  <c:v>-16.694293976000001</c:v>
                </c:pt>
                <c:pt idx="1923">
                  <c:v>-16.742942809999999</c:v>
                </c:pt>
                <c:pt idx="1924">
                  <c:v>-16.836711884</c:v>
                </c:pt>
                <c:pt idx="1925">
                  <c:v>-16.912603378</c:v>
                </c:pt>
                <c:pt idx="1926">
                  <c:v>-16.877773285</c:v>
                </c:pt>
                <c:pt idx="1927">
                  <c:v>-16.953046798999999</c:v>
                </c:pt>
                <c:pt idx="1928">
                  <c:v>-17.022026061999998</c:v>
                </c:pt>
                <c:pt idx="1929">
                  <c:v>-17.098157882999999</c:v>
                </c:pt>
                <c:pt idx="1930">
                  <c:v>-17.233060837</c:v>
                </c:pt>
                <c:pt idx="1931">
                  <c:v>-17.188297272</c:v>
                </c:pt>
                <c:pt idx="1932">
                  <c:v>-17.303871155</c:v>
                </c:pt>
                <c:pt idx="1933">
                  <c:v>-17.277738571</c:v>
                </c:pt>
                <c:pt idx="1934">
                  <c:v>-17.330884933</c:v>
                </c:pt>
                <c:pt idx="1935">
                  <c:v>-17.399145126000001</c:v>
                </c:pt>
                <c:pt idx="1936">
                  <c:v>-17.576435089</c:v>
                </c:pt>
                <c:pt idx="1937">
                  <c:v>-17.745651245000001</c:v>
                </c:pt>
                <c:pt idx="1938">
                  <c:v>-17.755878448000001</c:v>
                </c:pt>
                <c:pt idx="1939">
                  <c:v>-17.868415833</c:v>
                </c:pt>
                <c:pt idx="1940">
                  <c:v>-17.978900909</c:v>
                </c:pt>
                <c:pt idx="1941">
                  <c:v>-18.031904221000001</c:v>
                </c:pt>
                <c:pt idx="1942">
                  <c:v>-18.13577652</c:v>
                </c:pt>
                <c:pt idx="1943">
                  <c:v>-18.222009659000001</c:v>
                </c:pt>
                <c:pt idx="1944">
                  <c:v>-18.362615585</c:v>
                </c:pt>
                <c:pt idx="1945">
                  <c:v>-18.343618393</c:v>
                </c:pt>
                <c:pt idx="1946">
                  <c:v>-18.454010010000001</c:v>
                </c:pt>
                <c:pt idx="1947">
                  <c:v>-18.542776108000002</c:v>
                </c:pt>
                <c:pt idx="1948">
                  <c:v>-18.551118850999998</c:v>
                </c:pt>
                <c:pt idx="1949">
                  <c:v>-18.586078644000001</c:v>
                </c:pt>
                <c:pt idx="1950">
                  <c:v>-18.601005554</c:v>
                </c:pt>
                <c:pt idx="1951">
                  <c:v>-18.739833831999999</c:v>
                </c:pt>
                <c:pt idx="1952">
                  <c:v>-18.819429398</c:v>
                </c:pt>
                <c:pt idx="1953">
                  <c:v>-18.762796401999999</c:v>
                </c:pt>
                <c:pt idx="1954">
                  <c:v>-18.865749358999999</c:v>
                </c:pt>
                <c:pt idx="1955">
                  <c:v>-18.887512207</c:v>
                </c:pt>
                <c:pt idx="1956">
                  <c:v>-18.909029007000001</c:v>
                </c:pt>
                <c:pt idx="1957">
                  <c:v>-18.915008544999999</c:v>
                </c:pt>
                <c:pt idx="1958">
                  <c:v>-18.922094345000001</c:v>
                </c:pt>
                <c:pt idx="1959">
                  <c:v>-18.944835662999999</c:v>
                </c:pt>
                <c:pt idx="1960">
                  <c:v>-18.949731827000001</c:v>
                </c:pt>
                <c:pt idx="1961">
                  <c:v>-19.012586593999998</c:v>
                </c:pt>
                <c:pt idx="1962">
                  <c:v>-19.056262969999999</c:v>
                </c:pt>
                <c:pt idx="1963">
                  <c:v>-19.112113953000001</c:v>
                </c:pt>
                <c:pt idx="1964">
                  <c:v>-19.215797424000002</c:v>
                </c:pt>
                <c:pt idx="1965">
                  <c:v>-19.247852325</c:v>
                </c:pt>
                <c:pt idx="1966">
                  <c:v>-19.285879134999998</c:v>
                </c:pt>
                <c:pt idx="1967">
                  <c:v>-19.299655913999999</c:v>
                </c:pt>
                <c:pt idx="1968">
                  <c:v>-19.301912307999999</c:v>
                </c:pt>
                <c:pt idx="1969">
                  <c:v>-19.343769073000001</c:v>
                </c:pt>
                <c:pt idx="1970">
                  <c:v>-19.387956619000001</c:v>
                </c:pt>
                <c:pt idx="1971">
                  <c:v>-19.50617218</c:v>
                </c:pt>
                <c:pt idx="1972">
                  <c:v>-19.605548858999999</c:v>
                </c:pt>
                <c:pt idx="1973">
                  <c:v>-19.647098540999998</c:v>
                </c:pt>
                <c:pt idx="1974">
                  <c:v>-19.634559630999998</c:v>
                </c:pt>
                <c:pt idx="1975">
                  <c:v>-19.691555022999999</c:v>
                </c:pt>
                <c:pt idx="1976">
                  <c:v>-19.765703201000001</c:v>
                </c:pt>
                <c:pt idx="1977">
                  <c:v>-19.867366790999998</c:v>
                </c:pt>
                <c:pt idx="1978">
                  <c:v>-19.911048889</c:v>
                </c:pt>
                <c:pt idx="1979">
                  <c:v>-20.002300261999999</c:v>
                </c:pt>
                <c:pt idx="1980">
                  <c:v>-20.042837143</c:v>
                </c:pt>
                <c:pt idx="1981">
                  <c:v>-20.112680435000001</c:v>
                </c:pt>
                <c:pt idx="1982">
                  <c:v>-20.153053283999999</c:v>
                </c:pt>
                <c:pt idx="1983">
                  <c:v>-20.154308318999998</c:v>
                </c:pt>
                <c:pt idx="1984">
                  <c:v>-20.171228409000001</c:v>
                </c:pt>
                <c:pt idx="1985">
                  <c:v>-20.160793303999998</c:v>
                </c:pt>
                <c:pt idx="1986">
                  <c:v>-20.218746185000001</c:v>
                </c:pt>
                <c:pt idx="1987">
                  <c:v>-20.269258498999999</c:v>
                </c:pt>
                <c:pt idx="1988">
                  <c:v>-20.234790801999999</c:v>
                </c:pt>
                <c:pt idx="1989">
                  <c:v>-20.344417572000001</c:v>
                </c:pt>
                <c:pt idx="1990">
                  <c:v>-20.335401534999999</c:v>
                </c:pt>
                <c:pt idx="1991">
                  <c:v>-20.376480102999999</c:v>
                </c:pt>
                <c:pt idx="1992">
                  <c:v>-20.442058563</c:v>
                </c:pt>
                <c:pt idx="1993">
                  <c:v>-20.462289810000001</c:v>
                </c:pt>
                <c:pt idx="1994">
                  <c:v>-20.517770766999998</c:v>
                </c:pt>
                <c:pt idx="1995">
                  <c:v>-20.533952713000001</c:v>
                </c:pt>
                <c:pt idx="1996">
                  <c:v>-20.608608245999999</c:v>
                </c:pt>
                <c:pt idx="1997">
                  <c:v>-20.634197234999998</c:v>
                </c:pt>
                <c:pt idx="1998">
                  <c:v>-20.656032562</c:v>
                </c:pt>
                <c:pt idx="1999">
                  <c:v>-20.655208588000001</c:v>
                </c:pt>
                <c:pt idx="2000">
                  <c:v>-20.715490340999999</c:v>
                </c:pt>
                <c:pt idx="2001">
                  <c:v>-20.761196135999999</c:v>
                </c:pt>
                <c:pt idx="2002">
                  <c:v>-20.776050567999999</c:v>
                </c:pt>
                <c:pt idx="2003">
                  <c:v>-20.788730620999999</c:v>
                </c:pt>
                <c:pt idx="2004">
                  <c:v>-20.854446411000001</c:v>
                </c:pt>
                <c:pt idx="2005">
                  <c:v>-20.906532288000001</c:v>
                </c:pt>
                <c:pt idx="2006">
                  <c:v>-20.989400864</c:v>
                </c:pt>
                <c:pt idx="2007">
                  <c:v>-21.057899474999999</c:v>
                </c:pt>
                <c:pt idx="2008">
                  <c:v>-21.117555618000001</c:v>
                </c:pt>
                <c:pt idx="2009">
                  <c:v>-21.248104094999999</c:v>
                </c:pt>
                <c:pt idx="2010">
                  <c:v>-21.352870940999999</c:v>
                </c:pt>
                <c:pt idx="2011">
                  <c:v>-21.436275481999999</c:v>
                </c:pt>
                <c:pt idx="2012">
                  <c:v>-21.514537811</c:v>
                </c:pt>
                <c:pt idx="2013">
                  <c:v>-21.561241150000001</c:v>
                </c:pt>
                <c:pt idx="2014">
                  <c:v>-21.579149246</c:v>
                </c:pt>
                <c:pt idx="2015">
                  <c:v>-21.662673949999999</c:v>
                </c:pt>
                <c:pt idx="2016">
                  <c:v>-21.772569656000002</c:v>
                </c:pt>
                <c:pt idx="2017">
                  <c:v>-21.864025116000001</c:v>
                </c:pt>
                <c:pt idx="2018">
                  <c:v>-21.917121887</c:v>
                </c:pt>
                <c:pt idx="2019">
                  <c:v>-21.884725571000001</c:v>
                </c:pt>
                <c:pt idx="2020">
                  <c:v>-21.943412780999999</c:v>
                </c:pt>
                <c:pt idx="2021">
                  <c:v>-21.987998961999999</c:v>
                </c:pt>
                <c:pt idx="2022">
                  <c:v>-21.980678558000001</c:v>
                </c:pt>
                <c:pt idx="2023">
                  <c:v>-22.057962417999999</c:v>
                </c:pt>
                <c:pt idx="2024">
                  <c:v>-22.043025969999999</c:v>
                </c:pt>
                <c:pt idx="2025">
                  <c:v>-22.112106322999999</c:v>
                </c:pt>
                <c:pt idx="2026">
                  <c:v>-22.138875961</c:v>
                </c:pt>
                <c:pt idx="2027">
                  <c:v>-22.190189362000002</c:v>
                </c:pt>
                <c:pt idx="2028">
                  <c:v>-22.224100112999999</c:v>
                </c:pt>
                <c:pt idx="2029">
                  <c:v>-22.362003326</c:v>
                </c:pt>
                <c:pt idx="2030">
                  <c:v>-22.39078331</c:v>
                </c:pt>
                <c:pt idx="2031">
                  <c:v>-22.469305038000002</c:v>
                </c:pt>
                <c:pt idx="2032">
                  <c:v>-22.577737807999998</c:v>
                </c:pt>
                <c:pt idx="2033">
                  <c:v>-22.655221939</c:v>
                </c:pt>
                <c:pt idx="2034">
                  <c:v>-22.740249634000001</c:v>
                </c:pt>
                <c:pt idx="2035">
                  <c:v>-22.832798004000001</c:v>
                </c:pt>
                <c:pt idx="2036">
                  <c:v>-22.902818679999999</c:v>
                </c:pt>
                <c:pt idx="2037">
                  <c:v>-22.982025146000002</c:v>
                </c:pt>
                <c:pt idx="2038">
                  <c:v>-23.045976638999999</c:v>
                </c:pt>
                <c:pt idx="2039">
                  <c:v>-23.135726929</c:v>
                </c:pt>
                <c:pt idx="2040">
                  <c:v>-23.132648467999999</c:v>
                </c:pt>
                <c:pt idx="2041">
                  <c:v>-23.231504439999998</c:v>
                </c:pt>
                <c:pt idx="2042">
                  <c:v>-23.280212402</c:v>
                </c:pt>
                <c:pt idx="2043">
                  <c:v>-23.337301254</c:v>
                </c:pt>
                <c:pt idx="2044">
                  <c:v>-23.385601044000001</c:v>
                </c:pt>
                <c:pt idx="2045">
                  <c:v>-23.472389221</c:v>
                </c:pt>
                <c:pt idx="2046">
                  <c:v>-23.636957168999999</c:v>
                </c:pt>
                <c:pt idx="2047">
                  <c:v>-23.723487853999998</c:v>
                </c:pt>
                <c:pt idx="2048">
                  <c:v>-23.717845916999998</c:v>
                </c:pt>
                <c:pt idx="2049">
                  <c:v>-23.737560272</c:v>
                </c:pt>
                <c:pt idx="2050">
                  <c:v>-23.709095001000001</c:v>
                </c:pt>
                <c:pt idx="2051">
                  <c:v>-23.665462494</c:v>
                </c:pt>
                <c:pt idx="2052">
                  <c:v>-23.752195358000002</c:v>
                </c:pt>
                <c:pt idx="2053">
                  <c:v>-23.753400803000002</c:v>
                </c:pt>
                <c:pt idx="2054">
                  <c:v>-23.792844771999999</c:v>
                </c:pt>
                <c:pt idx="2055">
                  <c:v>-23.861522675</c:v>
                </c:pt>
                <c:pt idx="2056">
                  <c:v>-23.863719939999999</c:v>
                </c:pt>
                <c:pt idx="2057">
                  <c:v>-23.948858261000002</c:v>
                </c:pt>
                <c:pt idx="2058">
                  <c:v>-23.987876891999999</c:v>
                </c:pt>
                <c:pt idx="2059">
                  <c:v>-24.087150573999999</c:v>
                </c:pt>
                <c:pt idx="2060">
                  <c:v>-24.111812592</c:v>
                </c:pt>
                <c:pt idx="2061">
                  <c:v>-24.139806747000002</c:v>
                </c:pt>
                <c:pt idx="2062">
                  <c:v>-24.240921020999998</c:v>
                </c:pt>
                <c:pt idx="2063">
                  <c:v>-24.470046997000001</c:v>
                </c:pt>
                <c:pt idx="2064">
                  <c:v>-24.454292296999999</c:v>
                </c:pt>
                <c:pt idx="2065">
                  <c:v>-24.531036377</c:v>
                </c:pt>
                <c:pt idx="2066">
                  <c:v>-24.641490936</c:v>
                </c:pt>
                <c:pt idx="2067">
                  <c:v>-24.605537415000001</c:v>
                </c:pt>
                <c:pt idx="2068">
                  <c:v>-24.793670654</c:v>
                </c:pt>
                <c:pt idx="2069">
                  <c:v>-24.575656891000001</c:v>
                </c:pt>
                <c:pt idx="2070">
                  <c:v>-24.734739304000001</c:v>
                </c:pt>
                <c:pt idx="2071">
                  <c:v>-24.651378632</c:v>
                </c:pt>
                <c:pt idx="2072">
                  <c:v>-24.802303314</c:v>
                </c:pt>
                <c:pt idx="2073">
                  <c:v>-24.858386993</c:v>
                </c:pt>
                <c:pt idx="2074">
                  <c:v>-24.834537506</c:v>
                </c:pt>
                <c:pt idx="2075">
                  <c:v>-24.904104233000002</c:v>
                </c:pt>
                <c:pt idx="2076">
                  <c:v>-24.829008102</c:v>
                </c:pt>
                <c:pt idx="2077">
                  <c:v>-25.032281875999999</c:v>
                </c:pt>
                <c:pt idx="2078">
                  <c:v>-24.911546706999999</c:v>
                </c:pt>
                <c:pt idx="2079">
                  <c:v>-25.004119873</c:v>
                </c:pt>
                <c:pt idx="2080">
                  <c:v>-24.870494842999999</c:v>
                </c:pt>
                <c:pt idx="2081">
                  <c:v>-24.982814788999999</c:v>
                </c:pt>
                <c:pt idx="2082">
                  <c:v>-25.084653853999999</c:v>
                </c:pt>
                <c:pt idx="2083">
                  <c:v>-24.981607437000001</c:v>
                </c:pt>
                <c:pt idx="2084">
                  <c:v>-25.127965927000002</c:v>
                </c:pt>
                <c:pt idx="2085">
                  <c:v>-25.126653671</c:v>
                </c:pt>
                <c:pt idx="2086">
                  <c:v>-25.198282242000001</c:v>
                </c:pt>
                <c:pt idx="2087">
                  <c:v>-25.085437774999999</c:v>
                </c:pt>
                <c:pt idx="2088">
                  <c:v>-25.104545593000001</c:v>
                </c:pt>
                <c:pt idx="2089">
                  <c:v>-24.880348206000001</c:v>
                </c:pt>
                <c:pt idx="2090">
                  <c:v>-25.107980728000001</c:v>
                </c:pt>
                <c:pt idx="2091">
                  <c:v>-25.092742919999999</c:v>
                </c:pt>
                <c:pt idx="2092">
                  <c:v>-25.033092498999999</c:v>
                </c:pt>
                <c:pt idx="2093">
                  <c:v>-25.07011795</c:v>
                </c:pt>
                <c:pt idx="2094">
                  <c:v>-25.028938293</c:v>
                </c:pt>
                <c:pt idx="2095">
                  <c:v>-24.906318665000001</c:v>
                </c:pt>
                <c:pt idx="2096">
                  <c:v>-24.977729796999999</c:v>
                </c:pt>
                <c:pt idx="2097">
                  <c:v>-25.082609176999998</c:v>
                </c:pt>
                <c:pt idx="2098">
                  <c:v>-25.048889160000002</c:v>
                </c:pt>
                <c:pt idx="2099">
                  <c:v>-25.238754272000001</c:v>
                </c:pt>
                <c:pt idx="2100">
                  <c:v>-25.210155487000002</c:v>
                </c:pt>
                <c:pt idx="2101">
                  <c:v>-25.250829697</c:v>
                </c:pt>
                <c:pt idx="2102">
                  <c:v>-25.280326843000001</c:v>
                </c:pt>
                <c:pt idx="2103">
                  <c:v>-25.251667023</c:v>
                </c:pt>
                <c:pt idx="2104">
                  <c:v>-25.394605637000002</c:v>
                </c:pt>
                <c:pt idx="2105">
                  <c:v>-25.392709732</c:v>
                </c:pt>
                <c:pt idx="2106">
                  <c:v>-25.374792099</c:v>
                </c:pt>
                <c:pt idx="2107">
                  <c:v>-25.270574570000001</c:v>
                </c:pt>
                <c:pt idx="2108">
                  <c:v>-25.295747757000001</c:v>
                </c:pt>
                <c:pt idx="2109">
                  <c:v>-25.214719771999999</c:v>
                </c:pt>
                <c:pt idx="2110">
                  <c:v>-25.312561035000002</c:v>
                </c:pt>
                <c:pt idx="2111">
                  <c:v>-25.237802505000001</c:v>
                </c:pt>
                <c:pt idx="2112">
                  <c:v>-25.185668945</c:v>
                </c:pt>
                <c:pt idx="2113">
                  <c:v>-25.184850693000001</c:v>
                </c:pt>
                <c:pt idx="2114">
                  <c:v>-25.346473694</c:v>
                </c:pt>
                <c:pt idx="2115">
                  <c:v>-25.240533829</c:v>
                </c:pt>
                <c:pt idx="2116">
                  <c:v>-25.117977142000001</c:v>
                </c:pt>
                <c:pt idx="2117">
                  <c:v>-25.277381897000001</c:v>
                </c:pt>
                <c:pt idx="2118">
                  <c:v>-25.278533935999999</c:v>
                </c:pt>
                <c:pt idx="2119">
                  <c:v>-25.360456466999999</c:v>
                </c:pt>
                <c:pt idx="2120">
                  <c:v>-25.278453827</c:v>
                </c:pt>
                <c:pt idx="2121">
                  <c:v>-25.176641463999999</c:v>
                </c:pt>
                <c:pt idx="2122">
                  <c:v>-25.185279846</c:v>
                </c:pt>
                <c:pt idx="2123">
                  <c:v>-25.210021973</c:v>
                </c:pt>
                <c:pt idx="2124">
                  <c:v>-25.071392059000001</c:v>
                </c:pt>
                <c:pt idx="2125">
                  <c:v>-25.125452041999999</c:v>
                </c:pt>
                <c:pt idx="2126">
                  <c:v>-25.196050644</c:v>
                </c:pt>
                <c:pt idx="2127">
                  <c:v>-25.296310425000001</c:v>
                </c:pt>
                <c:pt idx="2128">
                  <c:v>-25.084552765000002</c:v>
                </c:pt>
                <c:pt idx="2129">
                  <c:v>-25.157434464000001</c:v>
                </c:pt>
                <c:pt idx="2130">
                  <c:v>-25.065315247000001</c:v>
                </c:pt>
                <c:pt idx="2131">
                  <c:v>-25.085445404000001</c:v>
                </c:pt>
                <c:pt idx="2132">
                  <c:v>-24.956188202</c:v>
                </c:pt>
                <c:pt idx="2133">
                  <c:v>-24.963151931999999</c:v>
                </c:pt>
                <c:pt idx="2134">
                  <c:v>-25.109588623</c:v>
                </c:pt>
                <c:pt idx="2135">
                  <c:v>-25.272186279</c:v>
                </c:pt>
                <c:pt idx="2136">
                  <c:v>-25.129764557000001</c:v>
                </c:pt>
                <c:pt idx="2137">
                  <c:v>-25.061832427999999</c:v>
                </c:pt>
                <c:pt idx="2138">
                  <c:v>-25.013265610000001</c:v>
                </c:pt>
                <c:pt idx="2139">
                  <c:v>-25.121162415000001</c:v>
                </c:pt>
                <c:pt idx="2140">
                  <c:v>-24.992095946999999</c:v>
                </c:pt>
                <c:pt idx="2141">
                  <c:v>-24.963411331</c:v>
                </c:pt>
                <c:pt idx="2142">
                  <c:v>-24.768686294999998</c:v>
                </c:pt>
                <c:pt idx="2143">
                  <c:v>-24.832761765000001</c:v>
                </c:pt>
                <c:pt idx="2144">
                  <c:v>-24.795261383</c:v>
                </c:pt>
                <c:pt idx="2145">
                  <c:v>-24.866081238</c:v>
                </c:pt>
                <c:pt idx="2146">
                  <c:v>-24.790498734</c:v>
                </c:pt>
                <c:pt idx="2147">
                  <c:v>-24.805366515999999</c:v>
                </c:pt>
                <c:pt idx="2148">
                  <c:v>-24.826559067000002</c:v>
                </c:pt>
                <c:pt idx="2149">
                  <c:v>-24.815179825000001</c:v>
                </c:pt>
                <c:pt idx="2150">
                  <c:v>-25.007301331000001</c:v>
                </c:pt>
                <c:pt idx="2151">
                  <c:v>-24.965934752999999</c:v>
                </c:pt>
                <c:pt idx="2152">
                  <c:v>-24.731838226000001</c:v>
                </c:pt>
                <c:pt idx="2153">
                  <c:v>-24.699657439999999</c:v>
                </c:pt>
                <c:pt idx="2154">
                  <c:v>-24.620716094999999</c:v>
                </c:pt>
                <c:pt idx="2155">
                  <c:v>-24.496398926000001</c:v>
                </c:pt>
                <c:pt idx="2156">
                  <c:v>-24.469810486</c:v>
                </c:pt>
                <c:pt idx="2157">
                  <c:v>-24.361387253</c:v>
                </c:pt>
                <c:pt idx="2158">
                  <c:v>-24.355367660999999</c:v>
                </c:pt>
                <c:pt idx="2159">
                  <c:v>-24.057415009</c:v>
                </c:pt>
                <c:pt idx="2160">
                  <c:v>-24.197347641</c:v>
                </c:pt>
                <c:pt idx="2161">
                  <c:v>-24.069015502999999</c:v>
                </c:pt>
                <c:pt idx="2162">
                  <c:v>-23.969573974999999</c:v>
                </c:pt>
                <c:pt idx="2163">
                  <c:v>-23.719858169999998</c:v>
                </c:pt>
                <c:pt idx="2164">
                  <c:v>-23.787830353</c:v>
                </c:pt>
                <c:pt idx="2165">
                  <c:v>-23.880121231</c:v>
                </c:pt>
                <c:pt idx="2166">
                  <c:v>-23.668264389000001</c:v>
                </c:pt>
                <c:pt idx="2167">
                  <c:v>-23.763875961</c:v>
                </c:pt>
                <c:pt idx="2168">
                  <c:v>-23.489061356000001</c:v>
                </c:pt>
                <c:pt idx="2169">
                  <c:v>-23.563373565999999</c:v>
                </c:pt>
                <c:pt idx="2170">
                  <c:v>-23.588378905999999</c:v>
                </c:pt>
                <c:pt idx="2171">
                  <c:v>-23.622823714999999</c:v>
                </c:pt>
                <c:pt idx="2172">
                  <c:v>-23.611763</c:v>
                </c:pt>
                <c:pt idx="2173">
                  <c:v>-23.514007568</c:v>
                </c:pt>
                <c:pt idx="2174">
                  <c:v>-23.656009674</c:v>
                </c:pt>
                <c:pt idx="2175">
                  <c:v>-23.609548569000001</c:v>
                </c:pt>
                <c:pt idx="2176">
                  <c:v>-23.673789977999999</c:v>
                </c:pt>
                <c:pt idx="2177">
                  <c:v>-23.588733673</c:v>
                </c:pt>
                <c:pt idx="2178">
                  <c:v>-23.597934723000002</c:v>
                </c:pt>
                <c:pt idx="2179">
                  <c:v>-23.512550353999998</c:v>
                </c:pt>
                <c:pt idx="2180">
                  <c:v>-23.291049956999998</c:v>
                </c:pt>
                <c:pt idx="2181">
                  <c:v>-23.403051376000001</c:v>
                </c:pt>
                <c:pt idx="2182">
                  <c:v>-23.304893494000002</c:v>
                </c:pt>
                <c:pt idx="2183">
                  <c:v>-23.349882126000001</c:v>
                </c:pt>
                <c:pt idx="2184">
                  <c:v>-23.306419373000001</c:v>
                </c:pt>
                <c:pt idx="2185">
                  <c:v>-23.179496765</c:v>
                </c:pt>
                <c:pt idx="2186">
                  <c:v>-23.14679718</c:v>
                </c:pt>
                <c:pt idx="2187">
                  <c:v>-23.134756088</c:v>
                </c:pt>
                <c:pt idx="2188">
                  <c:v>-23.265211104999999</c:v>
                </c:pt>
                <c:pt idx="2189">
                  <c:v>-23.114965438999999</c:v>
                </c:pt>
                <c:pt idx="2190">
                  <c:v>-23.130882263</c:v>
                </c:pt>
                <c:pt idx="2191">
                  <c:v>-23.224319458</c:v>
                </c:pt>
                <c:pt idx="2192">
                  <c:v>-23.111183167</c:v>
                </c:pt>
                <c:pt idx="2193">
                  <c:v>-22.914381027000001</c:v>
                </c:pt>
                <c:pt idx="2194">
                  <c:v>-22.916248322000001</c:v>
                </c:pt>
                <c:pt idx="2195">
                  <c:v>-22.853475571000001</c:v>
                </c:pt>
                <c:pt idx="2196">
                  <c:v>-22.864892959999999</c:v>
                </c:pt>
                <c:pt idx="2197">
                  <c:v>-22.789268494000002</c:v>
                </c:pt>
                <c:pt idx="2198">
                  <c:v>-22.85332489</c:v>
                </c:pt>
                <c:pt idx="2199">
                  <c:v>-22.989292145</c:v>
                </c:pt>
                <c:pt idx="2200">
                  <c:v>-22.851488112999998</c:v>
                </c:pt>
                <c:pt idx="2201">
                  <c:v>-22.655935286999998</c:v>
                </c:pt>
                <c:pt idx="2202">
                  <c:v>-22.646671295000001</c:v>
                </c:pt>
                <c:pt idx="2203">
                  <c:v>-22.482700348000002</c:v>
                </c:pt>
                <c:pt idx="2204">
                  <c:v>-22.319620132000001</c:v>
                </c:pt>
                <c:pt idx="2205">
                  <c:v>-22.138935089</c:v>
                </c:pt>
                <c:pt idx="2206">
                  <c:v>-22.327550888000001</c:v>
                </c:pt>
                <c:pt idx="2207">
                  <c:v>-22.337152481</c:v>
                </c:pt>
                <c:pt idx="2208">
                  <c:v>-22.217451096000001</c:v>
                </c:pt>
                <c:pt idx="2209">
                  <c:v>-22.468721389999999</c:v>
                </c:pt>
                <c:pt idx="2210">
                  <c:v>-22.119876862000002</c:v>
                </c:pt>
                <c:pt idx="2211">
                  <c:v>-22.161270141999999</c:v>
                </c:pt>
                <c:pt idx="2212">
                  <c:v>-22.170017242</c:v>
                </c:pt>
                <c:pt idx="2213">
                  <c:v>-21.976346970000002</c:v>
                </c:pt>
                <c:pt idx="2214">
                  <c:v>-22.103885650999999</c:v>
                </c:pt>
                <c:pt idx="2215">
                  <c:v>-22.167457581000001</c:v>
                </c:pt>
                <c:pt idx="2216">
                  <c:v>-22.218896866000001</c:v>
                </c:pt>
                <c:pt idx="2217">
                  <c:v>-22.142469406</c:v>
                </c:pt>
                <c:pt idx="2218">
                  <c:v>-21.952013015999999</c:v>
                </c:pt>
                <c:pt idx="2219">
                  <c:v>-21.903911591</c:v>
                </c:pt>
                <c:pt idx="2220">
                  <c:v>-21.956323623999999</c:v>
                </c:pt>
                <c:pt idx="2221">
                  <c:v>-22.059617996</c:v>
                </c:pt>
                <c:pt idx="2222">
                  <c:v>-22.072601318</c:v>
                </c:pt>
                <c:pt idx="2223">
                  <c:v>-21.834659576</c:v>
                </c:pt>
                <c:pt idx="2224">
                  <c:v>-21.642774582000001</c:v>
                </c:pt>
                <c:pt idx="2225">
                  <c:v>-21.567537307999999</c:v>
                </c:pt>
                <c:pt idx="2226">
                  <c:v>-21.553171158000001</c:v>
                </c:pt>
                <c:pt idx="2227">
                  <c:v>-21.436939240000001</c:v>
                </c:pt>
                <c:pt idx="2228">
                  <c:v>-21.365779877000001</c:v>
                </c:pt>
                <c:pt idx="2229">
                  <c:v>-21.311195374</c:v>
                </c:pt>
                <c:pt idx="2230">
                  <c:v>-21.329198837</c:v>
                </c:pt>
                <c:pt idx="2231">
                  <c:v>-21.293640137000001</c:v>
                </c:pt>
                <c:pt idx="2232">
                  <c:v>-21.084873199</c:v>
                </c:pt>
                <c:pt idx="2233">
                  <c:v>-20.929862975999999</c:v>
                </c:pt>
                <c:pt idx="2234">
                  <c:v>-21.123889923</c:v>
                </c:pt>
                <c:pt idx="2235">
                  <c:v>-20.943017959999999</c:v>
                </c:pt>
                <c:pt idx="2236">
                  <c:v>-20.896495818999998</c:v>
                </c:pt>
                <c:pt idx="2237">
                  <c:v>-20.832843781000001</c:v>
                </c:pt>
                <c:pt idx="2238">
                  <c:v>-20.949293137000002</c:v>
                </c:pt>
                <c:pt idx="2239">
                  <c:v>-20.822669983000001</c:v>
                </c:pt>
                <c:pt idx="2240">
                  <c:v>-20.745937347000002</c:v>
                </c:pt>
                <c:pt idx="2241">
                  <c:v>-20.935615540000001</c:v>
                </c:pt>
                <c:pt idx="2242">
                  <c:v>-20.815628052000001</c:v>
                </c:pt>
                <c:pt idx="2243">
                  <c:v>-20.660335540999998</c:v>
                </c:pt>
                <c:pt idx="2244">
                  <c:v>-20.785238266</c:v>
                </c:pt>
                <c:pt idx="2245">
                  <c:v>-20.62093544</c:v>
                </c:pt>
                <c:pt idx="2246">
                  <c:v>-20.365222931000002</c:v>
                </c:pt>
                <c:pt idx="2247">
                  <c:v>-20.174510955999999</c:v>
                </c:pt>
                <c:pt idx="2248">
                  <c:v>-20.279949188</c:v>
                </c:pt>
                <c:pt idx="2249">
                  <c:v>-20.329605102999999</c:v>
                </c:pt>
                <c:pt idx="2250">
                  <c:v>-20.134700774999999</c:v>
                </c:pt>
                <c:pt idx="2251">
                  <c:v>-20.081241607999999</c:v>
                </c:pt>
                <c:pt idx="2252">
                  <c:v>-20.057880401999999</c:v>
                </c:pt>
                <c:pt idx="2253">
                  <c:v>-19.78273201</c:v>
                </c:pt>
                <c:pt idx="2254">
                  <c:v>-20.142831802</c:v>
                </c:pt>
                <c:pt idx="2255">
                  <c:v>-20.079513550000001</c:v>
                </c:pt>
                <c:pt idx="2256">
                  <c:v>-19.850484848000001</c:v>
                </c:pt>
                <c:pt idx="2257">
                  <c:v>-19.992275238000001</c:v>
                </c:pt>
                <c:pt idx="2258">
                  <c:v>-19.975112915</c:v>
                </c:pt>
                <c:pt idx="2259">
                  <c:v>-19.62918663</c:v>
                </c:pt>
                <c:pt idx="2260">
                  <c:v>-19.814529418999999</c:v>
                </c:pt>
                <c:pt idx="2261">
                  <c:v>-19.522291183</c:v>
                </c:pt>
                <c:pt idx="2262">
                  <c:v>-19.708047867000001</c:v>
                </c:pt>
                <c:pt idx="2263">
                  <c:v>-19.374256133999999</c:v>
                </c:pt>
                <c:pt idx="2264">
                  <c:v>-19.583448409999999</c:v>
                </c:pt>
                <c:pt idx="2265">
                  <c:v>-19.543003081999998</c:v>
                </c:pt>
                <c:pt idx="2266">
                  <c:v>-19.448822021000002</c:v>
                </c:pt>
                <c:pt idx="2267">
                  <c:v>-19.464530945</c:v>
                </c:pt>
                <c:pt idx="2268">
                  <c:v>-19.366689682000001</c:v>
                </c:pt>
                <c:pt idx="2269">
                  <c:v>-19.447822571</c:v>
                </c:pt>
                <c:pt idx="2270">
                  <c:v>-19.016120911000002</c:v>
                </c:pt>
                <c:pt idx="2271">
                  <c:v>-19.379899979000001</c:v>
                </c:pt>
                <c:pt idx="2272">
                  <c:v>-18.904272078999998</c:v>
                </c:pt>
                <c:pt idx="2273">
                  <c:v>-19.106578827</c:v>
                </c:pt>
                <c:pt idx="2274">
                  <c:v>-18.672166824000001</c:v>
                </c:pt>
                <c:pt idx="2275">
                  <c:v>-19.039016724</c:v>
                </c:pt>
                <c:pt idx="2276">
                  <c:v>-18.526575089000001</c:v>
                </c:pt>
                <c:pt idx="2277">
                  <c:v>-18.939823150999999</c:v>
                </c:pt>
                <c:pt idx="2278">
                  <c:v>-18.583393096999998</c:v>
                </c:pt>
                <c:pt idx="2279">
                  <c:v>-18.864913940000001</c:v>
                </c:pt>
                <c:pt idx="2280">
                  <c:v>-18.364526748999999</c:v>
                </c:pt>
                <c:pt idx="2281">
                  <c:v>-18.654006958</c:v>
                </c:pt>
                <c:pt idx="2282">
                  <c:v>-18.274072647000001</c:v>
                </c:pt>
                <c:pt idx="2283">
                  <c:v>-18.511312485000001</c:v>
                </c:pt>
                <c:pt idx="2284">
                  <c:v>-18.131179809999999</c:v>
                </c:pt>
                <c:pt idx="2285">
                  <c:v>-18.395435333000002</c:v>
                </c:pt>
                <c:pt idx="2286">
                  <c:v>-17.950199127000001</c:v>
                </c:pt>
                <c:pt idx="2287">
                  <c:v>-18.416469574000001</c:v>
                </c:pt>
                <c:pt idx="2288">
                  <c:v>-17.818140029999999</c:v>
                </c:pt>
                <c:pt idx="2289">
                  <c:v>-18.277160644999999</c:v>
                </c:pt>
                <c:pt idx="2290">
                  <c:v>-17.642826079999999</c:v>
                </c:pt>
                <c:pt idx="2291">
                  <c:v>-18.131092072000001</c:v>
                </c:pt>
                <c:pt idx="2292">
                  <c:v>-17.592941283999998</c:v>
                </c:pt>
                <c:pt idx="2293">
                  <c:v>-17.989019394</c:v>
                </c:pt>
                <c:pt idx="2294">
                  <c:v>-17.890789032000001</c:v>
                </c:pt>
                <c:pt idx="2295">
                  <c:v>-17.593790053999999</c:v>
                </c:pt>
                <c:pt idx="2296">
                  <c:v>-17.626890182</c:v>
                </c:pt>
                <c:pt idx="2297">
                  <c:v>-17.273578644000001</c:v>
                </c:pt>
                <c:pt idx="2298">
                  <c:v>-17.329105377000001</c:v>
                </c:pt>
                <c:pt idx="2299">
                  <c:v>-17.200595856</c:v>
                </c:pt>
                <c:pt idx="2300">
                  <c:v>-17.114864349000001</c:v>
                </c:pt>
                <c:pt idx="2301">
                  <c:v>-16.895290374999998</c:v>
                </c:pt>
                <c:pt idx="2302">
                  <c:v>-16.867843627999999</c:v>
                </c:pt>
                <c:pt idx="2303">
                  <c:v>-16.708509445000001</c:v>
                </c:pt>
                <c:pt idx="2304">
                  <c:v>-16.861593246000002</c:v>
                </c:pt>
                <c:pt idx="2305">
                  <c:v>-16.998781204</c:v>
                </c:pt>
                <c:pt idx="2306">
                  <c:v>-16.888870238999999</c:v>
                </c:pt>
                <c:pt idx="2307">
                  <c:v>-16.362369536999999</c:v>
                </c:pt>
                <c:pt idx="2308">
                  <c:v>-16.254165649000001</c:v>
                </c:pt>
                <c:pt idx="2309">
                  <c:v>-16.399465561</c:v>
                </c:pt>
                <c:pt idx="2310">
                  <c:v>-16.468883514000002</c:v>
                </c:pt>
                <c:pt idx="2311">
                  <c:v>-16.281057358000002</c:v>
                </c:pt>
                <c:pt idx="2312">
                  <c:v>-16.318815230999999</c:v>
                </c:pt>
                <c:pt idx="2313">
                  <c:v>-16.240579605000001</c:v>
                </c:pt>
                <c:pt idx="2314">
                  <c:v>-15.976829529</c:v>
                </c:pt>
                <c:pt idx="2315">
                  <c:v>-16.175910949999999</c:v>
                </c:pt>
                <c:pt idx="2316">
                  <c:v>-15.899717331</c:v>
                </c:pt>
                <c:pt idx="2317">
                  <c:v>-16.173116684</c:v>
                </c:pt>
                <c:pt idx="2318">
                  <c:v>-16.228118896000002</c:v>
                </c:pt>
                <c:pt idx="2319">
                  <c:v>-16.085416794</c:v>
                </c:pt>
                <c:pt idx="2320">
                  <c:v>-16.295047759999999</c:v>
                </c:pt>
                <c:pt idx="2321">
                  <c:v>-15.959701537999999</c:v>
                </c:pt>
                <c:pt idx="2322">
                  <c:v>-16.166622161999999</c:v>
                </c:pt>
                <c:pt idx="2323">
                  <c:v>-15.926595688000001</c:v>
                </c:pt>
                <c:pt idx="2324">
                  <c:v>-16.205337524000001</c:v>
                </c:pt>
                <c:pt idx="2325">
                  <c:v>-15.725999831999999</c:v>
                </c:pt>
                <c:pt idx="2326">
                  <c:v>-15.928028106999999</c:v>
                </c:pt>
                <c:pt idx="2327">
                  <c:v>-15.882820129000001</c:v>
                </c:pt>
                <c:pt idx="2328">
                  <c:v>-16.008552551000001</c:v>
                </c:pt>
                <c:pt idx="2329">
                  <c:v>-16.023563384999999</c:v>
                </c:pt>
                <c:pt idx="2330">
                  <c:v>-15.85900116</c:v>
                </c:pt>
                <c:pt idx="2331">
                  <c:v>-15.825663566999999</c:v>
                </c:pt>
                <c:pt idx="2332">
                  <c:v>-15.598193169</c:v>
                </c:pt>
                <c:pt idx="2333">
                  <c:v>-15.934671401999999</c:v>
                </c:pt>
                <c:pt idx="2334">
                  <c:v>-15.681349753999999</c:v>
                </c:pt>
                <c:pt idx="2335">
                  <c:v>-15.853933334000001</c:v>
                </c:pt>
                <c:pt idx="2336">
                  <c:v>-15.738409042000001</c:v>
                </c:pt>
                <c:pt idx="2337">
                  <c:v>-15.797317505000001</c:v>
                </c:pt>
                <c:pt idx="2338">
                  <c:v>-15.910384177999999</c:v>
                </c:pt>
                <c:pt idx="2339">
                  <c:v>-15.808854103</c:v>
                </c:pt>
                <c:pt idx="2340">
                  <c:v>-15.624508858</c:v>
                </c:pt>
                <c:pt idx="2341">
                  <c:v>-15.7520895</c:v>
                </c:pt>
                <c:pt idx="2342">
                  <c:v>-15.825407028000001</c:v>
                </c:pt>
                <c:pt idx="2343">
                  <c:v>-15.740177155</c:v>
                </c:pt>
                <c:pt idx="2344">
                  <c:v>-15.866556168000001</c:v>
                </c:pt>
                <c:pt idx="2345">
                  <c:v>-15.944460869</c:v>
                </c:pt>
                <c:pt idx="2346">
                  <c:v>-15.744467735000001</c:v>
                </c:pt>
                <c:pt idx="2347">
                  <c:v>-15.913644790999999</c:v>
                </c:pt>
                <c:pt idx="2348">
                  <c:v>-15.893290520000001</c:v>
                </c:pt>
                <c:pt idx="2349">
                  <c:v>-15.672192574</c:v>
                </c:pt>
                <c:pt idx="2350">
                  <c:v>-15.837961197</c:v>
                </c:pt>
                <c:pt idx="2351">
                  <c:v>-15.916006088</c:v>
                </c:pt>
                <c:pt idx="2352">
                  <c:v>-15.647317886</c:v>
                </c:pt>
                <c:pt idx="2353">
                  <c:v>-15.619096755999999</c:v>
                </c:pt>
                <c:pt idx="2354">
                  <c:v>-15.73195076</c:v>
                </c:pt>
                <c:pt idx="2355">
                  <c:v>-15.716125487999999</c:v>
                </c:pt>
                <c:pt idx="2356">
                  <c:v>-15.531763077000001</c:v>
                </c:pt>
                <c:pt idx="2357">
                  <c:v>-15.643447876</c:v>
                </c:pt>
                <c:pt idx="2358">
                  <c:v>-15.66263485</c:v>
                </c:pt>
                <c:pt idx="2359">
                  <c:v>-15.620388985</c:v>
                </c:pt>
                <c:pt idx="2360">
                  <c:v>-15.501321793000001</c:v>
                </c:pt>
                <c:pt idx="2361">
                  <c:v>-15.437913894999999</c:v>
                </c:pt>
                <c:pt idx="2362">
                  <c:v>-15.430685996999999</c:v>
                </c:pt>
                <c:pt idx="2363">
                  <c:v>-15.509035109999999</c:v>
                </c:pt>
                <c:pt idx="2364">
                  <c:v>-15.564945221</c:v>
                </c:pt>
                <c:pt idx="2365">
                  <c:v>-15.600627898999999</c:v>
                </c:pt>
                <c:pt idx="2366">
                  <c:v>-15.414316177</c:v>
                </c:pt>
                <c:pt idx="2367">
                  <c:v>-15.460762023999999</c:v>
                </c:pt>
                <c:pt idx="2368">
                  <c:v>-15.538897514</c:v>
                </c:pt>
                <c:pt idx="2369">
                  <c:v>-15.459073067</c:v>
                </c:pt>
                <c:pt idx="2370">
                  <c:v>-15.645445823999999</c:v>
                </c:pt>
                <c:pt idx="2371">
                  <c:v>-15.370793343000001</c:v>
                </c:pt>
                <c:pt idx="2372">
                  <c:v>-15.463655471999999</c:v>
                </c:pt>
                <c:pt idx="2373">
                  <c:v>-15.6258955</c:v>
                </c:pt>
                <c:pt idx="2374">
                  <c:v>-15.571480750999999</c:v>
                </c:pt>
                <c:pt idx="2375">
                  <c:v>-15.531728745000001</c:v>
                </c:pt>
                <c:pt idx="2376">
                  <c:v>-15.416173935</c:v>
                </c:pt>
                <c:pt idx="2377">
                  <c:v>-15.478452682</c:v>
                </c:pt>
                <c:pt idx="2378">
                  <c:v>-15.345546722</c:v>
                </c:pt>
                <c:pt idx="2379">
                  <c:v>-15.4366436</c:v>
                </c:pt>
                <c:pt idx="2380">
                  <c:v>-15.513248444</c:v>
                </c:pt>
                <c:pt idx="2381">
                  <c:v>-15.308016777000001</c:v>
                </c:pt>
                <c:pt idx="2382">
                  <c:v>-15.464419364999999</c:v>
                </c:pt>
                <c:pt idx="2383">
                  <c:v>-15.531152725</c:v>
                </c:pt>
                <c:pt idx="2384">
                  <c:v>-15.3651371</c:v>
                </c:pt>
                <c:pt idx="2385">
                  <c:v>-15.462797165</c:v>
                </c:pt>
                <c:pt idx="2386">
                  <c:v>-15.495331763999999</c:v>
                </c:pt>
                <c:pt idx="2387">
                  <c:v>-15.314048766999999</c:v>
                </c:pt>
                <c:pt idx="2388">
                  <c:v>-15.429550171000001</c:v>
                </c:pt>
                <c:pt idx="2389">
                  <c:v>-15.419071197999999</c:v>
                </c:pt>
                <c:pt idx="2390">
                  <c:v>-15.209243774000001</c:v>
                </c:pt>
                <c:pt idx="2391">
                  <c:v>-15.408820152000001</c:v>
                </c:pt>
                <c:pt idx="2392">
                  <c:v>-15.466570854</c:v>
                </c:pt>
                <c:pt idx="2393">
                  <c:v>-15.446434021</c:v>
                </c:pt>
                <c:pt idx="2394">
                  <c:v>-15.478721619</c:v>
                </c:pt>
                <c:pt idx="2395">
                  <c:v>-15.414632796999999</c:v>
                </c:pt>
                <c:pt idx="2396">
                  <c:v>-15.265176773</c:v>
                </c:pt>
                <c:pt idx="2397">
                  <c:v>-15.456347466</c:v>
                </c:pt>
                <c:pt idx="2398">
                  <c:v>-15.437821388</c:v>
                </c:pt>
                <c:pt idx="2399">
                  <c:v>-15.428582191</c:v>
                </c:pt>
                <c:pt idx="2400">
                  <c:v>-15.217401505</c:v>
                </c:pt>
                <c:pt idx="2401">
                  <c:v>-15.416928291</c:v>
                </c:pt>
                <c:pt idx="2402">
                  <c:v>-15.49503994</c:v>
                </c:pt>
                <c:pt idx="2403">
                  <c:v>-15.357194901</c:v>
                </c:pt>
                <c:pt idx="2404">
                  <c:v>-15.197399139</c:v>
                </c:pt>
                <c:pt idx="2405">
                  <c:v>-15.445874214</c:v>
                </c:pt>
                <c:pt idx="2406">
                  <c:v>-15.097904205000001</c:v>
                </c:pt>
                <c:pt idx="2407">
                  <c:v>-15.130738257999999</c:v>
                </c:pt>
                <c:pt idx="2408">
                  <c:v>-15.190282822</c:v>
                </c:pt>
                <c:pt idx="2409">
                  <c:v>-15.305580139</c:v>
                </c:pt>
                <c:pt idx="2410">
                  <c:v>-15.271076202</c:v>
                </c:pt>
                <c:pt idx="2411">
                  <c:v>-15.380325317</c:v>
                </c:pt>
                <c:pt idx="2412">
                  <c:v>-15.195469856000001</c:v>
                </c:pt>
                <c:pt idx="2413">
                  <c:v>-15.507587432999999</c:v>
                </c:pt>
                <c:pt idx="2414">
                  <c:v>-15.173450470000001</c:v>
                </c:pt>
                <c:pt idx="2415">
                  <c:v>-15.149033546</c:v>
                </c:pt>
                <c:pt idx="2416">
                  <c:v>-15.171205520999999</c:v>
                </c:pt>
                <c:pt idx="2417">
                  <c:v>-15.264438629000001</c:v>
                </c:pt>
                <c:pt idx="2418">
                  <c:v>-15.147157669</c:v>
                </c:pt>
                <c:pt idx="2419">
                  <c:v>-15.290468216000001</c:v>
                </c:pt>
                <c:pt idx="2420">
                  <c:v>-15.179978371000001</c:v>
                </c:pt>
                <c:pt idx="2421">
                  <c:v>-15.110635757000001</c:v>
                </c:pt>
                <c:pt idx="2422">
                  <c:v>-15.280261993</c:v>
                </c:pt>
                <c:pt idx="2423">
                  <c:v>-15.143830298999999</c:v>
                </c:pt>
                <c:pt idx="2424">
                  <c:v>-15.154429435999999</c:v>
                </c:pt>
                <c:pt idx="2425">
                  <c:v>-15.166507721</c:v>
                </c:pt>
                <c:pt idx="2426">
                  <c:v>-15.052079201</c:v>
                </c:pt>
                <c:pt idx="2427">
                  <c:v>-15.153370857000001</c:v>
                </c:pt>
                <c:pt idx="2428">
                  <c:v>-15.063052176999999</c:v>
                </c:pt>
                <c:pt idx="2429">
                  <c:v>-15.356922150000001</c:v>
                </c:pt>
                <c:pt idx="2430">
                  <c:v>-15.209119797</c:v>
                </c:pt>
                <c:pt idx="2431">
                  <c:v>-15.091949463000001</c:v>
                </c:pt>
                <c:pt idx="2432">
                  <c:v>-15.110665321000001</c:v>
                </c:pt>
                <c:pt idx="2433">
                  <c:v>-15.041414261</c:v>
                </c:pt>
                <c:pt idx="2434">
                  <c:v>-14.998910904000001</c:v>
                </c:pt>
                <c:pt idx="2435">
                  <c:v>-14.930766106</c:v>
                </c:pt>
                <c:pt idx="2436">
                  <c:v>-15.182365417</c:v>
                </c:pt>
                <c:pt idx="2437">
                  <c:v>-14.827217102000001</c:v>
                </c:pt>
                <c:pt idx="2438">
                  <c:v>-15.097641944999999</c:v>
                </c:pt>
                <c:pt idx="2439">
                  <c:v>-15.070829391</c:v>
                </c:pt>
                <c:pt idx="2440">
                  <c:v>-15.028776169</c:v>
                </c:pt>
                <c:pt idx="2441">
                  <c:v>-15.198169708</c:v>
                </c:pt>
                <c:pt idx="2442">
                  <c:v>-15.049856186</c:v>
                </c:pt>
                <c:pt idx="2443">
                  <c:v>-14.986162186</c:v>
                </c:pt>
                <c:pt idx="2444">
                  <c:v>-15.2097435</c:v>
                </c:pt>
                <c:pt idx="2445">
                  <c:v>-14.852092743</c:v>
                </c:pt>
                <c:pt idx="2446">
                  <c:v>-14.817266463999999</c:v>
                </c:pt>
                <c:pt idx="2447">
                  <c:v>-15.11812973</c:v>
                </c:pt>
                <c:pt idx="2448">
                  <c:v>-14.717164993000001</c:v>
                </c:pt>
                <c:pt idx="2449">
                  <c:v>-15.034568787</c:v>
                </c:pt>
                <c:pt idx="2450">
                  <c:v>-14.702532767999999</c:v>
                </c:pt>
                <c:pt idx="2451">
                  <c:v>-14.945487022</c:v>
                </c:pt>
                <c:pt idx="2452">
                  <c:v>-14.864830971</c:v>
                </c:pt>
                <c:pt idx="2453">
                  <c:v>-14.806231499000001</c:v>
                </c:pt>
                <c:pt idx="2454">
                  <c:v>-14.872343063000001</c:v>
                </c:pt>
                <c:pt idx="2455">
                  <c:v>-14.712902069</c:v>
                </c:pt>
                <c:pt idx="2456">
                  <c:v>-15.045898438</c:v>
                </c:pt>
                <c:pt idx="2457">
                  <c:v>-14.856083870000001</c:v>
                </c:pt>
                <c:pt idx="2458">
                  <c:v>-14.845609665</c:v>
                </c:pt>
                <c:pt idx="2459">
                  <c:v>-14.995068549999999</c:v>
                </c:pt>
                <c:pt idx="2460">
                  <c:v>-14.586071968000001</c:v>
                </c:pt>
                <c:pt idx="2461">
                  <c:v>-14.827187538</c:v>
                </c:pt>
                <c:pt idx="2462">
                  <c:v>-14.824632644999999</c:v>
                </c:pt>
                <c:pt idx="2463">
                  <c:v>-14.639068604</c:v>
                </c:pt>
                <c:pt idx="2464">
                  <c:v>-14.812011718999999</c:v>
                </c:pt>
                <c:pt idx="2465">
                  <c:v>-14.581029892</c:v>
                </c:pt>
                <c:pt idx="2466">
                  <c:v>-14.837737083</c:v>
                </c:pt>
                <c:pt idx="2467">
                  <c:v>-14.825130463000001</c:v>
                </c:pt>
                <c:pt idx="2468">
                  <c:v>-14.424169539999999</c:v>
                </c:pt>
                <c:pt idx="2469">
                  <c:v>-14.951437950000001</c:v>
                </c:pt>
                <c:pt idx="2470">
                  <c:v>-14.506086349</c:v>
                </c:pt>
                <c:pt idx="2471">
                  <c:v>-14.758733748999999</c:v>
                </c:pt>
                <c:pt idx="2472">
                  <c:v>-14.80081749</c:v>
                </c:pt>
                <c:pt idx="2473">
                  <c:v>-14.412482261999999</c:v>
                </c:pt>
                <c:pt idx="2474">
                  <c:v>-14.749079704</c:v>
                </c:pt>
                <c:pt idx="2475">
                  <c:v>-14.529824257</c:v>
                </c:pt>
                <c:pt idx="2476">
                  <c:v>-14.619021416000001</c:v>
                </c:pt>
                <c:pt idx="2477">
                  <c:v>-14.663775444000001</c:v>
                </c:pt>
                <c:pt idx="2478">
                  <c:v>-14.396677971000001</c:v>
                </c:pt>
                <c:pt idx="2479">
                  <c:v>-14.571786879999999</c:v>
                </c:pt>
                <c:pt idx="2480">
                  <c:v>-14.739658356</c:v>
                </c:pt>
                <c:pt idx="2481">
                  <c:v>-14.546782494</c:v>
                </c:pt>
                <c:pt idx="2482">
                  <c:v>-14.741573334</c:v>
                </c:pt>
                <c:pt idx="2483">
                  <c:v>-14.581653595000001</c:v>
                </c:pt>
                <c:pt idx="2484">
                  <c:v>-14.498527527</c:v>
                </c:pt>
                <c:pt idx="2485">
                  <c:v>-14.650491713999999</c:v>
                </c:pt>
                <c:pt idx="2486">
                  <c:v>-14.376417160000001</c:v>
                </c:pt>
                <c:pt idx="2487">
                  <c:v>-14.398357390999999</c:v>
                </c:pt>
                <c:pt idx="2488">
                  <c:v>-14.680630684</c:v>
                </c:pt>
                <c:pt idx="2489">
                  <c:v>-14.39898777</c:v>
                </c:pt>
                <c:pt idx="2490">
                  <c:v>-14.512262344</c:v>
                </c:pt>
                <c:pt idx="2491">
                  <c:v>-14.503683089999999</c:v>
                </c:pt>
                <c:pt idx="2492">
                  <c:v>-14.345001221</c:v>
                </c:pt>
                <c:pt idx="2493">
                  <c:v>-14.570087432999999</c:v>
                </c:pt>
                <c:pt idx="2494">
                  <c:v>-14.41837883</c:v>
                </c:pt>
                <c:pt idx="2495">
                  <c:v>-14.488634108999999</c:v>
                </c:pt>
                <c:pt idx="2496">
                  <c:v>-14.487747192</c:v>
                </c:pt>
                <c:pt idx="2497">
                  <c:v>-14.214829444999999</c:v>
                </c:pt>
                <c:pt idx="2498">
                  <c:v>-14.462183952</c:v>
                </c:pt>
                <c:pt idx="2499">
                  <c:v>-14.451103209999999</c:v>
                </c:pt>
                <c:pt idx="2500">
                  <c:v>-14.338568687</c:v>
                </c:pt>
                <c:pt idx="2501">
                  <c:v>-14.536422729</c:v>
                </c:pt>
                <c:pt idx="2502">
                  <c:v>-14.454377173999999</c:v>
                </c:pt>
                <c:pt idx="2503">
                  <c:v>-14.399980545</c:v>
                </c:pt>
                <c:pt idx="2504">
                  <c:v>-14.475294113</c:v>
                </c:pt>
                <c:pt idx="2505">
                  <c:v>-14.249391556000001</c:v>
                </c:pt>
                <c:pt idx="2506">
                  <c:v>-14.163594246000001</c:v>
                </c:pt>
                <c:pt idx="2507">
                  <c:v>-14.307325363</c:v>
                </c:pt>
                <c:pt idx="2508">
                  <c:v>-14.222813606000001</c:v>
                </c:pt>
                <c:pt idx="2509">
                  <c:v>-14.258081435999999</c:v>
                </c:pt>
                <c:pt idx="2510">
                  <c:v>-14.349379538999999</c:v>
                </c:pt>
                <c:pt idx="2511">
                  <c:v>-14.3873806</c:v>
                </c:pt>
                <c:pt idx="2512">
                  <c:v>-14.347146034</c:v>
                </c:pt>
                <c:pt idx="2513">
                  <c:v>-14.330171585</c:v>
                </c:pt>
                <c:pt idx="2514">
                  <c:v>-14.424889565000001</c:v>
                </c:pt>
                <c:pt idx="2515">
                  <c:v>-14.446680068999999</c:v>
                </c:pt>
                <c:pt idx="2516">
                  <c:v>-14.536222457999999</c:v>
                </c:pt>
                <c:pt idx="2517">
                  <c:v>-14.360818863</c:v>
                </c:pt>
                <c:pt idx="2518">
                  <c:v>-14.327403069000001</c:v>
                </c:pt>
                <c:pt idx="2519">
                  <c:v>-14.346385002</c:v>
                </c:pt>
                <c:pt idx="2520">
                  <c:v>-14.381345748999999</c:v>
                </c:pt>
                <c:pt idx="2521">
                  <c:v>-14.400314331000001</c:v>
                </c:pt>
                <c:pt idx="2522">
                  <c:v>-14.641706467000001</c:v>
                </c:pt>
                <c:pt idx="2523">
                  <c:v>-14.547609329</c:v>
                </c:pt>
                <c:pt idx="2524">
                  <c:v>-14.445155143999999</c:v>
                </c:pt>
                <c:pt idx="2525">
                  <c:v>-14.265019417</c:v>
                </c:pt>
                <c:pt idx="2526">
                  <c:v>-14.469810486</c:v>
                </c:pt>
                <c:pt idx="2527">
                  <c:v>-14.567258835000001</c:v>
                </c:pt>
                <c:pt idx="2528">
                  <c:v>-14.103273392</c:v>
                </c:pt>
                <c:pt idx="2529">
                  <c:v>-14.302682877000001</c:v>
                </c:pt>
                <c:pt idx="2530">
                  <c:v>-14.513118744</c:v>
                </c:pt>
                <c:pt idx="2531">
                  <c:v>-14.413963318</c:v>
                </c:pt>
                <c:pt idx="2532">
                  <c:v>-14.409090042000001</c:v>
                </c:pt>
                <c:pt idx="2533">
                  <c:v>-14.407403946000001</c:v>
                </c:pt>
                <c:pt idx="2534">
                  <c:v>-14.210416794</c:v>
                </c:pt>
                <c:pt idx="2535">
                  <c:v>-14.585203171</c:v>
                </c:pt>
                <c:pt idx="2536">
                  <c:v>-14.508548737</c:v>
                </c:pt>
                <c:pt idx="2537">
                  <c:v>-14.444490433</c:v>
                </c:pt>
                <c:pt idx="2538">
                  <c:v>-14.60919857</c:v>
                </c:pt>
                <c:pt idx="2539">
                  <c:v>-14.325309753000001</c:v>
                </c:pt>
                <c:pt idx="2540">
                  <c:v>-14.481660843</c:v>
                </c:pt>
                <c:pt idx="2541">
                  <c:v>-14.423072814999999</c:v>
                </c:pt>
                <c:pt idx="2542">
                  <c:v>-14.272381783</c:v>
                </c:pt>
                <c:pt idx="2543">
                  <c:v>-14.300601959</c:v>
                </c:pt>
                <c:pt idx="2544">
                  <c:v>-14.319660187</c:v>
                </c:pt>
                <c:pt idx="2545">
                  <c:v>-14.264423369999999</c:v>
                </c:pt>
                <c:pt idx="2546">
                  <c:v>-14.447051048000001</c:v>
                </c:pt>
                <c:pt idx="2547">
                  <c:v>-14.342308998</c:v>
                </c:pt>
                <c:pt idx="2548">
                  <c:v>-14.293465614</c:v>
                </c:pt>
                <c:pt idx="2549">
                  <c:v>-14.483606339</c:v>
                </c:pt>
                <c:pt idx="2550">
                  <c:v>-14.520168304</c:v>
                </c:pt>
                <c:pt idx="2551">
                  <c:v>-14.391490936</c:v>
                </c:pt>
                <c:pt idx="2552">
                  <c:v>-14.343256950000001</c:v>
                </c:pt>
                <c:pt idx="2553">
                  <c:v>-14.479489325999999</c:v>
                </c:pt>
                <c:pt idx="2554">
                  <c:v>-14.454969406</c:v>
                </c:pt>
                <c:pt idx="2555">
                  <c:v>-14.188485146</c:v>
                </c:pt>
                <c:pt idx="2556">
                  <c:v>-14.562505721999999</c:v>
                </c:pt>
                <c:pt idx="2557">
                  <c:v>-14.508476257</c:v>
                </c:pt>
                <c:pt idx="2558">
                  <c:v>-14.213597298</c:v>
                </c:pt>
                <c:pt idx="2559">
                  <c:v>-14.642615318000001</c:v>
                </c:pt>
                <c:pt idx="2560">
                  <c:v>-14.265489578</c:v>
                </c:pt>
                <c:pt idx="2561">
                  <c:v>-14.442837715</c:v>
                </c:pt>
                <c:pt idx="2562">
                  <c:v>-14.489032744999999</c:v>
                </c:pt>
                <c:pt idx="2563">
                  <c:v>-14.113464355</c:v>
                </c:pt>
                <c:pt idx="2564">
                  <c:v>-14.480015755</c:v>
                </c:pt>
                <c:pt idx="2565">
                  <c:v>-14.391765594000001</c:v>
                </c:pt>
                <c:pt idx="2566">
                  <c:v>-14.152586937000001</c:v>
                </c:pt>
                <c:pt idx="2567">
                  <c:v>-14.371228218000001</c:v>
                </c:pt>
                <c:pt idx="2568">
                  <c:v>-14.387617111000001</c:v>
                </c:pt>
                <c:pt idx="2569">
                  <c:v>-14.109310150000001</c:v>
                </c:pt>
                <c:pt idx="2570">
                  <c:v>-14.367794991</c:v>
                </c:pt>
                <c:pt idx="2571">
                  <c:v>-14.182932854000001</c:v>
                </c:pt>
                <c:pt idx="2572">
                  <c:v>-14.078855515000001</c:v>
                </c:pt>
                <c:pt idx="2573">
                  <c:v>-14.336301804</c:v>
                </c:pt>
                <c:pt idx="2574">
                  <c:v>-14.195819855</c:v>
                </c:pt>
                <c:pt idx="2575">
                  <c:v>-14.215461731</c:v>
                </c:pt>
                <c:pt idx="2576">
                  <c:v>-14.499534606999999</c:v>
                </c:pt>
                <c:pt idx="2577">
                  <c:v>-14.116948128000001</c:v>
                </c:pt>
                <c:pt idx="2578">
                  <c:v>-14.093740463</c:v>
                </c:pt>
                <c:pt idx="2579">
                  <c:v>-14.452152251999999</c:v>
                </c:pt>
                <c:pt idx="2580">
                  <c:v>-13.991794585999999</c:v>
                </c:pt>
                <c:pt idx="2581">
                  <c:v>-14.066807747</c:v>
                </c:pt>
                <c:pt idx="2582">
                  <c:v>-14.084030151</c:v>
                </c:pt>
                <c:pt idx="2583">
                  <c:v>-13.878778457999999</c:v>
                </c:pt>
                <c:pt idx="2584">
                  <c:v>-14.167224883999999</c:v>
                </c:pt>
                <c:pt idx="2585">
                  <c:v>-14.035135269</c:v>
                </c:pt>
                <c:pt idx="2586">
                  <c:v>-14.096755980999999</c:v>
                </c:pt>
                <c:pt idx="2587">
                  <c:v>-14.044313431000001</c:v>
                </c:pt>
                <c:pt idx="2588">
                  <c:v>-13.934251785000001</c:v>
                </c:pt>
                <c:pt idx="2589">
                  <c:v>-13.915427208000001</c:v>
                </c:pt>
                <c:pt idx="2590">
                  <c:v>-14.066293716000001</c:v>
                </c:pt>
                <c:pt idx="2591">
                  <c:v>-14.085749626</c:v>
                </c:pt>
                <c:pt idx="2592">
                  <c:v>-13.964467049</c:v>
                </c:pt>
                <c:pt idx="2593">
                  <c:v>-14.055810928</c:v>
                </c:pt>
                <c:pt idx="2594">
                  <c:v>-14.090456009</c:v>
                </c:pt>
                <c:pt idx="2595">
                  <c:v>-14.144089699</c:v>
                </c:pt>
                <c:pt idx="2596">
                  <c:v>-14.165996551999999</c:v>
                </c:pt>
                <c:pt idx="2597">
                  <c:v>-14.418180466000001</c:v>
                </c:pt>
                <c:pt idx="2598">
                  <c:v>-14.163144111999999</c:v>
                </c:pt>
                <c:pt idx="2599">
                  <c:v>-14.10885334</c:v>
                </c:pt>
                <c:pt idx="2600">
                  <c:v>-13.996048927</c:v>
                </c:pt>
                <c:pt idx="2601">
                  <c:v>-13.800852775999999</c:v>
                </c:pt>
                <c:pt idx="2602">
                  <c:v>-13.985113144</c:v>
                </c:pt>
                <c:pt idx="2603">
                  <c:v>-13.749326706</c:v>
                </c:pt>
                <c:pt idx="2604">
                  <c:v>-13.955810547</c:v>
                </c:pt>
                <c:pt idx="2605">
                  <c:v>-13.636875153</c:v>
                </c:pt>
                <c:pt idx="2606">
                  <c:v>-14.045098305</c:v>
                </c:pt>
                <c:pt idx="2607">
                  <c:v>-13.851418495000001</c:v>
                </c:pt>
                <c:pt idx="2608">
                  <c:v>-13.826228142</c:v>
                </c:pt>
                <c:pt idx="2609">
                  <c:v>-13.905227661</c:v>
                </c:pt>
                <c:pt idx="2610">
                  <c:v>-13.756249428</c:v>
                </c:pt>
                <c:pt idx="2611">
                  <c:v>-14.036487578999999</c:v>
                </c:pt>
                <c:pt idx="2612">
                  <c:v>-13.720729828</c:v>
                </c:pt>
                <c:pt idx="2613">
                  <c:v>-13.802490234</c:v>
                </c:pt>
                <c:pt idx="2614">
                  <c:v>-13.897331238</c:v>
                </c:pt>
                <c:pt idx="2615">
                  <c:v>-13.588715553</c:v>
                </c:pt>
                <c:pt idx="2616">
                  <c:v>-13.832215309</c:v>
                </c:pt>
                <c:pt idx="2617">
                  <c:v>-13.922020912000001</c:v>
                </c:pt>
                <c:pt idx="2618">
                  <c:v>-13.717062950000001</c:v>
                </c:pt>
                <c:pt idx="2619">
                  <c:v>-13.747771263000001</c:v>
                </c:pt>
                <c:pt idx="2620">
                  <c:v>-13.756779671</c:v>
                </c:pt>
                <c:pt idx="2621">
                  <c:v>-13.699703217</c:v>
                </c:pt>
                <c:pt idx="2622">
                  <c:v>-13.576531409999999</c:v>
                </c:pt>
                <c:pt idx="2623">
                  <c:v>-13.515040398</c:v>
                </c:pt>
                <c:pt idx="2624">
                  <c:v>-13.562038422000001</c:v>
                </c:pt>
                <c:pt idx="2625">
                  <c:v>-13.423930168</c:v>
                </c:pt>
                <c:pt idx="2626">
                  <c:v>-13.606431961</c:v>
                </c:pt>
                <c:pt idx="2627">
                  <c:v>-13.598694801000001</c:v>
                </c:pt>
                <c:pt idx="2628">
                  <c:v>-13.630582809</c:v>
                </c:pt>
                <c:pt idx="2629">
                  <c:v>-13.865178108</c:v>
                </c:pt>
                <c:pt idx="2630">
                  <c:v>-13.539686203</c:v>
                </c:pt>
                <c:pt idx="2631">
                  <c:v>-13.611217499</c:v>
                </c:pt>
                <c:pt idx="2632">
                  <c:v>-13.642716408</c:v>
                </c:pt>
                <c:pt idx="2633">
                  <c:v>-13.561122894</c:v>
                </c:pt>
                <c:pt idx="2634">
                  <c:v>-13.525393486</c:v>
                </c:pt>
                <c:pt idx="2635">
                  <c:v>-13.445800781000001</c:v>
                </c:pt>
                <c:pt idx="2636">
                  <c:v>-13.714076995999999</c:v>
                </c:pt>
                <c:pt idx="2637">
                  <c:v>-13.521956444000001</c:v>
                </c:pt>
                <c:pt idx="2638">
                  <c:v>-13.833886146999999</c:v>
                </c:pt>
                <c:pt idx="2639">
                  <c:v>-13.794819832</c:v>
                </c:pt>
                <c:pt idx="2640">
                  <c:v>-13.494957923999999</c:v>
                </c:pt>
                <c:pt idx="2641">
                  <c:v>-13.569754601</c:v>
                </c:pt>
                <c:pt idx="2642">
                  <c:v>-13.554385184999999</c:v>
                </c:pt>
                <c:pt idx="2643">
                  <c:v>-13.504134177999999</c:v>
                </c:pt>
                <c:pt idx="2644">
                  <c:v>-13.714209557</c:v>
                </c:pt>
                <c:pt idx="2645">
                  <c:v>-13.744188309</c:v>
                </c:pt>
                <c:pt idx="2646">
                  <c:v>-13.743818283</c:v>
                </c:pt>
                <c:pt idx="2647">
                  <c:v>-13.489200592</c:v>
                </c:pt>
                <c:pt idx="2648">
                  <c:v>-13.491199493</c:v>
                </c:pt>
                <c:pt idx="2649">
                  <c:v>-13.314157485999999</c:v>
                </c:pt>
                <c:pt idx="2650">
                  <c:v>-13.529562950000001</c:v>
                </c:pt>
                <c:pt idx="2651">
                  <c:v>-13.53191185</c:v>
                </c:pt>
                <c:pt idx="2652">
                  <c:v>-13.602639198</c:v>
                </c:pt>
                <c:pt idx="2653">
                  <c:v>-13.664794922</c:v>
                </c:pt>
                <c:pt idx="2654">
                  <c:v>-13.492544174000001</c:v>
                </c:pt>
                <c:pt idx="2655">
                  <c:v>-13.619229317</c:v>
                </c:pt>
                <c:pt idx="2656">
                  <c:v>-13.48068428</c:v>
                </c:pt>
                <c:pt idx="2657">
                  <c:v>-13.615838051000001</c:v>
                </c:pt>
                <c:pt idx="2658">
                  <c:v>-13.630681038000001</c:v>
                </c:pt>
                <c:pt idx="2659">
                  <c:v>-13.531160355000001</c:v>
                </c:pt>
                <c:pt idx="2660">
                  <c:v>-13.587524414000001</c:v>
                </c:pt>
                <c:pt idx="2661">
                  <c:v>-13.551717758000001</c:v>
                </c:pt>
                <c:pt idx="2662">
                  <c:v>-13.661653519</c:v>
                </c:pt>
                <c:pt idx="2663">
                  <c:v>-13.637909888999999</c:v>
                </c:pt>
                <c:pt idx="2664">
                  <c:v>-13.563508987000001</c:v>
                </c:pt>
                <c:pt idx="2665">
                  <c:v>-13.592777251999999</c:v>
                </c:pt>
                <c:pt idx="2666">
                  <c:v>-13.628092766</c:v>
                </c:pt>
                <c:pt idx="2667">
                  <c:v>-13.49033165</c:v>
                </c:pt>
                <c:pt idx="2668">
                  <c:v>-13.575534821</c:v>
                </c:pt>
                <c:pt idx="2669">
                  <c:v>-13.635304451</c:v>
                </c:pt>
                <c:pt idx="2670">
                  <c:v>-13.605165482</c:v>
                </c:pt>
                <c:pt idx="2671">
                  <c:v>-13.365364075</c:v>
                </c:pt>
                <c:pt idx="2672">
                  <c:v>-13.231498717999999</c:v>
                </c:pt>
                <c:pt idx="2673">
                  <c:v>-13.287615776000001</c:v>
                </c:pt>
                <c:pt idx="2674">
                  <c:v>-13.453362465</c:v>
                </c:pt>
                <c:pt idx="2675">
                  <c:v>-13.395366669</c:v>
                </c:pt>
                <c:pt idx="2676">
                  <c:v>-13.540403366</c:v>
                </c:pt>
                <c:pt idx="2677">
                  <c:v>-13.604647635999999</c:v>
                </c:pt>
                <c:pt idx="2678">
                  <c:v>-13.501194954000001</c:v>
                </c:pt>
                <c:pt idx="2679">
                  <c:v>-13.582015991</c:v>
                </c:pt>
                <c:pt idx="2680">
                  <c:v>-13.450035095</c:v>
                </c:pt>
                <c:pt idx="2681">
                  <c:v>-13.520942688</c:v>
                </c:pt>
                <c:pt idx="2682">
                  <c:v>-13.568717957</c:v>
                </c:pt>
                <c:pt idx="2683">
                  <c:v>-13.64898777</c:v>
                </c:pt>
                <c:pt idx="2684">
                  <c:v>-13.625896453999999</c:v>
                </c:pt>
                <c:pt idx="2685">
                  <c:v>-13.604109764</c:v>
                </c:pt>
                <c:pt idx="2686">
                  <c:v>-13.84077549</c:v>
                </c:pt>
                <c:pt idx="2687">
                  <c:v>-13.765118598999999</c:v>
                </c:pt>
                <c:pt idx="2688">
                  <c:v>-13.797721863</c:v>
                </c:pt>
                <c:pt idx="2689">
                  <c:v>-13.791565895</c:v>
                </c:pt>
                <c:pt idx="2690">
                  <c:v>-13.633457183999999</c:v>
                </c:pt>
                <c:pt idx="2691">
                  <c:v>-13.627304077</c:v>
                </c:pt>
                <c:pt idx="2692">
                  <c:v>-13.535973548999999</c:v>
                </c:pt>
                <c:pt idx="2693">
                  <c:v>-13.641451836</c:v>
                </c:pt>
                <c:pt idx="2694">
                  <c:v>-13.72013855</c:v>
                </c:pt>
                <c:pt idx="2695">
                  <c:v>-13.757404327</c:v>
                </c:pt>
                <c:pt idx="2696">
                  <c:v>-13.947265625</c:v>
                </c:pt>
                <c:pt idx="2697">
                  <c:v>-13.748208999999999</c:v>
                </c:pt>
                <c:pt idx="2698">
                  <c:v>-13.985896111000001</c:v>
                </c:pt>
                <c:pt idx="2699">
                  <c:v>-13.698761940000001</c:v>
                </c:pt>
                <c:pt idx="2700">
                  <c:v>-13.699913025000001</c:v>
                </c:pt>
                <c:pt idx="2701">
                  <c:v>-13.542469025000001</c:v>
                </c:pt>
                <c:pt idx="2702">
                  <c:v>-13.557087898000001</c:v>
                </c:pt>
                <c:pt idx="2703">
                  <c:v>-13.610387802</c:v>
                </c:pt>
                <c:pt idx="2704">
                  <c:v>-13.748542786</c:v>
                </c:pt>
                <c:pt idx="2705">
                  <c:v>-13.741065979</c:v>
                </c:pt>
                <c:pt idx="2706">
                  <c:v>-13.700297356</c:v>
                </c:pt>
                <c:pt idx="2707">
                  <c:v>-13.531085967999999</c:v>
                </c:pt>
                <c:pt idx="2708">
                  <c:v>-13.706828117000001</c:v>
                </c:pt>
                <c:pt idx="2709">
                  <c:v>-13.564725876000001</c:v>
                </c:pt>
                <c:pt idx="2710">
                  <c:v>-13.695016860999999</c:v>
                </c:pt>
                <c:pt idx="2711">
                  <c:v>-13.731682777</c:v>
                </c:pt>
                <c:pt idx="2712">
                  <c:v>-13.576385498</c:v>
                </c:pt>
                <c:pt idx="2713">
                  <c:v>-13.631972313</c:v>
                </c:pt>
                <c:pt idx="2714">
                  <c:v>-13.683023453000001</c:v>
                </c:pt>
                <c:pt idx="2715">
                  <c:v>-13.601911545</c:v>
                </c:pt>
                <c:pt idx="2716">
                  <c:v>-13.568019867</c:v>
                </c:pt>
                <c:pt idx="2717">
                  <c:v>-13.577523232000001</c:v>
                </c:pt>
                <c:pt idx="2718">
                  <c:v>-13.589264869999999</c:v>
                </c:pt>
                <c:pt idx="2719">
                  <c:v>-13.424956322</c:v>
                </c:pt>
                <c:pt idx="2720">
                  <c:v>-13.599033356</c:v>
                </c:pt>
                <c:pt idx="2721">
                  <c:v>-13.521734238000001</c:v>
                </c:pt>
                <c:pt idx="2722">
                  <c:v>-13.374400139</c:v>
                </c:pt>
                <c:pt idx="2723">
                  <c:v>-13.600975037</c:v>
                </c:pt>
                <c:pt idx="2724">
                  <c:v>-13.365785599000001</c:v>
                </c:pt>
                <c:pt idx="2725">
                  <c:v>-13.339121819000001</c:v>
                </c:pt>
                <c:pt idx="2726">
                  <c:v>-13.483139992</c:v>
                </c:pt>
                <c:pt idx="2727">
                  <c:v>-13.356352806</c:v>
                </c:pt>
                <c:pt idx="2728">
                  <c:v>-13.536383628999999</c:v>
                </c:pt>
                <c:pt idx="2729">
                  <c:v>-13.710754395</c:v>
                </c:pt>
                <c:pt idx="2730">
                  <c:v>-13.544383049</c:v>
                </c:pt>
                <c:pt idx="2731">
                  <c:v>-13.644493103</c:v>
                </c:pt>
                <c:pt idx="2732">
                  <c:v>-13.551223755000001</c:v>
                </c:pt>
                <c:pt idx="2733">
                  <c:v>-13.513504982000001</c:v>
                </c:pt>
                <c:pt idx="2734">
                  <c:v>-13.686587334</c:v>
                </c:pt>
                <c:pt idx="2735">
                  <c:v>-13.680960655</c:v>
                </c:pt>
                <c:pt idx="2736">
                  <c:v>-13.461706161</c:v>
                </c:pt>
                <c:pt idx="2737">
                  <c:v>-13.911011695999999</c:v>
                </c:pt>
                <c:pt idx="2738">
                  <c:v>-13.913448334</c:v>
                </c:pt>
                <c:pt idx="2739">
                  <c:v>-13.739076614</c:v>
                </c:pt>
                <c:pt idx="2740">
                  <c:v>-13.725831984999999</c:v>
                </c:pt>
                <c:pt idx="2741">
                  <c:v>-13.877848625</c:v>
                </c:pt>
                <c:pt idx="2742">
                  <c:v>-13.854851722999999</c:v>
                </c:pt>
                <c:pt idx="2743">
                  <c:v>-13.664666176000001</c:v>
                </c:pt>
                <c:pt idx="2744">
                  <c:v>-13.725931168000001</c:v>
                </c:pt>
                <c:pt idx="2745">
                  <c:v>-13.361168860999999</c:v>
                </c:pt>
                <c:pt idx="2746">
                  <c:v>-13.613604545999999</c:v>
                </c:pt>
                <c:pt idx="2747">
                  <c:v>-13.748884200999999</c:v>
                </c:pt>
                <c:pt idx="2748">
                  <c:v>-13.755011559</c:v>
                </c:pt>
                <c:pt idx="2749">
                  <c:v>-13.753219604</c:v>
                </c:pt>
                <c:pt idx="2750">
                  <c:v>-13.828959465000001</c:v>
                </c:pt>
                <c:pt idx="2751">
                  <c:v>-13.780398369</c:v>
                </c:pt>
                <c:pt idx="2752">
                  <c:v>-13.702185631000001</c:v>
                </c:pt>
                <c:pt idx="2753">
                  <c:v>-13.852309226999999</c:v>
                </c:pt>
                <c:pt idx="2754">
                  <c:v>-13.819820404</c:v>
                </c:pt>
                <c:pt idx="2755">
                  <c:v>-13.698780060000001</c:v>
                </c:pt>
                <c:pt idx="2756">
                  <c:v>-13.873758316</c:v>
                </c:pt>
                <c:pt idx="2757">
                  <c:v>-13.696174621999999</c:v>
                </c:pt>
                <c:pt idx="2758">
                  <c:v>-13.568821907</c:v>
                </c:pt>
                <c:pt idx="2759">
                  <c:v>-13.742362022</c:v>
                </c:pt>
                <c:pt idx="2760">
                  <c:v>-13.597017288</c:v>
                </c:pt>
                <c:pt idx="2761">
                  <c:v>-13.627456665</c:v>
                </c:pt>
                <c:pt idx="2762">
                  <c:v>-13.655912399</c:v>
                </c:pt>
                <c:pt idx="2763">
                  <c:v>-13.779292107</c:v>
                </c:pt>
                <c:pt idx="2764">
                  <c:v>-13.571522713</c:v>
                </c:pt>
                <c:pt idx="2765">
                  <c:v>-13.676551819</c:v>
                </c:pt>
                <c:pt idx="2766">
                  <c:v>-13.555399895000001</c:v>
                </c:pt>
                <c:pt idx="2767">
                  <c:v>-13.68901825</c:v>
                </c:pt>
                <c:pt idx="2768">
                  <c:v>-13.629809379999999</c:v>
                </c:pt>
                <c:pt idx="2769">
                  <c:v>-13.696865082</c:v>
                </c:pt>
                <c:pt idx="2770">
                  <c:v>-13.623711586000001</c:v>
                </c:pt>
                <c:pt idx="2771">
                  <c:v>-13.627848625</c:v>
                </c:pt>
                <c:pt idx="2772">
                  <c:v>-13.748754501000001</c:v>
                </c:pt>
                <c:pt idx="2773">
                  <c:v>-13.754453658999999</c:v>
                </c:pt>
                <c:pt idx="2774">
                  <c:v>-13.768915176</c:v>
                </c:pt>
                <c:pt idx="2775">
                  <c:v>-14.007867813000001</c:v>
                </c:pt>
                <c:pt idx="2776">
                  <c:v>-13.984045982</c:v>
                </c:pt>
                <c:pt idx="2777">
                  <c:v>-13.982536315999999</c:v>
                </c:pt>
                <c:pt idx="2778">
                  <c:v>-13.866265297</c:v>
                </c:pt>
                <c:pt idx="2779">
                  <c:v>-13.729785918999999</c:v>
                </c:pt>
                <c:pt idx="2780">
                  <c:v>-13.804610252</c:v>
                </c:pt>
                <c:pt idx="2781">
                  <c:v>-13.717487335</c:v>
                </c:pt>
                <c:pt idx="2782">
                  <c:v>-13.693405151</c:v>
                </c:pt>
                <c:pt idx="2783">
                  <c:v>-13.622936249</c:v>
                </c:pt>
                <c:pt idx="2784">
                  <c:v>-13.810816765</c:v>
                </c:pt>
                <c:pt idx="2785">
                  <c:v>-13.709163666</c:v>
                </c:pt>
                <c:pt idx="2786">
                  <c:v>-14.04388237</c:v>
                </c:pt>
                <c:pt idx="2787">
                  <c:v>-13.759884833999999</c:v>
                </c:pt>
                <c:pt idx="2788">
                  <c:v>-13.90128994</c:v>
                </c:pt>
                <c:pt idx="2789">
                  <c:v>-13.743732452</c:v>
                </c:pt>
                <c:pt idx="2790">
                  <c:v>-13.944015502999999</c:v>
                </c:pt>
                <c:pt idx="2791">
                  <c:v>-13.742001534</c:v>
                </c:pt>
                <c:pt idx="2792">
                  <c:v>-13.961963654</c:v>
                </c:pt>
                <c:pt idx="2793">
                  <c:v>-13.881906509</c:v>
                </c:pt>
                <c:pt idx="2794">
                  <c:v>-13.72826004</c:v>
                </c:pt>
                <c:pt idx="2795">
                  <c:v>-13.810456276</c:v>
                </c:pt>
                <c:pt idx="2796">
                  <c:v>-13.877219200000001</c:v>
                </c:pt>
                <c:pt idx="2797">
                  <c:v>-13.764667511000001</c:v>
                </c:pt>
                <c:pt idx="2798">
                  <c:v>-13.936337471</c:v>
                </c:pt>
                <c:pt idx="2799">
                  <c:v>-13.833363533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9150-46E9-9459-DCD4049ABD19}"/>
            </c:ext>
          </c:extLst>
        </c:ser>
        <c:ser>
          <c:idx val="2"/>
          <c:order val="1"/>
          <c:tx>
            <c:strRef>
              <c:f>'Sim02_Neck-y-moment'!$D$2</c:f>
              <c:strCache>
                <c:ptCount val="1"/>
                <c:pt idx="0">
                  <c:v>Orion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xVal>
            <c:numRef>
              <c:f>'Sim02_Neck-y-moment'!$A$3:$A$2802</c:f>
              <c:numCache>
                <c:formatCode>0.00</c:formatCode>
                <c:ptCount val="2800"/>
                <c:pt idx="0">
                  <c:v>0</c:v>
                </c:pt>
                <c:pt idx="1">
                  <c:v>0.10098989308</c:v>
                </c:pt>
                <c:pt idx="2">
                  <c:v>0.20097988844</c:v>
                </c:pt>
                <c:pt idx="3">
                  <c:v>0.30096986889999999</c:v>
                </c:pt>
                <c:pt idx="4">
                  <c:v>0.40095987915999998</c:v>
                </c:pt>
                <c:pt idx="5">
                  <c:v>0.50094985962000005</c:v>
                </c:pt>
                <c:pt idx="6">
                  <c:v>0.60093986988000003</c:v>
                </c:pt>
                <c:pt idx="7">
                  <c:v>0.70092988014000002</c:v>
                </c:pt>
                <c:pt idx="8">
                  <c:v>0.80091983079999995</c:v>
                </c:pt>
                <c:pt idx="9">
                  <c:v>0.90090984106000005</c:v>
                </c:pt>
                <c:pt idx="10">
                  <c:v>1.0008997917</c:v>
                </c:pt>
                <c:pt idx="11">
                  <c:v>1.100889802</c:v>
                </c:pt>
                <c:pt idx="12">
                  <c:v>1.2008798122</c:v>
                </c:pt>
                <c:pt idx="13">
                  <c:v>1.3008698224999999</c:v>
                </c:pt>
                <c:pt idx="14">
                  <c:v>1.4008598327999999</c:v>
                </c:pt>
                <c:pt idx="15">
                  <c:v>1.5008498429999999</c:v>
                </c:pt>
                <c:pt idx="16">
                  <c:v>1.6008397341</c:v>
                </c:pt>
                <c:pt idx="17">
                  <c:v>1.7008297443</c:v>
                </c:pt>
                <c:pt idx="18">
                  <c:v>1.8008197546</c:v>
                </c:pt>
                <c:pt idx="19">
                  <c:v>1.9008097649</c:v>
                </c:pt>
                <c:pt idx="20">
                  <c:v>2.0007996558999999</c:v>
                </c:pt>
                <c:pt idx="21">
                  <c:v>2.1007897853999999</c:v>
                </c:pt>
                <c:pt idx="22">
                  <c:v>2.2007796763999998</c:v>
                </c:pt>
                <c:pt idx="23">
                  <c:v>2.3007698058999999</c:v>
                </c:pt>
                <c:pt idx="24">
                  <c:v>2.4007596969999998</c:v>
                </c:pt>
                <c:pt idx="25">
                  <c:v>2.5007498263999999</c:v>
                </c:pt>
                <c:pt idx="26">
                  <c:v>2.6007397175000002</c:v>
                </c:pt>
                <c:pt idx="27">
                  <c:v>2.7007296085000001</c:v>
                </c:pt>
                <c:pt idx="28">
                  <c:v>2.8007197380000002</c:v>
                </c:pt>
                <c:pt idx="29">
                  <c:v>2.9007096291000001</c:v>
                </c:pt>
                <c:pt idx="30">
                  <c:v>3.0006997585000001</c:v>
                </c:pt>
                <c:pt idx="31">
                  <c:v>3.1006896496</c:v>
                </c:pt>
                <c:pt idx="32">
                  <c:v>3.2006797791000001</c:v>
                </c:pt>
                <c:pt idx="33">
                  <c:v>3.3006696701</c:v>
                </c:pt>
                <c:pt idx="34">
                  <c:v>3.4006595611999999</c:v>
                </c:pt>
                <c:pt idx="35">
                  <c:v>3.5006496906</c:v>
                </c:pt>
                <c:pt idx="36">
                  <c:v>3.6006395816999999</c:v>
                </c:pt>
                <c:pt idx="37">
                  <c:v>3.7006297111999999</c:v>
                </c:pt>
                <c:pt idx="38">
                  <c:v>3.8006196021999998</c:v>
                </c:pt>
                <c:pt idx="39">
                  <c:v>3.9006097316999999</c:v>
                </c:pt>
                <c:pt idx="40">
                  <c:v>4.0005993843000001</c:v>
                </c:pt>
                <c:pt idx="41">
                  <c:v>4.1005897522000003</c:v>
                </c:pt>
                <c:pt idx="42">
                  <c:v>4.2005796432000002</c:v>
                </c:pt>
                <c:pt idx="43">
                  <c:v>4.3005695343000001</c:v>
                </c:pt>
                <c:pt idx="44">
                  <c:v>4.4005594254</c:v>
                </c:pt>
                <c:pt idx="45">
                  <c:v>4.5005497932000003</c:v>
                </c:pt>
                <c:pt idx="46">
                  <c:v>4.6005396843000002</c:v>
                </c:pt>
                <c:pt idx="47">
                  <c:v>4.7005295753</c:v>
                </c:pt>
                <c:pt idx="48">
                  <c:v>4.8005194663999999</c:v>
                </c:pt>
                <c:pt idx="49">
                  <c:v>4.9005093574999998</c:v>
                </c:pt>
                <c:pt idx="50">
                  <c:v>5.0004997253000001</c:v>
                </c:pt>
                <c:pt idx="51">
                  <c:v>5.1004896164</c:v>
                </c:pt>
                <c:pt idx="52">
                  <c:v>5.2004795073999999</c:v>
                </c:pt>
                <c:pt idx="53">
                  <c:v>5.3004693984999998</c:v>
                </c:pt>
                <c:pt idx="54">
                  <c:v>5.4004592895999997</c:v>
                </c:pt>
                <c:pt idx="55">
                  <c:v>5.5004496573999999</c:v>
                </c:pt>
                <c:pt idx="56">
                  <c:v>5.6004395484999998</c:v>
                </c:pt>
                <c:pt idx="57">
                  <c:v>5.7004294394999997</c:v>
                </c:pt>
                <c:pt idx="58">
                  <c:v>5.8004193305999996</c:v>
                </c:pt>
                <c:pt idx="59">
                  <c:v>5.9004096984999999</c:v>
                </c:pt>
                <c:pt idx="60">
                  <c:v>6.0003995894999997</c:v>
                </c:pt>
                <c:pt idx="61">
                  <c:v>6.1003894805999996</c:v>
                </c:pt>
                <c:pt idx="62">
                  <c:v>6.2003793716000004</c:v>
                </c:pt>
                <c:pt idx="63">
                  <c:v>6.3003692627000003</c:v>
                </c:pt>
                <c:pt idx="64">
                  <c:v>6.4003596305999997</c:v>
                </c:pt>
                <c:pt idx="65">
                  <c:v>6.5003495215999996</c:v>
                </c:pt>
                <c:pt idx="66">
                  <c:v>6.6003394127000004</c:v>
                </c:pt>
                <c:pt idx="67">
                  <c:v>6.7003293037000002</c:v>
                </c:pt>
                <c:pt idx="68">
                  <c:v>6.8003191948000001</c:v>
                </c:pt>
                <c:pt idx="69">
                  <c:v>6.9003095627000004</c:v>
                </c:pt>
                <c:pt idx="70">
                  <c:v>7.0002994537000003</c:v>
                </c:pt>
                <c:pt idx="71">
                  <c:v>7.1002893448000002</c:v>
                </c:pt>
                <c:pt idx="72">
                  <c:v>7.2002792358000001</c:v>
                </c:pt>
                <c:pt idx="73">
                  <c:v>7.3002696037000003</c:v>
                </c:pt>
                <c:pt idx="74">
                  <c:v>7.4002594948000002</c:v>
                </c:pt>
                <c:pt idx="75">
                  <c:v>7.5002493858000001</c:v>
                </c:pt>
                <c:pt idx="76">
                  <c:v>7.6002392769</c:v>
                </c:pt>
                <c:pt idx="77">
                  <c:v>7.7002291678999999</c:v>
                </c:pt>
                <c:pt idx="78">
                  <c:v>7.8002195358000002</c:v>
                </c:pt>
                <c:pt idx="79">
                  <c:v>7.9002094269000001</c:v>
                </c:pt>
                <c:pt idx="80">
                  <c:v>8.0001993178999999</c:v>
                </c:pt>
                <c:pt idx="81">
                  <c:v>8.1001892089999998</c:v>
                </c:pt>
                <c:pt idx="82">
                  <c:v>8.2001790999999997</c:v>
                </c:pt>
                <c:pt idx="83">
                  <c:v>8.3001689910999996</c:v>
                </c:pt>
                <c:pt idx="84">
                  <c:v>8.4001588820999995</c:v>
                </c:pt>
                <c:pt idx="85">
                  <c:v>8.5001497269000001</c:v>
                </c:pt>
                <c:pt idx="86">
                  <c:v>8.6001396179</c:v>
                </c:pt>
                <c:pt idx="87">
                  <c:v>8.7001295089999999</c:v>
                </c:pt>
                <c:pt idx="88">
                  <c:v>8.8001193999999998</c:v>
                </c:pt>
                <c:pt idx="89">
                  <c:v>8.9001092910999997</c:v>
                </c:pt>
                <c:pt idx="90">
                  <c:v>9.0000991820999996</c:v>
                </c:pt>
                <c:pt idx="91">
                  <c:v>9.1000890731999995</c:v>
                </c:pt>
                <c:pt idx="92">
                  <c:v>9.2000789641999994</c:v>
                </c:pt>
                <c:pt idx="93">
                  <c:v>9.3000688552999993</c:v>
                </c:pt>
                <c:pt idx="94">
                  <c:v>9.4000596999999999</c:v>
                </c:pt>
                <c:pt idx="95">
                  <c:v>9.5000495910999998</c:v>
                </c:pt>
                <c:pt idx="96">
                  <c:v>9.6000394820999997</c:v>
                </c:pt>
                <c:pt idx="97">
                  <c:v>9.7000293731999996</c:v>
                </c:pt>
                <c:pt idx="98">
                  <c:v>9.8000192641999995</c:v>
                </c:pt>
                <c:pt idx="99">
                  <c:v>9.9000091552999994</c:v>
                </c:pt>
                <c:pt idx="100">
                  <c:v>10.000999451</c:v>
                </c:pt>
                <c:pt idx="101">
                  <c:v>10.100989342</c:v>
                </c:pt>
                <c:pt idx="102">
                  <c:v>10.200979233</c:v>
                </c:pt>
                <c:pt idx="103">
                  <c:v>10.300969124</c:v>
                </c:pt>
                <c:pt idx="104">
                  <c:v>10.400959015</c:v>
                </c:pt>
                <c:pt idx="105">
                  <c:v>10.500948906</c:v>
                </c:pt>
                <c:pt idx="106">
                  <c:v>10.600938797</c:v>
                </c:pt>
                <c:pt idx="107">
                  <c:v>10.700928687999999</c:v>
                </c:pt>
                <c:pt idx="108">
                  <c:v>10.800918578999999</c:v>
                </c:pt>
                <c:pt idx="109">
                  <c:v>10.900909424</c:v>
                </c:pt>
                <c:pt idx="110">
                  <c:v>11.000899315</c:v>
                </c:pt>
                <c:pt idx="111">
                  <c:v>11.100889206</c:v>
                </c:pt>
                <c:pt idx="112">
                  <c:v>11.200879097</c:v>
                </c:pt>
                <c:pt idx="113">
                  <c:v>11.300868988</c:v>
                </c:pt>
                <c:pt idx="114">
                  <c:v>11.400858878999999</c:v>
                </c:pt>
                <c:pt idx="115">
                  <c:v>11.500848769999999</c:v>
                </c:pt>
                <c:pt idx="116">
                  <c:v>11.600838660999999</c:v>
                </c:pt>
                <c:pt idx="117">
                  <c:v>11.700828552000001</c:v>
                </c:pt>
                <c:pt idx="118">
                  <c:v>11.800819397</c:v>
                </c:pt>
                <c:pt idx="119">
                  <c:v>11.900809288</c:v>
                </c:pt>
                <c:pt idx="120">
                  <c:v>12.000799178999999</c:v>
                </c:pt>
                <c:pt idx="121">
                  <c:v>12.100789069999999</c:v>
                </c:pt>
                <c:pt idx="122">
                  <c:v>12.200778960999999</c:v>
                </c:pt>
                <c:pt idx="123">
                  <c:v>12.300768851999999</c:v>
                </c:pt>
                <c:pt idx="124">
                  <c:v>12.400758743000001</c:v>
                </c:pt>
                <c:pt idx="125">
                  <c:v>12.500748634000001</c:v>
                </c:pt>
                <c:pt idx="126">
                  <c:v>12.600738525000001</c:v>
                </c:pt>
                <c:pt idx="127">
                  <c:v>12.700729369999999</c:v>
                </c:pt>
                <c:pt idx="128">
                  <c:v>12.800719260999999</c:v>
                </c:pt>
                <c:pt idx="129">
                  <c:v>12.900709151999999</c:v>
                </c:pt>
                <c:pt idx="130">
                  <c:v>13.000699042999999</c:v>
                </c:pt>
                <c:pt idx="131">
                  <c:v>13.100688934000001</c:v>
                </c:pt>
                <c:pt idx="132">
                  <c:v>13.200678825000001</c:v>
                </c:pt>
                <c:pt idx="133">
                  <c:v>13.300668716000001</c:v>
                </c:pt>
                <c:pt idx="134">
                  <c:v>13.400658607</c:v>
                </c:pt>
                <c:pt idx="135">
                  <c:v>13.500648499</c:v>
                </c:pt>
                <c:pt idx="136">
                  <c:v>13.60063839</c:v>
                </c:pt>
                <c:pt idx="137">
                  <c:v>13.700629234000001</c:v>
                </c:pt>
                <c:pt idx="138">
                  <c:v>13.800619125000001</c:v>
                </c:pt>
                <c:pt idx="139">
                  <c:v>13.900609016000001</c:v>
                </c:pt>
                <c:pt idx="140">
                  <c:v>14.000598907000001</c:v>
                </c:pt>
                <c:pt idx="141">
                  <c:v>14.100588799000001</c:v>
                </c:pt>
                <c:pt idx="142">
                  <c:v>14.20057869</c:v>
                </c:pt>
                <c:pt idx="143">
                  <c:v>14.300568581</c:v>
                </c:pt>
                <c:pt idx="144">
                  <c:v>14.400558472</c:v>
                </c:pt>
                <c:pt idx="145">
                  <c:v>14.500548363</c:v>
                </c:pt>
                <c:pt idx="146">
                  <c:v>14.600539207000001</c:v>
                </c:pt>
                <c:pt idx="147">
                  <c:v>14.700529099000001</c:v>
                </c:pt>
                <c:pt idx="148">
                  <c:v>14.80051899</c:v>
                </c:pt>
                <c:pt idx="149">
                  <c:v>14.900508881</c:v>
                </c:pt>
                <c:pt idx="150">
                  <c:v>15.000498772</c:v>
                </c:pt>
                <c:pt idx="151">
                  <c:v>15.100488663</c:v>
                </c:pt>
                <c:pt idx="152">
                  <c:v>15.200478554</c:v>
                </c:pt>
                <c:pt idx="153">
                  <c:v>15.300468445</c:v>
                </c:pt>
                <c:pt idx="154">
                  <c:v>15.400458336</c:v>
                </c:pt>
                <c:pt idx="155">
                  <c:v>15.500449181</c:v>
                </c:pt>
                <c:pt idx="156">
                  <c:v>15.600439072</c:v>
                </c:pt>
                <c:pt idx="157">
                  <c:v>15.700428963</c:v>
                </c:pt>
                <c:pt idx="158">
                  <c:v>15.800418854</c:v>
                </c:pt>
                <c:pt idx="159">
                  <c:v>15.900408745</c:v>
                </c:pt>
                <c:pt idx="160">
                  <c:v>16.000398636</c:v>
                </c:pt>
                <c:pt idx="161">
                  <c:v>16.100389481000001</c:v>
                </c:pt>
                <c:pt idx="162">
                  <c:v>16.200378418</c:v>
                </c:pt>
                <c:pt idx="163">
                  <c:v>16.300369263</c:v>
                </c:pt>
                <c:pt idx="164">
                  <c:v>16.400358199999999</c:v>
                </c:pt>
                <c:pt idx="165">
                  <c:v>16.500349045</c:v>
                </c:pt>
                <c:pt idx="166">
                  <c:v>16.600337981999999</c:v>
                </c:pt>
                <c:pt idx="167">
                  <c:v>16.700328827</c:v>
                </c:pt>
                <c:pt idx="168">
                  <c:v>16.800317763999999</c:v>
                </c:pt>
                <c:pt idx="169">
                  <c:v>16.900308609</c:v>
                </c:pt>
                <c:pt idx="170">
                  <c:v>17.000299454</c:v>
                </c:pt>
                <c:pt idx="171">
                  <c:v>17.100288390999999</c:v>
                </c:pt>
                <c:pt idx="172">
                  <c:v>17.200279236</c:v>
                </c:pt>
                <c:pt idx="173">
                  <c:v>17.300268172999999</c:v>
                </c:pt>
                <c:pt idx="174">
                  <c:v>17.400259018</c:v>
                </c:pt>
                <c:pt idx="175">
                  <c:v>17.500247954999999</c:v>
                </c:pt>
                <c:pt idx="176">
                  <c:v>17.6002388</c:v>
                </c:pt>
                <c:pt idx="177">
                  <c:v>17.700227736999999</c:v>
                </c:pt>
                <c:pt idx="178">
                  <c:v>17.800218581999999</c:v>
                </c:pt>
                <c:pt idx="179">
                  <c:v>17.900209427</c:v>
                </c:pt>
                <c:pt idx="180">
                  <c:v>18.000198363999999</c:v>
                </c:pt>
                <c:pt idx="181">
                  <c:v>18.100189209</c:v>
                </c:pt>
                <c:pt idx="182">
                  <c:v>18.200178145999999</c:v>
                </c:pt>
                <c:pt idx="183">
                  <c:v>18.300168991</c:v>
                </c:pt>
                <c:pt idx="184">
                  <c:v>18.400157927999999</c:v>
                </c:pt>
                <c:pt idx="185">
                  <c:v>18.500148772999999</c:v>
                </c:pt>
                <c:pt idx="186">
                  <c:v>18.600137710999999</c:v>
                </c:pt>
                <c:pt idx="187">
                  <c:v>18.700128554999999</c:v>
                </c:pt>
                <c:pt idx="188">
                  <c:v>18.8001194</c:v>
                </c:pt>
                <c:pt idx="189">
                  <c:v>18.900108336999999</c:v>
                </c:pt>
                <c:pt idx="190">
                  <c:v>19.000099182</c:v>
                </c:pt>
                <c:pt idx="191">
                  <c:v>19.100088119999999</c:v>
                </c:pt>
                <c:pt idx="192">
                  <c:v>19.200078963999999</c:v>
                </c:pt>
                <c:pt idx="193">
                  <c:v>19.300067901999999</c:v>
                </c:pt>
                <c:pt idx="194">
                  <c:v>19.400058745999999</c:v>
                </c:pt>
                <c:pt idx="195">
                  <c:v>19.500047683999998</c:v>
                </c:pt>
                <c:pt idx="196">
                  <c:v>19.600038527999999</c:v>
                </c:pt>
                <c:pt idx="197">
                  <c:v>19.701028824000002</c:v>
                </c:pt>
                <c:pt idx="198">
                  <c:v>19.801017761000001</c:v>
                </c:pt>
                <c:pt idx="199">
                  <c:v>19.901008606000001</c:v>
                </c:pt>
                <c:pt idx="200">
                  <c:v>20.000997543</c:v>
                </c:pt>
                <c:pt idx="201">
                  <c:v>20.100988388000001</c:v>
                </c:pt>
                <c:pt idx="202">
                  <c:v>20.200979233000002</c:v>
                </c:pt>
                <c:pt idx="203">
                  <c:v>20.300968170000001</c:v>
                </c:pt>
                <c:pt idx="204">
                  <c:v>20.400959015000002</c:v>
                </c:pt>
                <c:pt idx="205">
                  <c:v>20.500947952000001</c:v>
                </c:pt>
                <c:pt idx="206">
                  <c:v>20.600938797000001</c:v>
                </c:pt>
                <c:pt idx="207">
                  <c:v>20.700927734</c:v>
                </c:pt>
                <c:pt idx="208">
                  <c:v>20.800918579000001</c:v>
                </c:pt>
                <c:pt idx="209">
                  <c:v>20.900907516</c:v>
                </c:pt>
                <c:pt idx="210">
                  <c:v>21.000898361000001</c:v>
                </c:pt>
                <c:pt idx="211">
                  <c:v>21.100887299</c:v>
                </c:pt>
                <c:pt idx="212">
                  <c:v>21.200878143000001</c:v>
                </c:pt>
                <c:pt idx="213">
                  <c:v>21.300868988000001</c:v>
                </c:pt>
                <c:pt idx="214">
                  <c:v>21.400857925</c:v>
                </c:pt>
                <c:pt idx="215">
                  <c:v>21.500848770000001</c:v>
                </c:pt>
                <c:pt idx="216">
                  <c:v>21.600837708</c:v>
                </c:pt>
                <c:pt idx="217">
                  <c:v>21.700828552000001</c:v>
                </c:pt>
                <c:pt idx="218">
                  <c:v>21.80081749</c:v>
                </c:pt>
                <c:pt idx="219">
                  <c:v>21.900808334000001</c:v>
                </c:pt>
                <c:pt idx="220">
                  <c:v>22.000797272</c:v>
                </c:pt>
                <c:pt idx="221">
                  <c:v>22.100788116</c:v>
                </c:pt>
                <c:pt idx="222">
                  <c:v>22.200778961000001</c:v>
                </c:pt>
                <c:pt idx="223">
                  <c:v>22.300767899</c:v>
                </c:pt>
                <c:pt idx="224">
                  <c:v>22.400758743000001</c:v>
                </c:pt>
                <c:pt idx="225">
                  <c:v>22.500747681</c:v>
                </c:pt>
                <c:pt idx="226">
                  <c:v>22.600738525000001</c:v>
                </c:pt>
                <c:pt idx="227">
                  <c:v>22.700727463</c:v>
                </c:pt>
                <c:pt idx="228">
                  <c:v>22.800718307</c:v>
                </c:pt>
                <c:pt idx="229">
                  <c:v>22.900707245</c:v>
                </c:pt>
                <c:pt idx="230">
                  <c:v>23.00069809</c:v>
                </c:pt>
                <c:pt idx="231">
                  <c:v>23.100688934000001</c:v>
                </c:pt>
                <c:pt idx="232">
                  <c:v>23.200677872</c:v>
                </c:pt>
                <c:pt idx="233">
                  <c:v>23.300668716000001</c:v>
                </c:pt>
                <c:pt idx="234">
                  <c:v>23.400657654</c:v>
                </c:pt>
                <c:pt idx="235">
                  <c:v>23.500648499</c:v>
                </c:pt>
                <c:pt idx="236">
                  <c:v>23.600637436</c:v>
                </c:pt>
                <c:pt idx="237">
                  <c:v>23.700628281</c:v>
                </c:pt>
                <c:pt idx="238">
                  <c:v>23.800617217999999</c:v>
                </c:pt>
                <c:pt idx="239">
                  <c:v>23.900608063</c:v>
                </c:pt>
                <c:pt idx="240">
                  <c:v>24.000598907000001</c:v>
                </c:pt>
                <c:pt idx="241">
                  <c:v>24.100587845</c:v>
                </c:pt>
                <c:pt idx="242">
                  <c:v>24.20057869</c:v>
                </c:pt>
                <c:pt idx="243">
                  <c:v>24.300567627</c:v>
                </c:pt>
                <c:pt idx="244">
                  <c:v>24.400558472</c:v>
                </c:pt>
                <c:pt idx="245">
                  <c:v>24.500547408999999</c:v>
                </c:pt>
                <c:pt idx="246">
                  <c:v>24.600538254</c:v>
                </c:pt>
                <c:pt idx="247">
                  <c:v>24.700527190999999</c:v>
                </c:pt>
                <c:pt idx="248">
                  <c:v>24.800518036</c:v>
                </c:pt>
                <c:pt idx="249">
                  <c:v>24.900508881</c:v>
                </c:pt>
                <c:pt idx="250">
                  <c:v>25.000497817999999</c:v>
                </c:pt>
                <c:pt idx="251">
                  <c:v>25.100488663</c:v>
                </c:pt>
                <c:pt idx="252">
                  <c:v>25.200477599999999</c:v>
                </c:pt>
                <c:pt idx="253">
                  <c:v>25.300468445</c:v>
                </c:pt>
                <c:pt idx="254">
                  <c:v>25.400457381999999</c:v>
                </c:pt>
                <c:pt idx="255">
                  <c:v>25.500448227</c:v>
                </c:pt>
                <c:pt idx="256">
                  <c:v>25.600437163999999</c:v>
                </c:pt>
                <c:pt idx="257">
                  <c:v>25.700428008999999</c:v>
                </c:pt>
                <c:pt idx="258">
                  <c:v>25.800418854</c:v>
                </c:pt>
                <c:pt idx="259">
                  <c:v>25.900407790999999</c:v>
                </c:pt>
                <c:pt idx="260">
                  <c:v>26.000398636</c:v>
                </c:pt>
                <c:pt idx="261">
                  <c:v>26.100387572999999</c:v>
                </c:pt>
                <c:pt idx="262">
                  <c:v>26.200378418</c:v>
                </c:pt>
                <c:pt idx="263">
                  <c:v>26.300367354999999</c:v>
                </c:pt>
                <c:pt idx="264">
                  <c:v>26.400358199999999</c:v>
                </c:pt>
                <c:pt idx="265">
                  <c:v>26.500347136999999</c:v>
                </c:pt>
                <c:pt idx="266">
                  <c:v>26.600337981999999</c:v>
                </c:pt>
                <c:pt idx="267">
                  <c:v>26.700326919999998</c:v>
                </c:pt>
                <c:pt idx="268">
                  <c:v>26.800317763999999</c:v>
                </c:pt>
                <c:pt idx="269">
                  <c:v>26.900308609</c:v>
                </c:pt>
                <c:pt idx="270">
                  <c:v>27.000297545999999</c:v>
                </c:pt>
                <c:pt idx="271">
                  <c:v>27.100288390999999</c:v>
                </c:pt>
                <c:pt idx="272">
                  <c:v>27.200277327999999</c:v>
                </c:pt>
                <c:pt idx="273">
                  <c:v>27.300268172999999</c:v>
                </c:pt>
                <c:pt idx="274">
                  <c:v>27.400257110999998</c:v>
                </c:pt>
                <c:pt idx="275">
                  <c:v>27.500247954999999</c:v>
                </c:pt>
                <c:pt idx="276">
                  <c:v>27.600236893000002</c:v>
                </c:pt>
                <c:pt idx="277">
                  <c:v>27.700227736999999</c:v>
                </c:pt>
                <c:pt idx="278">
                  <c:v>27.800218581999999</c:v>
                </c:pt>
                <c:pt idx="279">
                  <c:v>27.900207519999999</c:v>
                </c:pt>
                <c:pt idx="280">
                  <c:v>28.000198363999999</c:v>
                </c:pt>
                <c:pt idx="281">
                  <c:v>28.100187301999998</c:v>
                </c:pt>
                <c:pt idx="282">
                  <c:v>28.200178145999999</c:v>
                </c:pt>
                <c:pt idx="283">
                  <c:v>28.300167084000002</c:v>
                </c:pt>
                <c:pt idx="284">
                  <c:v>28.400157927999999</c:v>
                </c:pt>
                <c:pt idx="285">
                  <c:v>28.500146866000001</c:v>
                </c:pt>
                <c:pt idx="286">
                  <c:v>28.600137710999999</c:v>
                </c:pt>
                <c:pt idx="287">
                  <c:v>28.700128554999999</c:v>
                </c:pt>
                <c:pt idx="288">
                  <c:v>28.800117492999998</c:v>
                </c:pt>
                <c:pt idx="289">
                  <c:v>28.900108336999999</c:v>
                </c:pt>
                <c:pt idx="290">
                  <c:v>29.000097275000002</c:v>
                </c:pt>
                <c:pt idx="291">
                  <c:v>29.100088119999999</c:v>
                </c:pt>
                <c:pt idx="292">
                  <c:v>29.200077057000001</c:v>
                </c:pt>
                <c:pt idx="293">
                  <c:v>29.301067352</c:v>
                </c:pt>
                <c:pt idx="294">
                  <c:v>29.401058197000001</c:v>
                </c:pt>
                <c:pt idx="295">
                  <c:v>29.501047134</c:v>
                </c:pt>
                <c:pt idx="296">
                  <c:v>29.601037979000001</c:v>
                </c:pt>
                <c:pt idx="297">
                  <c:v>29.701026917</c:v>
                </c:pt>
                <c:pt idx="298">
                  <c:v>29.801017761000001</c:v>
                </c:pt>
                <c:pt idx="299">
                  <c:v>29.901006699</c:v>
                </c:pt>
                <c:pt idx="300">
                  <c:v>30.000997543</c:v>
                </c:pt>
                <c:pt idx="301">
                  <c:v>30.100988388000001</c:v>
                </c:pt>
                <c:pt idx="302">
                  <c:v>30.200977325</c:v>
                </c:pt>
                <c:pt idx="303">
                  <c:v>30.300968170000001</c:v>
                </c:pt>
                <c:pt idx="304">
                  <c:v>30.400957108</c:v>
                </c:pt>
                <c:pt idx="305">
                  <c:v>30.500947952000001</c:v>
                </c:pt>
                <c:pt idx="306">
                  <c:v>30.60093689</c:v>
                </c:pt>
                <c:pt idx="307">
                  <c:v>30.700927734</c:v>
                </c:pt>
                <c:pt idx="308">
                  <c:v>30.800916672</c:v>
                </c:pt>
                <c:pt idx="309">
                  <c:v>30.900907516</c:v>
                </c:pt>
                <c:pt idx="310">
                  <c:v>31.000898361000001</c:v>
                </c:pt>
                <c:pt idx="311">
                  <c:v>31.100887299</c:v>
                </c:pt>
                <c:pt idx="312">
                  <c:v>31.200878143000001</c:v>
                </c:pt>
                <c:pt idx="313">
                  <c:v>31.300867081</c:v>
                </c:pt>
                <c:pt idx="314">
                  <c:v>31.400857925</c:v>
                </c:pt>
                <c:pt idx="315">
                  <c:v>31.500846863</c:v>
                </c:pt>
                <c:pt idx="316">
                  <c:v>31.600837708</c:v>
                </c:pt>
                <c:pt idx="317">
                  <c:v>31.700826644999999</c:v>
                </c:pt>
                <c:pt idx="318">
                  <c:v>31.80081749</c:v>
                </c:pt>
                <c:pt idx="319">
                  <c:v>31.900806426999999</c:v>
                </c:pt>
                <c:pt idx="320">
                  <c:v>32.000797272</c:v>
                </c:pt>
                <c:pt idx="321">
                  <c:v>32.100788115999997</c:v>
                </c:pt>
                <c:pt idx="322">
                  <c:v>32.200778960999997</c:v>
                </c:pt>
                <c:pt idx="323">
                  <c:v>32.300765990999999</c:v>
                </c:pt>
                <c:pt idx="324">
                  <c:v>32.400756835999999</c:v>
                </c:pt>
                <c:pt idx="325">
                  <c:v>32.500747681</c:v>
                </c:pt>
                <c:pt idx="326">
                  <c:v>32.600738524999997</c:v>
                </c:pt>
                <c:pt idx="327">
                  <c:v>32.700725554999998</c:v>
                </c:pt>
                <c:pt idx="328">
                  <c:v>32.800716399999999</c:v>
                </c:pt>
                <c:pt idx="329">
                  <c:v>32.900707245</c:v>
                </c:pt>
                <c:pt idx="330">
                  <c:v>33.00069809</c:v>
                </c:pt>
                <c:pt idx="331">
                  <c:v>33.100688933999997</c:v>
                </c:pt>
                <c:pt idx="332">
                  <c:v>33.200675963999998</c:v>
                </c:pt>
                <c:pt idx="333">
                  <c:v>33.300666808999999</c:v>
                </c:pt>
                <c:pt idx="334">
                  <c:v>33.400657654</c:v>
                </c:pt>
                <c:pt idx="335">
                  <c:v>33.500648499</c:v>
                </c:pt>
                <c:pt idx="336">
                  <c:v>33.600635529000002</c:v>
                </c:pt>
                <c:pt idx="337">
                  <c:v>33.700626372999999</c:v>
                </c:pt>
                <c:pt idx="338">
                  <c:v>33.800617217999999</c:v>
                </c:pt>
                <c:pt idx="339">
                  <c:v>33.900608063</c:v>
                </c:pt>
                <c:pt idx="340">
                  <c:v>34.000598906999997</c:v>
                </c:pt>
                <c:pt idx="341">
                  <c:v>34.100585938000002</c:v>
                </c:pt>
                <c:pt idx="342">
                  <c:v>34.200576781999999</c:v>
                </c:pt>
                <c:pt idx="343">
                  <c:v>34.300567627</c:v>
                </c:pt>
                <c:pt idx="344">
                  <c:v>34.400558472</c:v>
                </c:pt>
                <c:pt idx="345">
                  <c:v>34.500545502000001</c:v>
                </c:pt>
                <c:pt idx="346">
                  <c:v>34.600536345999998</c:v>
                </c:pt>
                <c:pt idx="347">
                  <c:v>34.700527190999999</c:v>
                </c:pt>
                <c:pt idx="348">
                  <c:v>34.800518036</c:v>
                </c:pt>
                <c:pt idx="349">
                  <c:v>34.900508881</c:v>
                </c:pt>
                <c:pt idx="350">
                  <c:v>35.000495911000002</c:v>
                </c:pt>
                <c:pt idx="351">
                  <c:v>35.100486754999999</c:v>
                </c:pt>
                <c:pt idx="352">
                  <c:v>35.200477599999999</c:v>
                </c:pt>
                <c:pt idx="353">
                  <c:v>35.300468445</c:v>
                </c:pt>
                <c:pt idx="354">
                  <c:v>35.400455475000001</c:v>
                </c:pt>
                <c:pt idx="355">
                  <c:v>35.500446320000002</c:v>
                </c:pt>
                <c:pt idx="356">
                  <c:v>35.600437163999999</c:v>
                </c:pt>
                <c:pt idx="357">
                  <c:v>35.700428008999999</c:v>
                </c:pt>
                <c:pt idx="358">
                  <c:v>35.800418854</c:v>
                </c:pt>
                <c:pt idx="359">
                  <c:v>35.900405884000001</c:v>
                </c:pt>
                <c:pt idx="360">
                  <c:v>36.000396729000002</c:v>
                </c:pt>
                <c:pt idx="361">
                  <c:v>36.100387572999999</c:v>
                </c:pt>
                <c:pt idx="362">
                  <c:v>36.200378418</c:v>
                </c:pt>
                <c:pt idx="363">
                  <c:v>36.300365448000001</c:v>
                </c:pt>
                <c:pt idx="364">
                  <c:v>36.400356293000002</c:v>
                </c:pt>
                <c:pt idx="365">
                  <c:v>36.500347136999999</c:v>
                </c:pt>
                <c:pt idx="366">
                  <c:v>36.600337981999999</c:v>
                </c:pt>
                <c:pt idx="367">
                  <c:v>36.700328827</c:v>
                </c:pt>
                <c:pt idx="368">
                  <c:v>36.800315857000001</c:v>
                </c:pt>
                <c:pt idx="369">
                  <c:v>36.900306702000002</c:v>
                </c:pt>
                <c:pt idx="370">
                  <c:v>37.000297545999999</c:v>
                </c:pt>
                <c:pt idx="371">
                  <c:v>37.100288390999999</c:v>
                </c:pt>
                <c:pt idx="372">
                  <c:v>37.200275421000001</c:v>
                </c:pt>
                <c:pt idx="373">
                  <c:v>37.300266266000001</c:v>
                </c:pt>
                <c:pt idx="374">
                  <c:v>37.400257111000002</c:v>
                </c:pt>
                <c:pt idx="375">
                  <c:v>37.500247954999999</c:v>
                </c:pt>
                <c:pt idx="376">
                  <c:v>37.6002388</c:v>
                </c:pt>
                <c:pt idx="377">
                  <c:v>37.700225830000001</c:v>
                </c:pt>
                <c:pt idx="378">
                  <c:v>37.800216675000001</c:v>
                </c:pt>
                <c:pt idx="379">
                  <c:v>37.900207520000002</c:v>
                </c:pt>
                <c:pt idx="380">
                  <c:v>38.000198363999999</c:v>
                </c:pt>
                <c:pt idx="381">
                  <c:v>38.100185394</c:v>
                </c:pt>
                <c:pt idx="382">
                  <c:v>38.200176239000001</c:v>
                </c:pt>
                <c:pt idx="383">
                  <c:v>38.300167084000002</c:v>
                </c:pt>
                <c:pt idx="384">
                  <c:v>38.400157927999999</c:v>
                </c:pt>
                <c:pt idx="385">
                  <c:v>38.500148772999999</c:v>
                </c:pt>
                <c:pt idx="386">
                  <c:v>38.600135803000001</c:v>
                </c:pt>
                <c:pt idx="387">
                  <c:v>38.700126648000001</c:v>
                </c:pt>
                <c:pt idx="388">
                  <c:v>38.800117493000002</c:v>
                </c:pt>
                <c:pt idx="389">
                  <c:v>38.900108336999999</c:v>
                </c:pt>
                <c:pt idx="390">
                  <c:v>39.000095367</c:v>
                </c:pt>
                <c:pt idx="391">
                  <c:v>39.100086212000001</c:v>
                </c:pt>
                <c:pt idx="392">
                  <c:v>39.200077057000001</c:v>
                </c:pt>
                <c:pt idx="393">
                  <c:v>39.300067902000002</c:v>
                </c:pt>
                <c:pt idx="394">
                  <c:v>39.400058745999999</c:v>
                </c:pt>
                <c:pt idx="395">
                  <c:v>39.500045776</c:v>
                </c:pt>
                <c:pt idx="396">
                  <c:v>39.600036621000001</c:v>
                </c:pt>
                <c:pt idx="397">
                  <c:v>39.700027466000002</c:v>
                </c:pt>
                <c:pt idx="398">
                  <c:v>39.800018311000002</c:v>
                </c:pt>
                <c:pt idx="399">
                  <c:v>39.900005341000004</c:v>
                </c:pt>
                <c:pt idx="400">
                  <c:v>39.999996185000001</c:v>
                </c:pt>
                <c:pt idx="401">
                  <c:v>40.099987030000001</c:v>
                </c:pt>
                <c:pt idx="402">
                  <c:v>40.199977875000002</c:v>
                </c:pt>
                <c:pt idx="403">
                  <c:v>40.299964905000003</c:v>
                </c:pt>
                <c:pt idx="404">
                  <c:v>40.399955749999997</c:v>
                </c:pt>
                <c:pt idx="405">
                  <c:v>40.500946044999999</c:v>
                </c:pt>
                <c:pt idx="406">
                  <c:v>40.60093689</c:v>
                </c:pt>
                <c:pt idx="407">
                  <c:v>40.700927733999997</c:v>
                </c:pt>
                <c:pt idx="408">
                  <c:v>40.800914763999998</c:v>
                </c:pt>
                <c:pt idx="409">
                  <c:v>40.900905608999999</c:v>
                </c:pt>
                <c:pt idx="410">
                  <c:v>41.000896453999999</c:v>
                </c:pt>
                <c:pt idx="411">
                  <c:v>41.100887299</c:v>
                </c:pt>
                <c:pt idx="412">
                  <c:v>41.200878142999997</c:v>
                </c:pt>
                <c:pt idx="413">
                  <c:v>41.300865172999998</c:v>
                </c:pt>
                <c:pt idx="414">
                  <c:v>41.400856017999999</c:v>
                </c:pt>
                <c:pt idx="415">
                  <c:v>41.500846863</c:v>
                </c:pt>
                <c:pt idx="416">
                  <c:v>41.600837708</c:v>
                </c:pt>
                <c:pt idx="417">
                  <c:v>41.700824738000001</c:v>
                </c:pt>
                <c:pt idx="418">
                  <c:v>41.800815581999998</c:v>
                </c:pt>
                <c:pt idx="419">
                  <c:v>41.900806426999999</c:v>
                </c:pt>
                <c:pt idx="420">
                  <c:v>42.000797272</c:v>
                </c:pt>
                <c:pt idx="421">
                  <c:v>42.100788115999997</c:v>
                </c:pt>
                <c:pt idx="422">
                  <c:v>42.200775145999998</c:v>
                </c:pt>
                <c:pt idx="423">
                  <c:v>42.300765990999999</c:v>
                </c:pt>
                <c:pt idx="424">
                  <c:v>42.400756835999999</c:v>
                </c:pt>
                <c:pt idx="425">
                  <c:v>42.500747681</c:v>
                </c:pt>
                <c:pt idx="426">
                  <c:v>42.600734711000001</c:v>
                </c:pt>
                <c:pt idx="427">
                  <c:v>42.700725554999998</c:v>
                </c:pt>
                <c:pt idx="428">
                  <c:v>42.800716399999999</c:v>
                </c:pt>
                <c:pt idx="429">
                  <c:v>42.900707245</c:v>
                </c:pt>
                <c:pt idx="430">
                  <c:v>43.00069809</c:v>
                </c:pt>
                <c:pt idx="431">
                  <c:v>43.100685120000001</c:v>
                </c:pt>
                <c:pt idx="432">
                  <c:v>43.200675963999998</c:v>
                </c:pt>
                <c:pt idx="433">
                  <c:v>43.300666808999999</c:v>
                </c:pt>
                <c:pt idx="434">
                  <c:v>43.400657654</c:v>
                </c:pt>
                <c:pt idx="435">
                  <c:v>43.500644684000001</c:v>
                </c:pt>
                <c:pt idx="436">
                  <c:v>43.600635529000002</c:v>
                </c:pt>
                <c:pt idx="437">
                  <c:v>43.700626372999999</c:v>
                </c:pt>
                <c:pt idx="438">
                  <c:v>43.800617217999999</c:v>
                </c:pt>
                <c:pt idx="439">
                  <c:v>43.900608063</c:v>
                </c:pt>
                <c:pt idx="440">
                  <c:v>44.000595093000001</c:v>
                </c:pt>
                <c:pt idx="441">
                  <c:v>44.100585938000002</c:v>
                </c:pt>
                <c:pt idx="442">
                  <c:v>44.200576781999999</c:v>
                </c:pt>
                <c:pt idx="443">
                  <c:v>44.300567627</c:v>
                </c:pt>
                <c:pt idx="444">
                  <c:v>44.400554657000001</c:v>
                </c:pt>
                <c:pt idx="445">
                  <c:v>44.500545502000001</c:v>
                </c:pt>
                <c:pt idx="446">
                  <c:v>44.600536345999998</c:v>
                </c:pt>
                <c:pt idx="447">
                  <c:v>44.700527190999999</c:v>
                </c:pt>
                <c:pt idx="448">
                  <c:v>44.800518036</c:v>
                </c:pt>
                <c:pt idx="449">
                  <c:v>44.900505066000001</c:v>
                </c:pt>
                <c:pt idx="450">
                  <c:v>45.000495911000002</c:v>
                </c:pt>
                <c:pt idx="451">
                  <c:v>45.100486754999999</c:v>
                </c:pt>
                <c:pt idx="452">
                  <c:v>45.200477599999999</c:v>
                </c:pt>
                <c:pt idx="453">
                  <c:v>45.30046463</c:v>
                </c:pt>
                <c:pt idx="454">
                  <c:v>45.400455475000001</c:v>
                </c:pt>
                <c:pt idx="455">
                  <c:v>45.500446320000002</c:v>
                </c:pt>
                <c:pt idx="456">
                  <c:v>45.600437163999999</c:v>
                </c:pt>
                <c:pt idx="457">
                  <c:v>45.700428008999999</c:v>
                </c:pt>
                <c:pt idx="458">
                  <c:v>45.800415039000001</c:v>
                </c:pt>
                <c:pt idx="459">
                  <c:v>45.900405884000001</c:v>
                </c:pt>
                <c:pt idx="460">
                  <c:v>46.000396729000002</c:v>
                </c:pt>
                <c:pt idx="461">
                  <c:v>46.100387572999999</c:v>
                </c:pt>
                <c:pt idx="462">
                  <c:v>46.200374603</c:v>
                </c:pt>
                <c:pt idx="463">
                  <c:v>46.300365448000001</c:v>
                </c:pt>
                <c:pt idx="464">
                  <c:v>46.400356293000002</c:v>
                </c:pt>
                <c:pt idx="465">
                  <c:v>46.500347136999999</c:v>
                </c:pt>
                <c:pt idx="466">
                  <c:v>46.600337981999999</c:v>
                </c:pt>
                <c:pt idx="467">
                  <c:v>46.700325012</c:v>
                </c:pt>
                <c:pt idx="468">
                  <c:v>46.800315857000001</c:v>
                </c:pt>
                <c:pt idx="469">
                  <c:v>46.900306702000002</c:v>
                </c:pt>
                <c:pt idx="470">
                  <c:v>47.000297545999999</c:v>
                </c:pt>
                <c:pt idx="471">
                  <c:v>47.100284576</c:v>
                </c:pt>
                <c:pt idx="472">
                  <c:v>47.200275421000001</c:v>
                </c:pt>
                <c:pt idx="473">
                  <c:v>47.300266266000001</c:v>
                </c:pt>
                <c:pt idx="474">
                  <c:v>47.400257111000002</c:v>
                </c:pt>
                <c:pt idx="475">
                  <c:v>47.500247954999999</c:v>
                </c:pt>
                <c:pt idx="476">
                  <c:v>47.600234985</c:v>
                </c:pt>
                <c:pt idx="477">
                  <c:v>47.700225830000001</c:v>
                </c:pt>
                <c:pt idx="478">
                  <c:v>47.800216675000001</c:v>
                </c:pt>
                <c:pt idx="479">
                  <c:v>47.900207520000002</c:v>
                </c:pt>
                <c:pt idx="480">
                  <c:v>48.000194550000003</c:v>
                </c:pt>
                <c:pt idx="481">
                  <c:v>48.100185394</c:v>
                </c:pt>
                <c:pt idx="482">
                  <c:v>48.200176239000001</c:v>
                </c:pt>
                <c:pt idx="483">
                  <c:v>48.300167084000002</c:v>
                </c:pt>
                <c:pt idx="484">
                  <c:v>48.400157927999999</c:v>
                </c:pt>
                <c:pt idx="485">
                  <c:v>48.500144958</c:v>
                </c:pt>
                <c:pt idx="486">
                  <c:v>48.600135803000001</c:v>
                </c:pt>
                <c:pt idx="487">
                  <c:v>48.700126648000001</c:v>
                </c:pt>
                <c:pt idx="488">
                  <c:v>48.800117493000002</c:v>
                </c:pt>
                <c:pt idx="489">
                  <c:v>48.900104523000003</c:v>
                </c:pt>
                <c:pt idx="490">
                  <c:v>49.000095367</c:v>
                </c:pt>
                <c:pt idx="491">
                  <c:v>49.100086212000001</c:v>
                </c:pt>
                <c:pt idx="492">
                  <c:v>49.200077057000001</c:v>
                </c:pt>
                <c:pt idx="493">
                  <c:v>49.300067902000002</c:v>
                </c:pt>
                <c:pt idx="494">
                  <c:v>49.400054932000003</c:v>
                </c:pt>
                <c:pt idx="495">
                  <c:v>49.500045776</c:v>
                </c:pt>
                <c:pt idx="496">
                  <c:v>49.600036621000001</c:v>
                </c:pt>
                <c:pt idx="497">
                  <c:v>49.700027466000002</c:v>
                </c:pt>
                <c:pt idx="498">
                  <c:v>49.800014496000003</c:v>
                </c:pt>
                <c:pt idx="499">
                  <c:v>49.900005341000004</c:v>
                </c:pt>
                <c:pt idx="500">
                  <c:v>49.999996185000001</c:v>
                </c:pt>
                <c:pt idx="501">
                  <c:v>50.099987030000001</c:v>
                </c:pt>
                <c:pt idx="502">
                  <c:v>50.199977875000002</c:v>
                </c:pt>
                <c:pt idx="503">
                  <c:v>50.299964905000003</c:v>
                </c:pt>
                <c:pt idx="504">
                  <c:v>50.399955749999997</c:v>
                </c:pt>
                <c:pt idx="505">
                  <c:v>50.499946594000001</c:v>
                </c:pt>
                <c:pt idx="506">
                  <c:v>50.599937439000001</c:v>
                </c:pt>
                <c:pt idx="507">
                  <c:v>50.699924469000003</c:v>
                </c:pt>
                <c:pt idx="508">
                  <c:v>50.799915314000003</c:v>
                </c:pt>
                <c:pt idx="509">
                  <c:v>50.899906158</c:v>
                </c:pt>
                <c:pt idx="510">
                  <c:v>50.999897003000001</c:v>
                </c:pt>
                <c:pt idx="511">
                  <c:v>51.099884033000002</c:v>
                </c:pt>
                <c:pt idx="512">
                  <c:v>51.199874878000003</c:v>
                </c:pt>
                <c:pt idx="513">
                  <c:v>51.299865723000003</c:v>
                </c:pt>
                <c:pt idx="514">
                  <c:v>51.399856567</c:v>
                </c:pt>
                <c:pt idx="515">
                  <c:v>51.499847412000001</c:v>
                </c:pt>
                <c:pt idx="516">
                  <c:v>51.599834442000002</c:v>
                </c:pt>
                <c:pt idx="517">
                  <c:v>51.699825287000003</c:v>
                </c:pt>
                <c:pt idx="518">
                  <c:v>51.799816131999997</c:v>
                </c:pt>
                <c:pt idx="519">
                  <c:v>51.899806976000001</c:v>
                </c:pt>
                <c:pt idx="520">
                  <c:v>51.999794006000002</c:v>
                </c:pt>
                <c:pt idx="521">
                  <c:v>52.099784851000003</c:v>
                </c:pt>
                <c:pt idx="522">
                  <c:v>52.199775696000003</c:v>
                </c:pt>
                <c:pt idx="523">
                  <c:v>52.300765990999999</c:v>
                </c:pt>
                <c:pt idx="524">
                  <c:v>52.400756835999999</c:v>
                </c:pt>
                <c:pt idx="525">
                  <c:v>52.500743866000001</c:v>
                </c:pt>
                <c:pt idx="526">
                  <c:v>52.600734711000001</c:v>
                </c:pt>
                <c:pt idx="527">
                  <c:v>52.700725554999998</c:v>
                </c:pt>
                <c:pt idx="528">
                  <c:v>52.800716399999999</c:v>
                </c:pt>
                <c:pt idx="529">
                  <c:v>52.900707245</c:v>
                </c:pt>
                <c:pt idx="530">
                  <c:v>53.000694275000001</c:v>
                </c:pt>
                <c:pt idx="531">
                  <c:v>53.100685120000001</c:v>
                </c:pt>
                <c:pt idx="532">
                  <c:v>53.200675963999998</c:v>
                </c:pt>
                <c:pt idx="533">
                  <c:v>53.300666808999999</c:v>
                </c:pt>
                <c:pt idx="534">
                  <c:v>53.400653839</c:v>
                </c:pt>
                <c:pt idx="535">
                  <c:v>53.500644684000001</c:v>
                </c:pt>
                <c:pt idx="536">
                  <c:v>53.600635529000002</c:v>
                </c:pt>
                <c:pt idx="537">
                  <c:v>53.700626372999999</c:v>
                </c:pt>
                <c:pt idx="538">
                  <c:v>53.800617217999999</c:v>
                </c:pt>
                <c:pt idx="539">
                  <c:v>53.900604248</c:v>
                </c:pt>
                <c:pt idx="540">
                  <c:v>54.000595093000001</c:v>
                </c:pt>
                <c:pt idx="541">
                  <c:v>54.100585938000002</c:v>
                </c:pt>
                <c:pt idx="542">
                  <c:v>54.200576781999999</c:v>
                </c:pt>
                <c:pt idx="543">
                  <c:v>54.300563812</c:v>
                </c:pt>
                <c:pt idx="544">
                  <c:v>54.400554657000001</c:v>
                </c:pt>
                <c:pt idx="545">
                  <c:v>54.500545502000001</c:v>
                </c:pt>
                <c:pt idx="546">
                  <c:v>54.600536345999998</c:v>
                </c:pt>
                <c:pt idx="547">
                  <c:v>54.700527190999999</c:v>
                </c:pt>
                <c:pt idx="548">
                  <c:v>54.800514221</c:v>
                </c:pt>
                <c:pt idx="549">
                  <c:v>54.900505066000001</c:v>
                </c:pt>
                <c:pt idx="550">
                  <c:v>55.000495911000002</c:v>
                </c:pt>
                <c:pt idx="551">
                  <c:v>55.100486754999999</c:v>
                </c:pt>
                <c:pt idx="552">
                  <c:v>55.200473785</c:v>
                </c:pt>
                <c:pt idx="553">
                  <c:v>55.30046463</c:v>
                </c:pt>
                <c:pt idx="554">
                  <c:v>55.400455475000001</c:v>
                </c:pt>
                <c:pt idx="555">
                  <c:v>55.500446320000002</c:v>
                </c:pt>
                <c:pt idx="556">
                  <c:v>55.600437163999999</c:v>
                </c:pt>
                <c:pt idx="557">
                  <c:v>55.700424194</c:v>
                </c:pt>
                <c:pt idx="558">
                  <c:v>55.800415039000001</c:v>
                </c:pt>
                <c:pt idx="559">
                  <c:v>55.900405884000001</c:v>
                </c:pt>
                <c:pt idx="560">
                  <c:v>56.000396729000002</c:v>
                </c:pt>
                <c:pt idx="561">
                  <c:v>56.100383759000003</c:v>
                </c:pt>
                <c:pt idx="562">
                  <c:v>56.200374603</c:v>
                </c:pt>
                <c:pt idx="563">
                  <c:v>56.300365448000001</c:v>
                </c:pt>
                <c:pt idx="564">
                  <c:v>56.400356293000002</c:v>
                </c:pt>
                <c:pt idx="565">
                  <c:v>56.500347136999999</c:v>
                </c:pt>
                <c:pt idx="566">
                  <c:v>56.600334167</c:v>
                </c:pt>
                <c:pt idx="567">
                  <c:v>56.700325012</c:v>
                </c:pt>
                <c:pt idx="568">
                  <c:v>56.800315857000001</c:v>
                </c:pt>
                <c:pt idx="569">
                  <c:v>56.900306702000002</c:v>
                </c:pt>
                <c:pt idx="570">
                  <c:v>57.000293732000003</c:v>
                </c:pt>
                <c:pt idx="571">
                  <c:v>57.100284576</c:v>
                </c:pt>
                <c:pt idx="572">
                  <c:v>57.200275421000001</c:v>
                </c:pt>
                <c:pt idx="573">
                  <c:v>57.300266266000001</c:v>
                </c:pt>
                <c:pt idx="574">
                  <c:v>57.400257111000002</c:v>
                </c:pt>
                <c:pt idx="575">
                  <c:v>57.500244141000003</c:v>
                </c:pt>
                <c:pt idx="576">
                  <c:v>57.600234985</c:v>
                </c:pt>
                <c:pt idx="577">
                  <c:v>57.700225830000001</c:v>
                </c:pt>
                <c:pt idx="578">
                  <c:v>57.800216675000001</c:v>
                </c:pt>
                <c:pt idx="579">
                  <c:v>57.900203705000003</c:v>
                </c:pt>
                <c:pt idx="580">
                  <c:v>58.000194550000003</c:v>
                </c:pt>
                <c:pt idx="581">
                  <c:v>58.100185394</c:v>
                </c:pt>
                <c:pt idx="582">
                  <c:v>58.200176239000001</c:v>
                </c:pt>
                <c:pt idx="583">
                  <c:v>58.300167084000002</c:v>
                </c:pt>
                <c:pt idx="584">
                  <c:v>58.400154114000003</c:v>
                </c:pt>
                <c:pt idx="585">
                  <c:v>58.500144958</c:v>
                </c:pt>
                <c:pt idx="586">
                  <c:v>58.600135803000001</c:v>
                </c:pt>
                <c:pt idx="587">
                  <c:v>58.700126648000001</c:v>
                </c:pt>
                <c:pt idx="588">
                  <c:v>58.800113678000002</c:v>
                </c:pt>
                <c:pt idx="589">
                  <c:v>58.900104523000003</c:v>
                </c:pt>
                <c:pt idx="590">
                  <c:v>59.000095367</c:v>
                </c:pt>
                <c:pt idx="591">
                  <c:v>59.100086212000001</c:v>
                </c:pt>
                <c:pt idx="592">
                  <c:v>59.200077057000001</c:v>
                </c:pt>
                <c:pt idx="593">
                  <c:v>59.300064087000003</c:v>
                </c:pt>
                <c:pt idx="594">
                  <c:v>59.400054932000003</c:v>
                </c:pt>
                <c:pt idx="595">
                  <c:v>59.500045776</c:v>
                </c:pt>
                <c:pt idx="596">
                  <c:v>59.600036621000001</c:v>
                </c:pt>
                <c:pt idx="597">
                  <c:v>59.700023651000002</c:v>
                </c:pt>
                <c:pt idx="598">
                  <c:v>59.800014496000003</c:v>
                </c:pt>
                <c:pt idx="599">
                  <c:v>59.900005341000004</c:v>
                </c:pt>
                <c:pt idx="600">
                  <c:v>59.999996185000001</c:v>
                </c:pt>
                <c:pt idx="601">
                  <c:v>60.099987030000001</c:v>
                </c:pt>
                <c:pt idx="602">
                  <c:v>60.199974060000002</c:v>
                </c:pt>
                <c:pt idx="603">
                  <c:v>60.299964905000003</c:v>
                </c:pt>
                <c:pt idx="604">
                  <c:v>60.399955749999997</c:v>
                </c:pt>
                <c:pt idx="605">
                  <c:v>60.499946594000001</c:v>
                </c:pt>
                <c:pt idx="606">
                  <c:v>60.599933624000002</c:v>
                </c:pt>
                <c:pt idx="607">
                  <c:v>60.699924469000003</c:v>
                </c:pt>
                <c:pt idx="608">
                  <c:v>60.799915314000003</c:v>
                </c:pt>
                <c:pt idx="609">
                  <c:v>60.899906158</c:v>
                </c:pt>
                <c:pt idx="610">
                  <c:v>60.999897003000001</c:v>
                </c:pt>
                <c:pt idx="611">
                  <c:v>61.099884033000002</c:v>
                </c:pt>
                <c:pt idx="612">
                  <c:v>61.199874878000003</c:v>
                </c:pt>
                <c:pt idx="613">
                  <c:v>61.299865723000003</c:v>
                </c:pt>
                <c:pt idx="614">
                  <c:v>61.399856567</c:v>
                </c:pt>
                <c:pt idx="615">
                  <c:v>61.499843597000002</c:v>
                </c:pt>
                <c:pt idx="616">
                  <c:v>61.599834442000002</c:v>
                </c:pt>
                <c:pt idx="617">
                  <c:v>61.699825287000003</c:v>
                </c:pt>
                <c:pt idx="618">
                  <c:v>61.799816131999997</c:v>
                </c:pt>
                <c:pt idx="619">
                  <c:v>61.899806976000001</c:v>
                </c:pt>
                <c:pt idx="620">
                  <c:v>61.999794006000002</c:v>
                </c:pt>
                <c:pt idx="621">
                  <c:v>62.099784851000003</c:v>
                </c:pt>
                <c:pt idx="622">
                  <c:v>62.199775696000003</c:v>
                </c:pt>
                <c:pt idx="623">
                  <c:v>62.299766540999997</c:v>
                </c:pt>
                <c:pt idx="624">
                  <c:v>62.399753570999998</c:v>
                </c:pt>
                <c:pt idx="625">
                  <c:v>62.499744415000002</c:v>
                </c:pt>
                <c:pt idx="626">
                  <c:v>62.599735260000003</c:v>
                </c:pt>
                <c:pt idx="627">
                  <c:v>62.699726105000003</c:v>
                </c:pt>
                <c:pt idx="628">
                  <c:v>62.799713134999998</c:v>
                </c:pt>
                <c:pt idx="629">
                  <c:v>62.899703979000002</c:v>
                </c:pt>
                <c:pt idx="630">
                  <c:v>62.999694824000002</c:v>
                </c:pt>
                <c:pt idx="631">
                  <c:v>63.099685669000003</c:v>
                </c:pt>
                <c:pt idx="632">
                  <c:v>63.199676513999997</c:v>
                </c:pt>
                <c:pt idx="633">
                  <c:v>63.299663543999998</c:v>
                </c:pt>
                <c:pt idx="634">
                  <c:v>63.399654388000002</c:v>
                </c:pt>
                <c:pt idx="635">
                  <c:v>63.499645233000003</c:v>
                </c:pt>
                <c:pt idx="636">
                  <c:v>63.599636078000003</c:v>
                </c:pt>
                <c:pt idx="637">
                  <c:v>63.699623107999997</c:v>
                </c:pt>
                <c:pt idx="638">
                  <c:v>63.799613952999998</c:v>
                </c:pt>
                <c:pt idx="639">
                  <c:v>63.899604797000002</c:v>
                </c:pt>
                <c:pt idx="640">
                  <c:v>63.999595642000003</c:v>
                </c:pt>
                <c:pt idx="641">
                  <c:v>64.100585937999995</c:v>
                </c:pt>
                <c:pt idx="642">
                  <c:v>64.200576781999999</c:v>
                </c:pt>
                <c:pt idx="643">
                  <c:v>64.300567627000007</c:v>
                </c:pt>
                <c:pt idx="644">
                  <c:v>64.400558472</c:v>
                </c:pt>
                <c:pt idx="645">
                  <c:v>64.500541686999995</c:v>
                </c:pt>
                <c:pt idx="646">
                  <c:v>64.600532532000003</c:v>
                </c:pt>
                <c:pt idx="647">
                  <c:v>64.700523376000007</c:v>
                </c:pt>
                <c:pt idx="648">
                  <c:v>64.800514221</c:v>
                </c:pt>
                <c:pt idx="649">
                  <c:v>64.900505065999994</c:v>
                </c:pt>
                <c:pt idx="650">
                  <c:v>65.000495911000002</c:v>
                </c:pt>
                <c:pt idx="651">
                  <c:v>65.100486755000006</c:v>
                </c:pt>
                <c:pt idx="652">
                  <c:v>65.200477599999999</c:v>
                </c:pt>
                <c:pt idx="653">
                  <c:v>65.300468445000007</c:v>
                </c:pt>
                <c:pt idx="654">
                  <c:v>65.400451660000002</c:v>
                </c:pt>
                <c:pt idx="655">
                  <c:v>65.500442504999995</c:v>
                </c:pt>
                <c:pt idx="656">
                  <c:v>65.600433350000003</c:v>
                </c:pt>
                <c:pt idx="657">
                  <c:v>65.700424193999993</c:v>
                </c:pt>
                <c:pt idx="658">
                  <c:v>65.800415039000001</c:v>
                </c:pt>
                <c:pt idx="659">
                  <c:v>65.900405883999994</c:v>
                </c:pt>
                <c:pt idx="660">
                  <c:v>66.000396729000002</c:v>
                </c:pt>
                <c:pt idx="661">
                  <c:v>66.100387573000006</c:v>
                </c:pt>
                <c:pt idx="662">
                  <c:v>66.200378418</c:v>
                </c:pt>
                <c:pt idx="663">
                  <c:v>66.300361632999994</c:v>
                </c:pt>
                <c:pt idx="664">
                  <c:v>66.400352478000002</c:v>
                </c:pt>
                <c:pt idx="665">
                  <c:v>66.500343322999996</c:v>
                </c:pt>
                <c:pt idx="666">
                  <c:v>66.600334167</c:v>
                </c:pt>
                <c:pt idx="667">
                  <c:v>66.700325011999993</c:v>
                </c:pt>
                <c:pt idx="668">
                  <c:v>66.800315857000001</c:v>
                </c:pt>
                <c:pt idx="669">
                  <c:v>66.900306701999995</c:v>
                </c:pt>
                <c:pt idx="670">
                  <c:v>67.000297545999999</c:v>
                </c:pt>
                <c:pt idx="671">
                  <c:v>67.100288391000007</c:v>
                </c:pt>
                <c:pt idx="672">
                  <c:v>67.200271606000001</c:v>
                </c:pt>
                <c:pt idx="673">
                  <c:v>67.300262450999995</c:v>
                </c:pt>
                <c:pt idx="674">
                  <c:v>67.400253296000002</c:v>
                </c:pt>
                <c:pt idx="675">
                  <c:v>67.500244140999996</c:v>
                </c:pt>
                <c:pt idx="676">
                  <c:v>67.600234985</c:v>
                </c:pt>
                <c:pt idx="677">
                  <c:v>67.700225829999994</c:v>
                </c:pt>
                <c:pt idx="678">
                  <c:v>67.800216675000001</c:v>
                </c:pt>
                <c:pt idx="679">
                  <c:v>67.900207519999995</c:v>
                </c:pt>
                <c:pt idx="680">
                  <c:v>68.000198363999999</c:v>
                </c:pt>
                <c:pt idx="681">
                  <c:v>68.100181579999997</c:v>
                </c:pt>
                <c:pt idx="682">
                  <c:v>68.200172424000002</c:v>
                </c:pt>
                <c:pt idx="683">
                  <c:v>68.300163268999995</c:v>
                </c:pt>
                <c:pt idx="684">
                  <c:v>68.400154114000003</c:v>
                </c:pt>
                <c:pt idx="685">
                  <c:v>68.500144958000007</c:v>
                </c:pt>
                <c:pt idx="686">
                  <c:v>68.600135803000001</c:v>
                </c:pt>
                <c:pt idx="687">
                  <c:v>68.700126647999994</c:v>
                </c:pt>
                <c:pt idx="688">
                  <c:v>68.800117493000002</c:v>
                </c:pt>
                <c:pt idx="689">
                  <c:v>68.900100707999997</c:v>
                </c:pt>
                <c:pt idx="690">
                  <c:v>69.000091553000004</c:v>
                </c:pt>
                <c:pt idx="691">
                  <c:v>69.100082396999994</c:v>
                </c:pt>
                <c:pt idx="692">
                  <c:v>69.200073242000002</c:v>
                </c:pt>
                <c:pt idx="693">
                  <c:v>69.300064086999996</c:v>
                </c:pt>
                <c:pt idx="694">
                  <c:v>69.400054932000003</c:v>
                </c:pt>
                <c:pt idx="695">
                  <c:v>69.500045775999993</c:v>
                </c:pt>
                <c:pt idx="696">
                  <c:v>69.600036621000001</c:v>
                </c:pt>
                <c:pt idx="697">
                  <c:v>69.700027465999995</c:v>
                </c:pt>
                <c:pt idx="698">
                  <c:v>69.800010681000003</c:v>
                </c:pt>
                <c:pt idx="699">
                  <c:v>69.900001525999997</c:v>
                </c:pt>
                <c:pt idx="700">
                  <c:v>69.999992371000005</c:v>
                </c:pt>
                <c:pt idx="701">
                  <c:v>70.099983214999995</c:v>
                </c:pt>
                <c:pt idx="702">
                  <c:v>70.199974060000002</c:v>
                </c:pt>
                <c:pt idx="703">
                  <c:v>70.299964904999996</c:v>
                </c:pt>
                <c:pt idx="704">
                  <c:v>70.399955750000004</c:v>
                </c:pt>
                <c:pt idx="705">
                  <c:v>70.499946593999994</c:v>
                </c:pt>
                <c:pt idx="706">
                  <c:v>70.599937439000001</c:v>
                </c:pt>
                <c:pt idx="707">
                  <c:v>70.699920653999996</c:v>
                </c:pt>
                <c:pt idx="708">
                  <c:v>70.799911499000004</c:v>
                </c:pt>
                <c:pt idx="709">
                  <c:v>70.899902343999997</c:v>
                </c:pt>
                <c:pt idx="710">
                  <c:v>70.999893188000001</c:v>
                </c:pt>
                <c:pt idx="711">
                  <c:v>71.099884032999995</c:v>
                </c:pt>
                <c:pt idx="712">
                  <c:v>71.199874878000003</c:v>
                </c:pt>
                <c:pt idx="713">
                  <c:v>71.299865722999996</c:v>
                </c:pt>
                <c:pt idx="714">
                  <c:v>71.399856567</c:v>
                </c:pt>
                <c:pt idx="715">
                  <c:v>71.499847411999994</c:v>
                </c:pt>
                <c:pt idx="716">
                  <c:v>71.599830627000003</c:v>
                </c:pt>
                <c:pt idx="717">
                  <c:v>71.699821471999996</c:v>
                </c:pt>
                <c:pt idx="718">
                  <c:v>71.799812317000004</c:v>
                </c:pt>
                <c:pt idx="719">
                  <c:v>71.899803161999998</c:v>
                </c:pt>
                <c:pt idx="720">
                  <c:v>71.999794006000002</c:v>
                </c:pt>
                <c:pt idx="721">
                  <c:v>72.099784850999995</c:v>
                </c:pt>
                <c:pt idx="722">
                  <c:v>72.199775696000003</c:v>
                </c:pt>
                <c:pt idx="723">
                  <c:v>72.299766540999997</c:v>
                </c:pt>
                <c:pt idx="724">
                  <c:v>72.399757385000001</c:v>
                </c:pt>
                <c:pt idx="725">
                  <c:v>72.499740600999999</c:v>
                </c:pt>
                <c:pt idx="726">
                  <c:v>72.599731445000003</c:v>
                </c:pt>
                <c:pt idx="727">
                  <c:v>72.699722289999997</c:v>
                </c:pt>
                <c:pt idx="728">
                  <c:v>72.799713135000005</c:v>
                </c:pt>
                <c:pt idx="729">
                  <c:v>72.899703978999995</c:v>
                </c:pt>
                <c:pt idx="730">
                  <c:v>72.999694824000002</c:v>
                </c:pt>
                <c:pt idx="731">
                  <c:v>73.099685668999996</c:v>
                </c:pt>
                <c:pt idx="732">
                  <c:v>73.199676514000004</c:v>
                </c:pt>
                <c:pt idx="733">
                  <c:v>73.299667357999994</c:v>
                </c:pt>
                <c:pt idx="734">
                  <c:v>73.399650574000006</c:v>
                </c:pt>
                <c:pt idx="735">
                  <c:v>73.499641417999996</c:v>
                </c:pt>
                <c:pt idx="736">
                  <c:v>73.599632263000004</c:v>
                </c:pt>
                <c:pt idx="737">
                  <c:v>73.699623107999997</c:v>
                </c:pt>
                <c:pt idx="738">
                  <c:v>73.799613953000005</c:v>
                </c:pt>
                <c:pt idx="739">
                  <c:v>73.899604796999995</c:v>
                </c:pt>
                <c:pt idx="740">
                  <c:v>73.999595642000003</c:v>
                </c:pt>
                <c:pt idx="741">
                  <c:v>74.099586486999996</c:v>
                </c:pt>
                <c:pt idx="742">
                  <c:v>74.199577332000004</c:v>
                </c:pt>
                <c:pt idx="743">
                  <c:v>74.299560546999999</c:v>
                </c:pt>
                <c:pt idx="744">
                  <c:v>74.399551392000006</c:v>
                </c:pt>
                <c:pt idx="745">
                  <c:v>74.499542235999996</c:v>
                </c:pt>
                <c:pt idx="746">
                  <c:v>74.599533081000004</c:v>
                </c:pt>
                <c:pt idx="747">
                  <c:v>74.699523925999998</c:v>
                </c:pt>
                <c:pt idx="748">
                  <c:v>74.799514771000005</c:v>
                </c:pt>
                <c:pt idx="749">
                  <c:v>74.899505614999995</c:v>
                </c:pt>
                <c:pt idx="750">
                  <c:v>74.999496460000003</c:v>
                </c:pt>
                <c:pt idx="751">
                  <c:v>75.099487304999997</c:v>
                </c:pt>
                <c:pt idx="752">
                  <c:v>75.199470520000006</c:v>
                </c:pt>
                <c:pt idx="753">
                  <c:v>75.299461364999999</c:v>
                </c:pt>
                <c:pt idx="754">
                  <c:v>75.399452209000003</c:v>
                </c:pt>
                <c:pt idx="755">
                  <c:v>75.499443053999997</c:v>
                </c:pt>
                <c:pt idx="756">
                  <c:v>75.599433899000005</c:v>
                </c:pt>
                <c:pt idx="757">
                  <c:v>75.699424743999998</c:v>
                </c:pt>
                <c:pt idx="758">
                  <c:v>75.799415588000002</c:v>
                </c:pt>
                <c:pt idx="759">
                  <c:v>75.900405883999994</c:v>
                </c:pt>
                <c:pt idx="760">
                  <c:v>76.000396729000002</c:v>
                </c:pt>
                <c:pt idx="761">
                  <c:v>76.100387573000006</c:v>
                </c:pt>
                <c:pt idx="762">
                  <c:v>76.200370789000004</c:v>
                </c:pt>
                <c:pt idx="763">
                  <c:v>76.300361632999994</c:v>
                </c:pt>
                <c:pt idx="764">
                  <c:v>76.400352478000002</c:v>
                </c:pt>
                <c:pt idx="765">
                  <c:v>76.500343322999996</c:v>
                </c:pt>
                <c:pt idx="766">
                  <c:v>76.600334167</c:v>
                </c:pt>
                <c:pt idx="767">
                  <c:v>76.700325011999993</c:v>
                </c:pt>
                <c:pt idx="768">
                  <c:v>76.800315857000001</c:v>
                </c:pt>
                <c:pt idx="769">
                  <c:v>76.900306701999995</c:v>
                </c:pt>
                <c:pt idx="770">
                  <c:v>77.000297545999999</c:v>
                </c:pt>
                <c:pt idx="771">
                  <c:v>77.100280761999997</c:v>
                </c:pt>
                <c:pt idx="772">
                  <c:v>77.200271606000001</c:v>
                </c:pt>
                <c:pt idx="773">
                  <c:v>77.300262450999995</c:v>
                </c:pt>
                <c:pt idx="774">
                  <c:v>77.400253296000002</c:v>
                </c:pt>
                <c:pt idx="775">
                  <c:v>77.500244140999996</c:v>
                </c:pt>
                <c:pt idx="776">
                  <c:v>77.600234985</c:v>
                </c:pt>
                <c:pt idx="777">
                  <c:v>77.700225829999994</c:v>
                </c:pt>
                <c:pt idx="778">
                  <c:v>77.800216675000001</c:v>
                </c:pt>
                <c:pt idx="779">
                  <c:v>77.900207519999995</c:v>
                </c:pt>
                <c:pt idx="780">
                  <c:v>78.000190735000004</c:v>
                </c:pt>
                <c:pt idx="781">
                  <c:v>78.100181579999997</c:v>
                </c:pt>
                <c:pt idx="782">
                  <c:v>78.200172424000002</c:v>
                </c:pt>
                <c:pt idx="783">
                  <c:v>78.300163268999995</c:v>
                </c:pt>
                <c:pt idx="784">
                  <c:v>78.400154114000003</c:v>
                </c:pt>
                <c:pt idx="785">
                  <c:v>78.500144958000007</c:v>
                </c:pt>
                <c:pt idx="786">
                  <c:v>78.600135803000001</c:v>
                </c:pt>
                <c:pt idx="787">
                  <c:v>78.700126647999994</c:v>
                </c:pt>
                <c:pt idx="788">
                  <c:v>78.800117493000002</c:v>
                </c:pt>
                <c:pt idx="789">
                  <c:v>78.900100707999997</c:v>
                </c:pt>
                <c:pt idx="790">
                  <c:v>79.000091553000004</c:v>
                </c:pt>
                <c:pt idx="791">
                  <c:v>79.100082396999994</c:v>
                </c:pt>
                <c:pt idx="792">
                  <c:v>79.200073242000002</c:v>
                </c:pt>
                <c:pt idx="793">
                  <c:v>79.300064086999996</c:v>
                </c:pt>
                <c:pt idx="794">
                  <c:v>79.400054932000003</c:v>
                </c:pt>
                <c:pt idx="795">
                  <c:v>79.500045775999993</c:v>
                </c:pt>
                <c:pt idx="796">
                  <c:v>79.600036621000001</c:v>
                </c:pt>
                <c:pt idx="797">
                  <c:v>79.700019835999996</c:v>
                </c:pt>
                <c:pt idx="798">
                  <c:v>79.800010681000003</c:v>
                </c:pt>
                <c:pt idx="799">
                  <c:v>79.900001525999997</c:v>
                </c:pt>
                <c:pt idx="800">
                  <c:v>79.999992371000005</c:v>
                </c:pt>
                <c:pt idx="801">
                  <c:v>80.099983214999995</c:v>
                </c:pt>
                <c:pt idx="802">
                  <c:v>80.199974060000002</c:v>
                </c:pt>
                <c:pt idx="803">
                  <c:v>80.299964904999996</c:v>
                </c:pt>
                <c:pt idx="804">
                  <c:v>80.399955750000004</c:v>
                </c:pt>
                <c:pt idx="805">
                  <c:v>80.499946593999994</c:v>
                </c:pt>
                <c:pt idx="806">
                  <c:v>80.599929810000006</c:v>
                </c:pt>
                <c:pt idx="807">
                  <c:v>80.699920653999996</c:v>
                </c:pt>
                <c:pt idx="808">
                  <c:v>80.799911499000004</c:v>
                </c:pt>
                <c:pt idx="809">
                  <c:v>80.899902343999997</c:v>
                </c:pt>
                <c:pt idx="810">
                  <c:v>80.999893188000001</c:v>
                </c:pt>
                <c:pt idx="811">
                  <c:v>81.099884032999995</c:v>
                </c:pt>
                <c:pt idx="812">
                  <c:v>81.199874878000003</c:v>
                </c:pt>
                <c:pt idx="813">
                  <c:v>81.299865722999996</c:v>
                </c:pt>
                <c:pt idx="814">
                  <c:v>81.399856567</c:v>
                </c:pt>
                <c:pt idx="815">
                  <c:v>81.499839782999999</c:v>
                </c:pt>
                <c:pt idx="816">
                  <c:v>81.599830627000003</c:v>
                </c:pt>
                <c:pt idx="817">
                  <c:v>81.699821471999996</c:v>
                </c:pt>
                <c:pt idx="818">
                  <c:v>81.799812317000004</c:v>
                </c:pt>
                <c:pt idx="819">
                  <c:v>81.899803161999998</c:v>
                </c:pt>
                <c:pt idx="820">
                  <c:v>81.999794006000002</c:v>
                </c:pt>
                <c:pt idx="821">
                  <c:v>82.099784850999995</c:v>
                </c:pt>
                <c:pt idx="822">
                  <c:v>82.199775696000003</c:v>
                </c:pt>
                <c:pt idx="823">
                  <c:v>82.299766540999997</c:v>
                </c:pt>
                <c:pt idx="824">
                  <c:v>82.399749756000006</c:v>
                </c:pt>
                <c:pt idx="825">
                  <c:v>82.499740600999999</c:v>
                </c:pt>
                <c:pt idx="826">
                  <c:v>82.599731445000003</c:v>
                </c:pt>
                <c:pt idx="827">
                  <c:v>82.699722289999997</c:v>
                </c:pt>
                <c:pt idx="828">
                  <c:v>82.799713135000005</c:v>
                </c:pt>
                <c:pt idx="829">
                  <c:v>82.899703978999995</c:v>
                </c:pt>
                <c:pt idx="830">
                  <c:v>82.999694824000002</c:v>
                </c:pt>
                <c:pt idx="831">
                  <c:v>83.099685668999996</c:v>
                </c:pt>
                <c:pt idx="832">
                  <c:v>83.199676514000004</c:v>
                </c:pt>
                <c:pt idx="833">
                  <c:v>83.299659728999998</c:v>
                </c:pt>
                <c:pt idx="834">
                  <c:v>83.399650574000006</c:v>
                </c:pt>
                <c:pt idx="835">
                  <c:v>83.499641417999996</c:v>
                </c:pt>
                <c:pt idx="836">
                  <c:v>83.599632263000004</c:v>
                </c:pt>
                <c:pt idx="837">
                  <c:v>83.699623107999997</c:v>
                </c:pt>
                <c:pt idx="838">
                  <c:v>83.799613953000005</c:v>
                </c:pt>
                <c:pt idx="839">
                  <c:v>83.899604796999995</c:v>
                </c:pt>
                <c:pt idx="840">
                  <c:v>83.999595642000003</c:v>
                </c:pt>
                <c:pt idx="841">
                  <c:v>84.099586486999996</c:v>
                </c:pt>
                <c:pt idx="842">
                  <c:v>84.199569702000005</c:v>
                </c:pt>
                <c:pt idx="843">
                  <c:v>84.299560546999999</c:v>
                </c:pt>
                <c:pt idx="844">
                  <c:v>84.399551392000006</c:v>
                </c:pt>
                <c:pt idx="845">
                  <c:v>84.499542235999996</c:v>
                </c:pt>
                <c:pt idx="846">
                  <c:v>84.599533081000004</c:v>
                </c:pt>
                <c:pt idx="847">
                  <c:v>84.699523925999998</c:v>
                </c:pt>
                <c:pt idx="848">
                  <c:v>84.799514771000005</c:v>
                </c:pt>
                <c:pt idx="849">
                  <c:v>84.899505614999995</c:v>
                </c:pt>
                <c:pt idx="850">
                  <c:v>84.999496460000003</c:v>
                </c:pt>
                <c:pt idx="851">
                  <c:v>85.099479674999998</c:v>
                </c:pt>
                <c:pt idx="852">
                  <c:v>85.199470520000006</c:v>
                </c:pt>
                <c:pt idx="853">
                  <c:v>85.299461364999999</c:v>
                </c:pt>
                <c:pt idx="854">
                  <c:v>85.399452209000003</c:v>
                </c:pt>
                <c:pt idx="855">
                  <c:v>85.499443053999997</c:v>
                </c:pt>
                <c:pt idx="856">
                  <c:v>85.599433899000005</c:v>
                </c:pt>
                <c:pt idx="857">
                  <c:v>85.699424743999998</c:v>
                </c:pt>
                <c:pt idx="858">
                  <c:v>85.799415588000002</c:v>
                </c:pt>
                <c:pt idx="859">
                  <c:v>85.899406432999996</c:v>
                </c:pt>
                <c:pt idx="860">
                  <c:v>85.999389648000005</c:v>
                </c:pt>
                <c:pt idx="861">
                  <c:v>86.099380492999998</c:v>
                </c:pt>
                <c:pt idx="862">
                  <c:v>86.199371338000006</c:v>
                </c:pt>
                <c:pt idx="863">
                  <c:v>86.299362183</c:v>
                </c:pt>
                <c:pt idx="864">
                  <c:v>86.399353027000004</c:v>
                </c:pt>
                <c:pt idx="865">
                  <c:v>86.499343871999997</c:v>
                </c:pt>
                <c:pt idx="866">
                  <c:v>86.599334717000005</c:v>
                </c:pt>
                <c:pt idx="867">
                  <c:v>86.699325561999999</c:v>
                </c:pt>
                <c:pt idx="868">
                  <c:v>86.799316406000003</c:v>
                </c:pt>
                <c:pt idx="869">
                  <c:v>86.899299622000001</c:v>
                </c:pt>
                <c:pt idx="870">
                  <c:v>86.999290466000005</c:v>
                </c:pt>
                <c:pt idx="871">
                  <c:v>87.099281310999999</c:v>
                </c:pt>
                <c:pt idx="872">
                  <c:v>87.199272156000006</c:v>
                </c:pt>
                <c:pt idx="873">
                  <c:v>87.299262999999996</c:v>
                </c:pt>
                <c:pt idx="874">
                  <c:v>87.399253845000004</c:v>
                </c:pt>
                <c:pt idx="875">
                  <c:v>87.499244689999998</c:v>
                </c:pt>
                <c:pt idx="876">
                  <c:v>87.599235535000005</c:v>
                </c:pt>
                <c:pt idx="877">
                  <c:v>87.700225829999994</c:v>
                </c:pt>
                <c:pt idx="878">
                  <c:v>87.800216675000001</c:v>
                </c:pt>
                <c:pt idx="879">
                  <c:v>87.900199889999996</c:v>
                </c:pt>
                <c:pt idx="880">
                  <c:v>88.000190735000004</c:v>
                </c:pt>
                <c:pt idx="881">
                  <c:v>88.100181579999997</c:v>
                </c:pt>
                <c:pt idx="882">
                  <c:v>88.200172424000002</c:v>
                </c:pt>
                <c:pt idx="883">
                  <c:v>88.300163268999995</c:v>
                </c:pt>
                <c:pt idx="884">
                  <c:v>88.400154114000003</c:v>
                </c:pt>
                <c:pt idx="885">
                  <c:v>88.500144958000007</c:v>
                </c:pt>
                <c:pt idx="886">
                  <c:v>88.600135803000001</c:v>
                </c:pt>
                <c:pt idx="887">
                  <c:v>88.700126647999994</c:v>
                </c:pt>
                <c:pt idx="888">
                  <c:v>88.800109863000003</c:v>
                </c:pt>
                <c:pt idx="889">
                  <c:v>88.900100707999997</c:v>
                </c:pt>
                <c:pt idx="890">
                  <c:v>89.000091553000004</c:v>
                </c:pt>
                <c:pt idx="891">
                  <c:v>89.100082396999994</c:v>
                </c:pt>
                <c:pt idx="892">
                  <c:v>89.200073242000002</c:v>
                </c:pt>
                <c:pt idx="893">
                  <c:v>89.300064086999996</c:v>
                </c:pt>
                <c:pt idx="894">
                  <c:v>89.400054932000003</c:v>
                </c:pt>
                <c:pt idx="895">
                  <c:v>89.500045775999993</c:v>
                </c:pt>
                <c:pt idx="896">
                  <c:v>89.600036621000001</c:v>
                </c:pt>
                <c:pt idx="897">
                  <c:v>89.700019835999996</c:v>
                </c:pt>
                <c:pt idx="898">
                  <c:v>89.800010681000003</c:v>
                </c:pt>
                <c:pt idx="899">
                  <c:v>89.900001525999997</c:v>
                </c:pt>
                <c:pt idx="900">
                  <c:v>89.999992371000005</c:v>
                </c:pt>
                <c:pt idx="901">
                  <c:v>90.099983214999995</c:v>
                </c:pt>
                <c:pt idx="902">
                  <c:v>90.199974060000002</c:v>
                </c:pt>
                <c:pt idx="903">
                  <c:v>90.299964904999996</c:v>
                </c:pt>
                <c:pt idx="904">
                  <c:v>90.399955750000004</c:v>
                </c:pt>
                <c:pt idx="905">
                  <c:v>90.499946593999994</c:v>
                </c:pt>
                <c:pt idx="906">
                  <c:v>90.599929810000006</c:v>
                </c:pt>
                <c:pt idx="907">
                  <c:v>90.699920653999996</c:v>
                </c:pt>
                <c:pt idx="908">
                  <c:v>90.799911499000004</c:v>
                </c:pt>
                <c:pt idx="909">
                  <c:v>90.899902343999997</c:v>
                </c:pt>
                <c:pt idx="910">
                  <c:v>90.999893188000001</c:v>
                </c:pt>
                <c:pt idx="911">
                  <c:v>91.099884032999995</c:v>
                </c:pt>
                <c:pt idx="912">
                  <c:v>91.199874878000003</c:v>
                </c:pt>
                <c:pt idx="913">
                  <c:v>91.299865722999996</c:v>
                </c:pt>
                <c:pt idx="914">
                  <c:v>91.399848938000005</c:v>
                </c:pt>
                <c:pt idx="915">
                  <c:v>91.499839782999999</c:v>
                </c:pt>
                <c:pt idx="916">
                  <c:v>91.599830627000003</c:v>
                </c:pt>
                <c:pt idx="917">
                  <c:v>91.699821471999996</c:v>
                </c:pt>
                <c:pt idx="918">
                  <c:v>91.799812317000004</c:v>
                </c:pt>
                <c:pt idx="919">
                  <c:v>91.899803161999998</c:v>
                </c:pt>
                <c:pt idx="920">
                  <c:v>91.999794006000002</c:v>
                </c:pt>
                <c:pt idx="921">
                  <c:v>92.099784850999995</c:v>
                </c:pt>
                <c:pt idx="922">
                  <c:v>92.199775696000003</c:v>
                </c:pt>
                <c:pt idx="923">
                  <c:v>92.299758910999998</c:v>
                </c:pt>
                <c:pt idx="924">
                  <c:v>92.399749756000006</c:v>
                </c:pt>
                <c:pt idx="925">
                  <c:v>92.499740600999999</c:v>
                </c:pt>
                <c:pt idx="926">
                  <c:v>92.599731445000003</c:v>
                </c:pt>
                <c:pt idx="927">
                  <c:v>92.699722289999997</c:v>
                </c:pt>
                <c:pt idx="928">
                  <c:v>92.799713135000005</c:v>
                </c:pt>
                <c:pt idx="929">
                  <c:v>92.899703978999995</c:v>
                </c:pt>
                <c:pt idx="930">
                  <c:v>92.999694824000002</c:v>
                </c:pt>
                <c:pt idx="931">
                  <c:v>93.099685668999996</c:v>
                </c:pt>
                <c:pt idx="932">
                  <c:v>93.199668884000005</c:v>
                </c:pt>
                <c:pt idx="933">
                  <c:v>93.299659728999998</c:v>
                </c:pt>
                <c:pt idx="934">
                  <c:v>93.399650574000006</c:v>
                </c:pt>
                <c:pt idx="935">
                  <c:v>93.499641417999996</c:v>
                </c:pt>
                <c:pt idx="936">
                  <c:v>93.599632263000004</c:v>
                </c:pt>
                <c:pt idx="937">
                  <c:v>93.699623107999997</c:v>
                </c:pt>
                <c:pt idx="938">
                  <c:v>93.799613953000005</c:v>
                </c:pt>
                <c:pt idx="939">
                  <c:v>93.899604796999995</c:v>
                </c:pt>
                <c:pt idx="940">
                  <c:v>93.999595642000003</c:v>
                </c:pt>
                <c:pt idx="941">
                  <c:v>94.099578856999997</c:v>
                </c:pt>
                <c:pt idx="942">
                  <c:v>94.199569702000005</c:v>
                </c:pt>
                <c:pt idx="943">
                  <c:v>94.299560546999999</c:v>
                </c:pt>
                <c:pt idx="944">
                  <c:v>94.399551392000006</c:v>
                </c:pt>
                <c:pt idx="945">
                  <c:v>94.499542235999996</c:v>
                </c:pt>
                <c:pt idx="946">
                  <c:v>94.599533081000004</c:v>
                </c:pt>
                <c:pt idx="947">
                  <c:v>94.699523925999998</c:v>
                </c:pt>
                <c:pt idx="948">
                  <c:v>94.799514771000005</c:v>
                </c:pt>
                <c:pt idx="949">
                  <c:v>94.899505614999995</c:v>
                </c:pt>
                <c:pt idx="950">
                  <c:v>94.999488830999994</c:v>
                </c:pt>
                <c:pt idx="951">
                  <c:v>95.099479674999998</c:v>
                </c:pt>
                <c:pt idx="952">
                  <c:v>95.199470520000006</c:v>
                </c:pt>
                <c:pt idx="953">
                  <c:v>95.299461364999999</c:v>
                </c:pt>
                <c:pt idx="954">
                  <c:v>95.399452209000003</c:v>
                </c:pt>
                <c:pt idx="955">
                  <c:v>95.499443053999997</c:v>
                </c:pt>
                <c:pt idx="956">
                  <c:v>95.599433899000005</c:v>
                </c:pt>
                <c:pt idx="957">
                  <c:v>95.699424743999998</c:v>
                </c:pt>
                <c:pt idx="958">
                  <c:v>95.799415588000002</c:v>
                </c:pt>
                <c:pt idx="959">
                  <c:v>95.899398804</c:v>
                </c:pt>
                <c:pt idx="960">
                  <c:v>95.999389648000005</c:v>
                </c:pt>
                <c:pt idx="961">
                  <c:v>96.099380492999998</c:v>
                </c:pt>
                <c:pt idx="962">
                  <c:v>96.199371338000006</c:v>
                </c:pt>
                <c:pt idx="963">
                  <c:v>96.299362183</c:v>
                </c:pt>
                <c:pt idx="964">
                  <c:v>96.399353027000004</c:v>
                </c:pt>
                <c:pt idx="965">
                  <c:v>96.499343871999997</c:v>
                </c:pt>
                <c:pt idx="966">
                  <c:v>96.599334717000005</c:v>
                </c:pt>
                <c:pt idx="967">
                  <c:v>96.699325561999999</c:v>
                </c:pt>
                <c:pt idx="968">
                  <c:v>96.799308776999993</c:v>
                </c:pt>
                <c:pt idx="969">
                  <c:v>96.899299622000001</c:v>
                </c:pt>
                <c:pt idx="970">
                  <c:v>96.999290466000005</c:v>
                </c:pt>
                <c:pt idx="971">
                  <c:v>97.099281310999999</c:v>
                </c:pt>
                <c:pt idx="972">
                  <c:v>97.199272156000006</c:v>
                </c:pt>
                <c:pt idx="973">
                  <c:v>97.299262999999996</c:v>
                </c:pt>
                <c:pt idx="974">
                  <c:v>97.399253845000004</c:v>
                </c:pt>
                <c:pt idx="975">
                  <c:v>97.499244689999998</c:v>
                </c:pt>
                <c:pt idx="976">
                  <c:v>97.599235535000005</c:v>
                </c:pt>
                <c:pt idx="977">
                  <c:v>97.69921875</c:v>
                </c:pt>
                <c:pt idx="978">
                  <c:v>97.799209594999994</c:v>
                </c:pt>
                <c:pt idx="979">
                  <c:v>97.899200438999998</c:v>
                </c:pt>
                <c:pt idx="980">
                  <c:v>97.999191284000005</c:v>
                </c:pt>
                <c:pt idx="981">
                  <c:v>98.099182128999999</c:v>
                </c:pt>
                <c:pt idx="982">
                  <c:v>98.199172974000007</c:v>
                </c:pt>
                <c:pt idx="983">
                  <c:v>98.299163817999997</c:v>
                </c:pt>
                <c:pt idx="984">
                  <c:v>98.399154663000004</c:v>
                </c:pt>
                <c:pt idx="985">
                  <c:v>98.499145507999998</c:v>
                </c:pt>
                <c:pt idx="986">
                  <c:v>98.599128723000007</c:v>
                </c:pt>
                <c:pt idx="987">
                  <c:v>98.699119568</c:v>
                </c:pt>
                <c:pt idx="988">
                  <c:v>98.799110412999994</c:v>
                </c:pt>
                <c:pt idx="989">
                  <c:v>98.899101256999998</c:v>
                </c:pt>
                <c:pt idx="990">
                  <c:v>98.999092102000006</c:v>
                </c:pt>
                <c:pt idx="991">
                  <c:v>99.099082946999999</c:v>
                </c:pt>
                <c:pt idx="992">
                  <c:v>99.199073791999993</c:v>
                </c:pt>
                <c:pt idx="993">
                  <c:v>99.299064635999997</c:v>
                </c:pt>
                <c:pt idx="994">
                  <c:v>99.399055481000005</c:v>
                </c:pt>
                <c:pt idx="995">
                  <c:v>99.500045775999993</c:v>
                </c:pt>
                <c:pt idx="996">
                  <c:v>99.600028992000006</c:v>
                </c:pt>
                <c:pt idx="997">
                  <c:v>99.700019835999996</c:v>
                </c:pt>
                <c:pt idx="998">
                  <c:v>99.800010681000003</c:v>
                </c:pt>
                <c:pt idx="999">
                  <c:v>99.900001525999997</c:v>
                </c:pt>
                <c:pt idx="1000">
                  <c:v>99.999992371000005</c:v>
                </c:pt>
                <c:pt idx="1001">
                  <c:v>100.09998322</c:v>
                </c:pt>
                <c:pt idx="1002">
                  <c:v>100.19997406</c:v>
                </c:pt>
                <c:pt idx="1003">
                  <c:v>100.29996490000001</c:v>
                </c:pt>
                <c:pt idx="1004">
                  <c:v>100.39995575</c:v>
                </c:pt>
                <c:pt idx="1005">
                  <c:v>100.49993895999999</c:v>
                </c:pt>
                <c:pt idx="1006">
                  <c:v>100.59992981000001</c:v>
                </c:pt>
                <c:pt idx="1007">
                  <c:v>100.69992065</c:v>
                </c:pt>
                <c:pt idx="1008">
                  <c:v>100.79991149999999</c:v>
                </c:pt>
                <c:pt idx="1009">
                  <c:v>100.89990234</c:v>
                </c:pt>
                <c:pt idx="1010">
                  <c:v>100.99989318999999</c:v>
                </c:pt>
                <c:pt idx="1011">
                  <c:v>101.09988403</c:v>
                </c:pt>
                <c:pt idx="1012">
                  <c:v>101.19987488</c:v>
                </c:pt>
                <c:pt idx="1013">
                  <c:v>101.29986572</c:v>
                </c:pt>
                <c:pt idx="1014">
                  <c:v>101.39984894</c:v>
                </c:pt>
                <c:pt idx="1015">
                  <c:v>101.49983978</c:v>
                </c:pt>
                <c:pt idx="1016">
                  <c:v>101.59983063</c:v>
                </c:pt>
                <c:pt idx="1017">
                  <c:v>101.69982147</c:v>
                </c:pt>
                <c:pt idx="1018">
                  <c:v>101.79981232</c:v>
                </c:pt>
                <c:pt idx="1019">
                  <c:v>101.89980316</c:v>
                </c:pt>
                <c:pt idx="1020">
                  <c:v>101.99979401</c:v>
                </c:pt>
                <c:pt idx="1021">
                  <c:v>102.09978485000001</c:v>
                </c:pt>
                <c:pt idx="1022">
                  <c:v>102.19976807</c:v>
                </c:pt>
                <c:pt idx="1023">
                  <c:v>102.29975890999999</c:v>
                </c:pt>
                <c:pt idx="1024">
                  <c:v>102.39974976000001</c:v>
                </c:pt>
                <c:pt idx="1025">
                  <c:v>102.4997406</c:v>
                </c:pt>
                <c:pt idx="1026">
                  <c:v>102.59973144999999</c:v>
                </c:pt>
                <c:pt idx="1027">
                  <c:v>102.69972229</c:v>
                </c:pt>
                <c:pt idx="1028">
                  <c:v>102.79971313</c:v>
                </c:pt>
                <c:pt idx="1029">
                  <c:v>102.89970398</c:v>
                </c:pt>
                <c:pt idx="1030">
                  <c:v>102.99969482</c:v>
                </c:pt>
                <c:pt idx="1031">
                  <c:v>103.09967804</c:v>
                </c:pt>
                <c:pt idx="1032">
                  <c:v>103.19966888</c:v>
                </c:pt>
                <c:pt idx="1033">
                  <c:v>103.29965973</c:v>
                </c:pt>
                <c:pt idx="1034">
                  <c:v>103.39965057000001</c:v>
                </c:pt>
                <c:pt idx="1035">
                  <c:v>103.49964142</c:v>
                </c:pt>
                <c:pt idx="1036">
                  <c:v>103.59963226000001</c:v>
                </c:pt>
                <c:pt idx="1037">
                  <c:v>103.69962311</c:v>
                </c:pt>
                <c:pt idx="1038">
                  <c:v>103.79961394999999</c:v>
                </c:pt>
                <c:pt idx="1039">
                  <c:v>103.89960480000001</c:v>
                </c:pt>
                <c:pt idx="1040">
                  <c:v>103.99958801</c:v>
                </c:pt>
                <c:pt idx="1041">
                  <c:v>104.09957885999999</c:v>
                </c:pt>
                <c:pt idx="1042">
                  <c:v>104.1995697</c:v>
                </c:pt>
                <c:pt idx="1043">
                  <c:v>104.29956055</c:v>
                </c:pt>
                <c:pt idx="1044">
                  <c:v>104.39955139</c:v>
                </c:pt>
                <c:pt idx="1045">
                  <c:v>104.49954224</c:v>
                </c:pt>
                <c:pt idx="1046">
                  <c:v>104.59953308</c:v>
                </c:pt>
                <c:pt idx="1047">
                  <c:v>104.69952393</c:v>
                </c:pt>
                <c:pt idx="1048">
                  <c:v>104.79951477</c:v>
                </c:pt>
                <c:pt idx="1049">
                  <c:v>104.89949799</c:v>
                </c:pt>
                <c:pt idx="1050">
                  <c:v>104.99948883</c:v>
                </c:pt>
                <c:pt idx="1051">
                  <c:v>105.09947968</c:v>
                </c:pt>
                <c:pt idx="1052">
                  <c:v>105.19947052000001</c:v>
                </c:pt>
                <c:pt idx="1053">
                  <c:v>105.29946136</c:v>
                </c:pt>
                <c:pt idx="1054">
                  <c:v>105.39945221000001</c:v>
                </c:pt>
                <c:pt idx="1055">
                  <c:v>105.49944305</c:v>
                </c:pt>
                <c:pt idx="1056">
                  <c:v>105.59943389999999</c:v>
                </c:pt>
                <c:pt idx="1057">
                  <c:v>105.69942474</c:v>
                </c:pt>
                <c:pt idx="1058">
                  <c:v>105.79940796</c:v>
                </c:pt>
                <c:pt idx="1059">
                  <c:v>105.8993988</c:v>
                </c:pt>
                <c:pt idx="1060">
                  <c:v>105.99938965</c:v>
                </c:pt>
                <c:pt idx="1061">
                  <c:v>106.09938049</c:v>
                </c:pt>
                <c:pt idx="1062">
                  <c:v>106.19937134</c:v>
                </c:pt>
                <c:pt idx="1063">
                  <c:v>106.29936218</c:v>
                </c:pt>
                <c:pt idx="1064">
                  <c:v>106.39935303</c:v>
                </c:pt>
                <c:pt idx="1065">
                  <c:v>106.49934387</c:v>
                </c:pt>
                <c:pt idx="1066">
                  <c:v>106.59933472</c:v>
                </c:pt>
                <c:pt idx="1067">
                  <c:v>106.69931793000001</c:v>
                </c:pt>
                <c:pt idx="1068">
                  <c:v>106.79930878</c:v>
                </c:pt>
                <c:pt idx="1069">
                  <c:v>106.89929961999999</c:v>
                </c:pt>
                <c:pt idx="1070">
                  <c:v>106.99929047000001</c:v>
                </c:pt>
                <c:pt idx="1071">
                  <c:v>107.09928130999999</c:v>
                </c:pt>
                <c:pt idx="1072">
                  <c:v>107.19927216000001</c:v>
                </c:pt>
                <c:pt idx="1073">
                  <c:v>107.299263</c:v>
                </c:pt>
                <c:pt idx="1074">
                  <c:v>107.39925384999999</c:v>
                </c:pt>
                <c:pt idx="1075">
                  <c:v>107.49924469</c:v>
                </c:pt>
                <c:pt idx="1076">
                  <c:v>107.59922791</c:v>
                </c:pt>
                <c:pt idx="1077">
                  <c:v>107.69921875</c:v>
                </c:pt>
                <c:pt idx="1078">
                  <c:v>107.79920959</c:v>
                </c:pt>
                <c:pt idx="1079">
                  <c:v>107.89920044</c:v>
                </c:pt>
                <c:pt idx="1080">
                  <c:v>107.99919128000001</c:v>
                </c:pt>
                <c:pt idx="1081">
                  <c:v>108.09918213</c:v>
                </c:pt>
                <c:pt idx="1082">
                  <c:v>108.19917297000001</c:v>
                </c:pt>
                <c:pt idx="1083">
                  <c:v>108.29916382</c:v>
                </c:pt>
                <c:pt idx="1084">
                  <c:v>108.39915465999999</c:v>
                </c:pt>
                <c:pt idx="1085">
                  <c:v>108.49913788000001</c:v>
                </c:pt>
                <c:pt idx="1086">
                  <c:v>108.59912872</c:v>
                </c:pt>
                <c:pt idx="1087">
                  <c:v>108.69911956999999</c:v>
                </c:pt>
                <c:pt idx="1088">
                  <c:v>108.79911041</c:v>
                </c:pt>
                <c:pt idx="1089">
                  <c:v>108.89910125999999</c:v>
                </c:pt>
                <c:pt idx="1090">
                  <c:v>108.9990921</c:v>
                </c:pt>
                <c:pt idx="1091">
                  <c:v>109.09908295</c:v>
                </c:pt>
                <c:pt idx="1092">
                  <c:v>109.19907379</c:v>
                </c:pt>
                <c:pt idx="1093">
                  <c:v>109.29906464</c:v>
                </c:pt>
                <c:pt idx="1094">
                  <c:v>109.39904785</c:v>
                </c:pt>
                <c:pt idx="1095">
                  <c:v>109.4990387</c:v>
                </c:pt>
                <c:pt idx="1096">
                  <c:v>109.59902954</c:v>
                </c:pt>
                <c:pt idx="1097">
                  <c:v>109.69902039</c:v>
                </c:pt>
                <c:pt idx="1098">
                  <c:v>109.79901123</c:v>
                </c:pt>
                <c:pt idx="1099">
                  <c:v>109.89900208</c:v>
                </c:pt>
                <c:pt idx="1100">
                  <c:v>109.99899292000001</c:v>
                </c:pt>
                <c:pt idx="1101">
                  <c:v>110.09898376</c:v>
                </c:pt>
                <c:pt idx="1102">
                  <c:v>110.19897460999999</c:v>
                </c:pt>
                <c:pt idx="1103">
                  <c:v>110.29895782</c:v>
                </c:pt>
                <c:pt idx="1104">
                  <c:v>110.39894867</c:v>
                </c:pt>
                <c:pt idx="1105">
                  <c:v>110.49893951</c:v>
                </c:pt>
                <c:pt idx="1106">
                  <c:v>110.59893036</c:v>
                </c:pt>
                <c:pt idx="1107">
                  <c:v>110.6989212</c:v>
                </c:pt>
                <c:pt idx="1108">
                  <c:v>110.79891205</c:v>
                </c:pt>
                <c:pt idx="1109">
                  <c:v>110.89890289</c:v>
                </c:pt>
                <c:pt idx="1110">
                  <c:v>110.99889374</c:v>
                </c:pt>
                <c:pt idx="1111">
                  <c:v>111.09888458</c:v>
                </c:pt>
                <c:pt idx="1112">
                  <c:v>111.19987488</c:v>
                </c:pt>
                <c:pt idx="1113">
                  <c:v>111.29985809</c:v>
                </c:pt>
                <c:pt idx="1114">
                  <c:v>111.39984894</c:v>
                </c:pt>
                <c:pt idx="1115">
                  <c:v>111.49983978</c:v>
                </c:pt>
                <c:pt idx="1116">
                  <c:v>111.59983063</c:v>
                </c:pt>
                <c:pt idx="1117">
                  <c:v>111.69982147</c:v>
                </c:pt>
                <c:pt idx="1118">
                  <c:v>111.79981232</c:v>
                </c:pt>
                <c:pt idx="1119">
                  <c:v>111.89980316</c:v>
                </c:pt>
                <c:pt idx="1120">
                  <c:v>111.99979401</c:v>
                </c:pt>
                <c:pt idx="1121">
                  <c:v>112.09978485000001</c:v>
                </c:pt>
                <c:pt idx="1122">
                  <c:v>112.19976807</c:v>
                </c:pt>
                <c:pt idx="1123">
                  <c:v>112.29975890999999</c:v>
                </c:pt>
                <c:pt idx="1124">
                  <c:v>112.39974976000001</c:v>
                </c:pt>
                <c:pt idx="1125">
                  <c:v>112.4997406</c:v>
                </c:pt>
                <c:pt idx="1126">
                  <c:v>112.59973144999999</c:v>
                </c:pt>
                <c:pt idx="1127">
                  <c:v>112.69972229</c:v>
                </c:pt>
                <c:pt idx="1128">
                  <c:v>112.79971313</c:v>
                </c:pt>
                <c:pt idx="1129">
                  <c:v>112.89970398</c:v>
                </c:pt>
                <c:pt idx="1130">
                  <c:v>112.99969482</c:v>
                </c:pt>
                <c:pt idx="1131">
                  <c:v>113.09967804</c:v>
                </c:pt>
                <c:pt idx="1132">
                  <c:v>113.19966888</c:v>
                </c:pt>
                <c:pt idx="1133">
                  <c:v>113.29965973</c:v>
                </c:pt>
                <c:pt idx="1134">
                  <c:v>113.39965057000001</c:v>
                </c:pt>
                <c:pt idx="1135">
                  <c:v>113.49964142</c:v>
                </c:pt>
                <c:pt idx="1136">
                  <c:v>113.59963226000001</c:v>
                </c:pt>
                <c:pt idx="1137">
                  <c:v>113.69962311</c:v>
                </c:pt>
                <c:pt idx="1138">
                  <c:v>113.79961394999999</c:v>
                </c:pt>
                <c:pt idx="1139">
                  <c:v>113.89959717000001</c:v>
                </c:pt>
                <c:pt idx="1140">
                  <c:v>113.99958801</c:v>
                </c:pt>
                <c:pt idx="1141">
                  <c:v>114.09957885999999</c:v>
                </c:pt>
                <c:pt idx="1142">
                  <c:v>114.1995697</c:v>
                </c:pt>
                <c:pt idx="1143">
                  <c:v>114.29956055</c:v>
                </c:pt>
                <c:pt idx="1144">
                  <c:v>114.39955139</c:v>
                </c:pt>
                <c:pt idx="1145">
                  <c:v>114.49954224</c:v>
                </c:pt>
                <c:pt idx="1146">
                  <c:v>114.59953308</c:v>
                </c:pt>
                <c:pt idx="1147">
                  <c:v>114.69952393</c:v>
                </c:pt>
                <c:pt idx="1148">
                  <c:v>114.79950714</c:v>
                </c:pt>
                <c:pt idx="1149">
                  <c:v>114.89949799</c:v>
                </c:pt>
                <c:pt idx="1150">
                  <c:v>114.99948883</c:v>
                </c:pt>
                <c:pt idx="1151">
                  <c:v>115.09947968</c:v>
                </c:pt>
                <c:pt idx="1152">
                  <c:v>115.19947052000001</c:v>
                </c:pt>
                <c:pt idx="1153">
                  <c:v>115.29946136</c:v>
                </c:pt>
                <c:pt idx="1154">
                  <c:v>115.39945221000001</c:v>
                </c:pt>
                <c:pt idx="1155">
                  <c:v>115.49944305</c:v>
                </c:pt>
                <c:pt idx="1156">
                  <c:v>115.59943389999999</c:v>
                </c:pt>
                <c:pt idx="1157">
                  <c:v>115.69941711</c:v>
                </c:pt>
                <c:pt idx="1158">
                  <c:v>115.79940796</c:v>
                </c:pt>
                <c:pt idx="1159">
                  <c:v>115.8993988</c:v>
                </c:pt>
                <c:pt idx="1160">
                  <c:v>115.99938965</c:v>
                </c:pt>
                <c:pt idx="1161">
                  <c:v>116.09938049</c:v>
                </c:pt>
                <c:pt idx="1162">
                  <c:v>116.19937134</c:v>
                </c:pt>
                <c:pt idx="1163">
                  <c:v>116.29936218</c:v>
                </c:pt>
                <c:pt idx="1164">
                  <c:v>116.39935303</c:v>
                </c:pt>
                <c:pt idx="1165">
                  <c:v>116.49934387</c:v>
                </c:pt>
                <c:pt idx="1166">
                  <c:v>116.59932709</c:v>
                </c:pt>
                <c:pt idx="1167">
                  <c:v>116.69931793000001</c:v>
                </c:pt>
                <c:pt idx="1168">
                  <c:v>116.79930878</c:v>
                </c:pt>
                <c:pt idx="1169">
                  <c:v>116.89929961999999</c:v>
                </c:pt>
                <c:pt idx="1170">
                  <c:v>116.99929047000001</c:v>
                </c:pt>
                <c:pt idx="1171">
                  <c:v>117.09928130999999</c:v>
                </c:pt>
                <c:pt idx="1172">
                  <c:v>117.19927216000001</c:v>
                </c:pt>
                <c:pt idx="1173">
                  <c:v>117.299263</c:v>
                </c:pt>
                <c:pt idx="1174">
                  <c:v>117.39925384999999</c:v>
                </c:pt>
                <c:pt idx="1175">
                  <c:v>117.49923706</c:v>
                </c:pt>
                <c:pt idx="1176">
                  <c:v>117.59922791</c:v>
                </c:pt>
                <c:pt idx="1177">
                  <c:v>117.69921875</c:v>
                </c:pt>
                <c:pt idx="1178">
                  <c:v>117.79920959</c:v>
                </c:pt>
                <c:pt idx="1179">
                  <c:v>117.89920044</c:v>
                </c:pt>
                <c:pt idx="1180">
                  <c:v>117.99919128000001</c:v>
                </c:pt>
                <c:pt idx="1181">
                  <c:v>118.09918213</c:v>
                </c:pt>
                <c:pt idx="1182">
                  <c:v>118.19917297000001</c:v>
                </c:pt>
                <c:pt idx="1183">
                  <c:v>118.29916382</c:v>
                </c:pt>
                <c:pt idx="1184">
                  <c:v>118.39914702999999</c:v>
                </c:pt>
                <c:pt idx="1185">
                  <c:v>118.49913788000001</c:v>
                </c:pt>
                <c:pt idx="1186">
                  <c:v>118.59912872</c:v>
                </c:pt>
                <c:pt idx="1187">
                  <c:v>118.69911956999999</c:v>
                </c:pt>
                <c:pt idx="1188">
                  <c:v>118.79911041</c:v>
                </c:pt>
                <c:pt idx="1189">
                  <c:v>118.89910125999999</c:v>
                </c:pt>
                <c:pt idx="1190">
                  <c:v>118.9990921</c:v>
                </c:pt>
                <c:pt idx="1191">
                  <c:v>119.09908295</c:v>
                </c:pt>
                <c:pt idx="1192">
                  <c:v>119.19907379</c:v>
                </c:pt>
                <c:pt idx="1193">
                  <c:v>119.29905701</c:v>
                </c:pt>
                <c:pt idx="1194">
                  <c:v>119.39904785</c:v>
                </c:pt>
                <c:pt idx="1195">
                  <c:v>119.4990387</c:v>
                </c:pt>
                <c:pt idx="1196">
                  <c:v>119.59902954</c:v>
                </c:pt>
                <c:pt idx="1197">
                  <c:v>119.69902039</c:v>
                </c:pt>
                <c:pt idx="1198">
                  <c:v>119.79901123</c:v>
                </c:pt>
                <c:pt idx="1199">
                  <c:v>119.89900208</c:v>
                </c:pt>
                <c:pt idx="1200">
                  <c:v>119.99899292000001</c:v>
                </c:pt>
                <c:pt idx="1201">
                  <c:v>120.09898376</c:v>
                </c:pt>
                <c:pt idx="1202">
                  <c:v>120.19896697999999</c:v>
                </c:pt>
                <c:pt idx="1203">
                  <c:v>120.29895782</c:v>
                </c:pt>
                <c:pt idx="1204">
                  <c:v>120.39894867</c:v>
                </c:pt>
                <c:pt idx="1205">
                  <c:v>120.49893951</c:v>
                </c:pt>
                <c:pt idx="1206">
                  <c:v>120.59893036</c:v>
                </c:pt>
                <c:pt idx="1207">
                  <c:v>120.6989212</c:v>
                </c:pt>
                <c:pt idx="1208">
                  <c:v>120.79891205</c:v>
                </c:pt>
                <c:pt idx="1209">
                  <c:v>120.89890289</c:v>
                </c:pt>
                <c:pt idx="1210">
                  <c:v>120.99889374</c:v>
                </c:pt>
                <c:pt idx="1211">
                  <c:v>121.09887695</c:v>
                </c:pt>
                <c:pt idx="1212">
                  <c:v>121.1988678</c:v>
                </c:pt>
                <c:pt idx="1213">
                  <c:v>121.29885864000001</c:v>
                </c:pt>
                <c:pt idx="1214">
                  <c:v>121.39884949</c:v>
                </c:pt>
                <c:pt idx="1215">
                  <c:v>121.49884032999999</c:v>
                </c:pt>
                <c:pt idx="1216">
                  <c:v>121.59883118</c:v>
                </c:pt>
                <c:pt idx="1217">
                  <c:v>121.69882201999999</c:v>
                </c:pt>
                <c:pt idx="1218">
                  <c:v>121.79881287000001</c:v>
                </c:pt>
                <c:pt idx="1219">
                  <c:v>121.89880371</c:v>
                </c:pt>
                <c:pt idx="1220">
                  <c:v>121.99878692999999</c:v>
                </c:pt>
                <c:pt idx="1221">
                  <c:v>122.09877777</c:v>
                </c:pt>
                <c:pt idx="1222">
                  <c:v>122.19876862</c:v>
                </c:pt>
                <c:pt idx="1223">
                  <c:v>122.29875946</c:v>
                </c:pt>
                <c:pt idx="1224">
                  <c:v>122.39875031</c:v>
                </c:pt>
                <c:pt idx="1225">
                  <c:v>122.49874115</c:v>
                </c:pt>
                <c:pt idx="1226">
                  <c:v>122.59873199</c:v>
                </c:pt>
                <c:pt idx="1227">
                  <c:v>122.69872284</c:v>
                </c:pt>
                <c:pt idx="1228">
                  <c:v>122.79871368000001</c:v>
                </c:pt>
                <c:pt idx="1229">
                  <c:v>122.8986969</c:v>
                </c:pt>
                <c:pt idx="1230">
                  <c:v>122.99968719</c:v>
                </c:pt>
                <c:pt idx="1231">
                  <c:v>123.09967804</c:v>
                </c:pt>
                <c:pt idx="1232">
                  <c:v>123.19966888</c:v>
                </c:pt>
                <c:pt idx="1233">
                  <c:v>123.29965973</c:v>
                </c:pt>
                <c:pt idx="1234">
                  <c:v>123.39965057000001</c:v>
                </c:pt>
                <c:pt idx="1235">
                  <c:v>123.49964142</c:v>
                </c:pt>
                <c:pt idx="1236">
                  <c:v>123.59963226000001</c:v>
                </c:pt>
                <c:pt idx="1237">
                  <c:v>123.69962311</c:v>
                </c:pt>
                <c:pt idx="1238">
                  <c:v>123.79961394999999</c:v>
                </c:pt>
                <c:pt idx="1239">
                  <c:v>123.89959717000001</c:v>
                </c:pt>
                <c:pt idx="1240">
                  <c:v>123.99958801</c:v>
                </c:pt>
                <c:pt idx="1241">
                  <c:v>124.09957885999999</c:v>
                </c:pt>
                <c:pt idx="1242">
                  <c:v>124.1995697</c:v>
                </c:pt>
                <c:pt idx="1243">
                  <c:v>124.29956055</c:v>
                </c:pt>
                <c:pt idx="1244">
                  <c:v>124.39955139</c:v>
                </c:pt>
                <c:pt idx="1245">
                  <c:v>124.49954224</c:v>
                </c:pt>
                <c:pt idx="1246">
                  <c:v>124.59953308</c:v>
                </c:pt>
                <c:pt idx="1247">
                  <c:v>124.6995163</c:v>
                </c:pt>
                <c:pt idx="1248">
                  <c:v>124.79950714</c:v>
                </c:pt>
                <c:pt idx="1249">
                  <c:v>124.89949799</c:v>
                </c:pt>
                <c:pt idx="1250">
                  <c:v>124.99948883</c:v>
                </c:pt>
                <c:pt idx="1251">
                  <c:v>125.09947968</c:v>
                </c:pt>
                <c:pt idx="1252">
                  <c:v>125.19947052000001</c:v>
                </c:pt>
                <c:pt idx="1253">
                  <c:v>125.29946136</c:v>
                </c:pt>
                <c:pt idx="1254">
                  <c:v>125.39945221000001</c:v>
                </c:pt>
                <c:pt idx="1255">
                  <c:v>125.49944305</c:v>
                </c:pt>
                <c:pt idx="1256">
                  <c:v>125.59942627</c:v>
                </c:pt>
                <c:pt idx="1257">
                  <c:v>125.69941711</c:v>
                </c:pt>
                <c:pt idx="1258">
                  <c:v>125.79940796</c:v>
                </c:pt>
                <c:pt idx="1259">
                  <c:v>125.8993988</c:v>
                </c:pt>
                <c:pt idx="1260">
                  <c:v>125.99938965</c:v>
                </c:pt>
                <c:pt idx="1261">
                  <c:v>126.09938049</c:v>
                </c:pt>
                <c:pt idx="1262">
                  <c:v>126.19937134</c:v>
                </c:pt>
                <c:pt idx="1263">
                  <c:v>126.29936218</c:v>
                </c:pt>
                <c:pt idx="1264">
                  <c:v>126.39935303</c:v>
                </c:pt>
                <c:pt idx="1265">
                  <c:v>126.49933624000001</c:v>
                </c:pt>
                <c:pt idx="1266">
                  <c:v>126.59932709</c:v>
                </c:pt>
                <c:pt idx="1267">
                  <c:v>126.69931793000001</c:v>
                </c:pt>
                <c:pt idx="1268">
                  <c:v>126.79930878</c:v>
                </c:pt>
                <c:pt idx="1269">
                  <c:v>126.89929961999999</c:v>
                </c:pt>
                <c:pt idx="1270">
                  <c:v>126.99929047000001</c:v>
                </c:pt>
                <c:pt idx="1271">
                  <c:v>127.09928130999999</c:v>
                </c:pt>
                <c:pt idx="1272">
                  <c:v>127.19927216000001</c:v>
                </c:pt>
                <c:pt idx="1273">
                  <c:v>127.299263</c:v>
                </c:pt>
                <c:pt idx="1274">
                  <c:v>127.39924621999999</c:v>
                </c:pt>
                <c:pt idx="1275">
                  <c:v>127.49923706</c:v>
                </c:pt>
                <c:pt idx="1276">
                  <c:v>127.59922791</c:v>
                </c:pt>
                <c:pt idx="1277">
                  <c:v>127.69921875</c:v>
                </c:pt>
                <c:pt idx="1278">
                  <c:v>127.79920959</c:v>
                </c:pt>
                <c:pt idx="1279">
                  <c:v>127.89920044</c:v>
                </c:pt>
                <c:pt idx="1280">
                  <c:v>127.99919128000001</c:v>
                </c:pt>
                <c:pt idx="1281">
                  <c:v>128.09918213</c:v>
                </c:pt>
                <c:pt idx="1282">
                  <c:v>128.19917297000001</c:v>
                </c:pt>
                <c:pt idx="1283">
                  <c:v>128.29916381999999</c:v>
                </c:pt>
                <c:pt idx="1284">
                  <c:v>128.39915465999999</c:v>
                </c:pt>
                <c:pt idx="1285">
                  <c:v>128.49914551000001</c:v>
                </c:pt>
                <c:pt idx="1286">
                  <c:v>128.59913635000001</c:v>
                </c:pt>
                <c:pt idx="1287">
                  <c:v>128.69912719999999</c:v>
                </c:pt>
                <c:pt idx="1288">
                  <c:v>128.79910278</c:v>
                </c:pt>
                <c:pt idx="1289">
                  <c:v>128.89909363000001</c:v>
                </c:pt>
                <c:pt idx="1290">
                  <c:v>128.99908447000001</c:v>
                </c:pt>
                <c:pt idx="1291">
                  <c:v>129.09907532</c:v>
                </c:pt>
                <c:pt idx="1292">
                  <c:v>129.19906616</c:v>
                </c:pt>
                <c:pt idx="1293">
                  <c:v>129.29905701000001</c:v>
                </c:pt>
                <c:pt idx="1294">
                  <c:v>129.39904784999999</c:v>
                </c:pt>
                <c:pt idx="1295">
                  <c:v>129.4990387</c:v>
                </c:pt>
                <c:pt idx="1296">
                  <c:v>129.59902954</c:v>
                </c:pt>
                <c:pt idx="1297">
                  <c:v>129.69902038999999</c:v>
                </c:pt>
                <c:pt idx="1298">
                  <c:v>129.79901122999999</c:v>
                </c:pt>
                <c:pt idx="1299">
                  <c:v>129.89900208</c:v>
                </c:pt>
                <c:pt idx="1300">
                  <c:v>129.99899292000001</c:v>
                </c:pt>
                <c:pt idx="1301">
                  <c:v>130.09898376000001</c:v>
                </c:pt>
                <c:pt idx="1302">
                  <c:v>130.19897460999999</c:v>
                </c:pt>
                <c:pt idx="1303">
                  <c:v>130.29896545</c:v>
                </c:pt>
                <c:pt idx="1304">
                  <c:v>130.39895630000001</c:v>
                </c:pt>
                <c:pt idx="1305">
                  <c:v>130.49894714000001</c:v>
                </c:pt>
                <c:pt idx="1306">
                  <c:v>130.59892273</c:v>
                </c:pt>
                <c:pt idx="1307">
                  <c:v>130.69891357</c:v>
                </c:pt>
                <c:pt idx="1308">
                  <c:v>130.79890442000001</c:v>
                </c:pt>
                <c:pt idx="1309">
                  <c:v>130.89889525999999</c:v>
                </c:pt>
                <c:pt idx="1310">
                  <c:v>130.99888611</c:v>
                </c:pt>
                <c:pt idx="1311">
                  <c:v>131.09887695</c:v>
                </c:pt>
                <c:pt idx="1312">
                  <c:v>131.19886779999999</c:v>
                </c:pt>
                <c:pt idx="1313">
                  <c:v>131.29885863999999</c:v>
                </c:pt>
                <c:pt idx="1314">
                  <c:v>131.39884949</c:v>
                </c:pt>
                <c:pt idx="1315">
                  <c:v>131.49884033000001</c:v>
                </c:pt>
                <c:pt idx="1316">
                  <c:v>131.59883117999999</c:v>
                </c:pt>
                <c:pt idx="1317">
                  <c:v>131.69981383999999</c:v>
                </c:pt>
                <c:pt idx="1318">
                  <c:v>131.79980469</c:v>
                </c:pt>
                <c:pt idx="1319">
                  <c:v>131.89979553000001</c:v>
                </c:pt>
                <c:pt idx="1320">
                  <c:v>131.99978637999999</c:v>
                </c:pt>
                <c:pt idx="1321">
                  <c:v>132.09977721999999</c:v>
                </c:pt>
                <c:pt idx="1322">
                  <c:v>132.19976807</c:v>
                </c:pt>
                <c:pt idx="1323">
                  <c:v>132.29975891000001</c:v>
                </c:pt>
                <c:pt idx="1324">
                  <c:v>132.39974975999999</c:v>
                </c:pt>
                <c:pt idx="1325">
                  <c:v>132.4997406</c:v>
                </c:pt>
                <c:pt idx="1326">
                  <c:v>132.59973145000001</c:v>
                </c:pt>
                <c:pt idx="1327">
                  <c:v>132.69972229000001</c:v>
                </c:pt>
                <c:pt idx="1328">
                  <c:v>132.79971312999999</c:v>
                </c:pt>
                <c:pt idx="1329">
                  <c:v>132.89970398</c:v>
                </c:pt>
                <c:pt idx="1330">
                  <c:v>132.99969482</c:v>
                </c:pt>
                <c:pt idx="1331">
                  <c:v>133.09968567000001</c:v>
                </c:pt>
                <c:pt idx="1332">
                  <c:v>133.19967650999999</c:v>
                </c:pt>
                <c:pt idx="1333">
                  <c:v>133.2996521</c:v>
                </c:pt>
                <c:pt idx="1334">
                  <c:v>133.39964294000001</c:v>
                </c:pt>
                <c:pt idx="1335">
                  <c:v>133.49963378999999</c:v>
                </c:pt>
                <c:pt idx="1336">
                  <c:v>133.59962462999999</c:v>
                </c:pt>
                <c:pt idx="1337">
                  <c:v>133.69961548000001</c:v>
                </c:pt>
                <c:pt idx="1338">
                  <c:v>133.79960632000001</c:v>
                </c:pt>
                <c:pt idx="1339">
                  <c:v>133.89959716999999</c:v>
                </c:pt>
                <c:pt idx="1340">
                  <c:v>133.99958801</c:v>
                </c:pt>
                <c:pt idx="1341">
                  <c:v>134.09957886000001</c:v>
                </c:pt>
                <c:pt idx="1342">
                  <c:v>134.19956970000001</c:v>
                </c:pt>
                <c:pt idx="1343">
                  <c:v>134.29956055</c:v>
                </c:pt>
                <c:pt idx="1344">
                  <c:v>134.39955139</c:v>
                </c:pt>
                <c:pt idx="1345">
                  <c:v>134.49954224000001</c:v>
                </c:pt>
                <c:pt idx="1346">
                  <c:v>134.59953307999999</c:v>
                </c:pt>
                <c:pt idx="1347">
                  <c:v>134.69952393</c:v>
                </c:pt>
                <c:pt idx="1348">
                  <c:v>134.79951477</c:v>
                </c:pt>
                <c:pt idx="1349">
                  <c:v>134.89950562000001</c:v>
                </c:pt>
                <c:pt idx="1350">
                  <c:v>134.99949645999999</c:v>
                </c:pt>
                <c:pt idx="1351">
                  <c:v>135.09947205</c:v>
                </c:pt>
                <c:pt idx="1352">
                  <c:v>135.19946289000001</c:v>
                </c:pt>
                <c:pt idx="1353">
                  <c:v>135.29945373999999</c:v>
                </c:pt>
                <c:pt idx="1354">
                  <c:v>135.39944457999999</c:v>
                </c:pt>
                <c:pt idx="1355">
                  <c:v>135.49943542</c:v>
                </c:pt>
                <c:pt idx="1356">
                  <c:v>135.59942627000001</c:v>
                </c:pt>
                <c:pt idx="1357">
                  <c:v>135.69941711000001</c:v>
                </c:pt>
                <c:pt idx="1358">
                  <c:v>135.79940796</c:v>
                </c:pt>
                <c:pt idx="1359">
                  <c:v>135.8993988</c:v>
                </c:pt>
                <c:pt idx="1360">
                  <c:v>135.99938965000001</c:v>
                </c:pt>
                <c:pt idx="1361">
                  <c:v>136.09938048999999</c:v>
                </c:pt>
                <c:pt idx="1362">
                  <c:v>136.19937134</c:v>
                </c:pt>
                <c:pt idx="1363">
                  <c:v>136.29936218</c:v>
                </c:pt>
                <c:pt idx="1364">
                  <c:v>136.39935302999999</c:v>
                </c:pt>
                <c:pt idx="1365">
                  <c:v>136.49934386999999</c:v>
                </c:pt>
                <c:pt idx="1366">
                  <c:v>136.59933472</c:v>
                </c:pt>
                <c:pt idx="1367">
                  <c:v>136.69932556000001</c:v>
                </c:pt>
                <c:pt idx="1368">
                  <c:v>136.79931640999999</c:v>
                </c:pt>
                <c:pt idx="1369">
                  <c:v>136.89929198999999</c:v>
                </c:pt>
                <c:pt idx="1370">
                  <c:v>136.99928284000001</c:v>
                </c:pt>
                <c:pt idx="1371">
                  <c:v>137.09927368000001</c:v>
                </c:pt>
                <c:pt idx="1372">
                  <c:v>137.19926452999999</c:v>
                </c:pt>
                <c:pt idx="1373">
                  <c:v>137.29925537</c:v>
                </c:pt>
                <c:pt idx="1374">
                  <c:v>137.39924622000001</c:v>
                </c:pt>
                <c:pt idx="1375">
                  <c:v>137.49923706000001</c:v>
                </c:pt>
                <c:pt idx="1376">
                  <c:v>137.59922791</c:v>
                </c:pt>
                <c:pt idx="1377">
                  <c:v>137.69921875</c:v>
                </c:pt>
                <c:pt idx="1378">
                  <c:v>137.79920959</c:v>
                </c:pt>
                <c:pt idx="1379">
                  <c:v>137.90019226000001</c:v>
                </c:pt>
                <c:pt idx="1380">
                  <c:v>138.00018310999999</c:v>
                </c:pt>
                <c:pt idx="1381">
                  <c:v>138.10017395</c:v>
                </c:pt>
                <c:pt idx="1382">
                  <c:v>138.20016479</c:v>
                </c:pt>
                <c:pt idx="1383">
                  <c:v>138.30015564000001</c:v>
                </c:pt>
                <c:pt idx="1384">
                  <c:v>138.40014647999999</c:v>
                </c:pt>
                <c:pt idx="1385">
                  <c:v>138.50013733</c:v>
                </c:pt>
                <c:pt idx="1386">
                  <c:v>138.60012817</c:v>
                </c:pt>
                <c:pt idx="1387">
                  <c:v>138.70011901999999</c:v>
                </c:pt>
                <c:pt idx="1388">
                  <c:v>138.80010985999999</c:v>
                </c:pt>
                <c:pt idx="1389">
                  <c:v>138.90010071</c:v>
                </c:pt>
                <c:pt idx="1390">
                  <c:v>139.00009155000001</c:v>
                </c:pt>
                <c:pt idx="1391">
                  <c:v>139.10008239999999</c:v>
                </c:pt>
                <c:pt idx="1392">
                  <c:v>139.20007323999999</c:v>
                </c:pt>
                <c:pt idx="1393">
                  <c:v>139.30006409000001</c:v>
                </c:pt>
                <c:pt idx="1394">
                  <c:v>139.40005493000001</c:v>
                </c:pt>
                <c:pt idx="1395">
                  <c:v>139.50004577999999</c:v>
                </c:pt>
                <c:pt idx="1396">
                  <c:v>139.60002136</c:v>
                </c:pt>
                <c:pt idx="1397">
                  <c:v>139.70001221000001</c:v>
                </c:pt>
                <c:pt idx="1398">
                  <c:v>139.80000304999999</c:v>
                </c:pt>
                <c:pt idx="1399">
                  <c:v>139.8999939</c:v>
                </c:pt>
                <c:pt idx="1400">
                  <c:v>139.99998474</c:v>
                </c:pt>
                <c:pt idx="1401">
                  <c:v>140.09997559000001</c:v>
                </c:pt>
                <c:pt idx="1402">
                  <c:v>140.19996642999999</c:v>
                </c:pt>
                <c:pt idx="1403">
                  <c:v>140.29995728</c:v>
                </c:pt>
                <c:pt idx="1404">
                  <c:v>140.39994812</c:v>
                </c:pt>
                <c:pt idx="1405">
                  <c:v>140.49993896000001</c:v>
                </c:pt>
                <c:pt idx="1406">
                  <c:v>140.59992980999999</c:v>
                </c:pt>
                <c:pt idx="1407">
                  <c:v>140.69992065</c:v>
                </c:pt>
                <c:pt idx="1408">
                  <c:v>140.79991150000001</c:v>
                </c:pt>
                <c:pt idx="1409">
                  <c:v>140.89990234000001</c:v>
                </c:pt>
                <c:pt idx="1410">
                  <c:v>140.99989318999999</c:v>
                </c:pt>
                <c:pt idx="1411">
                  <c:v>141.09988403</c:v>
                </c:pt>
                <c:pt idx="1412">
                  <c:v>141.19987488000001</c:v>
                </c:pt>
                <c:pt idx="1413">
                  <c:v>141.29986572000001</c:v>
                </c:pt>
                <c:pt idx="1414">
                  <c:v>141.39984131</c:v>
                </c:pt>
                <c:pt idx="1415">
                  <c:v>141.49983215</c:v>
                </c:pt>
                <c:pt idx="1416">
                  <c:v>141.59982299999999</c:v>
                </c:pt>
                <c:pt idx="1417">
                  <c:v>141.69981383999999</c:v>
                </c:pt>
                <c:pt idx="1418">
                  <c:v>141.79980469</c:v>
                </c:pt>
                <c:pt idx="1419">
                  <c:v>141.89979553000001</c:v>
                </c:pt>
                <c:pt idx="1420">
                  <c:v>141.99978637999999</c:v>
                </c:pt>
                <c:pt idx="1421">
                  <c:v>142.09977721999999</c:v>
                </c:pt>
                <c:pt idx="1422">
                  <c:v>142.19976807</c:v>
                </c:pt>
                <c:pt idx="1423">
                  <c:v>142.29975891000001</c:v>
                </c:pt>
                <c:pt idx="1424">
                  <c:v>142.39974975999999</c:v>
                </c:pt>
                <c:pt idx="1425">
                  <c:v>142.4997406</c:v>
                </c:pt>
                <c:pt idx="1426">
                  <c:v>142.59973145000001</c:v>
                </c:pt>
                <c:pt idx="1427">
                  <c:v>142.69972229000001</c:v>
                </c:pt>
                <c:pt idx="1428">
                  <c:v>142.79971312999999</c:v>
                </c:pt>
                <c:pt idx="1429">
                  <c:v>142.89970398</c:v>
                </c:pt>
                <c:pt idx="1430">
                  <c:v>142.99969482</c:v>
                </c:pt>
                <c:pt idx="1431">
                  <c:v>143.09968567000001</c:v>
                </c:pt>
                <c:pt idx="1432">
                  <c:v>143.19966124999999</c:v>
                </c:pt>
                <c:pt idx="1433">
                  <c:v>143.2996521</c:v>
                </c:pt>
                <c:pt idx="1434">
                  <c:v>143.39964294000001</c:v>
                </c:pt>
                <c:pt idx="1435">
                  <c:v>143.49963378999999</c:v>
                </c:pt>
                <c:pt idx="1436">
                  <c:v>143.59962462999999</c:v>
                </c:pt>
                <c:pt idx="1437">
                  <c:v>143.69961548000001</c:v>
                </c:pt>
                <c:pt idx="1438">
                  <c:v>143.79960632000001</c:v>
                </c:pt>
                <c:pt idx="1439">
                  <c:v>143.89959716999999</c:v>
                </c:pt>
                <c:pt idx="1440">
                  <c:v>143.99958801</c:v>
                </c:pt>
                <c:pt idx="1441">
                  <c:v>144.10058594</c:v>
                </c:pt>
                <c:pt idx="1442">
                  <c:v>144.20056152000001</c:v>
                </c:pt>
                <c:pt idx="1443">
                  <c:v>144.30055236999999</c:v>
                </c:pt>
                <c:pt idx="1444">
                  <c:v>144.40054321</c:v>
                </c:pt>
                <c:pt idx="1445">
                  <c:v>144.50053406000001</c:v>
                </c:pt>
                <c:pt idx="1446">
                  <c:v>144.60052490000001</c:v>
                </c:pt>
                <c:pt idx="1447">
                  <c:v>144.70051574999999</c:v>
                </c:pt>
                <c:pt idx="1448">
                  <c:v>144.80050659</c:v>
                </c:pt>
                <c:pt idx="1449">
                  <c:v>144.90049744000001</c:v>
                </c:pt>
                <c:pt idx="1450">
                  <c:v>145.00048828000001</c:v>
                </c:pt>
                <c:pt idx="1451">
                  <c:v>145.10047913</c:v>
                </c:pt>
                <c:pt idx="1452">
                  <c:v>145.20046997</c:v>
                </c:pt>
                <c:pt idx="1453">
                  <c:v>145.30046082000001</c:v>
                </c:pt>
                <c:pt idx="1454">
                  <c:v>145.40045165999999</c:v>
                </c:pt>
                <c:pt idx="1455">
                  <c:v>145.50044249999999</c:v>
                </c:pt>
                <c:pt idx="1456">
                  <c:v>145.60043335</c:v>
                </c:pt>
                <c:pt idx="1457">
                  <c:v>145.70042419000001</c:v>
                </c:pt>
                <c:pt idx="1458">
                  <c:v>145.80041503999999</c:v>
                </c:pt>
                <c:pt idx="1459">
                  <c:v>145.90040587999999</c:v>
                </c:pt>
                <c:pt idx="1460">
                  <c:v>146.00038147000001</c:v>
                </c:pt>
                <c:pt idx="1461">
                  <c:v>146.10037231000001</c:v>
                </c:pt>
                <c:pt idx="1462">
                  <c:v>146.20036315999999</c:v>
                </c:pt>
                <c:pt idx="1463">
                  <c:v>146.300354</c:v>
                </c:pt>
                <c:pt idx="1464">
                  <c:v>146.40034485000001</c:v>
                </c:pt>
                <c:pt idx="1465">
                  <c:v>146.50033568999999</c:v>
                </c:pt>
                <c:pt idx="1466">
                  <c:v>146.60032654</c:v>
                </c:pt>
                <c:pt idx="1467">
                  <c:v>146.70031738</c:v>
                </c:pt>
                <c:pt idx="1468">
                  <c:v>146.80030823000001</c:v>
                </c:pt>
                <c:pt idx="1469">
                  <c:v>146.90029906999999</c:v>
                </c:pt>
                <c:pt idx="1470">
                  <c:v>147.00028992</c:v>
                </c:pt>
                <c:pt idx="1471">
                  <c:v>147.10028076</c:v>
                </c:pt>
                <c:pt idx="1472">
                  <c:v>147.20027160999999</c:v>
                </c:pt>
                <c:pt idx="1473">
                  <c:v>147.30026244999999</c:v>
                </c:pt>
                <c:pt idx="1474">
                  <c:v>147.4002533</c:v>
                </c:pt>
                <c:pt idx="1475">
                  <c:v>147.50024414000001</c:v>
                </c:pt>
                <c:pt idx="1476">
                  <c:v>147.60023498999999</c:v>
                </c:pt>
                <c:pt idx="1477">
                  <c:v>147.70022582999999</c:v>
                </c:pt>
                <c:pt idx="1478">
                  <c:v>147.80020142000001</c:v>
                </c:pt>
                <c:pt idx="1479">
                  <c:v>147.90019226000001</c:v>
                </c:pt>
                <c:pt idx="1480">
                  <c:v>148.00018310999999</c:v>
                </c:pt>
                <c:pt idx="1481">
                  <c:v>148.10017395</c:v>
                </c:pt>
                <c:pt idx="1482">
                  <c:v>148.20016479</c:v>
                </c:pt>
                <c:pt idx="1483">
                  <c:v>148.30015564000001</c:v>
                </c:pt>
                <c:pt idx="1484">
                  <c:v>148.40014647999999</c:v>
                </c:pt>
                <c:pt idx="1485">
                  <c:v>148.50013733</c:v>
                </c:pt>
                <c:pt idx="1486">
                  <c:v>148.60012817</c:v>
                </c:pt>
                <c:pt idx="1487">
                  <c:v>148.70011901999999</c:v>
                </c:pt>
                <c:pt idx="1488">
                  <c:v>148.80010985999999</c:v>
                </c:pt>
                <c:pt idx="1489">
                  <c:v>148.90010071</c:v>
                </c:pt>
                <c:pt idx="1490">
                  <c:v>149.00009155000001</c:v>
                </c:pt>
                <c:pt idx="1491">
                  <c:v>149.10008239999999</c:v>
                </c:pt>
                <c:pt idx="1492">
                  <c:v>149.20007323999999</c:v>
                </c:pt>
                <c:pt idx="1493">
                  <c:v>149.30006409000001</c:v>
                </c:pt>
                <c:pt idx="1494">
                  <c:v>149.40005493000001</c:v>
                </c:pt>
                <c:pt idx="1495">
                  <c:v>149.50003052</c:v>
                </c:pt>
                <c:pt idx="1496">
                  <c:v>149.60002136</c:v>
                </c:pt>
                <c:pt idx="1497">
                  <c:v>149.70001221000001</c:v>
                </c:pt>
                <c:pt idx="1498">
                  <c:v>149.80000304999999</c:v>
                </c:pt>
                <c:pt idx="1499">
                  <c:v>149.8999939</c:v>
                </c:pt>
                <c:pt idx="1500">
                  <c:v>149.99998474</c:v>
                </c:pt>
                <c:pt idx="1501">
                  <c:v>150.09997559000001</c:v>
                </c:pt>
                <c:pt idx="1502">
                  <c:v>150.19996642999999</c:v>
                </c:pt>
                <c:pt idx="1503">
                  <c:v>150.29995728</c:v>
                </c:pt>
                <c:pt idx="1504">
                  <c:v>150.4009552</c:v>
                </c:pt>
                <c:pt idx="1505">
                  <c:v>150.50093079000001</c:v>
                </c:pt>
                <c:pt idx="1506">
                  <c:v>150.60092162999999</c:v>
                </c:pt>
                <c:pt idx="1507">
                  <c:v>150.70091248</c:v>
                </c:pt>
                <c:pt idx="1508">
                  <c:v>150.80090332</c:v>
                </c:pt>
                <c:pt idx="1509">
                  <c:v>150.90089416999999</c:v>
                </c:pt>
                <c:pt idx="1510">
                  <c:v>151.00088500999999</c:v>
                </c:pt>
                <c:pt idx="1511">
                  <c:v>151.10087584999999</c:v>
                </c:pt>
                <c:pt idx="1512">
                  <c:v>151.20086670000001</c:v>
                </c:pt>
                <c:pt idx="1513">
                  <c:v>151.30085754000001</c:v>
                </c:pt>
                <c:pt idx="1514">
                  <c:v>151.40084838999999</c:v>
                </c:pt>
                <c:pt idx="1515">
                  <c:v>151.50083923</c:v>
                </c:pt>
                <c:pt idx="1516">
                  <c:v>151.60083008000001</c:v>
                </c:pt>
                <c:pt idx="1517">
                  <c:v>151.70082092000001</c:v>
                </c:pt>
                <c:pt idx="1518">
                  <c:v>151.80081177</c:v>
                </c:pt>
                <c:pt idx="1519">
                  <c:v>151.90080261</c:v>
                </c:pt>
                <c:pt idx="1520">
                  <c:v>152.00079346000001</c:v>
                </c:pt>
                <c:pt idx="1521">
                  <c:v>152.10078429999999</c:v>
                </c:pt>
                <c:pt idx="1522">
                  <c:v>152.20077515</c:v>
                </c:pt>
                <c:pt idx="1523">
                  <c:v>152.30075073</c:v>
                </c:pt>
                <c:pt idx="1524">
                  <c:v>152.40074157999999</c:v>
                </c:pt>
                <c:pt idx="1525">
                  <c:v>152.50073241999999</c:v>
                </c:pt>
                <c:pt idx="1526">
                  <c:v>152.60072327</c:v>
                </c:pt>
                <c:pt idx="1527">
                  <c:v>152.70071411000001</c:v>
                </c:pt>
                <c:pt idx="1528">
                  <c:v>152.80070495999999</c:v>
                </c:pt>
                <c:pt idx="1529">
                  <c:v>152.90069579999999</c:v>
                </c:pt>
                <c:pt idx="1530">
                  <c:v>153.00068665000001</c:v>
                </c:pt>
                <c:pt idx="1531">
                  <c:v>153.10067749000001</c:v>
                </c:pt>
                <c:pt idx="1532">
                  <c:v>153.20066833000001</c:v>
                </c:pt>
                <c:pt idx="1533">
                  <c:v>153.30065918</c:v>
                </c:pt>
                <c:pt idx="1534">
                  <c:v>153.40065002</c:v>
                </c:pt>
                <c:pt idx="1535">
                  <c:v>153.50064087000001</c:v>
                </c:pt>
                <c:pt idx="1536">
                  <c:v>153.60063170999999</c:v>
                </c:pt>
                <c:pt idx="1537">
                  <c:v>153.70062256</c:v>
                </c:pt>
                <c:pt idx="1538">
                  <c:v>153.8006134</c:v>
                </c:pt>
                <c:pt idx="1539">
                  <c:v>153.90060424999999</c:v>
                </c:pt>
                <c:pt idx="1540">
                  <c:v>154.00059508999999</c:v>
                </c:pt>
                <c:pt idx="1541">
                  <c:v>154.10057068</c:v>
                </c:pt>
                <c:pt idx="1542">
                  <c:v>154.20056152000001</c:v>
                </c:pt>
                <c:pt idx="1543">
                  <c:v>154.30055236999999</c:v>
                </c:pt>
                <c:pt idx="1544">
                  <c:v>154.40054321</c:v>
                </c:pt>
                <c:pt idx="1545">
                  <c:v>154.50053406000001</c:v>
                </c:pt>
                <c:pt idx="1546">
                  <c:v>154.60052490000001</c:v>
                </c:pt>
                <c:pt idx="1547">
                  <c:v>154.70051574999999</c:v>
                </c:pt>
                <c:pt idx="1548">
                  <c:v>154.80050659</c:v>
                </c:pt>
                <c:pt idx="1549">
                  <c:v>154.90049744000001</c:v>
                </c:pt>
                <c:pt idx="1550">
                  <c:v>155.00048828000001</c:v>
                </c:pt>
                <c:pt idx="1551">
                  <c:v>155.10047913</c:v>
                </c:pt>
                <c:pt idx="1552">
                  <c:v>155.20046997</c:v>
                </c:pt>
                <c:pt idx="1553">
                  <c:v>155.30046082000001</c:v>
                </c:pt>
                <c:pt idx="1554">
                  <c:v>155.40045165999999</c:v>
                </c:pt>
                <c:pt idx="1555">
                  <c:v>155.50044249999999</c:v>
                </c:pt>
                <c:pt idx="1556">
                  <c:v>155.60043335</c:v>
                </c:pt>
                <c:pt idx="1557">
                  <c:v>155.70042419000001</c:v>
                </c:pt>
                <c:pt idx="1558">
                  <c:v>155.80041503999999</c:v>
                </c:pt>
                <c:pt idx="1559">
                  <c:v>155.90039062</c:v>
                </c:pt>
                <c:pt idx="1560">
                  <c:v>156.00038147000001</c:v>
                </c:pt>
                <c:pt idx="1561">
                  <c:v>156.10037231000001</c:v>
                </c:pt>
                <c:pt idx="1562">
                  <c:v>156.20036315999999</c:v>
                </c:pt>
                <c:pt idx="1563">
                  <c:v>156.300354</c:v>
                </c:pt>
                <c:pt idx="1564">
                  <c:v>156.40034485000001</c:v>
                </c:pt>
                <c:pt idx="1565">
                  <c:v>156.50033568999999</c:v>
                </c:pt>
                <c:pt idx="1566">
                  <c:v>156.60133361999999</c:v>
                </c:pt>
                <c:pt idx="1567">
                  <c:v>156.70132446</c:v>
                </c:pt>
                <c:pt idx="1568">
                  <c:v>156.80130005000001</c:v>
                </c:pt>
                <c:pt idx="1569">
                  <c:v>156.90129089000001</c:v>
                </c:pt>
                <c:pt idx="1570">
                  <c:v>157.00128174</c:v>
                </c:pt>
                <c:pt idx="1571">
                  <c:v>157.10127258</c:v>
                </c:pt>
                <c:pt idx="1572">
                  <c:v>157.20126343000001</c:v>
                </c:pt>
                <c:pt idx="1573">
                  <c:v>157.30125426999999</c:v>
                </c:pt>
                <c:pt idx="1574">
                  <c:v>157.40124512</c:v>
                </c:pt>
                <c:pt idx="1575">
                  <c:v>157.50123596</c:v>
                </c:pt>
                <c:pt idx="1576">
                  <c:v>157.60122681000001</c:v>
                </c:pt>
                <c:pt idx="1577">
                  <c:v>157.70121764999999</c:v>
                </c:pt>
                <c:pt idx="1578">
                  <c:v>157.8012085</c:v>
                </c:pt>
                <c:pt idx="1579">
                  <c:v>157.90119934000001</c:v>
                </c:pt>
                <c:pt idx="1580">
                  <c:v>158.00119018999999</c:v>
                </c:pt>
                <c:pt idx="1581">
                  <c:v>158.10118102999999</c:v>
                </c:pt>
                <c:pt idx="1582">
                  <c:v>158.20117188</c:v>
                </c:pt>
                <c:pt idx="1583">
                  <c:v>158.30116272000001</c:v>
                </c:pt>
                <c:pt idx="1584">
                  <c:v>158.40115356000001</c:v>
                </c:pt>
                <c:pt idx="1585">
                  <c:v>158.50114440999999</c:v>
                </c:pt>
                <c:pt idx="1586">
                  <c:v>158.60112000000001</c:v>
                </c:pt>
                <c:pt idx="1587">
                  <c:v>158.70111084000001</c:v>
                </c:pt>
                <c:pt idx="1588">
                  <c:v>158.80110167999999</c:v>
                </c:pt>
                <c:pt idx="1589">
                  <c:v>158.90109253</c:v>
                </c:pt>
                <c:pt idx="1590">
                  <c:v>159.00108337</c:v>
                </c:pt>
                <c:pt idx="1591">
                  <c:v>159.10107421999999</c:v>
                </c:pt>
                <c:pt idx="1592">
                  <c:v>159.20106505999999</c:v>
                </c:pt>
                <c:pt idx="1593">
                  <c:v>159.30105591</c:v>
                </c:pt>
                <c:pt idx="1594">
                  <c:v>159.40104675000001</c:v>
                </c:pt>
                <c:pt idx="1595">
                  <c:v>159.50103759999999</c:v>
                </c:pt>
                <c:pt idx="1596">
                  <c:v>159.60102843999999</c:v>
                </c:pt>
                <c:pt idx="1597">
                  <c:v>159.70101929</c:v>
                </c:pt>
                <c:pt idx="1598">
                  <c:v>159.80101013000001</c:v>
                </c:pt>
                <c:pt idx="1599">
                  <c:v>159.90100097999999</c:v>
                </c:pt>
                <c:pt idx="1600">
                  <c:v>160.00099182</c:v>
                </c:pt>
                <c:pt idx="1601">
                  <c:v>160.10098267000001</c:v>
                </c:pt>
                <c:pt idx="1602">
                  <c:v>160.20097351000001</c:v>
                </c:pt>
                <c:pt idx="1603">
                  <c:v>160.30096435999999</c:v>
                </c:pt>
                <c:pt idx="1604">
                  <c:v>160.40093994</c:v>
                </c:pt>
                <c:pt idx="1605">
                  <c:v>160.50093079000001</c:v>
                </c:pt>
                <c:pt idx="1606">
                  <c:v>160.60092162999999</c:v>
                </c:pt>
                <c:pt idx="1607">
                  <c:v>160.70091248</c:v>
                </c:pt>
                <c:pt idx="1608">
                  <c:v>160.80090332</c:v>
                </c:pt>
                <c:pt idx="1609">
                  <c:v>160.90089416999999</c:v>
                </c:pt>
                <c:pt idx="1610">
                  <c:v>161.00088500999999</c:v>
                </c:pt>
                <c:pt idx="1611">
                  <c:v>161.10087584999999</c:v>
                </c:pt>
                <c:pt idx="1612">
                  <c:v>161.20086670000001</c:v>
                </c:pt>
                <c:pt idx="1613">
                  <c:v>161.30085754000001</c:v>
                </c:pt>
                <c:pt idx="1614">
                  <c:v>161.40084838999999</c:v>
                </c:pt>
                <c:pt idx="1615">
                  <c:v>161.50083923</c:v>
                </c:pt>
                <c:pt idx="1616">
                  <c:v>161.60083008000001</c:v>
                </c:pt>
                <c:pt idx="1617">
                  <c:v>161.70082092000001</c:v>
                </c:pt>
                <c:pt idx="1618">
                  <c:v>161.80081177</c:v>
                </c:pt>
                <c:pt idx="1619">
                  <c:v>161.90080261</c:v>
                </c:pt>
                <c:pt idx="1620">
                  <c:v>162.00079346000001</c:v>
                </c:pt>
                <c:pt idx="1621">
                  <c:v>162.10078429999999</c:v>
                </c:pt>
                <c:pt idx="1622">
                  <c:v>162.20075989</c:v>
                </c:pt>
                <c:pt idx="1623">
                  <c:v>162.30075073</c:v>
                </c:pt>
                <c:pt idx="1624">
                  <c:v>162.40074157999999</c:v>
                </c:pt>
                <c:pt idx="1625">
                  <c:v>162.50073241999999</c:v>
                </c:pt>
                <c:pt idx="1626">
                  <c:v>162.60072327</c:v>
                </c:pt>
                <c:pt idx="1627">
                  <c:v>162.70071411000001</c:v>
                </c:pt>
                <c:pt idx="1628">
                  <c:v>162.80171204000001</c:v>
                </c:pt>
                <c:pt idx="1629">
                  <c:v>162.90170287999999</c:v>
                </c:pt>
                <c:pt idx="1630">
                  <c:v>163.00169373</c:v>
                </c:pt>
                <c:pt idx="1631">
                  <c:v>163.10166931000001</c:v>
                </c:pt>
                <c:pt idx="1632">
                  <c:v>163.20166015999999</c:v>
                </c:pt>
                <c:pt idx="1633">
                  <c:v>163.30165099999999</c:v>
                </c:pt>
                <c:pt idx="1634">
                  <c:v>163.40164185</c:v>
                </c:pt>
                <c:pt idx="1635">
                  <c:v>163.50163269000001</c:v>
                </c:pt>
                <c:pt idx="1636">
                  <c:v>163.60162353999999</c:v>
                </c:pt>
                <c:pt idx="1637">
                  <c:v>163.70161438</c:v>
                </c:pt>
                <c:pt idx="1638">
                  <c:v>163.80160522</c:v>
                </c:pt>
                <c:pt idx="1639">
                  <c:v>163.90159607000001</c:v>
                </c:pt>
                <c:pt idx="1640">
                  <c:v>164.00158690999999</c:v>
                </c:pt>
                <c:pt idx="1641">
                  <c:v>164.10157776</c:v>
                </c:pt>
                <c:pt idx="1642">
                  <c:v>164.2015686</c:v>
                </c:pt>
                <c:pt idx="1643">
                  <c:v>164.30155945000001</c:v>
                </c:pt>
                <c:pt idx="1644">
                  <c:v>164.40155028999999</c:v>
                </c:pt>
                <c:pt idx="1645">
                  <c:v>164.50154114</c:v>
                </c:pt>
                <c:pt idx="1646">
                  <c:v>164.60153198</c:v>
                </c:pt>
                <c:pt idx="1647">
                  <c:v>164.70152282999999</c:v>
                </c:pt>
                <c:pt idx="1648">
                  <c:v>164.80151366999999</c:v>
                </c:pt>
                <c:pt idx="1649">
                  <c:v>164.90148926000001</c:v>
                </c:pt>
                <c:pt idx="1650">
                  <c:v>165.00148010000001</c:v>
                </c:pt>
                <c:pt idx="1651">
                  <c:v>165.10147094999999</c:v>
                </c:pt>
                <c:pt idx="1652">
                  <c:v>165.20146179</c:v>
                </c:pt>
                <c:pt idx="1653">
                  <c:v>165.30145264000001</c:v>
                </c:pt>
                <c:pt idx="1654">
                  <c:v>165.40144348000001</c:v>
                </c:pt>
                <c:pt idx="1655">
                  <c:v>165.50143433</c:v>
                </c:pt>
                <c:pt idx="1656">
                  <c:v>165.60142517</c:v>
                </c:pt>
                <c:pt idx="1657">
                  <c:v>165.70141602000001</c:v>
                </c:pt>
                <c:pt idx="1658">
                  <c:v>165.80140685999999</c:v>
                </c:pt>
                <c:pt idx="1659">
                  <c:v>165.90139771</c:v>
                </c:pt>
                <c:pt idx="1660">
                  <c:v>166.00138855</c:v>
                </c:pt>
                <c:pt idx="1661">
                  <c:v>166.10137939000001</c:v>
                </c:pt>
                <c:pt idx="1662">
                  <c:v>166.20137023999999</c:v>
                </c:pt>
                <c:pt idx="1663">
                  <c:v>166.30136107999999</c:v>
                </c:pt>
                <c:pt idx="1664">
                  <c:v>166.40135193</c:v>
                </c:pt>
                <c:pt idx="1665">
                  <c:v>166.50134277000001</c:v>
                </c:pt>
                <c:pt idx="1666">
                  <c:v>166.60133361999999</c:v>
                </c:pt>
                <c:pt idx="1667">
                  <c:v>166.7013092</c:v>
                </c:pt>
                <c:pt idx="1668">
                  <c:v>166.80130005000001</c:v>
                </c:pt>
                <c:pt idx="1669">
                  <c:v>166.90129089000001</c:v>
                </c:pt>
                <c:pt idx="1670">
                  <c:v>167.00128174</c:v>
                </c:pt>
                <c:pt idx="1671">
                  <c:v>167.10127258</c:v>
                </c:pt>
                <c:pt idx="1672">
                  <c:v>167.20126343000001</c:v>
                </c:pt>
                <c:pt idx="1673">
                  <c:v>167.30125426999999</c:v>
                </c:pt>
                <c:pt idx="1674">
                  <c:v>167.40124512</c:v>
                </c:pt>
                <c:pt idx="1675">
                  <c:v>167.50123596</c:v>
                </c:pt>
                <c:pt idx="1676">
                  <c:v>167.60122681000001</c:v>
                </c:pt>
                <c:pt idx="1677">
                  <c:v>167.70121764999999</c:v>
                </c:pt>
                <c:pt idx="1678">
                  <c:v>167.8012085</c:v>
                </c:pt>
                <c:pt idx="1679">
                  <c:v>167.90119934000001</c:v>
                </c:pt>
                <c:pt idx="1680">
                  <c:v>168.00119018999999</c:v>
                </c:pt>
                <c:pt idx="1681">
                  <c:v>168.10118102999999</c:v>
                </c:pt>
                <c:pt idx="1682">
                  <c:v>168.20117188</c:v>
                </c:pt>
                <c:pt idx="1683">
                  <c:v>168.30116272000001</c:v>
                </c:pt>
                <c:pt idx="1684">
                  <c:v>168.40115356000001</c:v>
                </c:pt>
                <c:pt idx="1685">
                  <c:v>168.50112915</c:v>
                </c:pt>
                <c:pt idx="1686">
                  <c:v>168.60112000000001</c:v>
                </c:pt>
                <c:pt idx="1687">
                  <c:v>168.70111084000001</c:v>
                </c:pt>
                <c:pt idx="1688">
                  <c:v>168.80110167999999</c:v>
                </c:pt>
                <c:pt idx="1689">
                  <c:v>168.90109253</c:v>
                </c:pt>
                <c:pt idx="1690">
                  <c:v>169.00209045</c:v>
                </c:pt>
                <c:pt idx="1691">
                  <c:v>169.10208130000001</c:v>
                </c:pt>
                <c:pt idx="1692">
                  <c:v>169.20207214000001</c:v>
                </c:pt>
                <c:pt idx="1693">
                  <c:v>169.30206299</c:v>
                </c:pt>
                <c:pt idx="1694">
                  <c:v>169.40205383</c:v>
                </c:pt>
                <c:pt idx="1695">
                  <c:v>169.50202942000001</c:v>
                </c:pt>
                <c:pt idx="1696">
                  <c:v>169.60202025999999</c:v>
                </c:pt>
                <c:pt idx="1697">
                  <c:v>169.70201111</c:v>
                </c:pt>
                <c:pt idx="1698">
                  <c:v>169.80200195</c:v>
                </c:pt>
                <c:pt idx="1699">
                  <c:v>169.90199279999999</c:v>
                </c:pt>
                <c:pt idx="1700">
                  <c:v>170.00198363999999</c:v>
                </c:pt>
                <c:pt idx="1701">
                  <c:v>170.10197449</c:v>
                </c:pt>
                <c:pt idx="1702">
                  <c:v>170.20196533000001</c:v>
                </c:pt>
                <c:pt idx="1703">
                  <c:v>170.30195617999999</c:v>
                </c:pt>
                <c:pt idx="1704">
                  <c:v>170.40194701999999</c:v>
                </c:pt>
                <c:pt idx="1705">
                  <c:v>170.50193787000001</c:v>
                </c:pt>
                <c:pt idx="1706">
                  <c:v>170.60192871000001</c:v>
                </c:pt>
                <c:pt idx="1707">
                  <c:v>170.70191955999999</c:v>
                </c:pt>
                <c:pt idx="1708">
                  <c:v>170.8019104</c:v>
                </c:pt>
                <c:pt idx="1709">
                  <c:v>170.90190125000001</c:v>
                </c:pt>
                <c:pt idx="1710">
                  <c:v>171.00189209000001</c:v>
                </c:pt>
                <c:pt idx="1711">
                  <c:v>171.10188292999999</c:v>
                </c:pt>
                <c:pt idx="1712">
                  <c:v>171.20187378</c:v>
                </c:pt>
                <c:pt idx="1713">
                  <c:v>171.30184937000001</c:v>
                </c:pt>
                <c:pt idx="1714">
                  <c:v>171.40184020999999</c:v>
                </c:pt>
                <c:pt idx="1715">
                  <c:v>171.50183104999999</c:v>
                </c:pt>
                <c:pt idx="1716">
                  <c:v>171.6018219</c:v>
                </c:pt>
                <c:pt idx="1717">
                  <c:v>171.70181274000001</c:v>
                </c:pt>
                <c:pt idx="1718">
                  <c:v>171.80180358999999</c:v>
                </c:pt>
                <c:pt idx="1719">
                  <c:v>171.90179443</c:v>
                </c:pt>
                <c:pt idx="1720">
                  <c:v>172.00178528000001</c:v>
                </c:pt>
                <c:pt idx="1721">
                  <c:v>172.10177612000001</c:v>
                </c:pt>
                <c:pt idx="1722">
                  <c:v>172.20176696999999</c:v>
                </c:pt>
                <c:pt idx="1723">
                  <c:v>172.30175781</c:v>
                </c:pt>
                <c:pt idx="1724">
                  <c:v>172.40174866000001</c:v>
                </c:pt>
                <c:pt idx="1725">
                  <c:v>172.50173950000001</c:v>
                </c:pt>
                <c:pt idx="1726">
                  <c:v>172.60173035</c:v>
                </c:pt>
                <c:pt idx="1727">
                  <c:v>172.70172119</c:v>
                </c:pt>
                <c:pt idx="1728">
                  <c:v>172.80171204000001</c:v>
                </c:pt>
                <c:pt idx="1729">
                  <c:v>172.90170287999999</c:v>
                </c:pt>
                <c:pt idx="1730">
                  <c:v>173.00167847</c:v>
                </c:pt>
                <c:pt idx="1731">
                  <c:v>173.10166931000001</c:v>
                </c:pt>
                <c:pt idx="1732">
                  <c:v>173.20166015999999</c:v>
                </c:pt>
                <c:pt idx="1733">
                  <c:v>173.30165099999999</c:v>
                </c:pt>
                <c:pt idx="1734">
                  <c:v>173.40164185</c:v>
                </c:pt>
                <c:pt idx="1735">
                  <c:v>173.50163269000001</c:v>
                </c:pt>
                <c:pt idx="1736">
                  <c:v>173.60162353999999</c:v>
                </c:pt>
                <c:pt idx="1737">
                  <c:v>173.70161438</c:v>
                </c:pt>
                <c:pt idx="1738">
                  <c:v>173.80160522</c:v>
                </c:pt>
                <c:pt idx="1739">
                  <c:v>173.90159607000001</c:v>
                </c:pt>
                <c:pt idx="1740">
                  <c:v>174.00158690999999</c:v>
                </c:pt>
                <c:pt idx="1741">
                  <c:v>174.10157776</c:v>
                </c:pt>
                <c:pt idx="1742">
                  <c:v>174.2015686</c:v>
                </c:pt>
                <c:pt idx="1743">
                  <c:v>174.30155945000001</c:v>
                </c:pt>
                <c:pt idx="1744">
                  <c:v>174.40155028999999</c:v>
                </c:pt>
                <c:pt idx="1745">
                  <c:v>174.50154114</c:v>
                </c:pt>
                <c:pt idx="1746">
                  <c:v>174.60153198</c:v>
                </c:pt>
                <c:pt idx="1747">
                  <c:v>174.70152282999999</c:v>
                </c:pt>
                <c:pt idx="1748">
                  <c:v>174.80149840999999</c:v>
                </c:pt>
                <c:pt idx="1749">
                  <c:v>174.90148926000001</c:v>
                </c:pt>
                <c:pt idx="1750">
                  <c:v>175.00148010000001</c:v>
                </c:pt>
                <c:pt idx="1751">
                  <c:v>175.10147094999999</c:v>
                </c:pt>
                <c:pt idx="1752">
                  <c:v>175.20246886999999</c:v>
                </c:pt>
                <c:pt idx="1753">
                  <c:v>175.30245972</c:v>
                </c:pt>
                <c:pt idx="1754">
                  <c:v>175.40245056000001</c:v>
                </c:pt>
                <c:pt idx="1755">
                  <c:v>175.50244140999999</c:v>
                </c:pt>
                <c:pt idx="1756">
                  <c:v>175.60243224999999</c:v>
                </c:pt>
                <c:pt idx="1757">
                  <c:v>175.7024231</c:v>
                </c:pt>
                <c:pt idx="1758">
                  <c:v>175.80239868000001</c:v>
                </c:pt>
                <c:pt idx="1759">
                  <c:v>175.90238952999999</c:v>
                </c:pt>
                <c:pt idx="1760">
                  <c:v>176.00238037</c:v>
                </c:pt>
                <c:pt idx="1761">
                  <c:v>176.10237122000001</c:v>
                </c:pt>
                <c:pt idx="1762">
                  <c:v>176.20236206000001</c:v>
                </c:pt>
                <c:pt idx="1763">
                  <c:v>176.30235291</c:v>
                </c:pt>
                <c:pt idx="1764">
                  <c:v>176.40234375</c:v>
                </c:pt>
                <c:pt idx="1765">
                  <c:v>176.50233459</c:v>
                </c:pt>
                <c:pt idx="1766">
                  <c:v>176.60232543999999</c:v>
                </c:pt>
                <c:pt idx="1767">
                  <c:v>176.70231627999999</c:v>
                </c:pt>
                <c:pt idx="1768">
                  <c:v>176.80230713</c:v>
                </c:pt>
                <c:pt idx="1769">
                  <c:v>176.90229797000001</c:v>
                </c:pt>
                <c:pt idx="1770">
                  <c:v>177.00228881999999</c:v>
                </c:pt>
                <c:pt idx="1771">
                  <c:v>177.10227965999999</c:v>
                </c:pt>
                <c:pt idx="1772">
                  <c:v>177.20227051000001</c:v>
                </c:pt>
                <c:pt idx="1773">
                  <c:v>177.30226135000001</c:v>
                </c:pt>
                <c:pt idx="1774">
                  <c:v>177.40225219999999</c:v>
                </c:pt>
                <c:pt idx="1775">
                  <c:v>177.50224304</c:v>
                </c:pt>
                <c:pt idx="1776">
                  <c:v>177.60221863000001</c:v>
                </c:pt>
                <c:pt idx="1777">
                  <c:v>177.70220947000001</c:v>
                </c:pt>
                <c:pt idx="1778">
                  <c:v>177.80220032</c:v>
                </c:pt>
                <c:pt idx="1779">
                  <c:v>177.90219116</c:v>
                </c:pt>
                <c:pt idx="1780">
                  <c:v>178.00218201000001</c:v>
                </c:pt>
                <c:pt idx="1781">
                  <c:v>178.10217284999999</c:v>
                </c:pt>
                <c:pt idx="1782">
                  <c:v>178.2021637</c:v>
                </c:pt>
                <c:pt idx="1783">
                  <c:v>178.30215454</c:v>
                </c:pt>
                <c:pt idx="1784">
                  <c:v>178.40214538999999</c:v>
                </c:pt>
                <c:pt idx="1785">
                  <c:v>178.50213622999999</c:v>
                </c:pt>
                <c:pt idx="1786">
                  <c:v>178.60212708</c:v>
                </c:pt>
                <c:pt idx="1787">
                  <c:v>178.70211792000001</c:v>
                </c:pt>
                <c:pt idx="1788">
                  <c:v>178.80210876000001</c:v>
                </c:pt>
                <c:pt idx="1789">
                  <c:v>178.90209960999999</c:v>
                </c:pt>
                <c:pt idx="1790">
                  <c:v>179.00209045</c:v>
                </c:pt>
                <c:pt idx="1791">
                  <c:v>179.10208130000001</c:v>
                </c:pt>
                <c:pt idx="1792">
                  <c:v>179.20207214000001</c:v>
                </c:pt>
                <c:pt idx="1793">
                  <c:v>179.30206299</c:v>
                </c:pt>
                <c:pt idx="1794">
                  <c:v>179.40203857</c:v>
                </c:pt>
                <c:pt idx="1795">
                  <c:v>179.50202942000001</c:v>
                </c:pt>
                <c:pt idx="1796">
                  <c:v>179.60202025999999</c:v>
                </c:pt>
                <c:pt idx="1797">
                  <c:v>179.70201111</c:v>
                </c:pt>
                <c:pt idx="1798">
                  <c:v>179.80200195</c:v>
                </c:pt>
                <c:pt idx="1799">
                  <c:v>179.90199279999999</c:v>
                </c:pt>
                <c:pt idx="1800">
                  <c:v>180.00198363999999</c:v>
                </c:pt>
                <c:pt idx="1801">
                  <c:v>180.10197449</c:v>
                </c:pt>
                <c:pt idx="1802">
                  <c:v>180.20196533000001</c:v>
                </c:pt>
                <c:pt idx="1803">
                  <c:v>180.30195617999999</c:v>
                </c:pt>
                <c:pt idx="1804">
                  <c:v>180.40194701999999</c:v>
                </c:pt>
                <c:pt idx="1805">
                  <c:v>180.50193787000001</c:v>
                </c:pt>
                <c:pt idx="1806">
                  <c:v>180.60192871000001</c:v>
                </c:pt>
                <c:pt idx="1807">
                  <c:v>180.70191955999999</c:v>
                </c:pt>
                <c:pt idx="1808">
                  <c:v>180.8019104</c:v>
                </c:pt>
                <c:pt idx="1809">
                  <c:v>180.90190125000001</c:v>
                </c:pt>
                <c:pt idx="1810">
                  <c:v>181.00189209000001</c:v>
                </c:pt>
                <c:pt idx="1811">
                  <c:v>181.10188292999999</c:v>
                </c:pt>
                <c:pt idx="1812">
                  <c:v>181.20185852</c:v>
                </c:pt>
                <c:pt idx="1813">
                  <c:v>181.30184937000001</c:v>
                </c:pt>
                <c:pt idx="1814">
                  <c:v>181.40284729000001</c:v>
                </c:pt>
                <c:pt idx="1815">
                  <c:v>181.50283812999999</c:v>
                </c:pt>
                <c:pt idx="1816">
                  <c:v>181.60282898</c:v>
                </c:pt>
                <c:pt idx="1817">
                  <c:v>181.70281982</c:v>
                </c:pt>
                <c:pt idx="1818">
                  <c:v>181.80281067000001</c:v>
                </c:pt>
                <c:pt idx="1819">
                  <c:v>181.90280150999999</c:v>
                </c:pt>
                <c:pt idx="1820">
                  <c:v>182.00279236</c:v>
                </c:pt>
                <c:pt idx="1821">
                  <c:v>182.10276794000001</c:v>
                </c:pt>
                <c:pt idx="1822">
                  <c:v>182.20275878999999</c:v>
                </c:pt>
                <c:pt idx="1823">
                  <c:v>182.30274962999999</c:v>
                </c:pt>
                <c:pt idx="1824">
                  <c:v>182.40274048000001</c:v>
                </c:pt>
                <c:pt idx="1825">
                  <c:v>182.50273132000001</c:v>
                </c:pt>
                <c:pt idx="1826">
                  <c:v>182.60272216999999</c:v>
                </c:pt>
                <c:pt idx="1827">
                  <c:v>182.70271301</c:v>
                </c:pt>
                <c:pt idx="1828">
                  <c:v>182.80270386000001</c:v>
                </c:pt>
                <c:pt idx="1829">
                  <c:v>182.90269470000001</c:v>
                </c:pt>
                <c:pt idx="1830">
                  <c:v>183.00268555</c:v>
                </c:pt>
                <c:pt idx="1831">
                  <c:v>183.10267639</c:v>
                </c:pt>
                <c:pt idx="1832">
                  <c:v>183.20266724000001</c:v>
                </c:pt>
                <c:pt idx="1833">
                  <c:v>183.30265807999999</c:v>
                </c:pt>
                <c:pt idx="1834">
                  <c:v>183.40264893</c:v>
                </c:pt>
                <c:pt idx="1835">
                  <c:v>183.50263977</c:v>
                </c:pt>
                <c:pt idx="1836">
                  <c:v>183.60263062000001</c:v>
                </c:pt>
                <c:pt idx="1837">
                  <c:v>183.70262145999999</c:v>
                </c:pt>
                <c:pt idx="1838">
                  <c:v>183.80261229999999</c:v>
                </c:pt>
                <c:pt idx="1839">
                  <c:v>183.90258789000001</c:v>
                </c:pt>
                <c:pt idx="1840">
                  <c:v>184.00257873999999</c:v>
                </c:pt>
                <c:pt idx="1841">
                  <c:v>184.10256957999999</c:v>
                </c:pt>
                <c:pt idx="1842">
                  <c:v>184.20256042</c:v>
                </c:pt>
                <c:pt idx="1843">
                  <c:v>184.30255127000001</c:v>
                </c:pt>
                <c:pt idx="1844">
                  <c:v>184.40254211000001</c:v>
                </c:pt>
                <c:pt idx="1845">
                  <c:v>184.50253296</c:v>
                </c:pt>
                <c:pt idx="1846">
                  <c:v>184.6025238</c:v>
                </c:pt>
                <c:pt idx="1847">
                  <c:v>184.70251465000001</c:v>
                </c:pt>
                <c:pt idx="1848">
                  <c:v>184.80250548999999</c:v>
                </c:pt>
                <c:pt idx="1849">
                  <c:v>184.90249634</c:v>
                </c:pt>
                <c:pt idx="1850">
                  <c:v>185.00248718</c:v>
                </c:pt>
                <c:pt idx="1851">
                  <c:v>185.10247802999999</c:v>
                </c:pt>
                <c:pt idx="1852">
                  <c:v>185.20246886999999</c:v>
                </c:pt>
                <c:pt idx="1853">
                  <c:v>185.30245972</c:v>
                </c:pt>
                <c:pt idx="1854">
                  <c:v>185.40245056000001</c:v>
                </c:pt>
                <c:pt idx="1855">
                  <c:v>185.50244140999999</c:v>
                </c:pt>
                <c:pt idx="1856">
                  <c:v>185.60243224999999</c:v>
                </c:pt>
                <c:pt idx="1857">
                  <c:v>185.70240784000001</c:v>
                </c:pt>
                <c:pt idx="1858">
                  <c:v>185.80239868000001</c:v>
                </c:pt>
                <c:pt idx="1859">
                  <c:v>185.90238952999999</c:v>
                </c:pt>
                <c:pt idx="1860">
                  <c:v>186.00238037</c:v>
                </c:pt>
                <c:pt idx="1861">
                  <c:v>186.10237122000001</c:v>
                </c:pt>
                <c:pt idx="1862">
                  <c:v>186.20236206000001</c:v>
                </c:pt>
                <c:pt idx="1863">
                  <c:v>186.30235291</c:v>
                </c:pt>
                <c:pt idx="1864">
                  <c:v>186.40234375</c:v>
                </c:pt>
                <c:pt idx="1865">
                  <c:v>186.50233459</c:v>
                </c:pt>
                <c:pt idx="1866">
                  <c:v>186.60232543999999</c:v>
                </c:pt>
                <c:pt idx="1867">
                  <c:v>186.70231627999999</c:v>
                </c:pt>
                <c:pt idx="1868">
                  <c:v>186.80230713</c:v>
                </c:pt>
                <c:pt idx="1869">
                  <c:v>186.90229797000001</c:v>
                </c:pt>
                <c:pt idx="1870">
                  <c:v>187.00228881999999</c:v>
                </c:pt>
                <c:pt idx="1871">
                  <c:v>187.10227965999999</c:v>
                </c:pt>
                <c:pt idx="1872">
                  <c:v>187.20227051000001</c:v>
                </c:pt>
                <c:pt idx="1873">
                  <c:v>187.30226135000001</c:v>
                </c:pt>
                <c:pt idx="1874">
                  <c:v>187.40225219999999</c:v>
                </c:pt>
                <c:pt idx="1875">
                  <c:v>187.50222778</c:v>
                </c:pt>
                <c:pt idx="1876">
                  <c:v>187.60322571</c:v>
                </c:pt>
                <c:pt idx="1877">
                  <c:v>187.70321655000001</c:v>
                </c:pt>
                <c:pt idx="1878">
                  <c:v>187.80320739999999</c:v>
                </c:pt>
                <c:pt idx="1879">
                  <c:v>187.90319823999999</c:v>
                </c:pt>
                <c:pt idx="1880">
                  <c:v>188.00318909000001</c:v>
                </c:pt>
                <c:pt idx="1881">
                  <c:v>188.10317993000001</c:v>
                </c:pt>
                <c:pt idx="1882">
                  <c:v>188.20317077999999</c:v>
                </c:pt>
                <c:pt idx="1883">
                  <c:v>188.30316162</c:v>
                </c:pt>
                <c:pt idx="1884">
                  <c:v>188.40313721000001</c:v>
                </c:pt>
                <c:pt idx="1885">
                  <c:v>188.50312804999999</c:v>
                </c:pt>
                <c:pt idx="1886">
                  <c:v>188.6031189</c:v>
                </c:pt>
                <c:pt idx="1887">
                  <c:v>188.70310974</c:v>
                </c:pt>
                <c:pt idx="1888">
                  <c:v>188.80310059000001</c:v>
                </c:pt>
                <c:pt idx="1889">
                  <c:v>188.90309142999999</c:v>
                </c:pt>
                <c:pt idx="1890">
                  <c:v>189.00308228</c:v>
                </c:pt>
                <c:pt idx="1891">
                  <c:v>189.10307312</c:v>
                </c:pt>
                <c:pt idx="1892">
                  <c:v>189.20306396000001</c:v>
                </c:pt>
                <c:pt idx="1893">
                  <c:v>189.30305480999999</c:v>
                </c:pt>
                <c:pt idx="1894">
                  <c:v>189.40304565</c:v>
                </c:pt>
                <c:pt idx="1895">
                  <c:v>189.50303650000001</c:v>
                </c:pt>
                <c:pt idx="1896">
                  <c:v>189.60302734000001</c:v>
                </c:pt>
                <c:pt idx="1897">
                  <c:v>189.70301818999999</c:v>
                </c:pt>
                <c:pt idx="1898">
                  <c:v>189.80300903</c:v>
                </c:pt>
                <c:pt idx="1899">
                  <c:v>189.90299988000001</c:v>
                </c:pt>
                <c:pt idx="1900">
                  <c:v>190.00299072000001</c:v>
                </c:pt>
                <c:pt idx="1901">
                  <c:v>190.10298157</c:v>
                </c:pt>
                <c:pt idx="1902">
                  <c:v>190.20295715</c:v>
                </c:pt>
                <c:pt idx="1903">
                  <c:v>190.30294799999999</c:v>
                </c:pt>
                <c:pt idx="1904">
                  <c:v>190.40293883999999</c:v>
                </c:pt>
                <c:pt idx="1905">
                  <c:v>190.50292969</c:v>
                </c:pt>
                <c:pt idx="1906">
                  <c:v>190.60292053000001</c:v>
                </c:pt>
                <c:pt idx="1907">
                  <c:v>190.70291137999999</c:v>
                </c:pt>
                <c:pt idx="1908">
                  <c:v>190.80290221999999</c:v>
                </c:pt>
                <c:pt idx="1909">
                  <c:v>190.90289307</c:v>
                </c:pt>
                <c:pt idx="1910">
                  <c:v>191.00288391000001</c:v>
                </c:pt>
                <c:pt idx="1911">
                  <c:v>191.10287475999999</c:v>
                </c:pt>
                <c:pt idx="1912">
                  <c:v>191.2028656</c:v>
                </c:pt>
                <c:pt idx="1913">
                  <c:v>191.30285645000001</c:v>
                </c:pt>
                <c:pt idx="1914">
                  <c:v>191.40284729000001</c:v>
                </c:pt>
                <c:pt idx="1915">
                  <c:v>191.50283812999999</c:v>
                </c:pt>
                <c:pt idx="1916">
                  <c:v>191.60282898</c:v>
                </c:pt>
                <c:pt idx="1917">
                  <c:v>191.70281982</c:v>
                </c:pt>
                <c:pt idx="1918">
                  <c:v>191.80281067000001</c:v>
                </c:pt>
                <c:pt idx="1919">
                  <c:v>191.90280150999999</c:v>
                </c:pt>
                <c:pt idx="1920">
                  <c:v>192.0027771</c:v>
                </c:pt>
                <c:pt idx="1921">
                  <c:v>192.10276794000001</c:v>
                </c:pt>
                <c:pt idx="1922">
                  <c:v>192.20275878999999</c:v>
                </c:pt>
                <c:pt idx="1923">
                  <c:v>192.30274962999999</c:v>
                </c:pt>
                <c:pt idx="1924">
                  <c:v>192.40274048000001</c:v>
                </c:pt>
                <c:pt idx="1925">
                  <c:v>192.50273132000001</c:v>
                </c:pt>
                <c:pt idx="1926">
                  <c:v>192.60272216999999</c:v>
                </c:pt>
                <c:pt idx="1927">
                  <c:v>192.70271301</c:v>
                </c:pt>
                <c:pt idx="1928">
                  <c:v>192.80270386000001</c:v>
                </c:pt>
                <c:pt idx="1929">
                  <c:v>192.90269470000001</c:v>
                </c:pt>
                <c:pt idx="1930">
                  <c:v>193.00268555</c:v>
                </c:pt>
                <c:pt idx="1931">
                  <c:v>193.10267639</c:v>
                </c:pt>
                <c:pt idx="1932">
                  <c:v>193.20266724000001</c:v>
                </c:pt>
                <c:pt idx="1933">
                  <c:v>193.30265807999999</c:v>
                </c:pt>
                <c:pt idx="1934">
                  <c:v>193.40264893</c:v>
                </c:pt>
                <c:pt idx="1935">
                  <c:v>193.50263977</c:v>
                </c:pt>
                <c:pt idx="1936">
                  <c:v>193.60263062000001</c:v>
                </c:pt>
                <c:pt idx="1937">
                  <c:v>193.70262145999999</c:v>
                </c:pt>
                <c:pt idx="1938">
                  <c:v>193.80360413</c:v>
                </c:pt>
                <c:pt idx="1939">
                  <c:v>193.90359497</c:v>
                </c:pt>
                <c:pt idx="1940">
                  <c:v>194.00358582000001</c:v>
                </c:pt>
                <c:pt idx="1941">
                  <c:v>194.10357665999999</c:v>
                </c:pt>
                <c:pt idx="1942">
                  <c:v>194.20356749999999</c:v>
                </c:pt>
                <c:pt idx="1943">
                  <c:v>194.30355835</c:v>
                </c:pt>
                <c:pt idx="1944">
                  <c:v>194.40354919000001</c:v>
                </c:pt>
                <c:pt idx="1945">
                  <c:v>194.50354003999999</c:v>
                </c:pt>
                <c:pt idx="1946">
                  <c:v>194.60353087999999</c:v>
                </c:pt>
                <c:pt idx="1947">
                  <c:v>194.70352173000001</c:v>
                </c:pt>
                <c:pt idx="1948">
                  <c:v>194.80349731000001</c:v>
                </c:pt>
                <c:pt idx="1949">
                  <c:v>194.90348815999999</c:v>
                </c:pt>
                <c:pt idx="1950">
                  <c:v>195.003479</c:v>
                </c:pt>
                <c:pt idx="1951">
                  <c:v>195.10346985000001</c:v>
                </c:pt>
                <c:pt idx="1952">
                  <c:v>195.20346068999999</c:v>
                </c:pt>
                <c:pt idx="1953">
                  <c:v>195.30345154</c:v>
                </c:pt>
                <c:pt idx="1954">
                  <c:v>195.40344238</c:v>
                </c:pt>
                <c:pt idx="1955">
                  <c:v>195.50343323000001</c:v>
                </c:pt>
                <c:pt idx="1956">
                  <c:v>195.60342406999999</c:v>
                </c:pt>
                <c:pt idx="1957">
                  <c:v>195.70341492</c:v>
                </c:pt>
                <c:pt idx="1958">
                  <c:v>195.80340576</c:v>
                </c:pt>
                <c:pt idx="1959">
                  <c:v>195.90339660999999</c:v>
                </c:pt>
                <c:pt idx="1960">
                  <c:v>196.00338744999999</c:v>
                </c:pt>
                <c:pt idx="1961">
                  <c:v>196.1033783</c:v>
                </c:pt>
                <c:pt idx="1962">
                  <c:v>196.20336914000001</c:v>
                </c:pt>
                <c:pt idx="1963">
                  <c:v>196.30335998999999</c:v>
                </c:pt>
                <c:pt idx="1964">
                  <c:v>196.40335082999999</c:v>
                </c:pt>
                <c:pt idx="1965">
                  <c:v>196.50332642000001</c:v>
                </c:pt>
                <c:pt idx="1966">
                  <c:v>196.60331726000001</c:v>
                </c:pt>
                <c:pt idx="1967">
                  <c:v>196.70330810999999</c:v>
                </c:pt>
                <c:pt idx="1968">
                  <c:v>196.80329895</c:v>
                </c:pt>
                <c:pt idx="1969">
                  <c:v>196.90328979</c:v>
                </c:pt>
                <c:pt idx="1970">
                  <c:v>197.00328064000001</c:v>
                </c:pt>
                <c:pt idx="1971">
                  <c:v>197.10327147999999</c:v>
                </c:pt>
                <c:pt idx="1972">
                  <c:v>197.20326233</c:v>
                </c:pt>
                <c:pt idx="1973">
                  <c:v>197.30325317</c:v>
                </c:pt>
                <c:pt idx="1974">
                  <c:v>197.40324401999999</c:v>
                </c:pt>
                <c:pt idx="1975">
                  <c:v>197.50323485999999</c:v>
                </c:pt>
                <c:pt idx="1976">
                  <c:v>197.60322571</c:v>
                </c:pt>
                <c:pt idx="1977">
                  <c:v>197.70321655000001</c:v>
                </c:pt>
                <c:pt idx="1978">
                  <c:v>197.80320739999999</c:v>
                </c:pt>
                <c:pt idx="1979">
                  <c:v>197.90319823999999</c:v>
                </c:pt>
                <c:pt idx="1980">
                  <c:v>198.00318909000001</c:v>
                </c:pt>
                <c:pt idx="1981">
                  <c:v>198.10317993000001</c:v>
                </c:pt>
                <c:pt idx="1982">
                  <c:v>198.20317077999999</c:v>
                </c:pt>
                <c:pt idx="1983">
                  <c:v>198.30314636</c:v>
                </c:pt>
                <c:pt idx="1984">
                  <c:v>198.40313721000001</c:v>
                </c:pt>
                <c:pt idx="1985">
                  <c:v>198.50312804999999</c:v>
                </c:pt>
                <c:pt idx="1986">
                  <c:v>198.6031189</c:v>
                </c:pt>
                <c:pt idx="1987">
                  <c:v>198.70310974</c:v>
                </c:pt>
                <c:pt idx="1988">
                  <c:v>198.80310059000001</c:v>
                </c:pt>
                <c:pt idx="1989">
                  <c:v>198.90309142999999</c:v>
                </c:pt>
                <c:pt idx="1990">
                  <c:v>199.00308228</c:v>
                </c:pt>
                <c:pt idx="1991">
                  <c:v>199.10307312</c:v>
                </c:pt>
                <c:pt idx="1992">
                  <c:v>199.20306396000001</c:v>
                </c:pt>
                <c:pt idx="1993">
                  <c:v>199.30305480999999</c:v>
                </c:pt>
                <c:pt idx="1994">
                  <c:v>199.40304565</c:v>
                </c:pt>
                <c:pt idx="1995">
                  <c:v>199.50303650000001</c:v>
                </c:pt>
                <c:pt idx="1996">
                  <c:v>199.60302734000001</c:v>
                </c:pt>
                <c:pt idx="1997">
                  <c:v>199.70301818999999</c:v>
                </c:pt>
                <c:pt idx="1998">
                  <c:v>199.80300903</c:v>
                </c:pt>
                <c:pt idx="1999">
                  <c:v>199.90299988000001</c:v>
                </c:pt>
                <c:pt idx="2000">
                  <c:v>200.00398254000001</c:v>
                </c:pt>
                <c:pt idx="2001">
                  <c:v>200.10397338999999</c:v>
                </c:pt>
                <c:pt idx="2002">
                  <c:v>200.20396423</c:v>
                </c:pt>
                <c:pt idx="2003">
                  <c:v>200.30395508000001</c:v>
                </c:pt>
                <c:pt idx="2004">
                  <c:v>200.40394592000001</c:v>
                </c:pt>
                <c:pt idx="2005">
                  <c:v>200.50393677</c:v>
                </c:pt>
                <c:pt idx="2006">
                  <c:v>200.60392761</c:v>
                </c:pt>
                <c:pt idx="2007">
                  <c:v>200.70391846000001</c:v>
                </c:pt>
                <c:pt idx="2008">
                  <c:v>200.80390929999999</c:v>
                </c:pt>
                <c:pt idx="2009">
                  <c:v>200.90390015</c:v>
                </c:pt>
                <c:pt idx="2010">
                  <c:v>201.00389099</c:v>
                </c:pt>
                <c:pt idx="2011">
                  <c:v>201.10386657999999</c:v>
                </c:pt>
                <c:pt idx="2012">
                  <c:v>201.20385741999999</c:v>
                </c:pt>
                <c:pt idx="2013">
                  <c:v>201.30384827</c:v>
                </c:pt>
                <c:pt idx="2014">
                  <c:v>201.40383911000001</c:v>
                </c:pt>
                <c:pt idx="2015">
                  <c:v>201.50382995999999</c:v>
                </c:pt>
                <c:pt idx="2016">
                  <c:v>201.60382079999999</c:v>
                </c:pt>
                <c:pt idx="2017">
                  <c:v>201.70381165000001</c:v>
                </c:pt>
                <c:pt idx="2018">
                  <c:v>201.80380249000001</c:v>
                </c:pt>
                <c:pt idx="2019">
                  <c:v>201.90379333000001</c:v>
                </c:pt>
                <c:pt idx="2020">
                  <c:v>202.00378418</c:v>
                </c:pt>
                <c:pt idx="2021">
                  <c:v>202.10377502</c:v>
                </c:pt>
                <c:pt idx="2022">
                  <c:v>202.20376587000001</c:v>
                </c:pt>
                <c:pt idx="2023">
                  <c:v>202.30375670999999</c:v>
                </c:pt>
                <c:pt idx="2024">
                  <c:v>202.40374756</c:v>
                </c:pt>
                <c:pt idx="2025">
                  <c:v>202.5037384</c:v>
                </c:pt>
                <c:pt idx="2026">
                  <c:v>202.60372924999999</c:v>
                </c:pt>
                <c:pt idx="2027">
                  <c:v>202.70372008999999</c:v>
                </c:pt>
                <c:pt idx="2028">
                  <c:v>202.80371094</c:v>
                </c:pt>
                <c:pt idx="2029">
                  <c:v>202.90368652000001</c:v>
                </c:pt>
                <c:pt idx="2030">
                  <c:v>203.00367736999999</c:v>
                </c:pt>
                <c:pt idx="2031">
                  <c:v>203.10366821</c:v>
                </c:pt>
                <c:pt idx="2032">
                  <c:v>203.20365906000001</c:v>
                </c:pt>
                <c:pt idx="2033">
                  <c:v>203.30364990000001</c:v>
                </c:pt>
                <c:pt idx="2034">
                  <c:v>203.40364074999999</c:v>
                </c:pt>
                <c:pt idx="2035">
                  <c:v>203.50363159</c:v>
                </c:pt>
                <c:pt idx="2036">
                  <c:v>203.60362244000001</c:v>
                </c:pt>
                <c:pt idx="2037">
                  <c:v>203.70361328000001</c:v>
                </c:pt>
                <c:pt idx="2038">
                  <c:v>203.80360413</c:v>
                </c:pt>
                <c:pt idx="2039">
                  <c:v>203.90359497</c:v>
                </c:pt>
                <c:pt idx="2040">
                  <c:v>204.00358582000001</c:v>
                </c:pt>
                <c:pt idx="2041">
                  <c:v>204.10357665999999</c:v>
                </c:pt>
                <c:pt idx="2042">
                  <c:v>204.20356749999999</c:v>
                </c:pt>
                <c:pt idx="2043">
                  <c:v>204.30355835</c:v>
                </c:pt>
                <c:pt idx="2044">
                  <c:v>204.40354919000001</c:v>
                </c:pt>
                <c:pt idx="2045">
                  <c:v>204.50354003999999</c:v>
                </c:pt>
                <c:pt idx="2046">
                  <c:v>204.60353087999999</c:v>
                </c:pt>
                <c:pt idx="2047">
                  <c:v>204.70350647000001</c:v>
                </c:pt>
                <c:pt idx="2048">
                  <c:v>204.80349731000001</c:v>
                </c:pt>
                <c:pt idx="2049">
                  <c:v>204.90348815999999</c:v>
                </c:pt>
                <c:pt idx="2050">
                  <c:v>205.003479</c:v>
                </c:pt>
                <c:pt idx="2051">
                  <c:v>205.10346985000001</c:v>
                </c:pt>
                <c:pt idx="2052">
                  <c:v>205.20346068999999</c:v>
                </c:pt>
                <c:pt idx="2053">
                  <c:v>205.30345154</c:v>
                </c:pt>
                <c:pt idx="2054">
                  <c:v>205.40344238</c:v>
                </c:pt>
                <c:pt idx="2055">
                  <c:v>205.50343323000001</c:v>
                </c:pt>
                <c:pt idx="2056">
                  <c:v>205.60342406999999</c:v>
                </c:pt>
                <c:pt idx="2057">
                  <c:v>205.70341492</c:v>
                </c:pt>
                <c:pt idx="2058">
                  <c:v>205.80340576</c:v>
                </c:pt>
                <c:pt idx="2059">
                  <c:v>205.90339660999999</c:v>
                </c:pt>
                <c:pt idx="2060">
                  <c:v>206.00338744999999</c:v>
                </c:pt>
                <c:pt idx="2061">
                  <c:v>206.1033783</c:v>
                </c:pt>
                <c:pt idx="2062">
                  <c:v>206.20436096</c:v>
                </c:pt>
                <c:pt idx="2063">
                  <c:v>206.30435181000001</c:v>
                </c:pt>
                <c:pt idx="2064">
                  <c:v>206.40434264999999</c:v>
                </c:pt>
                <c:pt idx="2065">
                  <c:v>206.5043335</c:v>
                </c:pt>
                <c:pt idx="2066">
                  <c:v>206.60432434000001</c:v>
                </c:pt>
                <c:pt idx="2067">
                  <c:v>206.70431518999999</c:v>
                </c:pt>
                <c:pt idx="2068">
                  <c:v>206.80430602999999</c:v>
                </c:pt>
                <c:pt idx="2069">
                  <c:v>206.90429688</c:v>
                </c:pt>
                <c:pt idx="2070">
                  <c:v>207.00428772000001</c:v>
                </c:pt>
                <c:pt idx="2071">
                  <c:v>207.10427856000001</c:v>
                </c:pt>
                <c:pt idx="2072">
                  <c:v>207.20426940999999</c:v>
                </c:pt>
                <c:pt idx="2073">
                  <c:v>207.30426025</c:v>
                </c:pt>
                <c:pt idx="2074">
                  <c:v>207.40423584000001</c:v>
                </c:pt>
                <c:pt idx="2075">
                  <c:v>207.50422667999999</c:v>
                </c:pt>
                <c:pt idx="2076">
                  <c:v>207.60421753</c:v>
                </c:pt>
                <c:pt idx="2077">
                  <c:v>207.70420837</c:v>
                </c:pt>
                <c:pt idx="2078">
                  <c:v>207.80419921999999</c:v>
                </c:pt>
                <c:pt idx="2079">
                  <c:v>207.90419005999999</c:v>
                </c:pt>
                <c:pt idx="2080">
                  <c:v>208.00418091</c:v>
                </c:pt>
                <c:pt idx="2081">
                  <c:v>208.10417175000001</c:v>
                </c:pt>
                <c:pt idx="2082">
                  <c:v>208.20416259999999</c:v>
                </c:pt>
                <c:pt idx="2083">
                  <c:v>208.30415343999999</c:v>
                </c:pt>
                <c:pt idx="2084">
                  <c:v>208.40414429</c:v>
                </c:pt>
                <c:pt idx="2085">
                  <c:v>208.50413513000001</c:v>
                </c:pt>
                <c:pt idx="2086">
                  <c:v>208.60412597999999</c:v>
                </c:pt>
                <c:pt idx="2087">
                  <c:v>208.70411682</c:v>
                </c:pt>
                <c:pt idx="2088">
                  <c:v>208.80410767000001</c:v>
                </c:pt>
                <c:pt idx="2089">
                  <c:v>208.90409851000001</c:v>
                </c:pt>
                <c:pt idx="2090">
                  <c:v>209.00408935999999</c:v>
                </c:pt>
                <c:pt idx="2091">
                  <c:v>209.1040802</c:v>
                </c:pt>
                <c:pt idx="2092">
                  <c:v>209.20405579000001</c:v>
                </c:pt>
                <c:pt idx="2093">
                  <c:v>209.30404662999999</c:v>
                </c:pt>
                <c:pt idx="2094">
                  <c:v>209.40403748</c:v>
                </c:pt>
                <c:pt idx="2095">
                  <c:v>209.50402832</c:v>
                </c:pt>
                <c:pt idx="2096">
                  <c:v>209.60401916999999</c:v>
                </c:pt>
                <c:pt idx="2097">
                  <c:v>209.70401000999999</c:v>
                </c:pt>
                <c:pt idx="2098">
                  <c:v>209.80400084999999</c:v>
                </c:pt>
                <c:pt idx="2099">
                  <c:v>209.90399170000001</c:v>
                </c:pt>
                <c:pt idx="2100">
                  <c:v>210.00398254000001</c:v>
                </c:pt>
                <c:pt idx="2101">
                  <c:v>210.10397338999999</c:v>
                </c:pt>
                <c:pt idx="2102">
                  <c:v>210.20396423</c:v>
                </c:pt>
                <c:pt idx="2103">
                  <c:v>210.30395508000001</c:v>
                </c:pt>
                <c:pt idx="2104">
                  <c:v>210.40394592000001</c:v>
                </c:pt>
                <c:pt idx="2105">
                  <c:v>210.50393677</c:v>
                </c:pt>
                <c:pt idx="2106">
                  <c:v>210.60392761</c:v>
                </c:pt>
                <c:pt idx="2107">
                  <c:v>210.70391846000001</c:v>
                </c:pt>
                <c:pt idx="2108">
                  <c:v>210.80390929999999</c:v>
                </c:pt>
                <c:pt idx="2109">
                  <c:v>210.90390015</c:v>
                </c:pt>
                <c:pt idx="2110">
                  <c:v>211.00387573</c:v>
                </c:pt>
                <c:pt idx="2111">
                  <c:v>211.10386657999999</c:v>
                </c:pt>
                <c:pt idx="2112">
                  <c:v>211.20385741999999</c:v>
                </c:pt>
                <c:pt idx="2113">
                  <c:v>211.30384827</c:v>
                </c:pt>
                <c:pt idx="2114">
                  <c:v>211.40383911000001</c:v>
                </c:pt>
                <c:pt idx="2115">
                  <c:v>211.50382995999999</c:v>
                </c:pt>
                <c:pt idx="2116">
                  <c:v>211.60382079999999</c:v>
                </c:pt>
                <c:pt idx="2117">
                  <c:v>211.70381165000001</c:v>
                </c:pt>
                <c:pt idx="2118">
                  <c:v>211.80380249000001</c:v>
                </c:pt>
                <c:pt idx="2119">
                  <c:v>211.90379333000001</c:v>
                </c:pt>
                <c:pt idx="2120">
                  <c:v>212.00378418</c:v>
                </c:pt>
                <c:pt idx="2121">
                  <c:v>212.10377502</c:v>
                </c:pt>
                <c:pt idx="2122">
                  <c:v>212.20376587000001</c:v>
                </c:pt>
                <c:pt idx="2123">
                  <c:v>212.30375670999999</c:v>
                </c:pt>
                <c:pt idx="2124">
                  <c:v>212.40473938</c:v>
                </c:pt>
                <c:pt idx="2125">
                  <c:v>212.50473022</c:v>
                </c:pt>
                <c:pt idx="2126">
                  <c:v>212.60472107000001</c:v>
                </c:pt>
                <c:pt idx="2127">
                  <c:v>212.70471190999999</c:v>
                </c:pt>
                <c:pt idx="2128">
                  <c:v>212.80470276</c:v>
                </c:pt>
                <c:pt idx="2129">
                  <c:v>212.9046936</c:v>
                </c:pt>
                <c:pt idx="2130">
                  <c:v>213.00468445000001</c:v>
                </c:pt>
                <c:pt idx="2131">
                  <c:v>213.10467528999999</c:v>
                </c:pt>
                <c:pt idx="2132">
                  <c:v>213.20466614</c:v>
                </c:pt>
                <c:pt idx="2133">
                  <c:v>213.30465698</c:v>
                </c:pt>
                <c:pt idx="2134">
                  <c:v>213.40464782999999</c:v>
                </c:pt>
                <c:pt idx="2135">
                  <c:v>213.50463866999999</c:v>
                </c:pt>
                <c:pt idx="2136">
                  <c:v>213.60462952</c:v>
                </c:pt>
                <c:pt idx="2137">
                  <c:v>213.70460510000001</c:v>
                </c:pt>
                <c:pt idx="2138">
                  <c:v>213.80459594999999</c:v>
                </c:pt>
                <c:pt idx="2139">
                  <c:v>213.90458679</c:v>
                </c:pt>
                <c:pt idx="2140">
                  <c:v>214.00457764000001</c:v>
                </c:pt>
                <c:pt idx="2141">
                  <c:v>214.10456848000001</c:v>
                </c:pt>
                <c:pt idx="2142">
                  <c:v>214.20455933</c:v>
                </c:pt>
                <c:pt idx="2143">
                  <c:v>214.30455017</c:v>
                </c:pt>
                <c:pt idx="2144">
                  <c:v>214.40454102000001</c:v>
                </c:pt>
                <c:pt idx="2145">
                  <c:v>214.50453185999999</c:v>
                </c:pt>
                <c:pt idx="2146">
                  <c:v>214.60452271</c:v>
                </c:pt>
                <c:pt idx="2147">
                  <c:v>214.70451355</c:v>
                </c:pt>
                <c:pt idx="2148">
                  <c:v>214.80450439000001</c:v>
                </c:pt>
                <c:pt idx="2149">
                  <c:v>214.90449523999999</c:v>
                </c:pt>
                <c:pt idx="2150">
                  <c:v>215.00448607999999</c:v>
                </c:pt>
                <c:pt idx="2151">
                  <c:v>215.10447693</c:v>
                </c:pt>
                <c:pt idx="2152">
                  <c:v>215.20446777000001</c:v>
                </c:pt>
                <c:pt idx="2153">
                  <c:v>215.30445861999999</c:v>
                </c:pt>
                <c:pt idx="2154">
                  <c:v>215.40444946</c:v>
                </c:pt>
                <c:pt idx="2155">
                  <c:v>215.50442505000001</c:v>
                </c:pt>
                <c:pt idx="2156">
                  <c:v>215.60441589000001</c:v>
                </c:pt>
                <c:pt idx="2157">
                  <c:v>215.70440674</c:v>
                </c:pt>
                <c:pt idx="2158">
                  <c:v>215.80439758</c:v>
                </c:pt>
                <c:pt idx="2159">
                  <c:v>215.90438843000001</c:v>
                </c:pt>
                <c:pt idx="2160">
                  <c:v>216.00437926999999</c:v>
                </c:pt>
                <c:pt idx="2161">
                  <c:v>216.10437012</c:v>
                </c:pt>
                <c:pt idx="2162">
                  <c:v>216.20436096</c:v>
                </c:pt>
                <c:pt idx="2163">
                  <c:v>216.30435181000001</c:v>
                </c:pt>
                <c:pt idx="2164">
                  <c:v>216.40434264999999</c:v>
                </c:pt>
                <c:pt idx="2165">
                  <c:v>216.5043335</c:v>
                </c:pt>
                <c:pt idx="2166">
                  <c:v>216.60432434000001</c:v>
                </c:pt>
                <c:pt idx="2167">
                  <c:v>216.70431518999999</c:v>
                </c:pt>
                <c:pt idx="2168">
                  <c:v>216.80430602999999</c:v>
                </c:pt>
                <c:pt idx="2169">
                  <c:v>216.90429688</c:v>
                </c:pt>
                <c:pt idx="2170">
                  <c:v>217.00428772000001</c:v>
                </c:pt>
                <c:pt idx="2171">
                  <c:v>217.10427856000001</c:v>
                </c:pt>
                <c:pt idx="2172">
                  <c:v>217.20426940999999</c:v>
                </c:pt>
                <c:pt idx="2173">
                  <c:v>217.30424500000001</c:v>
                </c:pt>
                <c:pt idx="2174">
                  <c:v>217.40423584000001</c:v>
                </c:pt>
                <c:pt idx="2175">
                  <c:v>217.50422667999999</c:v>
                </c:pt>
                <c:pt idx="2176">
                  <c:v>217.60421753</c:v>
                </c:pt>
                <c:pt idx="2177">
                  <c:v>217.70420837</c:v>
                </c:pt>
                <c:pt idx="2178">
                  <c:v>217.80419921999999</c:v>
                </c:pt>
                <c:pt idx="2179">
                  <c:v>217.90419005999999</c:v>
                </c:pt>
                <c:pt idx="2180">
                  <c:v>218.00418091</c:v>
                </c:pt>
                <c:pt idx="2181">
                  <c:v>218.10417175000001</c:v>
                </c:pt>
                <c:pt idx="2182">
                  <c:v>218.20416259999999</c:v>
                </c:pt>
                <c:pt idx="2183">
                  <c:v>218.30415343999999</c:v>
                </c:pt>
                <c:pt idx="2184">
                  <c:v>218.40414429</c:v>
                </c:pt>
                <c:pt idx="2185">
                  <c:v>218.50413513000001</c:v>
                </c:pt>
                <c:pt idx="2186">
                  <c:v>218.60511779999999</c:v>
                </c:pt>
                <c:pt idx="2187">
                  <c:v>218.70510863999999</c:v>
                </c:pt>
                <c:pt idx="2188">
                  <c:v>218.80509949</c:v>
                </c:pt>
                <c:pt idx="2189">
                  <c:v>218.90509033000001</c:v>
                </c:pt>
                <c:pt idx="2190">
                  <c:v>219.00508117999999</c:v>
                </c:pt>
                <c:pt idx="2191">
                  <c:v>219.10507201999999</c:v>
                </c:pt>
                <c:pt idx="2192">
                  <c:v>219.20506287000001</c:v>
                </c:pt>
                <c:pt idx="2193">
                  <c:v>219.30505371000001</c:v>
                </c:pt>
                <c:pt idx="2194">
                  <c:v>219.40504455999999</c:v>
                </c:pt>
                <c:pt idx="2195">
                  <c:v>219.5050354</c:v>
                </c:pt>
                <c:pt idx="2196">
                  <c:v>219.60502625000001</c:v>
                </c:pt>
                <c:pt idx="2197">
                  <c:v>219.70501709000001</c:v>
                </c:pt>
                <c:pt idx="2198">
                  <c:v>219.80500792999999</c:v>
                </c:pt>
                <c:pt idx="2199">
                  <c:v>219.90499878</c:v>
                </c:pt>
                <c:pt idx="2200">
                  <c:v>220.00497437000001</c:v>
                </c:pt>
                <c:pt idx="2201">
                  <c:v>220.10496520999999</c:v>
                </c:pt>
                <c:pt idx="2202">
                  <c:v>220.20495604999999</c:v>
                </c:pt>
                <c:pt idx="2203">
                  <c:v>220.3049469</c:v>
                </c:pt>
                <c:pt idx="2204">
                  <c:v>220.40493774000001</c:v>
                </c:pt>
                <c:pt idx="2205">
                  <c:v>220.50492858999999</c:v>
                </c:pt>
                <c:pt idx="2206">
                  <c:v>220.60491943</c:v>
                </c:pt>
                <c:pt idx="2207">
                  <c:v>220.70491028000001</c:v>
                </c:pt>
                <c:pt idx="2208">
                  <c:v>220.80490112000001</c:v>
                </c:pt>
                <c:pt idx="2209">
                  <c:v>220.90489196999999</c:v>
                </c:pt>
                <c:pt idx="2210">
                  <c:v>221.00488281</c:v>
                </c:pt>
                <c:pt idx="2211">
                  <c:v>221.10487366000001</c:v>
                </c:pt>
                <c:pt idx="2212">
                  <c:v>221.20486450000001</c:v>
                </c:pt>
                <c:pt idx="2213">
                  <c:v>221.30485535</c:v>
                </c:pt>
                <c:pt idx="2214">
                  <c:v>221.40484619</c:v>
                </c:pt>
                <c:pt idx="2215">
                  <c:v>221.50483704000001</c:v>
                </c:pt>
                <c:pt idx="2216">
                  <c:v>221.60482787999999</c:v>
                </c:pt>
                <c:pt idx="2217">
                  <c:v>221.70481873</c:v>
                </c:pt>
                <c:pt idx="2218">
                  <c:v>221.80479431000001</c:v>
                </c:pt>
                <c:pt idx="2219">
                  <c:v>221.90478515999999</c:v>
                </c:pt>
                <c:pt idx="2220">
                  <c:v>222.00477599999999</c:v>
                </c:pt>
                <c:pt idx="2221">
                  <c:v>222.10476685</c:v>
                </c:pt>
                <c:pt idx="2222">
                  <c:v>222.20475769000001</c:v>
                </c:pt>
                <c:pt idx="2223">
                  <c:v>222.30474853999999</c:v>
                </c:pt>
                <c:pt idx="2224">
                  <c:v>222.40473938</c:v>
                </c:pt>
                <c:pt idx="2225">
                  <c:v>222.50473022</c:v>
                </c:pt>
                <c:pt idx="2226">
                  <c:v>222.60472107000001</c:v>
                </c:pt>
                <c:pt idx="2227">
                  <c:v>222.70471190999999</c:v>
                </c:pt>
                <c:pt idx="2228">
                  <c:v>222.80470276</c:v>
                </c:pt>
                <c:pt idx="2229">
                  <c:v>222.9046936</c:v>
                </c:pt>
                <c:pt idx="2230">
                  <c:v>223.00468445000001</c:v>
                </c:pt>
                <c:pt idx="2231">
                  <c:v>223.10467528999999</c:v>
                </c:pt>
                <c:pt idx="2232">
                  <c:v>223.20466614</c:v>
                </c:pt>
                <c:pt idx="2233">
                  <c:v>223.30465698</c:v>
                </c:pt>
                <c:pt idx="2234">
                  <c:v>223.40464782999999</c:v>
                </c:pt>
                <c:pt idx="2235">
                  <c:v>223.50463866999999</c:v>
                </c:pt>
                <c:pt idx="2236">
                  <c:v>223.60461426000001</c:v>
                </c:pt>
                <c:pt idx="2237">
                  <c:v>223.70460510000001</c:v>
                </c:pt>
                <c:pt idx="2238">
                  <c:v>223.80459594999999</c:v>
                </c:pt>
                <c:pt idx="2239">
                  <c:v>223.90458679</c:v>
                </c:pt>
                <c:pt idx="2240">
                  <c:v>224.00457764000001</c:v>
                </c:pt>
                <c:pt idx="2241">
                  <c:v>224.10456848000001</c:v>
                </c:pt>
                <c:pt idx="2242">
                  <c:v>224.20455933</c:v>
                </c:pt>
                <c:pt idx="2243">
                  <c:v>224.30455017</c:v>
                </c:pt>
                <c:pt idx="2244">
                  <c:v>224.40454102000001</c:v>
                </c:pt>
                <c:pt idx="2245">
                  <c:v>224.50453185999999</c:v>
                </c:pt>
                <c:pt idx="2246">
                  <c:v>224.60452271</c:v>
                </c:pt>
                <c:pt idx="2247">
                  <c:v>224.70451355</c:v>
                </c:pt>
                <c:pt idx="2248">
                  <c:v>224.80549622000001</c:v>
                </c:pt>
                <c:pt idx="2249">
                  <c:v>224.90548706000001</c:v>
                </c:pt>
                <c:pt idx="2250">
                  <c:v>225.00547791</c:v>
                </c:pt>
                <c:pt idx="2251">
                  <c:v>225.10546875</c:v>
                </c:pt>
                <c:pt idx="2252">
                  <c:v>225.20545959</c:v>
                </c:pt>
                <c:pt idx="2253">
                  <c:v>225.30545043999999</c:v>
                </c:pt>
                <c:pt idx="2254">
                  <c:v>225.40544127999999</c:v>
                </c:pt>
                <c:pt idx="2255">
                  <c:v>225.50543213</c:v>
                </c:pt>
                <c:pt idx="2256">
                  <c:v>225.60542297000001</c:v>
                </c:pt>
                <c:pt idx="2257">
                  <c:v>225.70541381999999</c:v>
                </c:pt>
                <c:pt idx="2258">
                  <c:v>225.80540465999999</c:v>
                </c:pt>
                <c:pt idx="2259">
                  <c:v>225.90539551000001</c:v>
                </c:pt>
                <c:pt idx="2260">
                  <c:v>226.00538635000001</c:v>
                </c:pt>
                <c:pt idx="2261">
                  <c:v>226.10537719999999</c:v>
                </c:pt>
                <c:pt idx="2262">
                  <c:v>226.20536804</c:v>
                </c:pt>
                <c:pt idx="2263">
                  <c:v>226.30535889000001</c:v>
                </c:pt>
                <c:pt idx="2264">
                  <c:v>226.40533447000001</c:v>
                </c:pt>
                <c:pt idx="2265">
                  <c:v>226.50532532</c:v>
                </c:pt>
                <c:pt idx="2266">
                  <c:v>226.60531616</c:v>
                </c:pt>
                <c:pt idx="2267">
                  <c:v>226.70530701000001</c:v>
                </c:pt>
                <c:pt idx="2268">
                  <c:v>226.80529784999999</c:v>
                </c:pt>
                <c:pt idx="2269">
                  <c:v>226.9052887</c:v>
                </c:pt>
                <c:pt idx="2270">
                  <c:v>227.00527954</c:v>
                </c:pt>
                <c:pt idx="2271">
                  <c:v>227.10527038999999</c:v>
                </c:pt>
                <c:pt idx="2272">
                  <c:v>227.20526122999999</c:v>
                </c:pt>
                <c:pt idx="2273">
                  <c:v>227.30525208</c:v>
                </c:pt>
                <c:pt idx="2274">
                  <c:v>227.40524292000001</c:v>
                </c:pt>
                <c:pt idx="2275">
                  <c:v>227.50523376000001</c:v>
                </c:pt>
                <c:pt idx="2276">
                  <c:v>227.60522460999999</c:v>
                </c:pt>
                <c:pt idx="2277">
                  <c:v>227.70521545</c:v>
                </c:pt>
                <c:pt idx="2278">
                  <c:v>227.80520630000001</c:v>
                </c:pt>
                <c:pt idx="2279">
                  <c:v>227.90519714000001</c:v>
                </c:pt>
                <c:pt idx="2280">
                  <c:v>228.00518799</c:v>
                </c:pt>
                <c:pt idx="2281">
                  <c:v>228.10517883</c:v>
                </c:pt>
                <c:pt idx="2282">
                  <c:v>228.20515442000001</c:v>
                </c:pt>
                <c:pt idx="2283">
                  <c:v>228.30514525999999</c:v>
                </c:pt>
                <c:pt idx="2284">
                  <c:v>228.40513611</c:v>
                </c:pt>
                <c:pt idx="2285">
                  <c:v>228.50512695</c:v>
                </c:pt>
                <c:pt idx="2286">
                  <c:v>228.60511779999999</c:v>
                </c:pt>
                <c:pt idx="2287">
                  <c:v>228.70510863999999</c:v>
                </c:pt>
                <c:pt idx="2288">
                  <c:v>228.80509949</c:v>
                </c:pt>
                <c:pt idx="2289">
                  <c:v>228.90509033000001</c:v>
                </c:pt>
                <c:pt idx="2290">
                  <c:v>229.00508117999999</c:v>
                </c:pt>
                <c:pt idx="2291">
                  <c:v>229.10507201999999</c:v>
                </c:pt>
                <c:pt idx="2292">
                  <c:v>229.20506287000001</c:v>
                </c:pt>
                <c:pt idx="2293">
                  <c:v>229.30505371000001</c:v>
                </c:pt>
                <c:pt idx="2294">
                  <c:v>229.40504455999999</c:v>
                </c:pt>
                <c:pt idx="2295">
                  <c:v>229.5050354</c:v>
                </c:pt>
                <c:pt idx="2296">
                  <c:v>229.60502625000001</c:v>
                </c:pt>
                <c:pt idx="2297">
                  <c:v>229.70501709000001</c:v>
                </c:pt>
                <c:pt idx="2298">
                  <c:v>229.80500792999999</c:v>
                </c:pt>
                <c:pt idx="2299">
                  <c:v>229.90499878</c:v>
                </c:pt>
                <c:pt idx="2300">
                  <c:v>230.00497437000001</c:v>
                </c:pt>
                <c:pt idx="2301">
                  <c:v>230.10496520999999</c:v>
                </c:pt>
                <c:pt idx="2302">
                  <c:v>230.20495604999999</c:v>
                </c:pt>
                <c:pt idx="2303">
                  <c:v>230.3049469</c:v>
                </c:pt>
                <c:pt idx="2304">
                  <c:v>230.40493774000001</c:v>
                </c:pt>
                <c:pt idx="2305">
                  <c:v>230.50492858999999</c:v>
                </c:pt>
                <c:pt idx="2306">
                  <c:v>230.60491943</c:v>
                </c:pt>
                <c:pt idx="2307">
                  <c:v>230.70491028000001</c:v>
                </c:pt>
                <c:pt idx="2308">
                  <c:v>230.80490112000001</c:v>
                </c:pt>
                <c:pt idx="2309">
                  <c:v>230.90489196999999</c:v>
                </c:pt>
                <c:pt idx="2310">
                  <c:v>231.00587462999999</c:v>
                </c:pt>
                <c:pt idx="2311">
                  <c:v>231.10586548000001</c:v>
                </c:pt>
                <c:pt idx="2312">
                  <c:v>231.20585632000001</c:v>
                </c:pt>
                <c:pt idx="2313">
                  <c:v>231.30584716999999</c:v>
                </c:pt>
                <c:pt idx="2314">
                  <c:v>231.40583801</c:v>
                </c:pt>
                <c:pt idx="2315">
                  <c:v>231.50582886000001</c:v>
                </c:pt>
                <c:pt idx="2316">
                  <c:v>231.60581970000001</c:v>
                </c:pt>
                <c:pt idx="2317">
                  <c:v>231.70581055</c:v>
                </c:pt>
                <c:pt idx="2318">
                  <c:v>231.80580139</c:v>
                </c:pt>
                <c:pt idx="2319">
                  <c:v>231.90579224000001</c:v>
                </c:pt>
                <c:pt idx="2320">
                  <c:v>232.00578307999999</c:v>
                </c:pt>
                <c:pt idx="2321">
                  <c:v>232.10577393</c:v>
                </c:pt>
                <c:pt idx="2322">
                  <c:v>232.20576477</c:v>
                </c:pt>
                <c:pt idx="2323">
                  <c:v>232.30575562000001</c:v>
                </c:pt>
                <c:pt idx="2324">
                  <c:v>232.40574645999999</c:v>
                </c:pt>
                <c:pt idx="2325">
                  <c:v>232.50573729999999</c:v>
                </c:pt>
                <c:pt idx="2326">
                  <c:v>232.60572815</c:v>
                </c:pt>
                <c:pt idx="2327">
                  <c:v>232.70570373999999</c:v>
                </c:pt>
                <c:pt idx="2328">
                  <c:v>232.80569457999999</c:v>
                </c:pt>
                <c:pt idx="2329">
                  <c:v>232.90568542</c:v>
                </c:pt>
                <c:pt idx="2330">
                  <c:v>233.00567627000001</c:v>
                </c:pt>
                <c:pt idx="2331">
                  <c:v>233.10566711000001</c:v>
                </c:pt>
                <c:pt idx="2332">
                  <c:v>233.20565796</c:v>
                </c:pt>
                <c:pt idx="2333">
                  <c:v>233.3056488</c:v>
                </c:pt>
                <c:pt idx="2334">
                  <c:v>233.40563965000001</c:v>
                </c:pt>
                <c:pt idx="2335">
                  <c:v>233.50563048999999</c:v>
                </c:pt>
                <c:pt idx="2336">
                  <c:v>233.60562134</c:v>
                </c:pt>
                <c:pt idx="2337">
                  <c:v>233.70561218</c:v>
                </c:pt>
                <c:pt idx="2338">
                  <c:v>233.80560302999999</c:v>
                </c:pt>
                <c:pt idx="2339">
                  <c:v>233.90559386999999</c:v>
                </c:pt>
                <c:pt idx="2340">
                  <c:v>234.00558472</c:v>
                </c:pt>
                <c:pt idx="2341">
                  <c:v>234.10557556000001</c:v>
                </c:pt>
                <c:pt idx="2342">
                  <c:v>234.20556640999999</c:v>
                </c:pt>
                <c:pt idx="2343">
                  <c:v>234.30555724999999</c:v>
                </c:pt>
                <c:pt idx="2344">
                  <c:v>234.4055481</c:v>
                </c:pt>
                <c:pt idx="2345">
                  <c:v>234.50552368000001</c:v>
                </c:pt>
                <c:pt idx="2346">
                  <c:v>234.60551452999999</c:v>
                </c:pt>
                <c:pt idx="2347">
                  <c:v>234.70550537</c:v>
                </c:pt>
                <c:pt idx="2348">
                  <c:v>234.80549622000001</c:v>
                </c:pt>
                <c:pt idx="2349">
                  <c:v>234.90548706000001</c:v>
                </c:pt>
                <c:pt idx="2350">
                  <c:v>235.00547791</c:v>
                </c:pt>
                <c:pt idx="2351">
                  <c:v>235.10546875</c:v>
                </c:pt>
                <c:pt idx="2352">
                  <c:v>235.20545959</c:v>
                </c:pt>
                <c:pt idx="2353">
                  <c:v>235.30545043999999</c:v>
                </c:pt>
                <c:pt idx="2354">
                  <c:v>235.40544127999999</c:v>
                </c:pt>
                <c:pt idx="2355">
                  <c:v>235.50543213</c:v>
                </c:pt>
                <c:pt idx="2356">
                  <c:v>235.60542297000001</c:v>
                </c:pt>
                <c:pt idx="2357">
                  <c:v>235.70541381999999</c:v>
                </c:pt>
                <c:pt idx="2358">
                  <c:v>235.80540465999999</c:v>
                </c:pt>
                <c:pt idx="2359">
                  <c:v>235.90539551000001</c:v>
                </c:pt>
                <c:pt idx="2360">
                  <c:v>236.00538635000001</c:v>
                </c:pt>
                <c:pt idx="2361">
                  <c:v>236.10537719999999</c:v>
                </c:pt>
                <c:pt idx="2362">
                  <c:v>236.20536804</c:v>
                </c:pt>
                <c:pt idx="2363">
                  <c:v>236.30534363000001</c:v>
                </c:pt>
                <c:pt idx="2364">
                  <c:v>236.40533447000001</c:v>
                </c:pt>
                <c:pt idx="2365">
                  <c:v>236.50532532</c:v>
                </c:pt>
                <c:pt idx="2366">
                  <c:v>236.60531616</c:v>
                </c:pt>
                <c:pt idx="2367">
                  <c:v>236.70530701000001</c:v>
                </c:pt>
                <c:pt idx="2368">
                  <c:v>236.80529784999999</c:v>
                </c:pt>
                <c:pt idx="2369">
                  <c:v>236.9052887</c:v>
                </c:pt>
                <c:pt idx="2370">
                  <c:v>237.00527954</c:v>
                </c:pt>
                <c:pt idx="2371">
                  <c:v>237.10527038999999</c:v>
                </c:pt>
                <c:pt idx="2372">
                  <c:v>237.20625304999999</c:v>
                </c:pt>
                <c:pt idx="2373">
                  <c:v>237.3062439</c:v>
                </c:pt>
                <c:pt idx="2374">
                  <c:v>237.40623474</c:v>
                </c:pt>
                <c:pt idx="2375">
                  <c:v>237.50622559000001</c:v>
                </c:pt>
                <c:pt idx="2376">
                  <c:v>237.60621642999999</c:v>
                </c:pt>
                <c:pt idx="2377">
                  <c:v>237.70620728</c:v>
                </c:pt>
                <c:pt idx="2378">
                  <c:v>237.80619812</c:v>
                </c:pt>
                <c:pt idx="2379">
                  <c:v>237.90618896000001</c:v>
                </c:pt>
                <c:pt idx="2380">
                  <c:v>238.00617980999999</c:v>
                </c:pt>
                <c:pt idx="2381">
                  <c:v>238.10617065</c:v>
                </c:pt>
                <c:pt idx="2382">
                  <c:v>238.20616150000001</c:v>
                </c:pt>
                <c:pt idx="2383">
                  <c:v>238.30615234000001</c:v>
                </c:pt>
                <c:pt idx="2384">
                  <c:v>238.40614318999999</c:v>
                </c:pt>
                <c:pt idx="2385">
                  <c:v>238.50613403</c:v>
                </c:pt>
                <c:pt idx="2386">
                  <c:v>238.60612488000001</c:v>
                </c:pt>
                <c:pt idx="2387">
                  <c:v>238.70611572000001</c:v>
                </c:pt>
                <c:pt idx="2388">
                  <c:v>238.80610657</c:v>
                </c:pt>
                <c:pt idx="2389">
                  <c:v>238.90609741</c:v>
                </c:pt>
                <c:pt idx="2390">
                  <c:v>239.00607299999999</c:v>
                </c:pt>
                <c:pt idx="2391">
                  <c:v>239.10606383999999</c:v>
                </c:pt>
                <c:pt idx="2392">
                  <c:v>239.20605469</c:v>
                </c:pt>
                <c:pt idx="2393">
                  <c:v>239.30604553000001</c:v>
                </c:pt>
                <c:pt idx="2394">
                  <c:v>239.40603637999999</c:v>
                </c:pt>
                <c:pt idx="2395">
                  <c:v>239.50602721999999</c:v>
                </c:pt>
                <c:pt idx="2396">
                  <c:v>239.60601807</c:v>
                </c:pt>
                <c:pt idx="2397">
                  <c:v>239.70600891000001</c:v>
                </c:pt>
                <c:pt idx="2398">
                  <c:v>239.80599975999999</c:v>
                </c:pt>
                <c:pt idx="2399">
                  <c:v>239.9059906</c:v>
                </c:pt>
                <c:pt idx="2400">
                  <c:v>240.00598145000001</c:v>
                </c:pt>
                <c:pt idx="2401">
                  <c:v>240.10597229000001</c:v>
                </c:pt>
                <c:pt idx="2402">
                  <c:v>240.20596312999999</c:v>
                </c:pt>
                <c:pt idx="2403">
                  <c:v>240.30595398</c:v>
                </c:pt>
                <c:pt idx="2404">
                  <c:v>240.40594482</c:v>
                </c:pt>
                <c:pt idx="2405">
                  <c:v>240.50593567000001</c:v>
                </c:pt>
                <c:pt idx="2406">
                  <c:v>240.60592650999999</c:v>
                </c:pt>
                <c:pt idx="2407">
                  <c:v>240.70591736</c:v>
                </c:pt>
                <c:pt idx="2408">
                  <c:v>240.80589294000001</c:v>
                </c:pt>
                <c:pt idx="2409">
                  <c:v>240.90588378999999</c:v>
                </c:pt>
                <c:pt idx="2410">
                  <c:v>241.00587462999999</c:v>
                </c:pt>
                <c:pt idx="2411">
                  <c:v>241.10586548000001</c:v>
                </c:pt>
                <c:pt idx="2412">
                  <c:v>241.20585632000001</c:v>
                </c:pt>
                <c:pt idx="2413">
                  <c:v>241.30584716999999</c:v>
                </c:pt>
                <c:pt idx="2414">
                  <c:v>241.40583801</c:v>
                </c:pt>
                <c:pt idx="2415">
                  <c:v>241.50582886000001</c:v>
                </c:pt>
                <c:pt idx="2416">
                  <c:v>241.60581970000001</c:v>
                </c:pt>
                <c:pt idx="2417">
                  <c:v>241.70581055</c:v>
                </c:pt>
                <c:pt idx="2418">
                  <c:v>241.80580139</c:v>
                </c:pt>
                <c:pt idx="2419">
                  <c:v>241.90579224000001</c:v>
                </c:pt>
                <c:pt idx="2420">
                  <c:v>242.00578307999999</c:v>
                </c:pt>
                <c:pt idx="2421">
                  <c:v>242.10577393</c:v>
                </c:pt>
                <c:pt idx="2422">
                  <c:v>242.20576477</c:v>
                </c:pt>
                <c:pt idx="2423">
                  <c:v>242.30575562000001</c:v>
                </c:pt>
                <c:pt idx="2424">
                  <c:v>242.40574645999999</c:v>
                </c:pt>
                <c:pt idx="2425">
                  <c:v>242.50573729999999</c:v>
                </c:pt>
                <c:pt idx="2426">
                  <c:v>242.60571289000001</c:v>
                </c:pt>
                <c:pt idx="2427">
                  <c:v>242.70570373999999</c:v>
                </c:pt>
                <c:pt idx="2428">
                  <c:v>242.80569457999999</c:v>
                </c:pt>
                <c:pt idx="2429">
                  <c:v>242.90568542</c:v>
                </c:pt>
                <c:pt idx="2430">
                  <c:v>243.00567627000001</c:v>
                </c:pt>
                <c:pt idx="2431">
                  <c:v>243.10566711000001</c:v>
                </c:pt>
                <c:pt idx="2432">
                  <c:v>243.20565796</c:v>
                </c:pt>
                <c:pt idx="2433">
                  <c:v>243.3056488</c:v>
                </c:pt>
                <c:pt idx="2434">
                  <c:v>243.40664673000001</c:v>
                </c:pt>
                <c:pt idx="2435">
                  <c:v>243.50662231000001</c:v>
                </c:pt>
                <c:pt idx="2436">
                  <c:v>243.60661315999999</c:v>
                </c:pt>
                <c:pt idx="2437">
                  <c:v>243.706604</c:v>
                </c:pt>
                <c:pt idx="2438">
                  <c:v>243.80659485000001</c:v>
                </c:pt>
                <c:pt idx="2439">
                  <c:v>243.90658568999999</c:v>
                </c:pt>
                <c:pt idx="2440">
                  <c:v>244.00657654</c:v>
                </c:pt>
                <c:pt idx="2441">
                  <c:v>244.10656738</c:v>
                </c:pt>
                <c:pt idx="2442">
                  <c:v>244.20655823000001</c:v>
                </c:pt>
                <c:pt idx="2443">
                  <c:v>244.30654906999999</c:v>
                </c:pt>
                <c:pt idx="2444">
                  <c:v>244.40653992</c:v>
                </c:pt>
                <c:pt idx="2445">
                  <c:v>244.50653076</c:v>
                </c:pt>
                <c:pt idx="2446">
                  <c:v>244.60652160999999</c:v>
                </c:pt>
                <c:pt idx="2447">
                  <c:v>244.70651244999999</c:v>
                </c:pt>
                <c:pt idx="2448">
                  <c:v>244.8065033</c:v>
                </c:pt>
                <c:pt idx="2449">
                  <c:v>244.90649414000001</c:v>
                </c:pt>
                <c:pt idx="2450">
                  <c:v>245.00648498999999</c:v>
                </c:pt>
                <c:pt idx="2451">
                  <c:v>245.10647582999999</c:v>
                </c:pt>
                <c:pt idx="2452">
                  <c:v>245.20646667</c:v>
                </c:pt>
                <c:pt idx="2453">
                  <c:v>245.30644226000001</c:v>
                </c:pt>
                <c:pt idx="2454">
                  <c:v>245.40643310999999</c:v>
                </c:pt>
                <c:pt idx="2455">
                  <c:v>245.50642395</c:v>
                </c:pt>
                <c:pt idx="2456">
                  <c:v>245.60641479</c:v>
                </c:pt>
                <c:pt idx="2457">
                  <c:v>245.70640564000001</c:v>
                </c:pt>
                <c:pt idx="2458">
                  <c:v>245.80639647999999</c:v>
                </c:pt>
                <c:pt idx="2459">
                  <c:v>245.90638733</c:v>
                </c:pt>
                <c:pt idx="2460">
                  <c:v>246.00637817</c:v>
                </c:pt>
                <c:pt idx="2461">
                  <c:v>246.10636901999999</c:v>
                </c:pt>
                <c:pt idx="2462">
                  <c:v>246.20635985999999</c:v>
                </c:pt>
                <c:pt idx="2463">
                  <c:v>246.30635071</c:v>
                </c:pt>
                <c:pt idx="2464">
                  <c:v>246.40634155000001</c:v>
                </c:pt>
                <c:pt idx="2465">
                  <c:v>246.50633239999999</c:v>
                </c:pt>
                <c:pt idx="2466">
                  <c:v>246.60632323999999</c:v>
                </c:pt>
                <c:pt idx="2467">
                  <c:v>246.70631409000001</c:v>
                </c:pt>
                <c:pt idx="2468">
                  <c:v>246.80630493000001</c:v>
                </c:pt>
                <c:pt idx="2469">
                  <c:v>246.90629577999999</c:v>
                </c:pt>
                <c:pt idx="2470">
                  <c:v>247.00628662</c:v>
                </c:pt>
                <c:pt idx="2471">
                  <c:v>247.10626221000001</c:v>
                </c:pt>
                <c:pt idx="2472">
                  <c:v>247.20625304999999</c:v>
                </c:pt>
                <c:pt idx="2473">
                  <c:v>247.3062439</c:v>
                </c:pt>
                <c:pt idx="2474">
                  <c:v>247.40623474</c:v>
                </c:pt>
                <c:pt idx="2475">
                  <c:v>247.50622559000001</c:v>
                </c:pt>
                <c:pt idx="2476">
                  <c:v>247.60621642999999</c:v>
                </c:pt>
                <c:pt idx="2477">
                  <c:v>247.70620728</c:v>
                </c:pt>
                <c:pt idx="2478">
                  <c:v>247.80619812</c:v>
                </c:pt>
                <c:pt idx="2479">
                  <c:v>247.90618896000001</c:v>
                </c:pt>
                <c:pt idx="2480">
                  <c:v>248.00617980999999</c:v>
                </c:pt>
                <c:pt idx="2481">
                  <c:v>248.10617065</c:v>
                </c:pt>
                <c:pt idx="2482">
                  <c:v>248.20616150000001</c:v>
                </c:pt>
                <c:pt idx="2483">
                  <c:v>248.30615234000001</c:v>
                </c:pt>
                <c:pt idx="2484">
                  <c:v>248.40614318999999</c:v>
                </c:pt>
                <c:pt idx="2485">
                  <c:v>248.50613403</c:v>
                </c:pt>
                <c:pt idx="2486">
                  <c:v>248.60612488000001</c:v>
                </c:pt>
                <c:pt idx="2487">
                  <c:v>248.70611572000001</c:v>
                </c:pt>
                <c:pt idx="2488">
                  <c:v>248.80610657</c:v>
                </c:pt>
                <c:pt idx="2489">
                  <c:v>248.90608215</c:v>
                </c:pt>
                <c:pt idx="2490">
                  <c:v>249.00607299999999</c:v>
                </c:pt>
                <c:pt idx="2491">
                  <c:v>249.10606383999999</c:v>
                </c:pt>
                <c:pt idx="2492">
                  <c:v>249.20605469</c:v>
                </c:pt>
                <c:pt idx="2493">
                  <c:v>249.30604553000001</c:v>
                </c:pt>
                <c:pt idx="2494">
                  <c:v>249.40603637999999</c:v>
                </c:pt>
                <c:pt idx="2495">
                  <c:v>249.50602721999999</c:v>
                </c:pt>
                <c:pt idx="2496">
                  <c:v>249.60601807</c:v>
                </c:pt>
                <c:pt idx="2497">
                  <c:v>249.70701599</c:v>
                </c:pt>
                <c:pt idx="2498">
                  <c:v>249.80700684000001</c:v>
                </c:pt>
                <c:pt idx="2499">
                  <c:v>249.90698241999999</c:v>
                </c:pt>
                <c:pt idx="2500">
                  <c:v>250.00697327</c:v>
                </c:pt>
                <c:pt idx="2501">
                  <c:v>250.10696411000001</c:v>
                </c:pt>
                <c:pt idx="2502">
                  <c:v>250.20695495999999</c:v>
                </c:pt>
                <c:pt idx="2503">
                  <c:v>250.30694579999999</c:v>
                </c:pt>
                <c:pt idx="2504">
                  <c:v>250.40693665000001</c:v>
                </c:pt>
                <c:pt idx="2505">
                  <c:v>250.50692749000001</c:v>
                </c:pt>
                <c:pt idx="2506">
                  <c:v>250.60691833000001</c:v>
                </c:pt>
                <c:pt idx="2507">
                  <c:v>250.70690918</c:v>
                </c:pt>
                <c:pt idx="2508">
                  <c:v>250.80690002</c:v>
                </c:pt>
                <c:pt idx="2509">
                  <c:v>250.90689087000001</c:v>
                </c:pt>
                <c:pt idx="2510">
                  <c:v>251.00688170999999</c:v>
                </c:pt>
                <c:pt idx="2511">
                  <c:v>251.10687256</c:v>
                </c:pt>
                <c:pt idx="2512">
                  <c:v>251.2068634</c:v>
                </c:pt>
                <c:pt idx="2513">
                  <c:v>251.30685424999999</c:v>
                </c:pt>
                <c:pt idx="2514">
                  <c:v>251.40684508999999</c:v>
                </c:pt>
                <c:pt idx="2515">
                  <c:v>251.50683594</c:v>
                </c:pt>
                <c:pt idx="2516">
                  <c:v>251.60682678000001</c:v>
                </c:pt>
                <c:pt idx="2517">
                  <c:v>251.70680236999999</c:v>
                </c:pt>
                <c:pt idx="2518">
                  <c:v>251.80679321</c:v>
                </c:pt>
                <c:pt idx="2519">
                  <c:v>251.90678406000001</c:v>
                </c:pt>
                <c:pt idx="2520">
                  <c:v>252.00677490000001</c:v>
                </c:pt>
                <c:pt idx="2521">
                  <c:v>252.10676574999999</c:v>
                </c:pt>
                <c:pt idx="2522">
                  <c:v>252.20675659</c:v>
                </c:pt>
                <c:pt idx="2523">
                  <c:v>252.30674744000001</c:v>
                </c:pt>
                <c:pt idx="2524">
                  <c:v>252.40673828000001</c:v>
                </c:pt>
                <c:pt idx="2525">
                  <c:v>252.50672913</c:v>
                </c:pt>
                <c:pt idx="2526">
                  <c:v>252.60671997</c:v>
                </c:pt>
                <c:pt idx="2527">
                  <c:v>252.70671082000001</c:v>
                </c:pt>
                <c:pt idx="2528">
                  <c:v>252.80670165999999</c:v>
                </c:pt>
                <c:pt idx="2529">
                  <c:v>252.90669249999999</c:v>
                </c:pt>
                <c:pt idx="2530">
                  <c:v>253.00668335</c:v>
                </c:pt>
                <c:pt idx="2531">
                  <c:v>253.10667419000001</c:v>
                </c:pt>
                <c:pt idx="2532">
                  <c:v>253.20666503999999</c:v>
                </c:pt>
                <c:pt idx="2533">
                  <c:v>253.30665587999999</c:v>
                </c:pt>
                <c:pt idx="2534">
                  <c:v>253.40664673000001</c:v>
                </c:pt>
                <c:pt idx="2535">
                  <c:v>253.50662231000001</c:v>
                </c:pt>
                <c:pt idx="2536">
                  <c:v>253.60661315999999</c:v>
                </c:pt>
                <c:pt idx="2537">
                  <c:v>253.706604</c:v>
                </c:pt>
                <c:pt idx="2538">
                  <c:v>253.80659485000001</c:v>
                </c:pt>
                <c:pt idx="2539">
                  <c:v>253.90658568999999</c:v>
                </c:pt>
                <c:pt idx="2540">
                  <c:v>254.00657654</c:v>
                </c:pt>
                <c:pt idx="2541">
                  <c:v>254.10656738</c:v>
                </c:pt>
                <c:pt idx="2542">
                  <c:v>254.20655823000001</c:v>
                </c:pt>
                <c:pt idx="2543">
                  <c:v>254.30654906999999</c:v>
                </c:pt>
                <c:pt idx="2544">
                  <c:v>254.40653992</c:v>
                </c:pt>
                <c:pt idx="2545">
                  <c:v>254.50653076</c:v>
                </c:pt>
                <c:pt idx="2546">
                  <c:v>254.60652160999999</c:v>
                </c:pt>
                <c:pt idx="2547">
                  <c:v>254.70651244999999</c:v>
                </c:pt>
                <c:pt idx="2548">
                  <c:v>254.8065033</c:v>
                </c:pt>
                <c:pt idx="2549">
                  <c:v>254.90649414000001</c:v>
                </c:pt>
                <c:pt idx="2550">
                  <c:v>255.00648498999999</c:v>
                </c:pt>
                <c:pt idx="2551">
                  <c:v>255.10647582999999</c:v>
                </c:pt>
                <c:pt idx="2552">
                  <c:v>255.20645142000001</c:v>
                </c:pt>
                <c:pt idx="2553">
                  <c:v>255.30644226000001</c:v>
                </c:pt>
                <c:pt idx="2554">
                  <c:v>255.40643310999999</c:v>
                </c:pt>
                <c:pt idx="2555">
                  <c:v>255.50642395</c:v>
                </c:pt>
                <c:pt idx="2556">
                  <c:v>255.60641479</c:v>
                </c:pt>
                <c:pt idx="2557">
                  <c:v>255.70640564000001</c:v>
                </c:pt>
                <c:pt idx="2558">
                  <c:v>255.80639647999999</c:v>
                </c:pt>
                <c:pt idx="2559">
                  <c:v>255.90739440999999</c:v>
                </c:pt>
                <c:pt idx="2560">
                  <c:v>256.00738525000003</c:v>
                </c:pt>
                <c:pt idx="2561">
                  <c:v>256.10736084000001</c:v>
                </c:pt>
                <c:pt idx="2562">
                  <c:v>256.20736693999999</c:v>
                </c:pt>
                <c:pt idx="2563">
                  <c:v>256.30734253000003</c:v>
                </c:pt>
                <c:pt idx="2564">
                  <c:v>256.40734863</c:v>
                </c:pt>
                <c:pt idx="2565">
                  <c:v>256.50732421999999</c:v>
                </c:pt>
                <c:pt idx="2566">
                  <c:v>256.60733032000002</c:v>
                </c:pt>
                <c:pt idx="2567">
                  <c:v>256.70730591</c:v>
                </c:pt>
                <c:pt idx="2568">
                  <c:v>256.80731200999998</c:v>
                </c:pt>
                <c:pt idx="2569">
                  <c:v>256.90728760000002</c:v>
                </c:pt>
                <c:pt idx="2570">
                  <c:v>257.00729369999999</c:v>
                </c:pt>
                <c:pt idx="2571">
                  <c:v>257.10726928999998</c:v>
                </c:pt>
                <c:pt idx="2572">
                  <c:v>257.20724487000001</c:v>
                </c:pt>
                <c:pt idx="2573">
                  <c:v>257.30725097999999</c:v>
                </c:pt>
                <c:pt idx="2574">
                  <c:v>257.40722656000003</c:v>
                </c:pt>
                <c:pt idx="2575">
                  <c:v>257.50723267000001</c:v>
                </c:pt>
                <c:pt idx="2576">
                  <c:v>257.60720824999999</c:v>
                </c:pt>
                <c:pt idx="2577">
                  <c:v>257.70721436000002</c:v>
                </c:pt>
                <c:pt idx="2578">
                  <c:v>257.80718994</c:v>
                </c:pt>
                <c:pt idx="2579">
                  <c:v>257.90719603999997</c:v>
                </c:pt>
                <c:pt idx="2580">
                  <c:v>258.00717163000002</c:v>
                </c:pt>
                <c:pt idx="2581">
                  <c:v>258.10717772999999</c:v>
                </c:pt>
                <c:pt idx="2582">
                  <c:v>258.20715331999997</c:v>
                </c:pt>
                <c:pt idx="2583">
                  <c:v>258.30715942</c:v>
                </c:pt>
                <c:pt idx="2584">
                  <c:v>258.40713500999999</c:v>
                </c:pt>
                <c:pt idx="2585">
                  <c:v>258.50714111000002</c:v>
                </c:pt>
                <c:pt idx="2586">
                  <c:v>258.60711670000001</c:v>
                </c:pt>
                <c:pt idx="2587">
                  <c:v>258.70712279999998</c:v>
                </c:pt>
                <c:pt idx="2588">
                  <c:v>258.80709839000002</c:v>
                </c:pt>
                <c:pt idx="2589">
                  <c:v>258.90707397</c:v>
                </c:pt>
                <c:pt idx="2590">
                  <c:v>259.00708007999998</c:v>
                </c:pt>
                <c:pt idx="2591">
                  <c:v>259.10705566000001</c:v>
                </c:pt>
                <c:pt idx="2592">
                  <c:v>259.20706177</c:v>
                </c:pt>
                <c:pt idx="2593">
                  <c:v>259.30703734999997</c:v>
                </c:pt>
                <c:pt idx="2594">
                  <c:v>259.40704346000001</c:v>
                </c:pt>
                <c:pt idx="2595">
                  <c:v>259.50701903999999</c:v>
                </c:pt>
                <c:pt idx="2596">
                  <c:v>259.60702515000003</c:v>
                </c:pt>
                <c:pt idx="2597">
                  <c:v>259.70700073</c:v>
                </c:pt>
                <c:pt idx="2598">
                  <c:v>259.80700683999999</c:v>
                </c:pt>
                <c:pt idx="2599">
                  <c:v>259.90698242000002</c:v>
                </c:pt>
                <c:pt idx="2600">
                  <c:v>260.00698853</c:v>
                </c:pt>
                <c:pt idx="2601">
                  <c:v>260.10696410999998</c:v>
                </c:pt>
                <c:pt idx="2602">
                  <c:v>260.20697021000001</c:v>
                </c:pt>
                <c:pt idx="2603">
                  <c:v>260.30694579999999</c:v>
                </c:pt>
                <c:pt idx="2604">
                  <c:v>260.40695190000002</c:v>
                </c:pt>
                <c:pt idx="2605">
                  <c:v>260.50692749000001</c:v>
                </c:pt>
                <c:pt idx="2606">
                  <c:v>260.60693358999998</c:v>
                </c:pt>
                <c:pt idx="2607">
                  <c:v>260.70690918000003</c:v>
                </c:pt>
                <c:pt idx="2608">
                  <c:v>260.80688477000001</c:v>
                </c:pt>
                <c:pt idx="2609">
                  <c:v>260.90689086999998</c:v>
                </c:pt>
                <c:pt idx="2610">
                  <c:v>261.00686646000003</c:v>
                </c:pt>
                <c:pt idx="2611">
                  <c:v>261.10687256</c:v>
                </c:pt>
                <c:pt idx="2612">
                  <c:v>261.20684813999998</c:v>
                </c:pt>
                <c:pt idx="2613">
                  <c:v>261.30685425000001</c:v>
                </c:pt>
                <c:pt idx="2614">
                  <c:v>261.40682982999999</c:v>
                </c:pt>
                <c:pt idx="2615">
                  <c:v>261.50683593999997</c:v>
                </c:pt>
                <c:pt idx="2616">
                  <c:v>261.60681152000001</c:v>
                </c:pt>
                <c:pt idx="2617">
                  <c:v>261.70681762999999</c:v>
                </c:pt>
                <c:pt idx="2618">
                  <c:v>261.80679321000002</c:v>
                </c:pt>
                <c:pt idx="2619">
                  <c:v>261.90679932</c:v>
                </c:pt>
                <c:pt idx="2620">
                  <c:v>262.00677489999998</c:v>
                </c:pt>
                <c:pt idx="2621">
                  <c:v>262.10678101000002</c:v>
                </c:pt>
                <c:pt idx="2622">
                  <c:v>262.20776367000002</c:v>
                </c:pt>
                <c:pt idx="2623">
                  <c:v>262.30773926000001</c:v>
                </c:pt>
                <c:pt idx="2624">
                  <c:v>262.40774535999998</c:v>
                </c:pt>
                <c:pt idx="2625">
                  <c:v>262.50772095000002</c:v>
                </c:pt>
                <c:pt idx="2626">
                  <c:v>262.60772704999999</c:v>
                </c:pt>
                <c:pt idx="2627">
                  <c:v>262.70770263999998</c:v>
                </c:pt>
                <c:pt idx="2628">
                  <c:v>262.80770874000001</c:v>
                </c:pt>
                <c:pt idx="2629">
                  <c:v>262.90768433</c:v>
                </c:pt>
                <c:pt idx="2630">
                  <c:v>263.00769043000003</c:v>
                </c:pt>
                <c:pt idx="2631">
                  <c:v>263.10766602000001</c:v>
                </c:pt>
                <c:pt idx="2632">
                  <c:v>263.20767211999998</c:v>
                </c:pt>
                <c:pt idx="2633">
                  <c:v>263.30764771000003</c:v>
                </c:pt>
                <c:pt idx="2634">
                  <c:v>263.40762329</c:v>
                </c:pt>
                <c:pt idx="2635">
                  <c:v>263.50762938999998</c:v>
                </c:pt>
                <c:pt idx="2636">
                  <c:v>263.60760498000002</c:v>
                </c:pt>
                <c:pt idx="2637">
                  <c:v>263.70761107999999</c:v>
                </c:pt>
                <c:pt idx="2638">
                  <c:v>263.80758666999998</c:v>
                </c:pt>
                <c:pt idx="2639">
                  <c:v>263.90759277000001</c:v>
                </c:pt>
                <c:pt idx="2640">
                  <c:v>264.00756835999999</c:v>
                </c:pt>
                <c:pt idx="2641">
                  <c:v>264.10757446000002</c:v>
                </c:pt>
                <c:pt idx="2642">
                  <c:v>264.20755005000001</c:v>
                </c:pt>
                <c:pt idx="2643">
                  <c:v>264.30755614999998</c:v>
                </c:pt>
                <c:pt idx="2644">
                  <c:v>264.40753174000002</c:v>
                </c:pt>
                <c:pt idx="2645">
                  <c:v>264.50753784</c:v>
                </c:pt>
                <c:pt idx="2646">
                  <c:v>264.60751342999998</c:v>
                </c:pt>
                <c:pt idx="2647">
                  <c:v>264.70751953000001</c:v>
                </c:pt>
                <c:pt idx="2648">
                  <c:v>264.80749512</c:v>
                </c:pt>
                <c:pt idx="2649">
                  <c:v>264.90750121999997</c:v>
                </c:pt>
                <c:pt idx="2650">
                  <c:v>265.00747681000001</c:v>
                </c:pt>
                <c:pt idx="2651">
                  <c:v>265.10748290999999</c:v>
                </c:pt>
                <c:pt idx="2652">
                  <c:v>265.20745849999997</c:v>
                </c:pt>
                <c:pt idx="2653">
                  <c:v>265.30743408000001</c:v>
                </c:pt>
                <c:pt idx="2654">
                  <c:v>265.40744018999999</c:v>
                </c:pt>
                <c:pt idx="2655">
                  <c:v>265.50741577000002</c:v>
                </c:pt>
                <c:pt idx="2656">
                  <c:v>265.60742188</c:v>
                </c:pt>
                <c:pt idx="2657">
                  <c:v>265.70739745999998</c:v>
                </c:pt>
                <c:pt idx="2658">
                  <c:v>265.80740356000001</c:v>
                </c:pt>
                <c:pt idx="2659">
                  <c:v>265.90737915</c:v>
                </c:pt>
                <c:pt idx="2660">
                  <c:v>266.00738525000003</c:v>
                </c:pt>
                <c:pt idx="2661">
                  <c:v>266.10736084000001</c:v>
                </c:pt>
                <c:pt idx="2662">
                  <c:v>266.20736693999999</c:v>
                </c:pt>
                <c:pt idx="2663">
                  <c:v>266.30734253000003</c:v>
                </c:pt>
                <c:pt idx="2664">
                  <c:v>266.40734863</c:v>
                </c:pt>
                <c:pt idx="2665">
                  <c:v>266.50732421999999</c:v>
                </c:pt>
                <c:pt idx="2666">
                  <c:v>266.60733032000002</c:v>
                </c:pt>
                <c:pt idx="2667">
                  <c:v>266.70730591</c:v>
                </c:pt>
                <c:pt idx="2668">
                  <c:v>266.80731200999998</c:v>
                </c:pt>
                <c:pt idx="2669">
                  <c:v>266.90728760000002</c:v>
                </c:pt>
                <c:pt idx="2670">
                  <c:v>267.00726318</c:v>
                </c:pt>
                <c:pt idx="2671">
                  <c:v>267.10726928999998</c:v>
                </c:pt>
                <c:pt idx="2672">
                  <c:v>267.20724487000001</c:v>
                </c:pt>
                <c:pt idx="2673">
                  <c:v>267.30725097999999</c:v>
                </c:pt>
                <c:pt idx="2674">
                  <c:v>267.40722656000003</c:v>
                </c:pt>
                <c:pt idx="2675">
                  <c:v>267.50723267000001</c:v>
                </c:pt>
                <c:pt idx="2676">
                  <c:v>267.60720824999999</c:v>
                </c:pt>
                <c:pt idx="2677">
                  <c:v>267.70721436000002</c:v>
                </c:pt>
                <c:pt idx="2678">
                  <c:v>267.80718994</c:v>
                </c:pt>
                <c:pt idx="2679">
                  <c:v>267.90719603999997</c:v>
                </c:pt>
                <c:pt idx="2680">
                  <c:v>268.00717163000002</c:v>
                </c:pt>
                <c:pt idx="2681">
                  <c:v>268.10717772999999</c:v>
                </c:pt>
                <c:pt idx="2682">
                  <c:v>268.20715331999997</c:v>
                </c:pt>
                <c:pt idx="2683">
                  <c:v>268.30715942</c:v>
                </c:pt>
                <c:pt idx="2684">
                  <c:v>268.40814209000001</c:v>
                </c:pt>
                <c:pt idx="2685">
                  <c:v>268.50811768</c:v>
                </c:pt>
                <c:pt idx="2686">
                  <c:v>268.60812378000003</c:v>
                </c:pt>
                <c:pt idx="2687">
                  <c:v>268.70809937000001</c:v>
                </c:pt>
                <c:pt idx="2688">
                  <c:v>268.80810546999999</c:v>
                </c:pt>
                <c:pt idx="2689">
                  <c:v>268.90808105000002</c:v>
                </c:pt>
                <c:pt idx="2690">
                  <c:v>269.00808716</c:v>
                </c:pt>
                <c:pt idx="2691">
                  <c:v>269.10806273999998</c:v>
                </c:pt>
                <c:pt idx="2692">
                  <c:v>269.20806885000002</c:v>
                </c:pt>
                <c:pt idx="2693">
                  <c:v>269.30804443</c:v>
                </c:pt>
                <c:pt idx="2694">
                  <c:v>269.40805053999998</c:v>
                </c:pt>
                <c:pt idx="2695">
                  <c:v>269.50802612000001</c:v>
                </c:pt>
                <c:pt idx="2696">
                  <c:v>269.60803222999999</c:v>
                </c:pt>
                <c:pt idx="2697">
                  <c:v>269.70800781000003</c:v>
                </c:pt>
                <c:pt idx="2698">
                  <c:v>269.80798340000001</c:v>
                </c:pt>
                <c:pt idx="2699">
                  <c:v>269.90798949999999</c:v>
                </c:pt>
                <c:pt idx="2700">
                  <c:v>270.00796509000003</c:v>
                </c:pt>
                <c:pt idx="2701">
                  <c:v>270.10797119</c:v>
                </c:pt>
                <c:pt idx="2702">
                  <c:v>270.20794677999999</c:v>
                </c:pt>
                <c:pt idx="2703">
                  <c:v>270.30795288000002</c:v>
                </c:pt>
                <c:pt idx="2704">
                  <c:v>270.40792847</c:v>
                </c:pt>
                <c:pt idx="2705">
                  <c:v>270.50793456999997</c:v>
                </c:pt>
                <c:pt idx="2706">
                  <c:v>270.60791016000002</c:v>
                </c:pt>
                <c:pt idx="2707">
                  <c:v>270.70791625999999</c:v>
                </c:pt>
                <c:pt idx="2708">
                  <c:v>270.80789184999998</c:v>
                </c:pt>
                <c:pt idx="2709">
                  <c:v>270.90789795000001</c:v>
                </c:pt>
                <c:pt idx="2710">
                  <c:v>271.00787353999999</c:v>
                </c:pt>
                <c:pt idx="2711">
                  <c:v>271.10787964000002</c:v>
                </c:pt>
                <c:pt idx="2712">
                  <c:v>271.20785522</c:v>
                </c:pt>
                <c:pt idx="2713">
                  <c:v>271.30786132999998</c:v>
                </c:pt>
                <c:pt idx="2714">
                  <c:v>271.40783691000001</c:v>
                </c:pt>
                <c:pt idx="2715">
                  <c:v>271.5078125</c:v>
                </c:pt>
                <c:pt idx="2716">
                  <c:v>271.60781859999997</c:v>
                </c:pt>
                <c:pt idx="2717">
                  <c:v>271.70779419000002</c:v>
                </c:pt>
                <c:pt idx="2718">
                  <c:v>271.80780028999999</c:v>
                </c:pt>
                <c:pt idx="2719">
                  <c:v>271.90777587999997</c:v>
                </c:pt>
                <c:pt idx="2720">
                  <c:v>272.00778198</c:v>
                </c:pt>
                <c:pt idx="2721">
                  <c:v>272.10775756999999</c:v>
                </c:pt>
                <c:pt idx="2722">
                  <c:v>272.20776367000002</c:v>
                </c:pt>
                <c:pt idx="2723">
                  <c:v>272.30773926000001</c:v>
                </c:pt>
                <c:pt idx="2724">
                  <c:v>272.40774535999998</c:v>
                </c:pt>
                <c:pt idx="2725">
                  <c:v>272.50772095000002</c:v>
                </c:pt>
                <c:pt idx="2726">
                  <c:v>272.60772704999999</c:v>
                </c:pt>
                <c:pt idx="2727">
                  <c:v>272.70770263999998</c:v>
                </c:pt>
                <c:pt idx="2728">
                  <c:v>272.80770874000001</c:v>
                </c:pt>
                <c:pt idx="2729">
                  <c:v>272.90768433</c:v>
                </c:pt>
                <c:pt idx="2730">
                  <c:v>273.00769043000003</c:v>
                </c:pt>
                <c:pt idx="2731">
                  <c:v>273.10766602000001</c:v>
                </c:pt>
                <c:pt idx="2732">
                  <c:v>273.20767211999998</c:v>
                </c:pt>
                <c:pt idx="2733">
                  <c:v>273.30764771000003</c:v>
                </c:pt>
                <c:pt idx="2734">
                  <c:v>273.40762329</c:v>
                </c:pt>
                <c:pt idx="2735">
                  <c:v>273.50762938999998</c:v>
                </c:pt>
                <c:pt idx="2736">
                  <c:v>273.60760498000002</c:v>
                </c:pt>
                <c:pt idx="2737">
                  <c:v>273.70761107999999</c:v>
                </c:pt>
                <c:pt idx="2738">
                  <c:v>273.80758666999998</c:v>
                </c:pt>
                <c:pt idx="2739">
                  <c:v>273.90759277000001</c:v>
                </c:pt>
                <c:pt idx="2740">
                  <c:v>274.00756835999999</c:v>
                </c:pt>
                <c:pt idx="2741">
                  <c:v>274.10757446000002</c:v>
                </c:pt>
                <c:pt idx="2742">
                  <c:v>274.20755005000001</c:v>
                </c:pt>
                <c:pt idx="2743">
                  <c:v>274.30755614999998</c:v>
                </c:pt>
                <c:pt idx="2744">
                  <c:v>274.40753174000002</c:v>
                </c:pt>
                <c:pt idx="2745">
                  <c:v>274.50753784</c:v>
                </c:pt>
                <c:pt idx="2746">
                  <c:v>274.60852051000001</c:v>
                </c:pt>
                <c:pt idx="2747">
                  <c:v>274.70849608999998</c:v>
                </c:pt>
                <c:pt idx="2748">
                  <c:v>274.80850220000002</c:v>
                </c:pt>
                <c:pt idx="2749">
                  <c:v>274.90847778</c:v>
                </c:pt>
                <c:pt idx="2750">
                  <c:v>275.00848388999998</c:v>
                </c:pt>
                <c:pt idx="2751">
                  <c:v>275.10845947000001</c:v>
                </c:pt>
                <c:pt idx="2752">
                  <c:v>275.20846558</c:v>
                </c:pt>
                <c:pt idx="2753">
                  <c:v>275.30844115999997</c:v>
                </c:pt>
                <c:pt idx="2754">
                  <c:v>275.40844727000001</c:v>
                </c:pt>
                <c:pt idx="2755">
                  <c:v>275.50842284999999</c:v>
                </c:pt>
                <c:pt idx="2756">
                  <c:v>275.60842896000003</c:v>
                </c:pt>
                <c:pt idx="2757">
                  <c:v>275.70840454</c:v>
                </c:pt>
                <c:pt idx="2758">
                  <c:v>275.80841063999998</c:v>
                </c:pt>
                <c:pt idx="2759">
                  <c:v>275.90838623000002</c:v>
                </c:pt>
                <c:pt idx="2760">
                  <c:v>276.00839232999999</c:v>
                </c:pt>
                <c:pt idx="2761">
                  <c:v>276.10836791999998</c:v>
                </c:pt>
                <c:pt idx="2762">
                  <c:v>276.20834351000002</c:v>
                </c:pt>
                <c:pt idx="2763">
                  <c:v>276.30834960999999</c:v>
                </c:pt>
                <c:pt idx="2764">
                  <c:v>276.40832519999998</c:v>
                </c:pt>
                <c:pt idx="2765">
                  <c:v>276.50833130000001</c:v>
                </c:pt>
                <c:pt idx="2766">
                  <c:v>276.60830687999999</c:v>
                </c:pt>
                <c:pt idx="2767">
                  <c:v>276.70831299000002</c:v>
                </c:pt>
                <c:pt idx="2768">
                  <c:v>276.80828857</c:v>
                </c:pt>
                <c:pt idx="2769">
                  <c:v>276.90829467999998</c:v>
                </c:pt>
                <c:pt idx="2770">
                  <c:v>277.00827026000002</c:v>
                </c:pt>
                <c:pt idx="2771">
                  <c:v>277.10827637</c:v>
                </c:pt>
                <c:pt idx="2772">
                  <c:v>277.20825194999998</c:v>
                </c:pt>
                <c:pt idx="2773">
                  <c:v>277.30825806000001</c:v>
                </c:pt>
                <c:pt idx="2774">
                  <c:v>277.40823363999999</c:v>
                </c:pt>
                <c:pt idx="2775">
                  <c:v>277.50823974999997</c:v>
                </c:pt>
                <c:pt idx="2776">
                  <c:v>277.60821533000001</c:v>
                </c:pt>
                <c:pt idx="2777">
                  <c:v>277.70822143999999</c:v>
                </c:pt>
                <c:pt idx="2778">
                  <c:v>277.80819702000002</c:v>
                </c:pt>
                <c:pt idx="2779">
                  <c:v>277.90817261000001</c:v>
                </c:pt>
                <c:pt idx="2780">
                  <c:v>278.00817870999998</c:v>
                </c:pt>
                <c:pt idx="2781">
                  <c:v>278.10815430000002</c:v>
                </c:pt>
                <c:pt idx="2782">
                  <c:v>278.2081604</c:v>
                </c:pt>
                <c:pt idx="2783">
                  <c:v>278.30813598999998</c:v>
                </c:pt>
                <c:pt idx="2784">
                  <c:v>278.40814209000001</c:v>
                </c:pt>
                <c:pt idx="2785">
                  <c:v>278.50811768</c:v>
                </c:pt>
                <c:pt idx="2786">
                  <c:v>278.60812378000003</c:v>
                </c:pt>
                <c:pt idx="2787">
                  <c:v>278.70809937000001</c:v>
                </c:pt>
                <c:pt idx="2788">
                  <c:v>278.80810546999999</c:v>
                </c:pt>
                <c:pt idx="2789">
                  <c:v>278.90808105000002</c:v>
                </c:pt>
                <c:pt idx="2790">
                  <c:v>279.00808716</c:v>
                </c:pt>
                <c:pt idx="2791">
                  <c:v>279.10806273999998</c:v>
                </c:pt>
                <c:pt idx="2792">
                  <c:v>279.20806885000002</c:v>
                </c:pt>
                <c:pt idx="2793">
                  <c:v>279.30804443</c:v>
                </c:pt>
                <c:pt idx="2794">
                  <c:v>279.40805053999998</c:v>
                </c:pt>
                <c:pt idx="2795">
                  <c:v>279.50802612000001</c:v>
                </c:pt>
                <c:pt idx="2796">
                  <c:v>279.60800171</c:v>
                </c:pt>
                <c:pt idx="2797">
                  <c:v>279.70800781000003</c:v>
                </c:pt>
                <c:pt idx="2798">
                  <c:v>279.80798340000001</c:v>
                </c:pt>
                <c:pt idx="2799">
                  <c:v>279.90798949999999</c:v>
                </c:pt>
              </c:numCache>
            </c:numRef>
          </c:xVal>
          <c:yVal>
            <c:numRef>
              <c:f>'Sim02_Neck-y-moment'!$D$3:$D$2802</c:f>
              <c:numCache>
                <c:formatCode>0.00</c:formatCode>
                <c:ptCount val="2800"/>
                <c:pt idx="0">
                  <c:v>0</c:v>
                </c:pt>
                <c:pt idx="1">
                  <c:v>-7.1112578735000004E-4</c:v>
                </c:pt>
                <c:pt idx="2">
                  <c:v>-2.7159778401E-3</c:v>
                </c:pt>
                <c:pt idx="3">
                  <c:v>-5.8408896439000003E-3</c:v>
                </c:pt>
                <c:pt idx="4">
                  <c:v>-9.8032215610000008E-3</c:v>
                </c:pt>
                <c:pt idx="5">
                  <c:v>-1.3117891736E-2</c:v>
                </c:pt>
                <c:pt idx="6">
                  <c:v>-1.7568655312000001E-2</c:v>
                </c:pt>
                <c:pt idx="7">
                  <c:v>-1.4687550254E-2</c:v>
                </c:pt>
                <c:pt idx="8">
                  <c:v>-1.8821932374999999E-2</c:v>
                </c:pt>
                <c:pt idx="9">
                  <c:v>-1.7463373019999999E-2</c:v>
                </c:pt>
                <c:pt idx="10">
                  <c:v>-1.7155861482E-2</c:v>
                </c:pt>
                <c:pt idx="11">
                  <c:v>-1.3788019307E-2</c:v>
                </c:pt>
                <c:pt idx="12">
                  <c:v>-8.2570919766999998E-3</c:v>
                </c:pt>
                <c:pt idx="13">
                  <c:v>-1.4114127494E-2</c:v>
                </c:pt>
                <c:pt idx="14">
                  <c:v>-9.6549689769999999E-3</c:v>
                </c:pt>
                <c:pt idx="15">
                  <c:v>-4.9877045675999999E-3</c:v>
                </c:pt>
                <c:pt idx="16">
                  <c:v>-2.5653797201999999E-3</c:v>
                </c:pt>
                <c:pt idx="17">
                  <c:v>3.0214344150999999E-3</c:v>
                </c:pt>
                <c:pt idx="18">
                  <c:v>-8.1645902245999994E-3</c:v>
                </c:pt>
                <c:pt idx="19">
                  <c:v>-9.5296716317999994E-3</c:v>
                </c:pt>
                <c:pt idx="20">
                  <c:v>-6.4504668116999999E-3</c:v>
                </c:pt>
                <c:pt idx="21">
                  <c:v>-1.5230395831E-2</c:v>
                </c:pt>
                <c:pt idx="22">
                  <c:v>-7.7234837227000003E-3</c:v>
                </c:pt>
                <c:pt idx="23">
                  <c:v>-1.2923794799E-2</c:v>
                </c:pt>
                <c:pt idx="24">
                  <c:v>-1.7515104263999999E-2</c:v>
                </c:pt>
                <c:pt idx="25">
                  <c:v>-3.0114583670999999E-2</c:v>
                </c:pt>
                <c:pt idx="26">
                  <c:v>-2.7347030118E-2</c:v>
                </c:pt>
                <c:pt idx="27">
                  <c:v>-3.1923685223000001E-2</c:v>
                </c:pt>
                <c:pt idx="28">
                  <c:v>-3.0047286302000001E-2</c:v>
                </c:pt>
                <c:pt idx="29">
                  <c:v>-3.7516094744E-2</c:v>
                </c:pt>
                <c:pt idx="30">
                  <c:v>-3.1336307526000001E-2</c:v>
                </c:pt>
                <c:pt idx="31">
                  <c:v>-2.9671316965999998E-2</c:v>
                </c:pt>
                <c:pt idx="32">
                  <c:v>-3.3031322061999997E-2</c:v>
                </c:pt>
                <c:pt idx="33">
                  <c:v>-3.2225437462000003E-2</c:v>
                </c:pt>
                <c:pt idx="34">
                  <c:v>-2.4367697537000001E-2</c:v>
                </c:pt>
                <c:pt idx="35">
                  <c:v>-3.7989623845000001E-2</c:v>
                </c:pt>
                <c:pt idx="36">
                  <c:v>-3.3471480012000003E-2</c:v>
                </c:pt>
                <c:pt idx="37">
                  <c:v>-4.6340599656000001E-2</c:v>
                </c:pt>
                <c:pt idx="38">
                  <c:v>-4.6956267208000002E-2</c:v>
                </c:pt>
                <c:pt idx="39">
                  <c:v>-5.1986422390000002E-2</c:v>
                </c:pt>
                <c:pt idx="40">
                  <c:v>-5.4470881819999997E-2</c:v>
                </c:pt>
                <c:pt idx="41">
                  <c:v>-6.2770806252999994E-2</c:v>
                </c:pt>
                <c:pt idx="42">
                  <c:v>-7.2366610169000006E-2</c:v>
                </c:pt>
                <c:pt idx="43">
                  <c:v>-7.2932198643999996E-2</c:v>
                </c:pt>
                <c:pt idx="44">
                  <c:v>-7.6794505119000003E-2</c:v>
                </c:pt>
                <c:pt idx="45">
                  <c:v>-8.7847262620999997E-2</c:v>
                </c:pt>
                <c:pt idx="46">
                  <c:v>-9.5710985363000003E-2</c:v>
                </c:pt>
                <c:pt idx="47">
                  <c:v>-9.5942549407000005E-2</c:v>
                </c:pt>
                <c:pt idx="48">
                  <c:v>-0.10382916033</c:v>
                </c:pt>
                <c:pt idx="49">
                  <c:v>-0.1071395278</c:v>
                </c:pt>
                <c:pt idx="50">
                  <c:v>-0.12112950534</c:v>
                </c:pt>
                <c:pt idx="51">
                  <c:v>-0.12361716479</c:v>
                </c:pt>
                <c:pt idx="52">
                  <c:v>-0.12466435133999999</c:v>
                </c:pt>
                <c:pt idx="53">
                  <c:v>-0.13457337021999999</c:v>
                </c:pt>
                <c:pt idx="54">
                  <c:v>-0.13549256325</c:v>
                </c:pt>
                <c:pt idx="55">
                  <c:v>-0.14649428427</c:v>
                </c:pt>
                <c:pt idx="56">
                  <c:v>-0.15326189995</c:v>
                </c:pt>
                <c:pt idx="57">
                  <c:v>-0.15798100829</c:v>
                </c:pt>
                <c:pt idx="58">
                  <c:v>-0.18148818612000001</c:v>
                </c:pt>
                <c:pt idx="59">
                  <c:v>-0.18889850378</c:v>
                </c:pt>
                <c:pt idx="60">
                  <c:v>-0.20692442357999999</c:v>
                </c:pt>
                <c:pt idx="61">
                  <c:v>-0.20041602850000001</c:v>
                </c:pt>
                <c:pt idx="62">
                  <c:v>-0.21637815236999999</c:v>
                </c:pt>
                <c:pt idx="63">
                  <c:v>-0.23656101525000001</c:v>
                </c:pt>
                <c:pt idx="64">
                  <c:v>-0.23686577380000001</c:v>
                </c:pt>
                <c:pt idx="65">
                  <c:v>-0.26185578108000002</c:v>
                </c:pt>
                <c:pt idx="66">
                  <c:v>-0.24275919795000001</c:v>
                </c:pt>
                <c:pt idx="67">
                  <c:v>-0.27508509159</c:v>
                </c:pt>
                <c:pt idx="68">
                  <c:v>-0.29242524505</c:v>
                </c:pt>
                <c:pt idx="69">
                  <c:v>-0.29742181300999998</c:v>
                </c:pt>
                <c:pt idx="70">
                  <c:v>-0.30917111039</c:v>
                </c:pt>
                <c:pt idx="71">
                  <c:v>-0.32031702995</c:v>
                </c:pt>
                <c:pt idx="72">
                  <c:v>-0.32945081591999997</c:v>
                </c:pt>
                <c:pt idx="73">
                  <c:v>-0.34021762013000001</c:v>
                </c:pt>
                <c:pt idx="74">
                  <c:v>-0.36311912537000002</c:v>
                </c:pt>
                <c:pt idx="75">
                  <c:v>-0.37462821603000002</c:v>
                </c:pt>
                <c:pt idx="76">
                  <c:v>-0.38726624846000002</c:v>
                </c:pt>
                <c:pt idx="77">
                  <c:v>-0.39072638749999999</c:v>
                </c:pt>
                <c:pt idx="78">
                  <c:v>-0.41554588078999999</c:v>
                </c:pt>
                <c:pt idx="79">
                  <c:v>-0.42893752456000001</c:v>
                </c:pt>
                <c:pt idx="80">
                  <c:v>-0.44653320312</c:v>
                </c:pt>
                <c:pt idx="81">
                  <c:v>-0.45674994588000001</c:v>
                </c:pt>
                <c:pt idx="82">
                  <c:v>-0.4767473042</c:v>
                </c:pt>
                <c:pt idx="83">
                  <c:v>-0.48130777477999998</c:v>
                </c:pt>
                <c:pt idx="84">
                  <c:v>-0.50198161602000002</c:v>
                </c:pt>
                <c:pt idx="85">
                  <c:v>-0.51729357242999996</c:v>
                </c:pt>
                <c:pt idx="86">
                  <c:v>-0.51540708542000002</c:v>
                </c:pt>
                <c:pt idx="87">
                  <c:v>-0.52611804007999996</c:v>
                </c:pt>
                <c:pt idx="88">
                  <c:v>-0.54889947175999998</c:v>
                </c:pt>
                <c:pt idx="89">
                  <c:v>-0.56230747700000006</c:v>
                </c:pt>
                <c:pt idx="90">
                  <c:v>-0.57506841420999999</c:v>
                </c:pt>
                <c:pt idx="91">
                  <c:v>-0.58095467090999997</c:v>
                </c:pt>
                <c:pt idx="92">
                  <c:v>-0.60502660274999998</c:v>
                </c:pt>
                <c:pt idx="93">
                  <c:v>-0.60375076532000005</c:v>
                </c:pt>
                <c:pt idx="94">
                  <c:v>-0.61033540963999999</c:v>
                </c:pt>
                <c:pt idx="95">
                  <c:v>-0.62415617704000004</c:v>
                </c:pt>
                <c:pt idx="96">
                  <c:v>-0.64121133089000004</c:v>
                </c:pt>
                <c:pt idx="97">
                  <c:v>-0.65979087352999999</c:v>
                </c:pt>
                <c:pt idx="98">
                  <c:v>-0.66870808600999998</c:v>
                </c:pt>
                <c:pt idx="99">
                  <c:v>-0.68270206451000004</c:v>
                </c:pt>
                <c:pt idx="100">
                  <c:v>-0.69447088241999999</c:v>
                </c:pt>
                <c:pt idx="101">
                  <c:v>-0.71564674377000004</c:v>
                </c:pt>
                <c:pt idx="102">
                  <c:v>-0.72022026777000003</c:v>
                </c:pt>
                <c:pt idx="103">
                  <c:v>-0.72320258616999999</c:v>
                </c:pt>
                <c:pt idx="104">
                  <c:v>-0.73194372653999995</c:v>
                </c:pt>
                <c:pt idx="105">
                  <c:v>-0.74079662561000004</c:v>
                </c:pt>
                <c:pt idx="106">
                  <c:v>-0.74687129258999996</c:v>
                </c:pt>
                <c:pt idx="107">
                  <c:v>-0.75788331032</c:v>
                </c:pt>
                <c:pt idx="108">
                  <c:v>-0.76330077648000005</c:v>
                </c:pt>
                <c:pt idx="109">
                  <c:v>-0.77543026208999999</c:v>
                </c:pt>
                <c:pt idx="110">
                  <c:v>-0.77537792921000004</c:v>
                </c:pt>
                <c:pt idx="111">
                  <c:v>-0.78678148984999996</c:v>
                </c:pt>
                <c:pt idx="112">
                  <c:v>-0.79886138438999998</c:v>
                </c:pt>
                <c:pt idx="113">
                  <c:v>-0.80107218027000004</c:v>
                </c:pt>
                <c:pt idx="114">
                  <c:v>-0.79567188025000002</c:v>
                </c:pt>
                <c:pt idx="115">
                  <c:v>-0.80204617977000003</c:v>
                </c:pt>
                <c:pt idx="116">
                  <c:v>-0.81155031918999998</c:v>
                </c:pt>
                <c:pt idx="117">
                  <c:v>-0.82748687266999998</c:v>
                </c:pt>
                <c:pt idx="118">
                  <c:v>-0.83081358671000005</c:v>
                </c:pt>
                <c:pt idx="119">
                  <c:v>-0.82685881852999998</c:v>
                </c:pt>
                <c:pt idx="120">
                  <c:v>-0.82927203177999997</c:v>
                </c:pt>
                <c:pt idx="121">
                  <c:v>-0.84699326754000004</c:v>
                </c:pt>
                <c:pt idx="122">
                  <c:v>-0.84293913841000001</c:v>
                </c:pt>
                <c:pt idx="123">
                  <c:v>-0.84319609403999995</c:v>
                </c:pt>
                <c:pt idx="124">
                  <c:v>-0.84423059224999997</c:v>
                </c:pt>
                <c:pt idx="125">
                  <c:v>-0.84043228625999999</c:v>
                </c:pt>
                <c:pt idx="126">
                  <c:v>-0.85117781161999995</c:v>
                </c:pt>
                <c:pt idx="127">
                  <c:v>-0.85202032327999999</c:v>
                </c:pt>
                <c:pt idx="128">
                  <c:v>-0.84802126883999995</c:v>
                </c:pt>
                <c:pt idx="129">
                  <c:v>-0.86187750101000005</c:v>
                </c:pt>
                <c:pt idx="130">
                  <c:v>-0.85013282299000004</c:v>
                </c:pt>
                <c:pt idx="131">
                  <c:v>-0.85258269310000001</c:v>
                </c:pt>
                <c:pt idx="132">
                  <c:v>-0.84244984387999999</c:v>
                </c:pt>
                <c:pt idx="133">
                  <c:v>-0.85593271255000003</c:v>
                </c:pt>
                <c:pt idx="134">
                  <c:v>-0.85706341266999997</c:v>
                </c:pt>
                <c:pt idx="135">
                  <c:v>-0.85062253475000005</c:v>
                </c:pt>
                <c:pt idx="136">
                  <c:v>-0.84976959229000004</c:v>
                </c:pt>
                <c:pt idx="137">
                  <c:v>-0.84541612864000004</c:v>
                </c:pt>
                <c:pt idx="138">
                  <c:v>-0.84761273860999997</c:v>
                </c:pt>
                <c:pt idx="139">
                  <c:v>-0.86754173040000004</c:v>
                </c:pt>
                <c:pt idx="140">
                  <c:v>-0.85841804743000005</c:v>
                </c:pt>
                <c:pt idx="141">
                  <c:v>-0.85609042645</c:v>
                </c:pt>
                <c:pt idx="142">
                  <c:v>-0.85749930142999997</c:v>
                </c:pt>
                <c:pt idx="143">
                  <c:v>-0.86273181438000002</c:v>
                </c:pt>
                <c:pt idx="144">
                  <c:v>-0.86345469951999998</c:v>
                </c:pt>
                <c:pt idx="145">
                  <c:v>-0.84455716609999998</c:v>
                </c:pt>
                <c:pt idx="146">
                  <c:v>-0.85155594348999997</c:v>
                </c:pt>
                <c:pt idx="147">
                  <c:v>-0.85065490007</c:v>
                </c:pt>
                <c:pt idx="148">
                  <c:v>-0.86006170511000002</c:v>
                </c:pt>
                <c:pt idx="149">
                  <c:v>-0.84276127815000001</c:v>
                </c:pt>
                <c:pt idx="150">
                  <c:v>-0.83828639983999997</c:v>
                </c:pt>
                <c:pt idx="151">
                  <c:v>-0.84342724084999998</c:v>
                </c:pt>
                <c:pt idx="152">
                  <c:v>-0.83373343945</c:v>
                </c:pt>
                <c:pt idx="153">
                  <c:v>-0.83191251754999995</c:v>
                </c:pt>
                <c:pt idx="154">
                  <c:v>-0.83515822887000002</c:v>
                </c:pt>
                <c:pt idx="155">
                  <c:v>-0.83966344594999998</c:v>
                </c:pt>
                <c:pt idx="156">
                  <c:v>-0.83469700813000003</c:v>
                </c:pt>
                <c:pt idx="157">
                  <c:v>-0.83288365602000003</c:v>
                </c:pt>
                <c:pt idx="158">
                  <c:v>-0.84046071767999997</c:v>
                </c:pt>
                <c:pt idx="159">
                  <c:v>-0.82881069183</c:v>
                </c:pt>
                <c:pt idx="160">
                  <c:v>-0.82959520816999999</c:v>
                </c:pt>
                <c:pt idx="161">
                  <c:v>-0.83201014996</c:v>
                </c:pt>
                <c:pt idx="162">
                  <c:v>-0.82631605864000002</c:v>
                </c:pt>
                <c:pt idx="163">
                  <c:v>-0.84074300528000001</c:v>
                </c:pt>
                <c:pt idx="164">
                  <c:v>-0.83439773320999999</c:v>
                </c:pt>
                <c:pt idx="165">
                  <c:v>-0.83699393272</c:v>
                </c:pt>
                <c:pt idx="166">
                  <c:v>-0.83802229165999997</c:v>
                </c:pt>
                <c:pt idx="167">
                  <c:v>-0.84366959333000002</c:v>
                </c:pt>
                <c:pt idx="168">
                  <c:v>-0.84917420149</c:v>
                </c:pt>
                <c:pt idx="169">
                  <c:v>-0.85670489073</c:v>
                </c:pt>
                <c:pt idx="170">
                  <c:v>-0.85919898748000001</c:v>
                </c:pt>
                <c:pt idx="171">
                  <c:v>-0.85298216343</c:v>
                </c:pt>
                <c:pt idx="172">
                  <c:v>-0.86470919847000005</c:v>
                </c:pt>
                <c:pt idx="173">
                  <c:v>-0.87154531478999997</c:v>
                </c:pt>
                <c:pt idx="174">
                  <c:v>-0.87353110313000004</c:v>
                </c:pt>
                <c:pt idx="175">
                  <c:v>-0.88237226009000003</c:v>
                </c:pt>
                <c:pt idx="176">
                  <c:v>-0.88162100315000003</c:v>
                </c:pt>
                <c:pt idx="177">
                  <c:v>-0.88942557573000003</c:v>
                </c:pt>
                <c:pt idx="178">
                  <c:v>-0.88756126165000004</c:v>
                </c:pt>
                <c:pt idx="179">
                  <c:v>-0.89313584566000004</c:v>
                </c:pt>
                <c:pt idx="180">
                  <c:v>-0.90627485513999995</c:v>
                </c:pt>
                <c:pt idx="181">
                  <c:v>-0.90577518940000001</c:v>
                </c:pt>
                <c:pt idx="182">
                  <c:v>-0.91031950711999998</c:v>
                </c:pt>
                <c:pt idx="183">
                  <c:v>-0.91398519278000001</c:v>
                </c:pt>
                <c:pt idx="184">
                  <c:v>-0.91101586819000002</c:v>
                </c:pt>
                <c:pt idx="185">
                  <c:v>-0.91887915133999998</c:v>
                </c:pt>
                <c:pt idx="186">
                  <c:v>-0.93317246437000001</c:v>
                </c:pt>
                <c:pt idx="187">
                  <c:v>-0.94055813551</c:v>
                </c:pt>
                <c:pt idx="188">
                  <c:v>-0.93342411518000001</c:v>
                </c:pt>
                <c:pt idx="189">
                  <c:v>-0.94755131006000004</c:v>
                </c:pt>
                <c:pt idx="190">
                  <c:v>-0.95289510488999996</c:v>
                </c:pt>
                <c:pt idx="191">
                  <c:v>-0.95503193139999998</c:v>
                </c:pt>
                <c:pt idx="192">
                  <c:v>-0.96737730502999997</c:v>
                </c:pt>
                <c:pt idx="193">
                  <c:v>-0.9684112668</c:v>
                </c:pt>
                <c:pt idx="194">
                  <c:v>-0.97148048878000004</c:v>
                </c:pt>
                <c:pt idx="195">
                  <c:v>-0.96521663666000002</c:v>
                </c:pt>
                <c:pt idx="196">
                  <c:v>-0.98071348667000002</c:v>
                </c:pt>
                <c:pt idx="197">
                  <c:v>-0.98117470741000001</c:v>
                </c:pt>
                <c:pt idx="198">
                  <c:v>-0.97880649567</c:v>
                </c:pt>
                <c:pt idx="199">
                  <c:v>-0.98991680145000005</c:v>
                </c:pt>
                <c:pt idx="200">
                  <c:v>-0.99822044372999996</c:v>
                </c:pt>
                <c:pt idx="201">
                  <c:v>-1.0021594762999999</c:v>
                </c:pt>
                <c:pt idx="202">
                  <c:v>-1.0021888018</c:v>
                </c:pt>
                <c:pt idx="203">
                  <c:v>-1.0051387547999999</c:v>
                </c:pt>
                <c:pt idx="204">
                  <c:v>-1.0108139515000001</c:v>
                </c:pt>
                <c:pt idx="205">
                  <c:v>-1.0147075652999999</c:v>
                </c:pt>
                <c:pt idx="206">
                  <c:v>-1.0135290622999999</c:v>
                </c:pt>
                <c:pt idx="207">
                  <c:v>-1.0120130777</c:v>
                </c:pt>
                <c:pt idx="208">
                  <c:v>-1.0217363833999999</c:v>
                </c:pt>
                <c:pt idx="209">
                  <c:v>-1.0344853401</c:v>
                </c:pt>
                <c:pt idx="210">
                  <c:v>-1.0310434102999999</c:v>
                </c:pt>
                <c:pt idx="211">
                  <c:v>-1.0356310606000001</c:v>
                </c:pt>
                <c:pt idx="212">
                  <c:v>-1.0259692669</c:v>
                </c:pt>
                <c:pt idx="213">
                  <c:v>-1.0271556377</c:v>
                </c:pt>
                <c:pt idx="214">
                  <c:v>-1.0404949187999999</c:v>
                </c:pt>
                <c:pt idx="215">
                  <c:v>-1.0311292409999999</c:v>
                </c:pt>
                <c:pt idx="216">
                  <c:v>-1.0342602729999999</c:v>
                </c:pt>
                <c:pt idx="217">
                  <c:v>-1.0406252145999999</c:v>
                </c:pt>
                <c:pt idx="218">
                  <c:v>-1.0391827821999999</c:v>
                </c:pt>
                <c:pt idx="219">
                  <c:v>-1.0496305227</c:v>
                </c:pt>
                <c:pt idx="220">
                  <c:v>-1.039727807</c:v>
                </c:pt>
                <c:pt idx="221">
                  <c:v>-1.0536909103000001</c:v>
                </c:pt>
                <c:pt idx="222">
                  <c:v>-1.0517910719000001</c:v>
                </c:pt>
                <c:pt idx="223">
                  <c:v>-1.0499869584999999</c:v>
                </c:pt>
                <c:pt idx="224">
                  <c:v>-1.0509779453000001</c:v>
                </c:pt>
                <c:pt idx="225">
                  <c:v>-1.0622278452</c:v>
                </c:pt>
                <c:pt idx="226">
                  <c:v>-1.0684633255</c:v>
                </c:pt>
                <c:pt idx="227">
                  <c:v>-1.0721592902999999</c:v>
                </c:pt>
                <c:pt idx="228">
                  <c:v>-1.0714446306000001</c:v>
                </c:pt>
                <c:pt idx="229">
                  <c:v>-1.0699939728000001</c:v>
                </c:pt>
                <c:pt idx="230">
                  <c:v>-1.0785510540000001</c:v>
                </c:pt>
                <c:pt idx="231">
                  <c:v>-1.0723495483000001</c:v>
                </c:pt>
                <c:pt idx="232">
                  <c:v>-1.0775998831</c:v>
                </c:pt>
                <c:pt idx="233">
                  <c:v>-1.074221611</c:v>
                </c:pt>
                <c:pt idx="234">
                  <c:v>-1.0805495976999999</c:v>
                </c:pt>
                <c:pt idx="235">
                  <c:v>-1.0677907467000001</c:v>
                </c:pt>
                <c:pt idx="236">
                  <c:v>-1.0772762299</c:v>
                </c:pt>
                <c:pt idx="237">
                  <c:v>-1.0699695349</c:v>
                </c:pt>
                <c:pt idx="238">
                  <c:v>-1.0726675987000001</c:v>
                </c:pt>
                <c:pt idx="239">
                  <c:v>-1.0850690602999999</c:v>
                </c:pt>
                <c:pt idx="240">
                  <c:v>-1.0764132738000001</c:v>
                </c:pt>
                <c:pt idx="241">
                  <c:v>-1.0684396029000001</c:v>
                </c:pt>
                <c:pt idx="242">
                  <c:v>-1.0626196860999999</c:v>
                </c:pt>
                <c:pt idx="243">
                  <c:v>-1.0660247803</c:v>
                </c:pt>
                <c:pt idx="244">
                  <c:v>-1.0712689161</c:v>
                </c:pt>
                <c:pt idx="245">
                  <c:v>-1.0700350999999999</c:v>
                </c:pt>
                <c:pt idx="246">
                  <c:v>-1.0611519814000001</c:v>
                </c:pt>
                <c:pt idx="247">
                  <c:v>-1.0667476654000001</c:v>
                </c:pt>
                <c:pt idx="248">
                  <c:v>-1.0675729513000001</c:v>
                </c:pt>
                <c:pt idx="249">
                  <c:v>-1.0600596666</c:v>
                </c:pt>
                <c:pt idx="250">
                  <c:v>-1.0570580959</c:v>
                </c:pt>
                <c:pt idx="251">
                  <c:v>-1.0638091564000001</c:v>
                </c:pt>
                <c:pt idx="252">
                  <c:v>-1.0530599356000001</c:v>
                </c:pt>
                <c:pt idx="253">
                  <c:v>-1.0518883467</c:v>
                </c:pt>
                <c:pt idx="254">
                  <c:v>-1.0517251491999999</c:v>
                </c:pt>
                <c:pt idx="255">
                  <c:v>-1.0552088021999999</c:v>
                </c:pt>
                <c:pt idx="256">
                  <c:v>-1.050309062</c:v>
                </c:pt>
                <c:pt idx="257">
                  <c:v>-1.0475908517999999</c:v>
                </c:pt>
                <c:pt idx="258">
                  <c:v>-1.0423374176</c:v>
                </c:pt>
                <c:pt idx="259">
                  <c:v>-1.0473653078</c:v>
                </c:pt>
                <c:pt idx="260">
                  <c:v>-1.0550031661999999</c:v>
                </c:pt>
                <c:pt idx="261">
                  <c:v>-1.0489859581000001</c:v>
                </c:pt>
                <c:pt idx="262">
                  <c:v>-1.0446593761</c:v>
                </c:pt>
                <c:pt idx="263">
                  <c:v>-1.0632531643000001</c:v>
                </c:pt>
                <c:pt idx="264">
                  <c:v>-1.0623474121000001</c:v>
                </c:pt>
                <c:pt idx="265">
                  <c:v>-1.0670127868999999</c:v>
                </c:pt>
                <c:pt idx="266">
                  <c:v>-1.0679405928000001</c:v>
                </c:pt>
                <c:pt idx="267">
                  <c:v>-1.0657150744999999</c:v>
                </c:pt>
                <c:pt idx="268">
                  <c:v>-1.0762835741000001</c:v>
                </c:pt>
                <c:pt idx="269">
                  <c:v>-1.0699833632</c:v>
                </c:pt>
                <c:pt idx="270">
                  <c:v>-1.0627703666999999</c:v>
                </c:pt>
                <c:pt idx="271">
                  <c:v>-1.0687247515</c:v>
                </c:pt>
                <c:pt idx="272">
                  <c:v>-1.0721569061</c:v>
                </c:pt>
                <c:pt idx="273">
                  <c:v>-1.0766928196000001</c:v>
                </c:pt>
                <c:pt idx="274">
                  <c:v>-1.0780239105</c:v>
                </c:pt>
                <c:pt idx="275">
                  <c:v>-1.0900267363</c:v>
                </c:pt>
                <c:pt idx="276">
                  <c:v>-1.0759539603999999</c:v>
                </c:pt>
                <c:pt idx="277">
                  <c:v>-1.0815019608000001</c:v>
                </c:pt>
                <c:pt idx="278">
                  <c:v>-1.0847227573</c:v>
                </c:pt>
                <c:pt idx="279">
                  <c:v>-1.0815240145</c:v>
                </c:pt>
                <c:pt idx="280">
                  <c:v>-1.0822278261</c:v>
                </c:pt>
                <c:pt idx="281">
                  <c:v>-1.0737074614</c:v>
                </c:pt>
                <c:pt idx="282">
                  <c:v>-1.0756865739999999</c:v>
                </c:pt>
                <c:pt idx="283">
                  <c:v>-1.0700572729</c:v>
                </c:pt>
                <c:pt idx="284">
                  <c:v>-1.0607687235000001</c:v>
                </c:pt>
                <c:pt idx="285">
                  <c:v>-1.066780448</c:v>
                </c:pt>
                <c:pt idx="286">
                  <c:v>-1.0739905834000001</c:v>
                </c:pt>
                <c:pt idx="287">
                  <c:v>-1.0711373091</c:v>
                </c:pt>
                <c:pt idx="288">
                  <c:v>-1.0600053072</c:v>
                </c:pt>
                <c:pt idx="289">
                  <c:v>-1.0644174814</c:v>
                </c:pt>
                <c:pt idx="290">
                  <c:v>-1.0572522878999999</c:v>
                </c:pt>
                <c:pt idx="291">
                  <c:v>-1.0620470046999999</c:v>
                </c:pt>
                <c:pt idx="292">
                  <c:v>-1.0614370108</c:v>
                </c:pt>
                <c:pt idx="293">
                  <c:v>-1.0767191648000001</c:v>
                </c:pt>
                <c:pt idx="294">
                  <c:v>-1.0691844225</c:v>
                </c:pt>
                <c:pt idx="295">
                  <c:v>-1.0714929103999999</c:v>
                </c:pt>
                <c:pt idx="296">
                  <c:v>-1.0655498505000001</c:v>
                </c:pt>
                <c:pt idx="297">
                  <c:v>-1.0781569481</c:v>
                </c:pt>
                <c:pt idx="298">
                  <c:v>-1.0818665028000001</c:v>
                </c:pt>
                <c:pt idx="299">
                  <c:v>-1.0741542578000001</c:v>
                </c:pt>
                <c:pt idx="300">
                  <c:v>-1.0653971434</c:v>
                </c:pt>
                <c:pt idx="301">
                  <c:v>-1.0733610391999999</c:v>
                </c:pt>
                <c:pt idx="302">
                  <c:v>-1.081715107</c:v>
                </c:pt>
                <c:pt idx="303">
                  <c:v>-1.0820648669999999</c:v>
                </c:pt>
                <c:pt idx="304">
                  <c:v>-1.0830177069</c:v>
                </c:pt>
                <c:pt idx="305">
                  <c:v>-1.0834391117</c:v>
                </c:pt>
                <c:pt idx="306">
                  <c:v>-1.085973978</c:v>
                </c:pt>
                <c:pt idx="307">
                  <c:v>-1.0809429883999999</c:v>
                </c:pt>
                <c:pt idx="308">
                  <c:v>-1.0807826518999999</c:v>
                </c:pt>
                <c:pt idx="309">
                  <c:v>-1.0847878456</c:v>
                </c:pt>
                <c:pt idx="310">
                  <c:v>-1.0830996037</c:v>
                </c:pt>
                <c:pt idx="311">
                  <c:v>-1.0971405506</c:v>
                </c:pt>
                <c:pt idx="312">
                  <c:v>-1.0997729301000001</c:v>
                </c:pt>
                <c:pt idx="313">
                  <c:v>-1.1088917254999999</c:v>
                </c:pt>
                <c:pt idx="314">
                  <c:v>-1.1040405035</c:v>
                </c:pt>
                <c:pt idx="315">
                  <c:v>-1.0998688936000001</c:v>
                </c:pt>
                <c:pt idx="316">
                  <c:v>-1.1099931002000001</c:v>
                </c:pt>
                <c:pt idx="317">
                  <c:v>-1.1232918501</c:v>
                </c:pt>
                <c:pt idx="318">
                  <c:v>-1.1319359541</c:v>
                </c:pt>
                <c:pt idx="319">
                  <c:v>-1.1382117271000001</c:v>
                </c:pt>
                <c:pt idx="320">
                  <c:v>-1.1434828043</c:v>
                </c:pt>
                <c:pt idx="321">
                  <c:v>-1.1475878954000001</c:v>
                </c:pt>
                <c:pt idx="322">
                  <c:v>-1.1444327831000001</c:v>
                </c:pt>
                <c:pt idx="323">
                  <c:v>-1.1553472280999999</c:v>
                </c:pt>
                <c:pt idx="324">
                  <c:v>-1.1446564198</c:v>
                </c:pt>
                <c:pt idx="325">
                  <c:v>-1.1539163589000001</c:v>
                </c:pt>
                <c:pt idx="326">
                  <c:v>-1.1691071986999999</c:v>
                </c:pt>
                <c:pt idx="327">
                  <c:v>-1.1701982020999999</c:v>
                </c:pt>
                <c:pt idx="328">
                  <c:v>-1.1731741428</c:v>
                </c:pt>
                <c:pt idx="329">
                  <c:v>-1.1761244534999999</c:v>
                </c:pt>
                <c:pt idx="330">
                  <c:v>-1.1861503123999999</c:v>
                </c:pt>
                <c:pt idx="331">
                  <c:v>-1.1907196044999999</c:v>
                </c:pt>
                <c:pt idx="332">
                  <c:v>-1.1949540377000001</c:v>
                </c:pt>
                <c:pt idx="333">
                  <c:v>-1.2126212119999999</c:v>
                </c:pt>
                <c:pt idx="334">
                  <c:v>-1.2112388611</c:v>
                </c:pt>
                <c:pt idx="335">
                  <c:v>-1.2173750401000001</c:v>
                </c:pt>
                <c:pt idx="336">
                  <c:v>-1.2210435867</c:v>
                </c:pt>
                <c:pt idx="337">
                  <c:v>-1.215208292</c:v>
                </c:pt>
                <c:pt idx="338">
                  <c:v>-1.2368004321999999</c:v>
                </c:pt>
                <c:pt idx="339">
                  <c:v>-1.2273310422999999</c:v>
                </c:pt>
                <c:pt idx="340">
                  <c:v>-1.2372747660000001</c:v>
                </c:pt>
                <c:pt idx="341">
                  <c:v>-1.2519756555999999</c:v>
                </c:pt>
                <c:pt idx="342">
                  <c:v>-1.2508058548000001</c:v>
                </c:pt>
                <c:pt idx="343">
                  <c:v>-1.2605961561000001</c:v>
                </c:pt>
                <c:pt idx="344">
                  <c:v>-1.2633856535000001</c:v>
                </c:pt>
                <c:pt idx="345">
                  <c:v>-1.2709887028</c:v>
                </c:pt>
                <c:pt idx="346">
                  <c:v>-1.2843502760000001</c:v>
                </c:pt>
                <c:pt idx="347">
                  <c:v>-1.2829176188</c:v>
                </c:pt>
                <c:pt idx="348">
                  <c:v>-1.2950766087000001</c:v>
                </c:pt>
                <c:pt idx="349">
                  <c:v>-1.301197648</c:v>
                </c:pt>
                <c:pt idx="350">
                  <c:v>-1.3030985594</c:v>
                </c:pt>
                <c:pt idx="351">
                  <c:v>-1.2960319519000001</c:v>
                </c:pt>
                <c:pt idx="352">
                  <c:v>-1.3064354657999999</c:v>
                </c:pt>
                <c:pt idx="353">
                  <c:v>-1.3145707846000001</c:v>
                </c:pt>
                <c:pt idx="354">
                  <c:v>-1.3178724050999999</c:v>
                </c:pt>
                <c:pt idx="355">
                  <c:v>-1.3206298351000001</c:v>
                </c:pt>
                <c:pt idx="356">
                  <c:v>-1.3401900529999999</c:v>
                </c:pt>
                <c:pt idx="357">
                  <c:v>-1.3326563835</c:v>
                </c:pt>
                <c:pt idx="358">
                  <c:v>-1.3351118565</c:v>
                </c:pt>
                <c:pt idx="359">
                  <c:v>-1.3433655499999999</c:v>
                </c:pt>
                <c:pt idx="360">
                  <c:v>-1.3449261188999999</c:v>
                </c:pt>
                <c:pt idx="361">
                  <c:v>-1.3444730042999999</c:v>
                </c:pt>
                <c:pt idx="362">
                  <c:v>-1.344162941</c:v>
                </c:pt>
                <c:pt idx="363">
                  <c:v>-1.3653700352</c:v>
                </c:pt>
                <c:pt idx="364">
                  <c:v>-1.3571374415999999</c:v>
                </c:pt>
                <c:pt idx="365">
                  <c:v>-1.3637113570999999</c:v>
                </c:pt>
                <c:pt idx="366">
                  <c:v>-1.3593345881000001</c:v>
                </c:pt>
                <c:pt idx="367">
                  <c:v>-1.3557163477</c:v>
                </c:pt>
                <c:pt idx="368">
                  <c:v>-1.3647055626</c:v>
                </c:pt>
                <c:pt idx="369">
                  <c:v>-1.3666216135</c:v>
                </c:pt>
                <c:pt idx="370">
                  <c:v>-1.3665531874000001</c:v>
                </c:pt>
                <c:pt idx="371">
                  <c:v>-1.3742982149</c:v>
                </c:pt>
                <c:pt idx="372">
                  <c:v>-1.3772515058999999</c:v>
                </c:pt>
                <c:pt idx="373">
                  <c:v>-1.3890744448000001</c:v>
                </c:pt>
                <c:pt idx="374">
                  <c:v>-1.3898407221</c:v>
                </c:pt>
                <c:pt idx="375">
                  <c:v>-1.3916406631</c:v>
                </c:pt>
                <c:pt idx="376">
                  <c:v>-1.4052296876999999</c:v>
                </c:pt>
                <c:pt idx="377">
                  <c:v>-1.4120780230000001</c:v>
                </c:pt>
                <c:pt idx="378">
                  <c:v>-1.4166066647</c:v>
                </c:pt>
                <c:pt idx="379">
                  <c:v>-1.4256839751999999</c:v>
                </c:pt>
                <c:pt idx="380">
                  <c:v>-1.4285750389</c:v>
                </c:pt>
                <c:pt idx="381">
                  <c:v>-1.4260684252</c:v>
                </c:pt>
                <c:pt idx="382">
                  <c:v>-1.4259926081000001</c:v>
                </c:pt>
                <c:pt idx="383">
                  <c:v>-1.4372924566</c:v>
                </c:pt>
                <c:pt idx="384">
                  <c:v>-1.4340937138000001</c:v>
                </c:pt>
                <c:pt idx="385">
                  <c:v>-1.4280096292</c:v>
                </c:pt>
                <c:pt idx="386">
                  <c:v>-1.4304986</c:v>
                </c:pt>
                <c:pt idx="387">
                  <c:v>-1.4244658947</c:v>
                </c:pt>
                <c:pt idx="388">
                  <c:v>-1.4268120527000001</c:v>
                </c:pt>
                <c:pt idx="389">
                  <c:v>-1.4382870196999999</c:v>
                </c:pt>
                <c:pt idx="390">
                  <c:v>-1.4304690361000001</c:v>
                </c:pt>
                <c:pt idx="391">
                  <c:v>-1.4271589518000001</c:v>
                </c:pt>
                <c:pt idx="392">
                  <c:v>-1.4351549149</c:v>
                </c:pt>
                <c:pt idx="393">
                  <c:v>-1.4317228794000001</c:v>
                </c:pt>
                <c:pt idx="394">
                  <c:v>-1.4396183491000001</c:v>
                </c:pt>
                <c:pt idx="395">
                  <c:v>-1.4274764061</c:v>
                </c:pt>
                <c:pt idx="396">
                  <c:v>-1.4339535236000001</c:v>
                </c:pt>
                <c:pt idx="397">
                  <c:v>-1.4267822504000001</c:v>
                </c:pt>
                <c:pt idx="398">
                  <c:v>-1.4243601561000001</c:v>
                </c:pt>
                <c:pt idx="399">
                  <c:v>-1.4144909381999999</c:v>
                </c:pt>
                <c:pt idx="400">
                  <c:v>-1.4135432242999999</c:v>
                </c:pt>
                <c:pt idx="401">
                  <c:v>-1.4161946774</c:v>
                </c:pt>
                <c:pt idx="402">
                  <c:v>-1.4115236998</c:v>
                </c:pt>
                <c:pt idx="403">
                  <c:v>-1.4151334763000001</c:v>
                </c:pt>
                <c:pt idx="404">
                  <c:v>-1.4048548937000001</c:v>
                </c:pt>
                <c:pt idx="405">
                  <c:v>-1.4102174044</c:v>
                </c:pt>
                <c:pt idx="406">
                  <c:v>-1.4078257084000001</c:v>
                </c:pt>
                <c:pt idx="407">
                  <c:v>-1.4172080755000001</c:v>
                </c:pt>
                <c:pt idx="408">
                  <c:v>-1.4186062813</c:v>
                </c:pt>
                <c:pt idx="409">
                  <c:v>-1.4171713590999999</c:v>
                </c:pt>
                <c:pt idx="410">
                  <c:v>-1.4129652977</c:v>
                </c:pt>
                <c:pt idx="411">
                  <c:v>-1.4143108129999999</c:v>
                </c:pt>
                <c:pt idx="412">
                  <c:v>-1.4218051434000001</c:v>
                </c:pt>
                <c:pt idx="413">
                  <c:v>-1.4194664955</c:v>
                </c:pt>
                <c:pt idx="414">
                  <c:v>-1.4308377504000001</c:v>
                </c:pt>
                <c:pt idx="415">
                  <c:v>-1.4224084615999999</c:v>
                </c:pt>
                <c:pt idx="416">
                  <c:v>-1.4361301661000001</c:v>
                </c:pt>
                <c:pt idx="417">
                  <c:v>-1.4323475361</c:v>
                </c:pt>
                <c:pt idx="418">
                  <c:v>-1.4412873983000001</c:v>
                </c:pt>
                <c:pt idx="419">
                  <c:v>-1.4410825968000001</c:v>
                </c:pt>
                <c:pt idx="420">
                  <c:v>-1.434456706</c:v>
                </c:pt>
                <c:pt idx="421">
                  <c:v>-1.4471368790000001</c:v>
                </c:pt>
                <c:pt idx="422">
                  <c:v>-1.4328083992</c:v>
                </c:pt>
                <c:pt idx="423">
                  <c:v>-1.4323177337999999</c:v>
                </c:pt>
                <c:pt idx="424">
                  <c:v>-1.4314359426000001</c:v>
                </c:pt>
                <c:pt idx="425">
                  <c:v>-1.4288681746</c:v>
                </c:pt>
                <c:pt idx="426">
                  <c:v>-1.4213863610999999</c:v>
                </c:pt>
                <c:pt idx="427">
                  <c:v>-1.4324455261</c:v>
                </c:pt>
                <c:pt idx="428">
                  <c:v>-1.4202320576</c:v>
                </c:pt>
                <c:pt idx="429">
                  <c:v>-1.4129400253</c:v>
                </c:pt>
                <c:pt idx="430">
                  <c:v>-1.4154644011999999</c:v>
                </c:pt>
                <c:pt idx="431">
                  <c:v>-1.4197843075000001</c:v>
                </c:pt>
                <c:pt idx="432">
                  <c:v>-1.4216430187</c:v>
                </c:pt>
                <c:pt idx="433">
                  <c:v>-1.4172719717</c:v>
                </c:pt>
                <c:pt idx="434">
                  <c:v>-1.4213947058</c:v>
                </c:pt>
                <c:pt idx="435">
                  <c:v>-1.4070812464</c:v>
                </c:pt>
                <c:pt idx="436">
                  <c:v>-1.4180085658999999</c:v>
                </c:pt>
                <c:pt idx="437">
                  <c:v>-1.4296232462</c:v>
                </c:pt>
                <c:pt idx="438">
                  <c:v>-1.4157259464</c:v>
                </c:pt>
                <c:pt idx="439">
                  <c:v>-1.4495797157000001</c:v>
                </c:pt>
                <c:pt idx="440">
                  <c:v>-1.4548302889</c:v>
                </c:pt>
                <c:pt idx="441">
                  <c:v>-1.4690152406999999</c:v>
                </c:pt>
                <c:pt idx="442">
                  <c:v>-1.4680031538</c:v>
                </c:pt>
                <c:pt idx="443">
                  <c:v>-1.4718396664</c:v>
                </c:pt>
                <c:pt idx="444">
                  <c:v>-1.4773820638999999</c:v>
                </c:pt>
                <c:pt idx="445">
                  <c:v>-1.4834762812</c:v>
                </c:pt>
                <c:pt idx="446">
                  <c:v>-1.4665139914</c:v>
                </c:pt>
                <c:pt idx="447">
                  <c:v>-1.4704284668000001</c:v>
                </c:pt>
                <c:pt idx="448">
                  <c:v>-1.4578304290999999</c:v>
                </c:pt>
                <c:pt idx="449">
                  <c:v>-1.4443031549000001</c:v>
                </c:pt>
                <c:pt idx="450">
                  <c:v>-1.4334748983000001</c:v>
                </c:pt>
                <c:pt idx="451">
                  <c:v>-1.4322791100000001</c:v>
                </c:pt>
                <c:pt idx="452">
                  <c:v>-1.4304158687999999</c:v>
                </c:pt>
                <c:pt idx="453">
                  <c:v>-1.4267638922000001</c:v>
                </c:pt>
                <c:pt idx="454">
                  <c:v>-1.4269486666</c:v>
                </c:pt>
                <c:pt idx="455">
                  <c:v>-1.4110172987</c:v>
                </c:pt>
                <c:pt idx="456">
                  <c:v>-1.3952052592999999</c:v>
                </c:pt>
                <c:pt idx="457">
                  <c:v>-1.3877674340999999</c:v>
                </c:pt>
                <c:pt idx="458">
                  <c:v>-1.3807468413999999</c:v>
                </c:pt>
                <c:pt idx="459">
                  <c:v>-1.3772003651</c:v>
                </c:pt>
                <c:pt idx="460">
                  <c:v>-1.3736466168999999</c:v>
                </c:pt>
                <c:pt idx="461">
                  <c:v>-1.3434538841000001</c:v>
                </c:pt>
                <c:pt idx="462">
                  <c:v>-1.3355357646999999</c:v>
                </c:pt>
                <c:pt idx="463">
                  <c:v>-1.3280376196000001</c:v>
                </c:pt>
                <c:pt idx="464">
                  <c:v>-1.3335002660999999</c:v>
                </c:pt>
                <c:pt idx="465">
                  <c:v>-1.3162662983</c:v>
                </c:pt>
                <c:pt idx="466">
                  <c:v>-1.3175516129</c:v>
                </c:pt>
                <c:pt idx="467">
                  <c:v>-1.3115127087</c:v>
                </c:pt>
                <c:pt idx="468">
                  <c:v>-1.2952063084000001</c:v>
                </c:pt>
                <c:pt idx="469">
                  <c:v>-1.2663456202000001</c:v>
                </c:pt>
                <c:pt idx="470">
                  <c:v>-1.2609498501</c:v>
                </c:pt>
                <c:pt idx="471">
                  <c:v>-1.2506551743000001</c:v>
                </c:pt>
                <c:pt idx="472">
                  <c:v>-1.2241811752</c:v>
                </c:pt>
                <c:pt idx="473">
                  <c:v>-1.2074146270999999</c:v>
                </c:pt>
                <c:pt idx="474">
                  <c:v>-1.2001456022000001</c:v>
                </c:pt>
                <c:pt idx="475">
                  <c:v>-1.1754211187000001</c:v>
                </c:pt>
                <c:pt idx="476">
                  <c:v>-1.1569489240999999</c:v>
                </c:pt>
                <c:pt idx="477">
                  <c:v>-1.1455975771</c:v>
                </c:pt>
                <c:pt idx="478">
                  <c:v>-1.1443040370999999</c:v>
                </c:pt>
                <c:pt idx="479">
                  <c:v>-1.1361088752999999</c:v>
                </c:pt>
                <c:pt idx="480">
                  <c:v>-1.1228153705999999</c:v>
                </c:pt>
                <c:pt idx="481">
                  <c:v>-1.1079776287000001</c:v>
                </c:pt>
                <c:pt idx="482">
                  <c:v>-1.1103100776999999</c:v>
                </c:pt>
                <c:pt idx="483">
                  <c:v>-1.1072455644999999</c:v>
                </c:pt>
                <c:pt idx="484">
                  <c:v>-1.1032263041000001</c:v>
                </c:pt>
                <c:pt idx="485">
                  <c:v>-1.0968528985999999</c:v>
                </c:pt>
                <c:pt idx="486">
                  <c:v>-1.08193326</c:v>
                </c:pt>
                <c:pt idx="487">
                  <c:v>-1.0676645040999999</c:v>
                </c:pt>
                <c:pt idx="488">
                  <c:v>-1.0651810169</c:v>
                </c:pt>
                <c:pt idx="489">
                  <c:v>-1.0499280690999999</c:v>
                </c:pt>
                <c:pt idx="490">
                  <c:v>-1.0054985285</c:v>
                </c:pt>
                <c:pt idx="491">
                  <c:v>-1.0120068789000001</c:v>
                </c:pt>
                <c:pt idx="492">
                  <c:v>-0.98873603344000005</c:v>
                </c:pt>
                <c:pt idx="493">
                  <c:v>-1.0015634298</c:v>
                </c:pt>
                <c:pt idx="494">
                  <c:v>-0.98745417594999996</c:v>
                </c:pt>
                <c:pt idx="495">
                  <c:v>-0.97246742248999996</c:v>
                </c:pt>
                <c:pt idx="496">
                  <c:v>-0.97811406851000005</c:v>
                </c:pt>
                <c:pt idx="497">
                  <c:v>-0.96756386757000001</c:v>
                </c:pt>
                <c:pt idx="498">
                  <c:v>-0.96730458736000002</c:v>
                </c:pt>
                <c:pt idx="499">
                  <c:v>-0.95760929584999999</c:v>
                </c:pt>
                <c:pt idx="500">
                  <c:v>-0.96032261848</c:v>
                </c:pt>
                <c:pt idx="501">
                  <c:v>-0.94016289711000001</c:v>
                </c:pt>
                <c:pt idx="502">
                  <c:v>-0.93900066614</c:v>
                </c:pt>
                <c:pt idx="503">
                  <c:v>-0.93574702740000004</c:v>
                </c:pt>
                <c:pt idx="504">
                  <c:v>-0.92838764191000001</c:v>
                </c:pt>
                <c:pt idx="505">
                  <c:v>-0.92811948061000005</c:v>
                </c:pt>
                <c:pt idx="506">
                  <c:v>-0.92390412091999996</c:v>
                </c:pt>
                <c:pt idx="507">
                  <c:v>-0.91439300775999999</c:v>
                </c:pt>
                <c:pt idx="508">
                  <c:v>-0.91280037165000005</c:v>
                </c:pt>
                <c:pt idx="509">
                  <c:v>-0.92794269323</c:v>
                </c:pt>
                <c:pt idx="510">
                  <c:v>-0.93081134558</c:v>
                </c:pt>
                <c:pt idx="511">
                  <c:v>-0.93933439254999995</c:v>
                </c:pt>
                <c:pt idx="512">
                  <c:v>-0.94812327623000003</c:v>
                </c:pt>
                <c:pt idx="513">
                  <c:v>-0.95633322000999998</c:v>
                </c:pt>
                <c:pt idx="514">
                  <c:v>-0.96817654370999995</c:v>
                </c:pt>
                <c:pt idx="515">
                  <c:v>-0.97794681787000004</c:v>
                </c:pt>
                <c:pt idx="516">
                  <c:v>-0.98240566253999995</c:v>
                </c:pt>
                <c:pt idx="517">
                  <c:v>-1.0126615763</c:v>
                </c:pt>
                <c:pt idx="518">
                  <c:v>-1.0159862041000001</c:v>
                </c:pt>
                <c:pt idx="519">
                  <c:v>-1.0346240997</c:v>
                </c:pt>
                <c:pt idx="520">
                  <c:v>-1.0519422293</c:v>
                </c:pt>
                <c:pt idx="521">
                  <c:v>-1.0712524651999999</c:v>
                </c:pt>
                <c:pt idx="522">
                  <c:v>-1.0825532675</c:v>
                </c:pt>
                <c:pt idx="523">
                  <c:v>-1.0789692402</c:v>
                </c:pt>
                <c:pt idx="524">
                  <c:v>-1.0952217579000001</c:v>
                </c:pt>
                <c:pt idx="525">
                  <c:v>-1.1073579788000001</c:v>
                </c:pt>
                <c:pt idx="526">
                  <c:v>-1.1264594793</c:v>
                </c:pt>
                <c:pt idx="527">
                  <c:v>-1.1385902165999999</c:v>
                </c:pt>
                <c:pt idx="528">
                  <c:v>-1.148034811</c:v>
                </c:pt>
                <c:pt idx="529">
                  <c:v>-1.1545134783</c:v>
                </c:pt>
                <c:pt idx="530">
                  <c:v>-1.1707913876</c:v>
                </c:pt>
                <c:pt idx="531">
                  <c:v>-1.1873272657</c:v>
                </c:pt>
                <c:pt idx="532">
                  <c:v>-1.1824624537999999</c:v>
                </c:pt>
                <c:pt idx="533">
                  <c:v>-1.1884036064000001</c:v>
                </c:pt>
                <c:pt idx="534">
                  <c:v>-1.1882523298000001</c:v>
                </c:pt>
                <c:pt idx="535">
                  <c:v>-1.1729290484999999</c:v>
                </c:pt>
                <c:pt idx="536">
                  <c:v>-1.1859265565999999</c:v>
                </c:pt>
                <c:pt idx="537">
                  <c:v>-1.1767240763</c:v>
                </c:pt>
                <c:pt idx="538">
                  <c:v>-1.1825319529</c:v>
                </c:pt>
                <c:pt idx="539">
                  <c:v>-1.1678783894</c:v>
                </c:pt>
                <c:pt idx="540">
                  <c:v>-1.1680405140000001</c:v>
                </c:pt>
                <c:pt idx="541">
                  <c:v>-1.1600270270999999</c:v>
                </c:pt>
                <c:pt idx="542">
                  <c:v>-1.1476905345999999</c:v>
                </c:pt>
                <c:pt idx="543">
                  <c:v>-1.155184269</c:v>
                </c:pt>
                <c:pt idx="544">
                  <c:v>-1.1498798132000001</c:v>
                </c:pt>
                <c:pt idx="545">
                  <c:v>-1.1525161265999999</c:v>
                </c:pt>
                <c:pt idx="546">
                  <c:v>-1.1618878841</c:v>
                </c:pt>
                <c:pt idx="547">
                  <c:v>-1.165045619</c:v>
                </c:pt>
                <c:pt idx="548">
                  <c:v>-1.1614770888999999</c:v>
                </c:pt>
                <c:pt idx="549">
                  <c:v>-1.1660206317999999</c:v>
                </c:pt>
                <c:pt idx="550">
                  <c:v>-1.1744586229</c:v>
                </c:pt>
                <c:pt idx="551">
                  <c:v>-1.1774517298</c:v>
                </c:pt>
                <c:pt idx="552">
                  <c:v>-1.1694649457999999</c:v>
                </c:pt>
                <c:pt idx="553">
                  <c:v>-1.1873683929000001</c:v>
                </c:pt>
                <c:pt idx="554">
                  <c:v>-1.1928594111999999</c:v>
                </c:pt>
                <c:pt idx="555">
                  <c:v>-1.2053338289</c:v>
                </c:pt>
                <c:pt idx="556">
                  <c:v>-1.2230348586999999</c:v>
                </c:pt>
                <c:pt idx="557">
                  <c:v>-1.2240126133</c:v>
                </c:pt>
                <c:pt idx="558">
                  <c:v>-1.2412497997</c:v>
                </c:pt>
                <c:pt idx="559">
                  <c:v>-1.2474606037</c:v>
                </c:pt>
                <c:pt idx="560">
                  <c:v>-1.2528240681</c:v>
                </c:pt>
                <c:pt idx="561">
                  <c:v>-1.2432364225000001</c:v>
                </c:pt>
                <c:pt idx="562">
                  <c:v>-1.2563701867999999</c:v>
                </c:pt>
                <c:pt idx="563">
                  <c:v>-1.2935597897</c:v>
                </c:pt>
                <c:pt idx="564">
                  <c:v>-1.3068463802000001</c:v>
                </c:pt>
                <c:pt idx="565">
                  <c:v>-1.311268568</c:v>
                </c:pt>
                <c:pt idx="566">
                  <c:v>-1.3753939867</c:v>
                </c:pt>
                <c:pt idx="567">
                  <c:v>-1.4034485817</c:v>
                </c:pt>
                <c:pt idx="568">
                  <c:v>-1.3608275651999999</c:v>
                </c:pt>
                <c:pt idx="569">
                  <c:v>-1.3563331366</c:v>
                </c:pt>
                <c:pt idx="570">
                  <c:v>-1.3605120181999999</c:v>
                </c:pt>
                <c:pt idx="571">
                  <c:v>-1.3937954903000001</c:v>
                </c:pt>
                <c:pt idx="572">
                  <c:v>-1.4278483391000001</c:v>
                </c:pt>
                <c:pt idx="573">
                  <c:v>-1.4262249469999999</c:v>
                </c:pt>
                <c:pt idx="574">
                  <c:v>-1.4227802753000001</c:v>
                </c:pt>
                <c:pt idx="575">
                  <c:v>-1.4163970947</c:v>
                </c:pt>
                <c:pt idx="576">
                  <c:v>-1.4307516813000001</c:v>
                </c:pt>
                <c:pt idx="577">
                  <c:v>-1.4324501753000001</c:v>
                </c:pt>
                <c:pt idx="578">
                  <c:v>-1.4485225677</c:v>
                </c:pt>
                <c:pt idx="579">
                  <c:v>-1.4776300192</c:v>
                </c:pt>
                <c:pt idx="580">
                  <c:v>-1.4952688217000001</c:v>
                </c:pt>
                <c:pt idx="581">
                  <c:v>-1.5249477625000001</c:v>
                </c:pt>
                <c:pt idx="582">
                  <c:v>-1.5562336445</c:v>
                </c:pt>
                <c:pt idx="583">
                  <c:v>-1.5690886974</c:v>
                </c:pt>
                <c:pt idx="584">
                  <c:v>-1.580431819</c:v>
                </c:pt>
                <c:pt idx="585">
                  <c:v>-1.6062297821</c:v>
                </c:pt>
                <c:pt idx="586">
                  <c:v>-1.6238510609000001</c:v>
                </c:pt>
                <c:pt idx="587">
                  <c:v>-1.6456930637</c:v>
                </c:pt>
                <c:pt idx="588">
                  <c:v>-1.6487606764</c:v>
                </c:pt>
                <c:pt idx="589">
                  <c:v>-1.671090126</c:v>
                </c:pt>
                <c:pt idx="590">
                  <c:v>-1.6596803664999999</c:v>
                </c:pt>
                <c:pt idx="591">
                  <c:v>-1.6442234516000001</c:v>
                </c:pt>
                <c:pt idx="592">
                  <c:v>-1.6396181583</c:v>
                </c:pt>
                <c:pt idx="593">
                  <c:v>-1.6215838194000001</c:v>
                </c:pt>
                <c:pt idx="594">
                  <c:v>-1.6152485609</c:v>
                </c:pt>
                <c:pt idx="595">
                  <c:v>-1.5993202925000001</c:v>
                </c:pt>
                <c:pt idx="596">
                  <c:v>-1.6041224003000001</c:v>
                </c:pt>
                <c:pt idx="597">
                  <c:v>-1.6141623259</c:v>
                </c:pt>
                <c:pt idx="598">
                  <c:v>-1.6219005584999999</c:v>
                </c:pt>
                <c:pt idx="599">
                  <c:v>-1.6259503365000001</c:v>
                </c:pt>
                <c:pt idx="600">
                  <c:v>-1.6192455292000001</c:v>
                </c:pt>
                <c:pt idx="601">
                  <c:v>-1.6254770756000001</c:v>
                </c:pt>
                <c:pt idx="602">
                  <c:v>-1.6337976456000001</c:v>
                </c:pt>
                <c:pt idx="603">
                  <c:v>-1.6422443390000001</c:v>
                </c:pt>
                <c:pt idx="604">
                  <c:v>-1.6564644575</c:v>
                </c:pt>
                <c:pt idx="605">
                  <c:v>-1.6749371289999999</c:v>
                </c:pt>
                <c:pt idx="606">
                  <c:v>-1.6918210982999999</c:v>
                </c:pt>
                <c:pt idx="607">
                  <c:v>-1.702450037</c:v>
                </c:pt>
                <c:pt idx="608">
                  <c:v>-1.7128664254999999</c:v>
                </c:pt>
                <c:pt idx="609">
                  <c:v>-1.7208096981000001</c:v>
                </c:pt>
                <c:pt idx="610">
                  <c:v>-1.7107245922000001</c:v>
                </c:pt>
                <c:pt idx="611">
                  <c:v>-1.7310979366000001</c:v>
                </c:pt>
                <c:pt idx="612">
                  <c:v>-1.7306908369</c:v>
                </c:pt>
                <c:pt idx="613">
                  <c:v>-1.727291584</c:v>
                </c:pt>
                <c:pt idx="614">
                  <c:v>-1.7470362185999999</c:v>
                </c:pt>
                <c:pt idx="615">
                  <c:v>-1.7643563747</c:v>
                </c:pt>
                <c:pt idx="616">
                  <c:v>-1.7741187811000001</c:v>
                </c:pt>
                <c:pt idx="617">
                  <c:v>-1.780846715</c:v>
                </c:pt>
                <c:pt idx="618">
                  <c:v>-1.7927356958</c:v>
                </c:pt>
                <c:pt idx="619">
                  <c:v>-1.8084921837000001</c:v>
                </c:pt>
                <c:pt idx="620">
                  <c:v>-1.8574934005999999</c:v>
                </c:pt>
                <c:pt idx="621">
                  <c:v>-1.8410208225</c:v>
                </c:pt>
                <c:pt idx="622">
                  <c:v>-1.8544589280999999</c:v>
                </c:pt>
                <c:pt idx="623">
                  <c:v>-1.8944270611</c:v>
                </c:pt>
                <c:pt idx="624">
                  <c:v>-1.9211555719</c:v>
                </c:pt>
                <c:pt idx="625">
                  <c:v>-1.9435932636</c:v>
                </c:pt>
                <c:pt idx="626">
                  <c:v>-1.9361089467999999</c:v>
                </c:pt>
                <c:pt idx="627">
                  <c:v>-1.9261443615</c:v>
                </c:pt>
                <c:pt idx="628">
                  <c:v>-1.9505025147999999</c:v>
                </c:pt>
                <c:pt idx="629">
                  <c:v>-1.9699585438</c:v>
                </c:pt>
                <c:pt idx="630">
                  <c:v>-1.9815751314000001</c:v>
                </c:pt>
                <c:pt idx="631">
                  <c:v>-1.9760423898999999</c:v>
                </c:pt>
                <c:pt idx="632">
                  <c:v>-1.9961614609</c:v>
                </c:pt>
                <c:pt idx="633">
                  <c:v>-2.0099604129999999</c:v>
                </c:pt>
                <c:pt idx="634">
                  <c:v>-2.0263864994</c:v>
                </c:pt>
                <c:pt idx="635">
                  <c:v>-2.0532655715999999</c:v>
                </c:pt>
                <c:pt idx="636">
                  <c:v>-2.0568761825999999</c:v>
                </c:pt>
                <c:pt idx="637">
                  <c:v>-2.0598192215000002</c:v>
                </c:pt>
                <c:pt idx="638">
                  <c:v>-2.0638051033</c:v>
                </c:pt>
                <c:pt idx="639">
                  <c:v>-2.0965635777</c:v>
                </c:pt>
                <c:pt idx="640">
                  <c:v>-2.1153347492000001</c:v>
                </c:pt>
                <c:pt idx="641">
                  <c:v>-2.1312496662</c:v>
                </c:pt>
                <c:pt idx="642">
                  <c:v>-2.1667501925999999</c:v>
                </c:pt>
                <c:pt idx="643">
                  <c:v>-2.1788024901999998</c:v>
                </c:pt>
                <c:pt idx="644">
                  <c:v>-2.2001092434</c:v>
                </c:pt>
                <c:pt idx="645">
                  <c:v>-2.2227146626000001</c:v>
                </c:pt>
                <c:pt idx="646">
                  <c:v>-2.2233896254999999</c:v>
                </c:pt>
                <c:pt idx="647">
                  <c:v>-2.2221014499999998</c:v>
                </c:pt>
                <c:pt idx="648">
                  <c:v>-2.2339897155999999</c:v>
                </c:pt>
                <c:pt idx="649">
                  <c:v>-2.2480404376999998</c:v>
                </c:pt>
                <c:pt idx="650">
                  <c:v>-2.2572643757000002</c:v>
                </c:pt>
                <c:pt idx="651">
                  <c:v>-2.2539715767000001</c:v>
                </c:pt>
                <c:pt idx="652">
                  <c:v>-2.2466900348999999</c:v>
                </c:pt>
                <c:pt idx="653">
                  <c:v>-2.2724993228999999</c:v>
                </c:pt>
                <c:pt idx="654">
                  <c:v>-2.2676875591000001</c:v>
                </c:pt>
                <c:pt idx="655">
                  <c:v>-2.2783133983999999</c:v>
                </c:pt>
                <c:pt idx="656">
                  <c:v>-2.2962684631000001</c:v>
                </c:pt>
                <c:pt idx="657">
                  <c:v>-2.2813441753000001</c:v>
                </c:pt>
                <c:pt idx="658">
                  <c:v>-2.3042991161000002</c:v>
                </c:pt>
                <c:pt idx="659">
                  <c:v>-2.3107953071999998</c:v>
                </c:pt>
                <c:pt idx="660">
                  <c:v>-2.3076241016000001</c:v>
                </c:pt>
                <c:pt idx="661">
                  <c:v>-2.3375957012000002</c:v>
                </c:pt>
                <c:pt idx="662">
                  <c:v>-2.3297388554</c:v>
                </c:pt>
                <c:pt idx="663">
                  <c:v>-2.351774931</c:v>
                </c:pt>
                <c:pt idx="664">
                  <c:v>-2.3412690163000001</c:v>
                </c:pt>
                <c:pt idx="665">
                  <c:v>-2.3638131618</c:v>
                </c:pt>
                <c:pt idx="666">
                  <c:v>-2.3570532799000001</c:v>
                </c:pt>
                <c:pt idx="667">
                  <c:v>-2.3651590347</c:v>
                </c:pt>
                <c:pt idx="668">
                  <c:v>-2.4007301331000002</c:v>
                </c:pt>
                <c:pt idx="669">
                  <c:v>-2.3913190365000001</c:v>
                </c:pt>
                <c:pt idx="670">
                  <c:v>-2.4029614924999998</c:v>
                </c:pt>
                <c:pt idx="671">
                  <c:v>-2.4077775477999999</c:v>
                </c:pt>
                <c:pt idx="672">
                  <c:v>-2.4526042937999999</c:v>
                </c:pt>
                <c:pt idx="673">
                  <c:v>-2.4568111896999998</c:v>
                </c:pt>
                <c:pt idx="674">
                  <c:v>-2.4596822262</c:v>
                </c:pt>
                <c:pt idx="675">
                  <c:v>-2.4671883583000001</c:v>
                </c:pt>
                <c:pt idx="676">
                  <c:v>-2.4731390476000001</c:v>
                </c:pt>
                <c:pt idx="677">
                  <c:v>-2.4890842437999998</c:v>
                </c:pt>
                <c:pt idx="678">
                  <c:v>-2.4634475708000001</c:v>
                </c:pt>
                <c:pt idx="679">
                  <c:v>-2.4811203480000001</c:v>
                </c:pt>
                <c:pt idx="680">
                  <c:v>-2.4877438545000001</c:v>
                </c:pt>
                <c:pt idx="681">
                  <c:v>-2.5057611464999998</c:v>
                </c:pt>
                <c:pt idx="682">
                  <c:v>-2.4617686272000001</c:v>
                </c:pt>
                <c:pt idx="683">
                  <c:v>-2.4593439101999999</c:v>
                </c:pt>
                <c:pt idx="684">
                  <c:v>-2.4358966351000002</c:v>
                </c:pt>
                <c:pt idx="685">
                  <c:v>-2.4048533440000002</c:v>
                </c:pt>
                <c:pt idx="686">
                  <c:v>-2.3933722973</c:v>
                </c:pt>
                <c:pt idx="687">
                  <c:v>-2.3936250210000001</c:v>
                </c:pt>
                <c:pt idx="688">
                  <c:v>-2.3165428638000001</c:v>
                </c:pt>
                <c:pt idx="689">
                  <c:v>-2.2827725409999999</c:v>
                </c:pt>
                <c:pt idx="690">
                  <c:v>-2.2063686848000001</c:v>
                </c:pt>
                <c:pt idx="691">
                  <c:v>-2.1837875843000001</c:v>
                </c:pt>
                <c:pt idx="692">
                  <c:v>-2.1476154326999999</c:v>
                </c:pt>
                <c:pt idx="693">
                  <c:v>-2.1628859042999999</c:v>
                </c:pt>
                <c:pt idx="694">
                  <c:v>-2.2016170024999999</c:v>
                </c:pt>
                <c:pt idx="695">
                  <c:v>-2.2022123336999999</c:v>
                </c:pt>
                <c:pt idx="696">
                  <c:v>-2.1843550205</c:v>
                </c:pt>
                <c:pt idx="697">
                  <c:v>-2.2124717236000002</c:v>
                </c:pt>
                <c:pt idx="698">
                  <c:v>-2.2136390209000001</c:v>
                </c:pt>
                <c:pt idx="699">
                  <c:v>-2.2226674556999999</c:v>
                </c:pt>
                <c:pt idx="700">
                  <c:v>-2.2303819655999999</c:v>
                </c:pt>
                <c:pt idx="701">
                  <c:v>-2.2550861835</c:v>
                </c:pt>
                <c:pt idx="702">
                  <c:v>-2.2640547752</c:v>
                </c:pt>
                <c:pt idx="703">
                  <c:v>-2.2520177364</c:v>
                </c:pt>
                <c:pt idx="704">
                  <c:v>-2.2767000197999998</c:v>
                </c:pt>
                <c:pt idx="705">
                  <c:v>-2.2754147052999998</c:v>
                </c:pt>
                <c:pt idx="706">
                  <c:v>-2.2786922454999998</c:v>
                </c:pt>
                <c:pt idx="707">
                  <c:v>-2.2861697674000001</c:v>
                </c:pt>
                <c:pt idx="708">
                  <c:v>-2.3127672671999999</c:v>
                </c:pt>
                <c:pt idx="709">
                  <c:v>-2.3040618895999998</c:v>
                </c:pt>
                <c:pt idx="710">
                  <c:v>-2.3336873054999998</c:v>
                </c:pt>
                <c:pt idx="711">
                  <c:v>-2.2994141578999998</c:v>
                </c:pt>
                <c:pt idx="712">
                  <c:v>-2.3240380287</c:v>
                </c:pt>
                <c:pt idx="713">
                  <c:v>-2.3436753750000001</c:v>
                </c:pt>
                <c:pt idx="714">
                  <c:v>-2.3583166598999998</c:v>
                </c:pt>
                <c:pt idx="715">
                  <c:v>-2.3712503909999998</c:v>
                </c:pt>
                <c:pt idx="716">
                  <c:v>-2.3768815993999999</c:v>
                </c:pt>
                <c:pt idx="717">
                  <c:v>-2.3956208228999998</c:v>
                </c:pt>
                <c:pt idx="718">
                  <c:v>-2.4091639519000001</c:v>
                </c:pt>
                <c:pt idx="719">
                  <c:v>-2.4398293495000001</c:v>
                </c:pt>
                <c:pt idx="720">
                  <c:v>-2.4525561332999999</c:v>
                </c:pt>
                <c:pt idx="721">
                  <c:v>-2.4819598198000001</c:v>
                </c:pt>
                <c:pt idx="722">
                  <c:v>-2.4959709644000001</c:v>
                </c:pt>
                <c:pt idx="723">
                  <c:v>-2.5393571854000001</c:v>
                </c:pt>
                <c:pt idx="724">
                  <c:v>-2.5777788161999999</c:v>
                </c:pt>
                <c:pt idx="725">
                  <c:v>-2.6090078353999999</c:v>
                </c:pt>
                <c:pt idx="726">
                  <c:v>-2.6645381450999999</c:v>
                </c:pt>
                <c:pt idx="727">
                  <c:v>-2.6780459881000001</c:v>
                </c:pt>
                <c:pt idx="728">
                  <c:v>-2.7579629420999998</c:v>
                </c:pt>
                <c:pt idx="729">
                  <c:v>-2.7909784317000002</c:v>
                </c:pt>
                <c:pt idx="730">
                  <c:v>-2.8189299107000001</c:v>
                </c:pt>
                <c:pt idx="731">
                  <c:v>-2.8673949242000001</c:v>
                </c:pt>
                <c:pt idx="732">
                  <c:v>-2.9014298915999999</c:v>
                </c:pt>
                <c:pt idx="733">
                  <c:v>-2.9713447093999998</c:v>
                </c:pt>
                <c:pt idx="734">
                  <c:v>-2.9650328158999999</c:v>
                </c:pt>
                <c:pt idx="735">
                  <c:v>-3.0388333796999998</c:v>
                </c:pt>
                <c:pt idx="736">
                  <c:v>-3.0811247825999999</c:v>
                </c:pt>
                <c:pt idx="737">
                  <c:v>-3.1354796885999998</c:v>
                </c:pt>
                <c:pt idx="738">
                  <c:v>-3.2020828724000001</c:v>
                </c:pt>
                <c:pt idx="739">
                  <c:v>-3.2310423850999999</c:v>
                </c:pt>
                <c:pt idx="740">
                  <c:v>-3.2905378341999998</c:v>
                </c:pt>
                <c:pt idx="741">
                  <c:v>-3.3385376930000001</c:v>
                </c:pt>
                <c:pt idx="742">
                  <c:v>-3.3836803436</c:v>
                </c:pt>
                <c:pt idx="743">
                  <c:v>-3.4249291419999999</c:v>
                </c:pt>
                <c:pt idx="744">
                  <c:v>-3.474594593</c:v>
                </c:pt>
                <c:pt idx="745">
                  <c:v>-3.5368080139</c:v>
                </c:pt>
                <c:pt idx="746">
                  <c:v>-3.5728423595000001</c:v>
                </c:pt>
                <c:pt idx="747">
                  <c:v>-3.6227033138000002</c:v>
                </c:pt>
                <c:pt idx="748">
                  <c:v>-3.6582148074999998</c:v>
                </c:pt>
                <c:pt idx="749">
                  <c:v>-3.7272186279000001</c:v>
                </c:pt>
                <c:pt idx="750">
                  <c:v>-3.7422976494000002</c:v>
                </c:pt>
                <c:pt idx="751">
                  <c:v>-3.8115589618999999</c:v>
                </c:pt>
                <c:pt idx="752">
                  <c:v>-3.8437051772999999</c:v>
                </c:pt>
                <c:pt idx="753">
                  <c:v>-3.8646776676000001</c:v>
                </c:pt>
                <c:pt idx="754">
                  <c:v>-3.9215738773000002</c:v>
                </c:pt>
                <c:pt idx="755">
                  <c:v>-3.9730751513999998</c:v>
                </c:pt>
                <c:pt idx="756">
                  <c:v>-4.0400795936999998</c:v>
                </c:pt>
                <c:pt idx="757">
                  <c:v>-4.1049876213000003</c:v>
                </c:pt>
                <c:pt idx="758">
                  <c:v>-4.1497964858999996</c:v>
                </c:pt>
                <c:pt idx="759">
                  <c:v>-4.2265090941999999</c:v>
                </c:pt>
                <c:pt idx="760">
                  <c:v>-4.2623758316</c:v>
                </c:pt>
                <c:pt idx="761">
                  <c:v>-4.2773017883</c:v>
                </c:pt>
                <c:pt idx="762">
                  <c:v>-4.3766436576999999</c:v>
                </c:pt>
                <c:pt idx="763">
                  <c:v>-4.4408884047999999</c:v>
                </c:pt>
                <c:pt idx="764">
                  <c:v>-4.4931206702999997</c:v>
                </c:pt>
                <c:pt idx="765">
                  <c:v>-4.5758585930000004</c:v>
                </c:pt>
                <c:pt idx="766">
                  <c:v>-4.6480603218000001</c:v>
                </c:pt>
                <c:pt idx="767">
                  <c:v>-4.6957345009000004</c:v>
                </c:pt>
                <c:pt idx="768">
                  <c:v>-4.7612409592000002</c:v>
                </c:pt>
                <c:pt idx="769">
                  <c:v>-4.7715778351000004</c:v>
                </c:pt>
                <c:pt idx="770">
                  <c:v>-4.8037104606999996</c:v>
                </c:pt>
                <c:pt idx="771">
                  <c:v>-4.8544359207000003</c:v>
                </c:pt>
                <c:pt idx="772">
                  <c:v>-4.9022789000999998</c:v>
                </c:pt>
                <c:pt idx="773">
                  <c:v>-4.9473552704000001</c:v>
                </c:pt>
                <c:pt idx="774">
                  <c:v>-4.9725265502999996</c:v>
                </c:pt>
                <c:pt idx="775">
                  <c:v>-5.0270719528000001</c:v>
                </c:pt>
                <c:pt idx="776">
                  <c:v>-5.0522704124000004</c:v>
                </c:pt>
                <c:pt idx="777">
                  <c:v>-5.0813722610000003</c:v>
                </c:pt>
                <c:pt idx="778">
                  <c:v>-5.0444016456999998</c:v>
                </c:pt>
                <c:pt idx="779">
                  <c:v>-5.1211032867000004</c:v>
                </c:pt>
                <c:pt idx="780">
                  <c:v>-5.1769776344</c:v>
                </c:pt>
                <c:pt idx="781">
                  <c:v>-5.2239732741999996</c:v>
                </c:pt>
                <c:pt idx="782">
                  <c:v>-5.1524572372000002</c:v>
                </c:pt>
                <c:pt idx="783">
                  <c:v>-5.0605731010000001</c:v>
                </c:pt>
                <c:pt idx="784">
                  <c:v>-5.0639233589000003</c:v>
                </c:pt>
                <c:pt idx="785">
                  <c:v>-4.9555435180999998</c:v>
                </c:pt>
                <c:pt idx="786">
                  <c:v>-4.9303007126000002</c:v>
                </c:pt>
                <c:pt idx="787">
                  <c:v>-4.8660354614000001</c:v>
                </c:pt>
                <c:pt idx="788">
                  <c:v>-4.8409700394000001</c:v>
                </c:pt>
                <c:pt idx="789">
                  <c:v>-4.8781471251999999</c:v>
                </c:pt>
                <c:pt idx="790">
                  <c:v>-4.8667874335999999</c:v>
                </c:pt>
                <c:pt idx="791">
                  <c:v>-4.9164991378999998</c:v>
                </c:pt>
                <c:pt idx="792">
                  <c:v>-4.9723491669</c:v>
                </c:pt>
                <c:pt idx="793">
                  <c:v>-4.9668951034999997</c:v>
                </c:pt>
                <c:pt idx="794">
                  <c:v>-5.0056166648999998</c:v>
                </c:pt>
                <c:pt idx="795">
                  <c:v>-5.0340538024999999</c:v>
                </c:pt>
                <c:pt idx="796">
                  <c:v>-4.9642071724000001</c:v>
                </c:pt>
                <c:pt idx="797">
                  <c:v>-4.9255571365000002</c:v>
                </c:pt>
                <c:pt idx="798">
                  <c:v>-4.9517679214000001</c:v>
                </c:pt>
                <c:pt idx="799">
                  <c:v>-4.9608039856000001</c:v>
                </c:pt>
                <c:pt idx="800">
                  <c:v>-4.9157290459</c:v>
                </c:pt>
                <c:pt idx="801">
                  <c:v>-4.8852424621999999</c:v>
                </c:pt>
                <c:pt idx="802">
                  <c:v>-4.8201799393</c:v>
                </c:pt>
                <c:pt idx="803">
                  <c:v>-4.7061862946000002</c:v>
                </c:pt>
                <c:pt idx="804">
                  <c:v>-4.6789269446999997</c:v>
                </c:pt>
                <c:pt idx="805">
                  <c:v>-4.6321182251000002</c:v>
                </c:pt>
                <c:pt idx="806">
                  <c:v>-4.5834484099999999</c:v>
                </c:pt>
                <c:pt idx="807">
                  <c:v>-4.6129813194000002</c:v>
                </c:pt>
                <c:pt idx="808">
                  <c:v>-4.6245856285000002</c:v>
                </c:pt>
                <c:pt idx="809">
                  <c:v>-4.5371780395999997</c:v>
                </c:pt>
                <c:pt idx="810">
                  <c:v>-4.4594454765</c:v>
                </c:pt>
                <c:pt idx="811">
                  <c:v>-4.4803190230999999</c:v>
                </c:pt>
                <c:pt idx="812">
                  <c:v>-4.4667925835000002</c:v>
                </c:pt>
                <c:pt idx="813">
                  <c:v>-4.4238061904999997</c:v>
                </c:pt>
                <c:pt idx="814">
                  <c:v>-4.3849534987999998</c:v>
                </c:pt>
                <c:pt idx="815">
                  <c:v>-4.3607301712000002</c:v>
                </c:pt>
                <c:pt idx="816">
                  <c:v>-4.4146404266000001</c:v>
                </c:pt>
                <c:pt idx="817">
                  <c:v>-4.4394493102999997</c:v>
                </c:pt>
                <c:pt idx="818">
                  <c:v>-4.4135446547999999</c:v>
                </c:pt>
                <c:pt idx="819">
                  <c:v>-4.4863252640000004</c:v>
                </c:pt>
                <c:pt idx="820">
                  <c:v>-4.5526142119999999</c:v>
                </c:pt>
                <c:pt idx="821">
                  <c:v>-4.5053505897999999</c:v>
                </c:pt>
                <c:pt idx="822">
                  <c:v>-4.5419688225000003</c:v>
                </c:pt>
                <c:pt idx="823">
                  <c:v>-4.5673170089999999</c:v>
                </c:pt>
                <c:pt idx="824">
                  <c:v>-4.5925478934999999</c:v>
                </c:pt>
                <c:pt idx="825">
                  <c:v>-4.5696296692000002</c:v>
                </c:pt>
                <c:pt idx="826">
                  <c:v>-4.5495533943000002</c:v>
                </c:pt>
                <c:pt idx="827">
                  <c:v>-4.5043115615999998</c:v>
                </c:pt>
                <c:pt idx="828">
                  <c:v>-4.4600005149999999</c:v>
                </c:pt>
                <c:pt idx="829">
                  <c:v>-4.4178977013000003</c:v>
                </c:pt>
                <c:pt idx="830">
                  <c:v>-4.3883256912000004</c:v>
                </c:pt>
                <c:pt idx="831">
                  <c:v>-4.4625377654999996</c:v>
                </c:pt>
                <c:pt idx="832">
                  <c:v>-4.3579835891999998</c:v>
                </c:pt>
                <c:pt idx="833">
                  <c:v>-4.4417176246999999</c:v>
                </c:pt>
                <c:pt idx="834">
                  <c:v>-4.4470562935000002</c:v>
                </c:pt>
                <c:pt idx="835">
                  <c:v>-4.3881459235999998</c:v>
                </c:pt>
                <c:pt idx="836">
                  <c:v>-4.3659768105000003</c:v>
                </c:pt>
                <c:pt idx="837">
                  <c:v>-4.4052925109999999</c:v>
                </c:pt>
                <c:pt idx="838">
                  <c:v>-4.7770318984999998</c:v>
                </c:pt>
                <c:pt idx="839">
                  <c:v>-4.3952751159999996</c:v>
                </c:pt>
                <c:pt idx="840">
                  <c:v>-4.4257903099</c:v>
                </c:pt>
                <c:pt idx="841">
                  <c:v>-4.5134434700000003</c:v>
                </c:pt>
                <c:pt idx="842">
                  <c:v>-4.4699268340999998</c:v>
                </c:pt>
                <c:pt idx="843">
                  <c:v>-4.5870089530999998</c:v>
                </c:pt>
                <c:pt idx="844">
                  <c:v>-4.6936488152000004</c:v>
                </c:pt>
                <c:pt idx="845">
                  <c:v>-4.6377835273999999</c:v>
                </c:pt>
                <c:pt idx="846">
                  <c:v>-4.6650032997000004</c:v>
                </c:pt>
                <c:pt idx="847">
                  <c:v>-4.7639336586000001</c:v>
                </c:pt>
                <c:pt idx="848">
                  <c:v>-4.7482614517000004</c:v>
                </c:pt>
                <c:pt idx="849">
                  <c:v>-4.8623285294</c:v>
                </c:pt>
                <c:pt idx="850">
                  <c:v>-4.7872452736</c:v>
                </c:pt>
                <c:pt idx="851">
                  <c:v>-4.7667541503999997</c:v>
                </c:pt>
                <c:pt idx="852">
                  <c:v>-4.7308912276999999</c:v>
                </c:pt>
                <c:pt idx="853">
                  <c:v>-4.7849159240999999</c:v>
                </c:pt>
                <c:pt idx="854">
                  <c:v>-4.7215623856000004</c:v>
                </c:pt>
                <c:pt idx="855">
                  <c:v>-4.8084602356000001</c:v>
                </c:pt>
                <c:pt idx="856">
                  <c:v>-4.9293169975</c:v>
                </c:pt>
                <c:pt idx="857">
                  <c:v>-4.9563670157999997</c:v>
                </c:pt>
                <c:pt idx="858">
                  <c:v>-4.9863457679999996</c:v>
                </c:pt>
                <c:pt idx="859">
                  <c:v>-5.0966029167000002</c:v>
                </c:pt>
                <c:pt idx="860">
                  <c:v>-5.0905981063999999</c:v>
                </c:pt>
                <c:pt idx="861">
                  <c:v>-5.1840152740000001</c:v>
                </c:pt>
                <c:pt idx="862">
                  <c:v>-5.2009744643999998</c:v>
                </c:pt>
                <c:pt idx="863">
                  <c:v>-5.2951922416999997</c:v>
                </c:pt>
                <c:pt idx="864">
                  <c:v>-5.4468460082999997</c:v>
                </c:pt>
                <c:pt idx="865">
                  <c:v>-5.5374202728000004</c:v>
                </c:pt>
                <c:pt idx="866">
                  <c:v>-5.5904650688000004</c:v>
                </c:pt>
                <c:pt idx="867">
                  <c:v>-5.5608711243000002</c:v>
                </c:pt>
                <c:pt idx="868">
                  <c:v>-5.5312404632999996</c:v>
                </c:pt>
                <c:pt idx="869">
                  <c:v>-5.6103091239999996</c:v>
                </c:pt>
                <c:pt idx="870">
                  <c:v>-5.6586604117999997</c:v>
                </c:pt>
                <c:pt idx="871">
                  <c:v>-5.6202063559999997</c:v>
                </c:pt>
                <c:pt idx="872">
                  <c:v>-5.6455640792999997</c:v>
                </c:pt>
                <c:pt idx="873">
                  <c:v>-5.7041950226000004</c:v>
                </c:pt>
                <c:pt idx="874">
                  <c:v>-5.8388304709999996</c:v>
                </c:pt>
                <c:pt idx="875">
                  <c:v>-5.9748096465999998</c:v>
                </c:pt>
                <c:pt idx="876">
                  <c:v>-6.1264219284000001</c:v>
                </c:pt>
                <c:pt idx="877">
                  <c:v>-6.2061572075000004</c:v>
                </c:pt>
                <c:pt idx="878">
                  <c:v>-6.2703633308000004</c:v>
                </c:pt>
                <c:pt idx="879">
                  <c:v>-6.2634363174000001</c:v>
                </c:pt>
                <c:pt idx="880">
                  <c:v>-6.2420411109999998</c:v>
                </c:pt>
                <c:pt idx="881">
                  <c:v>-6.2411866187999996</c:v>
                </c:pt>
                <c:pt idx="882">
                  <c:v>-6.4133496283999998</c:v>
                </c:pt>
                <c:pt idx="883">
                  <c:v>-6.4713792800999999</c:v>
                </c:pt>
                <c:pt idx="884">
                  <c:v>-6.3239221573000002</c:v>
                </c:pt>
                <c:pt idx="885">
                  <c:v>-6.3696503638999999</c:v>
                </c:pt>
                <c:pt idx="886">
                  <c:v>-6.6553549767</c:v>
                </c:pt>
                <c:pt idx="887">
                  <c:v>-6.5329818725999997</c:v>
                </c:pt>
                <c:pt idx="888">
                  <c:v>-6.4820342063999998</c:v>
                </c:pt>
                <c:pt idx="889">
                  <c:v>-6.6534185409999997</c:v>
                </c:pt>
                <c:pt idx="890">
                  <c:v>-6.4541206359999999</c:v>
                </c:pt>
                <c:pt idx="891">
                  <c:v>-6.4728403091000004</c:v>
                </c:pt>
                <c:pt idx="892">
                  <c:v>-6.6187429428</c:v>
                </c:pt>
                <c:pt idx="893">
                  <c:v>-6.5788931847000001</c:v>
                </c:pt>
                <c:pt idx="894">
                  <c:v>-6.4750118256000002</c:v>
                </c:pt>
                <c:pt idx="895">
                  <c:v>-6.4497590064999999</c:v>
                </c:pt>
                <c:pt idx="896">
                  <c:v>-6.5339822768999998</c:v>
                </c:pt>
                <c:pt idx="897">
                  <c:v>-6.6648130417000004</c:v>
                </c:pt>
                <c:pt idx="898">
                  <c:v>-6.5401635169999999</c:v>
                </c:pt>
                <c:pt idx="899">
                  <c:v>-6.6095070838999996</c:v>
                </c:pt>
                <c:pt idx="900">
                  <c:v>-6.7121005057999996</c:v>
                </c:pt>
                <c:pt idx="901">
                  <c:v>-6.7402787209000001</c:v>
                </c:pt>
                <c:pt idx="902">
                  <c:v>-6.6008267402999996</c:v>
                </c:pt>
                <c:pt idx="903">
                  <c:v>-6.8332858086000003</c:v>
                </c:pt>
                <c:pt idx="904">
                  <c:v>-7.1048288345000001</c:v>
                </c:pt>
                <c:pt idx="905">
                  <c:v>-7.1183352470000001</c:v>
                </c:pt>
                <c:pt idx="906">
                  <c:v>-6.9535160065000001</c:v>
                </c:pt>
                <c:pt idx="907">
                  <c:v>-6.7736492156999999</c:v>
                </c:pt>
                <c:pt idx="908">
                  <c:v>-6.7355575561999999</c:v>
                </c:pt>
                <c:pt idx="909">
                  <c:v>-6.7367911338999997</c:v>
                </c:pt>
                <c:pt idx="910">
                  <c:v>-6.6034851074000001</c:v>
                </c:pt>
                <c:pt idx="911">
                  <c:v>-6.5418858528000001</c:v>
                </c:pt>
                <c:pt idx="912">
                  <c:v>-6.6766185760000001</c:v>
                </c:pt>
                <c:pt idx="913">
                  <c:v>-6.9644975662000004</c:v>
                </c:pt>
                <c:pt idx="914">
                  <c:v>-6.7898468971000003</c:v>
                </c:pt>
                <c:pt idx="915">
                  <c:v>-7.0570397377000003</c:v>
                </c:pt>
                <c:pt idx="916">
                  <c:v>-7.3905978203</c:v>
                </c:pt>
                <c:pt idx="917">
                  <c:v>-7.3184957504000003</c:v>
                </c:pt>
                <c:pt idx="918">
                  <c:v>-7.4164328575000003</c:v>
                </c:pt>
                <c:pt idx="919">
                  <c:v>-7.1074433326999999</c:v>
                </c:pt>
                <c:pt idx="920">
                  <c:v>-6.9944276810000003</c:v>
                </c:pt>
                <c:pt idx="921">
                  <c:v>-6.8797693252999998</c:v>
                </c:pt>
                <c:pt idx="922">
                  <c:v>-6.9136552810999996</c:v>
                </c:pt>
                <c:pt idx="923">
                  <c:v>-6.9115090370000001</c:v>
                </c:pt>
                <c:pt idx="924">
                  <c:v>-7.0319895743999998</c:v>
                </c:pt>
                <c:pt idx="925">
                  <c:v>-6.8544430732999997</c:v>
                </c:pt>
                <c:pt idx="926">
                  <c:v>-7.0102915764000002</c:v>
                </c:pt>
                <c:pt idx="927">
                  <c:v>-6.8848872185000003</c:v>
                </c:pt>
                <c:pt idx="928">
                  <c:v>-6.9177761078</c:v>
                </c:pt>
                <c:pt idx="929">
                  <c:v>-6.9172816277000004</c:v>
                </c:pt>
                <c:pt idx="930">
                  <c:v>-6.9152903556999998</c:v>
                </c:pt>
                <c:pt idx="931">
                  <c:v>-6.6475501059999997</c:v>
                </c:pt>
                <c:pt idx="932">
                  <c:v>-6.5382127762</c:v>
                </c:pt>
                <c:pt idx="933">
                  <c:v>-6.5381774901999998</c:v>
                </c:pt>
                <c:pt idx="934">
                  <c:v>-6.5663681030000003</c:v>
                </c:pt>
                <c:pt idx="935">
                  <c:v>-6.7273545265000001</c:v>
                </c:pt>
                <c:pt idx="936">
                  <c:v>-6.7810959816</c:v>
                </c:pt>
                <c:pt idx="937">
                  <c:v>-6.6187777518999997</c:v>
                </c:pt>
                <c:pt idx="938">
                  <c:v>-6.7582783699000002</c:v>
                </c:pt>
                <c:pt idx="939">
                  <c:v>-6.9062824248999997</c:v>
                </c:pt>
                <c:pt idx="940">
                  <c:v>-6.7287125586999998</c:v>
                </c:pt>
                <c:pt idx="941">
                  <c:v>-6.6798858643000001</c:v>
                </c:pt>
                <c:pt idx="942">
                  <c:v>-6.5275387764000001</c:v>
                </c:pt>
                <c:pt idx="943">
                  <c:v>-6.6432852745000002</c:v>
                </c:pt>
                <c:pt idx="944">
                  <c:v>-6.7390961647000003</c:v>
                </c:pt>
                <c:pt idx="945">
                  <c:v>-6.8263869285999998</c:v>
                </c:pt>
                <c:pt idx="946">
                  <c:v>-7.0224757195</c:v>
                </c:pt>
                <c:pt idx="947">
                  <c:v>-7.0838947295999999</c:v>
                </c:pt>
                <c:pt idx="948">
                  <c:v>-7.1777544021999997</c:v>
                </c:pt>
                <c:pt idx="949">
                  <c:v>-7.3368220328999998</c:v>
                </c:pt>
                <c:pt idx="950">
                  <c:v>-7.4313058852999996</c:v>
                </c:pt>
                <c:pt idx="951">
                  <c:v>-7.4576396942000001</c:v>
                </c:pt>
                <c:pt idx="952">
                  <c:v>-7.4446601868000002</c:v>
                </c:pt>
                <c:pt idx="953">
                  <c:v>-7.4518299102999999</c:v>
                </c:pt>
                <c:pt idx="954">
                  <c:v>-7.3777956962999998</c:v>
                </c:pt>
                <c:pt idx="955">
                  <c:v>-7.3832230568000004</c:v>
                </c:pt>
                <c:pt idx="956">
                  <c:v>-7.4357461928999999</c:v>
                </c:pt>
                <c:pt idx="957">
                  <c:v>-7.3548588752999997</c:v>
                </c:pt>
                <c:pt idx="958">
                  <c:v>-7.3087821007000002</c:v>
                </c:pt>
                <c:pt idx="959">
                  <c:v>-7.2494449615000001</c:v>
                </c:pt>
                <c:pt idx="960">
                  <c:v>-7.1340293884000001</c:v>
                </c:pt>
                <c:pt idx="961">
                  <c:v>-7.1299452782000001</c:v>
                </c:pt>
                <c:pt idx="962">
                  <c:v>-7.1248679161000004</c:v>
                </c:pt>
                <c:pt idx="963">
                  <c:v>-7.1047916412000003</c:v>
                </c:pt>
                <c:pt idx="964">
                  <c:v>-7.0397391319000002</c:v>
                </c:pt>
                <c:pt idx="965">
                  <c:v>-6.9974050522000004</c:v>
                </c:pt>
                <c:pt idx="966">
                  <c:v>-6.8817439078999998</c:v>
                </c:pt>
                <c:pt idx="967">
                  <c:v>-6.9100008010999998</c:v>
                </c:pt>
                <c:pt idx="968">
                  <c:v>-6.8434467316000003</c:v>
                </c:pt>
                <c:pt idx="969">
                  <c:v>-6.8615627289000001</c:v>
                </c:pt>
                <c:pt idx="970">
                  <c:v>-6.8655071258999998</c:v>
                </c:pt>
                <c:pt idx="971">
                  <c:v>-6.9198722839000002</c:v>
                </c:pt>
                <c:pt idx="972">
                  <c:v>-6.9032387733</c:v>
                </c:pt>
                <c:pt idx="973">
                  <c:v>-6.9332451820000003</c:v>
                </c:pt>
                <c:pt idx="974">
                  <c:v>-6.9509634972000001</c:v>
                </c:pt>
                <c:pt idx="975">
                  <c:v>-7.0423636435999999</c:v>
                </c:pt>
                <c:pt idx="976">
                  <c:v>-7.0199079513999996</c:v>
                </c:pt>
                <c:pt idx="977">
                  <c:v>-6.9850139618</c:v>
                </c:pt>
                <c:pt idx="978">
                  <c:v>-6.8577928543000004</c:v>
                </c:pt>
                <c:pt idx="979">
                  <c:v>-6.8048663138999999</c:v>
                </c:pt>
                <c:pt idx="980">
                  <c:v>-6.6093716621</c:v>
                </c:pt>
                <c:pt idx="981">
                  <c:v>-6.6041698456000004</c:v>
                </c:pt>
                <c:pt idx="982">
                  <c:v>-6.5748333930999996</c:v>
                </c:pt>
                <c:pt idx="983">
                  <c:v>-6.5776758193999996</c:v>
                </c:pt>
                <c:pt idx="984">
                  <c:v>-6.6802730559999999</c:v>
                </c:pt>
                <c:pt idx="985">
                  <c:v>-6.6623840332000004</c:v>
                </c:pt>
                <c:pt idx="986">
                  <c:v>-6.755865097</c:v>
                </c:pt>
                <c:pt idx="987">
                  <c:v>-6.8713564872999999</c:v>
                </c:pt>
                <c:pt idx="988">
                  <c:v>-7.1658015251</c:v>
                </c:pt>
                <c:pt idx="989">
                  <c:v>-6.9701271056999996</c:v>
                </c:pt>
                <c:pt idx="990">
                  <c:v>-6.9534749984999999</c:v>
                </c:pt>
                <c:pt idx="991">
                  <c:v>-7.0232906342000003</c:v>
                </c:pt>
                <c:pt idx="992">
                  <c:v>-7.0370244980000001</c:v>
                </c:pt>
                <c:pt idx="993">
                  <c:v>-7.0041389465000004</c:v>
                </c:pt>
                <c:pt idx="994">
                  <c:v>-6.9507699013000002</c:v>
                </c:pt>
                <c:pt idx="995">
                  <c:v>-6.8072547913000001</c:v>
                </c:pt>
                <c:pt idx="996">
                  <c:v>-6.6872329712000003</c:v>
                </c:pt>
                <c:pt idx="997">
                  <c:v>-6.6998095512000004</c:v>
                </c:pt>
                <c:pt idx="998">
                  <c:v>-6.5675315857000003</c:v>
                </c:pt>
                <c:pt idx="999">
                  <c:v>-6.4136633872999997</c:v>
                </c:pt>
                <c:pt idx="1000">
                  <c:v>-6.4466147423000004</c:v>
                </c:pt>
                <c:pt idx="1001">
                  <c:v>-6.3787641524999996</c:v>
                </c:pt>
                <c:pt idx="1002">
                  <c:v>-6.2901277542000003</c:v>
                </c:pt>
                <c:pt idx="1003">
                  <c:v>-6.3635840416000002</c:v>
                </c:pt>
                <c:pt idx="1004">
                  <c:v>-6.3191509246999997</c:v>
                </c:pt>
                <c:pt idx="1005">
                  <c:v>-6.3248128891000004</c:v>
                </c:pt>
                <c:pt idx="1006">
                  <c:v>-6.2638702393000001</c:v>
                </c:pt>
                <c:pt idx="1007">
                  <c:v>-6.3573489188999996</c:v>
                </c:pt>
                <c:pt idx="1008">
                  <c:v>-6.3683753014000004</c:v>
                </c:pt>
                <c:pt idx="1009">
                  <c:v>-6.2055249214000003</c:v>
                </c:pt>
                <c:pt idx="1010">
                  <c:v>-6.0992822647000002</c:v>
                </c:pt>
                <c:pt idx="1011">
                  <c:v>-6.1669549942000002</c:v>
                </c:pt>
                <c:pt idx="1012">
                  <c:v>-6.1312890053000002</c:v>
                </c:pt>
                <c:pt idx="1013">
                  <c:v>-6.1523146629000003</c:v>
                </c:pt>
                <c:pt idx="1014">
                  <c:v>-6.0665640831000003</c:v>
                </c:pt>
                <c:pt idx="1015">
                  <c:v>-6.0546064377000004</c:v>
                </c:pt>
                <c:pt idx="1016">
                  <c:v>-6.1081848145000004</c:v>
                </c:pt>
                <c:pt idx="1017">
                  <c:v>-6.1304144859000003</c:v>
                </c:pt>
                <c:pt idx="1018">
                  <c:v>-6.0749497414000002</c:v>
                </c:pt>
                <c:pt idx="1019">
                  <c:v>-5.9623918532999998</c:v>
                </c:pt>
                <c:pt idx="1020">
                  <c:v>-6.1708545685000002</c:v>
                </c:pt>
                <c:pt idx="1021">
                  <c:v>-6.2134308814999999</c:v>
                </c:pt>
                <c:pt idx="1022">
                  <c:v>-6.2035746573999999</c:v>
                </c:pt>
                <c:pt idx="1023">
                  <c:v>-6.0958676338000002</c:v>
                </c:pt>
                <c:pt idx="1024">
                  <c:v>-6.2372193335999997</c:v>
                </c:pt>
                <c:pt idx="1025">
                  <c:v>-6.2236814498999999</c:v>
                </c:pt>
                <c:pt idx="1026">
                  <c:v>-6.2922549247999999</c:v>
                </c:pt>
                <c:pt idx="1027">
                  <c:v>-6.1745238304000001</c:v>
                </c:pt>
                <c:pt idx="1028">
                  <c:v>-6.1959085464000001</c:v>
                </c:pt>
                <c:pt idx="1029">
                  <c:v>-6.1235589981</c:v>
                </c:pt>
                <c:pt idx="1030">
                  <c:v>-5.9082674979999998</c:v>
                </c:pt>
                <c:pt idx="1031">
                  <c:v>-5.8593959807999996</c:v>
                </c:pt>
                <c:pt idx="1032">
                  <c:v>-5.7769908904999996</c:v>
                </c:pt>
                <c:pt idx="1033">
                  <c:v>-5.7314443588000001</c:v>
                </c:pt>
                <c:pt idx="1034">
                  <c:v>-5.7187638283000002</c:v>
                </c:pt>
                <c:pt idx="1035">
                  <c:v>-5.6998362541000001</c:v>
                </c:pt>
                <c:pt idx="1036">
                  <c:v>-5.6925244331</c:v>
                </c:pt>
                <c:pt idx="1037">
                  <c:v>-5.6410436629999996</c:v>
                </c:pt>
                <c:pt idx="1038">
                  <c:v>-5.6372666358999997</c:v>
                </c:pt>
                <c:pt idx="1039">
                  <c:v>-5.5570011139000002</c:v>
                </c:pt>
                <c:pt idx="1040">
                  <c:v>-5.5217695235999997</c:v>
                </c:pt>
                <c:pt idx="1041">
                  <c:v>-5.5599298477000003</c:v>
                </c:pt>
                <c:pt idx="1042">
                  <c:v>-5.5689773560000004</c:v>
                </c:pt>
                <c:pt idx="1043">
                  <c:v>-5.5324344634999996</c:v>
                </c:pt>
                <c:pt idx="1044">
                  <c:v>-5.5419192313999996</c:v>
                </c:pt>
                <c:pt idx="1045">
                  <c:v>-5.5083537101999998</c:v>
                </c:pt>
                <c:pt idx="1046">
                  <c:v>-5.4387545586000003</c:v>
                </c:pt>
                <c:pt idx="1047">
                  <c:v>-5.3254823685000003</c:v>
                </c:pt>
                <c:pt idx="1048">
                  <c:v>-5.3123550415</c:v>
                </c:pt>
                <c:pt idx="1049">
                  <c:v>-5.3048472404</c:v>
                </c:pt>
                <c:pt idx="1050">
                  <c:v>-5.2279701233000004</c:v>
                </c:pt>
                <c:pt idx="1051">
                  <c:v>-5.1753025055000004</c:v>
                </c:pt>
                <c:pt idx="1052">
                  <c:v>-5.1238932610000001</c:v>
                </c:pt>
                <c:pt idx="1053">
                  <c:v>-4.9510154724</c:v>
                </c:pt>
                <c:pt idx="1054">
                  <c:v>-4.8240413666000004</c:v>
                </c:pt>
                <c:pt idx="1055">
                  <c:v>-4.7705459594999997</c:v>
                </c:pt>
                <c:pt idx="1056">
                  <c:v>-4.7435002326999998</c:v>
                </c:pt>
                <c:pt idx="1057">
                  <c:v>-4.6913657188000002</c:v>
                </c:pt>
                <c:pt idx="1058">
                  <c:v>-4.6447663306999996</c:v>
                </c:pt>
                <c:pt idx="1059">
                  <c:v>-4.6005768776</c:v>
                </c:pt>
                <c:pt idx="1060">
                  <c:v>-4.5648899077999996</c:v>
                </c:pt>
                <c:pt idx="1061">
                  <c:v>-4.511619091</c:v>
                </c:pt>
                <c:pt idx="1062">
                  <c:v>-4.4922051429999996</c:v>
                </c:pt>
                <c:pt idx="1063">
                  <c:v>-4.4950346947000002</c:v>
                </c:pt>
                <c:pt idx="1064">
                  <c:v>-4.5080757141000003</c:v>
                </c:pt>
                <c:pt idx="1065">
                  <c:v>-4.5476760864000001</c:v>
                </c:pt>
                <c:pt idx="1066">
                  <c:v>-4.5221881866000002</c:v>
                </c:pt>
                <c:pt idx="1067">
                  <c:v>-4.4441561699000003</c:v>
                </c:pt>
                <c:pt idx="1068">
                  <c:v>-4.3831996917999998</c:v>
                </c:pt>
                <c:pt idx="1069">
                  <c:v>-4.2702064514</c:v>
                </c:pt>
                <c:pt idx="1070">
                  <c:v>-4.1279807091</c:v>
                </c:pt>
                <c:pt idx="1071">
                  <c:v>-4.0339350700000001</c:v>
                </c:pt>
                <c:pt idx="1072">
                  <c:v>-4.0225911139999999</c:v>
                </c:pt>
                <c:pt idx="1073">
                  <c:v>-4.0208206177000001</c:v>
                </c:pt>
                <c:pt idx="1074">
                  <c:v>-3.9254505634000001</c:v>
                </c:pt>
                <c:pt idx="1075">
                  <c:v>-3.8929562568999998</c:v>
                </c:pt>
                <c:pt idx="1076">
                  <c:v>-3.8699481486999998</c:v>
                </c:pt>
                <c:pt idx="1077">
                  <c:v>-3.8856151103999998</c:v>
                </c:pt>
                <c:pt idx="1078">
                  <c:v>-3.9577493667999999</c:v>
                </c:pt>
                <c:pt idx="1079">
                  <c:v>-3.9754295349</c:v>
                </c:pt>
                <c:pt idx="1080">
                  <c:v>-3.9520866871</c:v>
                </c:pt>
                <c:pt idx="1081">
                  <c:v>-3.9303524493999999</c:v>
                </c:pt>
                <c:pt idx="1082">
                  <c:v>-3.9112958908</c:v>
                </c:pt>
                <c:pt idx="1083">
                  <c:v>-3.8808200358999998</c:v>
                </c:pt>
                <c:pt idx="1084">
                  <c:v>-3.8421623707000001</c:v>
                </c:pt>
                <c:pt idx="1085">
                  <c:v>-3.8582487105999999</c:v>
                </c:pt>
                <c:pt idx="1086">
                  <c:v>-3.8424749374</c:v>
                </c:pt>
                <c:pt idx="1087">
                  <c:v>-3.8066263198999999</c:v>
                </c:pt>
                <c:pt idx="1088">
                  <c:v>-3.7282974719999999</c:v>
                </c:pt>
                <c:pt idx="1089">
                  <c:v>-3.6888668537</c:v>
                </c:pt>
                <c:pt idx="1090">
                  <c:v>-3.6945285797</c:v>
                </c:pt>
                <c:pt idx="1091">
                  <c:v>-3.7009651661</c:v>
                </c:pt>
                <c:pt idx="1092">
                  <c:v>-3.7044360637999998</c:v>
                </c:pt>
                <c:pt idx="1093">
                  <c:v>-3.7109434604999998</c:v>
                </c:pt>
                <c:pt idx="1094">
                  <c:v>-3.6863982677</c:v>
                </c:pt>
                <c:pt idx="1095">
                  <c:v>-3.6939857005999999</c:v>
                </c:pt>
                <c:pt idx="1096">
                  <c:v>-3.6869728565000002</c:v>
                </c:pt>
                <c:pt idx="1097">
                  <c:v>-3.6775124073000001</c:v>
                </c:pt>
                <c:pt idx="1098">
                  <c:v>-3.6866180897</c:v>
                </c:pt>
                <c:pt idx="1099">
                  <c:v>-3.6935448647000002</c:v>
                </c:pt>
                <c:pt idx="1100">
                  <c:v>-3.6957182884000002</c:v>
                </c:pt>
                <c:pt idx="1101">
                  <c:v>-3.7018580437000002</c:v>
                </c:pt>
                <c:pt idx="1102">
                  <c:v>-3.6911797523000001</c:v>
                </c:pt>
                <c:pt idx="1103">
                  <c:v>-3.6937944889000001</c:v>
                </c:pt>
                <c:pt idx="1104">
                  <c:v>-3.6808211803000002</c:v>
                </c:pt>
                <c:pt idx="1105">
                  <c:v>-3.6683769225999998</c:v>
                </c:pt>
                <c:pt idx="1106">
                  <c:v>-3.6485815048000001</c:v>
                </c:pt>
                <c:pt idx="1107">
                  <c:v>-3.6697103976999998</c:v>
                </c:pt>
                <c:pt idx="1108">
                  <c:v>-3.6600339413</c:v>
                </c:pt>
                <c:pt idx="1109">
                  <c:v>-3.6421434878999999</c:v>
                </c:pt>
                <c:pt idx="1110">
                  <c:v>-3.6505444050000002</c:v>
                </c:pt>
                <c:pt idx="1111">
                  <c:v>-3.6347284317000002</c:v>
                </c:pt>
                <c:pt idx="1112">
                  <c:v>-3.6242260932999999</c:v>
                </c:pt>
                <c:pt idx="1113">
                  <c:v>-3.6388409138000002</c:v>
                </c:pt>
                <c:pt idx="1114">
                  <c:v>-3.6055381298000002</c:v>
                </c:pt>
                <c:pt idx="1115">
                  <c:v>-3.6159677504999999</c:v>
                </c:pt>
                <c:pt idx="1116">
                  <c:v>-3.5993294715999999</c:v>
                </c:pt>
                <c:pt idx="1117">
                  <c:v>-3.5894863605</c:v>
                </c:pt>
                <c:pt idx="1118">
                  <c:v>-3.5822501183000002</c:v>
                </c:pt>
                <c:pt idx="1119">
                  <c:v>-3.5685191154</c:v>
                </c:pt>
                <c:pt idx="1120">
                  <c:v>-3.5540018081999998</c:v>
                </c:pt>
                <c:pt idx="1121">
                  <c:v>-3.5456869601999998</c:v>
                </c:pt>
                <c:pt idx="1122">
                  <c:v>-3.4816656113</c:v>
                </c:pt>
                <c:pt idx="1123">
                  <c:v>-3.5290846825000002</c:v>
                </c:pt>
                <c:pt idx="1124">
                  <c:v>-3.5566852092999999</c:v>
                </c:pt>
                <c:pt idx="1125">
                  <c:v>-3.4917173386</c:v>
                </c:pt>
                <c:pt idx="1126">
                  <c:v>-3.3896474838000001</c:v>
                </c:pt>
                <c:pt idx="1127">
                  <c:v>-3.3924047947</c:v>
                </c:pt>
                <c:pt idx="1128">
                  <c:v>-3.5050971508000002</c:v>
                </c:pt>
                <c:pt idx="1129">
                  <c:v>-3.388686657</c:v>
                </c:pt>
                <c:pt idx="1130">
                  <c:v>-3.3533840178999998</c:v>
                </c:pt>
                <c:pt idx="1131">
                  <c:v>-3.2451527118999999</c:v>
                </c:pt>
                <c:pt idx="1132">
                  <c:v>-3.2698082924</c:v>
                </c:pt>
                <c:pt idx="1133">
                  <c:v>-3.2955253124000001</c:v>
                </c:pt>
                <c:pt idx="1134">
                  <c:v>-3.2302968501999998</c:v>
                </c:pt>
                <c:pt idx="1135">
                  <c:v>-3.2538819313</c:v>
                </c:pt>
                <c:pt idx="1136">
                  <c:v>-3.2858264446000001</c:v>
                </c:pt>
                <c:pt idx="1137">
                  <c:v>-3.1895725726999999</c:v>
                </c:pt>
                <c:pt idx="1138">
                  <c:v>-3.1815357207999999</c:v>
                </c:pt>
                <c:pt idx="1139">
                  <c:v>-3.0394055842999999</c:v>
                </c:pt>
                <c:pt idx="1140">
                  <c:v>-2.9849433899000002</c:v>
                </c:pt>
                <c:pt idx="1141">
                  <c:v>-3.2067346573000002</c:v>
                </c:pt>
                <c:pt idx="1142">
                  <c:v>-3.1552164555000002</c:v>
                </c:pt>
                <c:pt idx="1143">
                  <c:v>-3.1585009097999999</c:v>
                </c:pt>
                <c:pt idx="1144">
                  <c:v>-3.0152513981000002</c:v>
                </c:pt>
                <c:pt idx="1145">
                  <c:v>-3.0502562523000001</c:v>
                </c:pt>
                <c:pt idx="1146">
                  <c:v>-3.0490152836000002</c:v>
                </c:pt>
                <c:pt idx="1147">
                  <c:v>-2.8297421932</c:v>
                </c:pt>
                <c:pt idx="1148">
                  <c:v>-3.0394573212</c:v>
                </c:pt>
                <c:pt idx="1149">
                  <c:v>-2.8057401180000001</c:v>
                </c:pt>
                <c:pt idx="1150">
                  <c:v>-2.8323142528999998</c:v>
                </c:pt>
                <c:pt idx="1151">
                  <c:v>-2.8489329815</c:v>
                </c:pt>
                <c:pt idx="1152">
                  <c:v>-2.8771355152</c:v>
                </c:pt>
                <c:pt idx="1153">
                  <c:v>-2.8200147152000001</c:v>
                </c:pt>
                <c:pt idx="1154">
                  <c:v>-2.7338693142000001</c:v>
                </c:pt>
                <c:pt idx="1155">
                  <c:v>-2.7995553016999999</c:v>
                </c:pt>
                <c:pt idx="1156">
                  <c:v>-2.7994909286</c:v>
                </c:pt>
                <c:pt idx="1157">
                  <c:v>-2.5754041671999999</c:v>
                </c:pt>
                <c:pt idx="1158">
                  <c:v>-2.6654281616</c:v>
                </c:pt>
                <c:pt idx="1159">
                  <c:v>-2.7254283427999999</c:v>
                </c:pt>
                <c:pt idx="1160">
                  <c:v>-2.6057288647000001</c:v>
                </c:pt>
                <c:pt idx="1161">
                  <c:v>-2.7086513042</c:v>
                </c:pt>
                <c:pt idx="1162">
                  <c:v>-2.7509083747999998</c:v>
                </c:pt>
                <c:pt idx="1163">
                  <c:v>-2.6490635872000001</c:v>
                </c:pt>
                <c:pt idx="1164">
                  <c:v>-2.6584408282999998</c:v>
                </c:pt>
                <c:pt idx="1165">
                  <c:v>-2.5607073307000001</c:v>
                </c:pt>
                <c:pt idx="1166">
                  <c:v>-2.4550075531000002</c:v>
                </c:pt>
                <c:pt idx="1167">
                  <c:v>-2.4802570343000001</c:v>
                </c:pt>
                <c:pt idx="1168">
                  <c:v>-2.4315931797000001</c:v>
                </c:pt>
                <c:pt idx="1169">
                  <c:v>-2.5255699157999998</c:v>
                </c:pt>
                <c:pt idx="1170">
                  <c:v>-2.4139547347999999</c:v>
                </c:pt>
                <c:pt idx="1171">
                  <c:v>-2.4412989615999998</c:v>
                </c:pt>
                <c:pt idx="1172">
                  <c:v>-2.4334404469000002</c:v>
                </c:pt>
                <c:pt idx="1173">
                  <c:v>-2.4755795001999998</c:v>
                </c:pt>
                <c:pt idx="1174">
                  <c:v>-2.4183030128</c:v>
                </c:pt>
                <c:pt idx="1175">
                  <c:v>-2.4070589542</c:v>
                </c:pt>
                <c:pt idx="1176">
                  <c:v>-2.3656885623999999</c:v>
                </c:pt>
                <c:pt idx="1177">
                  <c:v>-2.3081581593</c:v>
                </c:pt>
                <c:pt idx="1178">
                  <c:v>-2.4025888442999999</c:v>
                </c:pt>
                <c:pt idx="1179">
                  <c:v>-2.2800650597000001</c:v>
                </c:pt>
                <c:pt idx="1180">
                  <c:v>-2.2634882927</c:v>
                </c:pt>
                <c:pt idx="1181">
                  <c:v>-2.3198039532000001</c:v>
                </c:pt>
                <c:pt idx="1182">
                  <c:v>-2.2990906239000002</c:v>
                </c:pt>
                <c:pt idx="1183">
                  <c:v>-2.247328043</c:v>
                </c:pt>
                <c:pt idx="1184">
                  <c:v>-2.2910881042</c:v>
                </c:pt>
                <c:pt idx="1185">
                  <c:v>-2.2489175797000001</c:v>
                </c:pt>
                <c:pt idx="1186">
                  <c:v>-2.2350862025999998</c:v>
                </c:pt>
                <c:pt idx="1187">
                  <c:v>-2.2274229527</c:v>
                </c:pt>
                <c:pt idx="1188">
                  <c:v>-2.2099680900999998</c:v>
                </c:pt>
                <c:pt idx="1189">
                  <c:v>-2.2137403488</c:v>
                </c:pt>
                <c:pt idx="1190">
                  <c:v>-2.2189726830000001</c:v>
                </c:pt>
                <c:pt idx="1191">
                  <c:v>-2.1459639072000001</c:v>
                </c:pt>
                <c:pt idx="1192">
                  <c:v>-2.1895570754999998</c:v>
                </c:pt>
                <c:pt idx="1193">
                  <c:v>-2.1971721649</c:v>
                </c:pt>
                <c:pt idx="1194">
                  <c:v>-2.1482889651999999</c:v>
                </c:pt>
                <c:pt idx="1195">
                  <c:v>-2.1273999213999999</c:v>
                </c:pt>
                <c:pt idx="1196">
                  <c:v>-2.1237823963000002</c:v>
                </c:pt>
                <c:pt idx="1197">
                  <c:v>-2.1242589950999999</c:v>
                </c:pt>
                <c:pt idx="1198">
                  <c:v>-2.1229617595999999</c:v>
                </c:pt>
                <c:pt idx="1199">
                  <c:v>-2.0878019333000002</c:v>
                </c:pt>
                <c:pt idx="1200">
                  <c:v>-2.1120049953</c:v>
                </c:pt>
                <c:pt idx="1201">
                  <c:v>-2.0918595790999999</c:v>
                </c:pt>
                <c:pt idx="1202">
                  <c:v>-2.0500948429000001</c:v>
                </c:pt>
                <c:pt idx="1203">
                  <c:v>-2.0396354198000002</c:v>
                </c:pt>
                <c:pt idx="1204">
                  <c:v>-2.0486242771000001</c:v>
                </c:pt>
                <c:pt idx="1205">
                  <c:v>-2.0586555004</c:v>
                </c:pt>
                <c:pt idx="1206">
                  <c:v>-2.0297067164999998</c:v>
                </c:pt>
                <c:pt idx="1207">
                  <c:v>-2.0324652195000001</c:v>
                </c:pt>
                <c:pt idx="1208">
                  <c:v>-1.9847826958000001</c:v>
                </c:pt>
                <c:pt idx="1209">
                  <c:v>-1.9919655323000001</c:v>
                </c:pt>
                <c:pt idx="1210">
                  <c:v>-1.9595323801</c:v>
                </c:pt>
                <c:pt idx="1211">
                  <c:v>-1.9712413549000001</c:v>
                </c:pt>
                <c:pt idx="1212">
                  <c:v>-1.9395976067</c:v>
                </c:pt>
                <c:pt idx="1213">
                  <c:v>-1.9229289293</c:v>
                </c:pt>
                <c:pt idx="1214">
                  <c:v>-1.9137758016999999</c:v>
                </c:pt>
                <c:pt idx="1215">
                  <c:v>-1.9162346125</c:v>
                </c:pt>
                <c:pt idx="1216">
                  <c:v>-1.8788897991</c:v>
                </c:pt>
                <c:pt idx="1217">
                  <c:v>-1.8486137389999999</c:v>
                </c:pt>
                <c:pt idx="1218">
                  <c:v>-1.8773682116999999</c:v>
                </c:pt>
                <c:pt idx="1219">
                  <c:v>-1.8435916901</c:v>
                </c:pt>
                <c:pt idx="1220">
                  <c:v>-1.8131901025999999</c:v>
                </c:pt>
                <c:pt idx="1221">
                  <c:v>-1.8055528402000001</c:v>
                </c:pt>
                <c:pt idx="1222">
                  <c:v>-1.7907634974</c:v>
                </c:pt>
                <c:pt idx="1223">
                  <c:v>-1.7411719561000001</c:v>
                </c:pt>
                <c:pt idx="1224">
                  <c:v>-1.7657536268</c:v>
                </c:pt>
                <c:pt idx="1225">
                  <c:v>-1.7259783744999999</c:v>
                </c:pt>
                <c:pt idx="1226">
                  <c:v>-1.7357777356999999</c:v>
                </c:pt>
                <c:pt idx="1227">
                  <c:v>-1.6954817771999999</c:v>
                </c:pt>
                <c:pt idx="1228">
                  <c:v>-1.6763974427999999</c:v>
                </c:pt>
                <c:pt idx="1229">
                  <c:v>-1.6643656492000001</c:v>
                </c:pt>
                <c:pt idx="1230">
                  <c:v>-1.6618295908</c:v>
                </c:pt>
                <c:pt idx="1231">
                  <c:v>-1.6189031600999999</c:v>
                </c:pt>
                <c:pt idx="1232">
                  <c:v>-1.6082273722</c:v>
                </c:pt>
                <c:pt idx="1233">
                  <c:v>-1.5907679796</c:v>
                </c:pt>
                <c:pt idx="1234">
                  <c:v>-1.5826461315</c:v>
                </c:pt>
                <c:pt idx="1235">
                  <c:v>-1.5741072893000001</c:v>
                </c:pt>
                <c:pt idx="1236">
                  <c:v>-1.5327546596999999</c:v>
                </c:pt>
                <c:pt idx="1237">
                  <c:v>-1.5703063011</c:v>
                </c:pt>
                <c:pt idx="1238">
                  <c:v>-1.5340917110000001</c:v>
                </c:pt>
                <c:pt idx="1239">
                  <c:v>-1.5147989987999999</c:v>
                </c:pt>
                <c:pt idx="1240">
                  <c:v>-1.4811769723999999</c:v>
                </c:pt>
                <c:pt idx="1241">
                  <c:v>-1.4788430929</c:v>
                </c:pt>
                <c:pt idx="1242">
                  <c:v>-1.4999465942000001</c:v>
                </c:pt>
                <c:pt idx="1243">
                  <c:v>-1.4313873052999999</c:v>
                </c:pt>
                <c:pt idx="1244">
                  <c:v>-1.4625372887000001</c:v>
                </c:pt>
                <c:pt idx="1245">
                  <c:v>-1.4233887195999999</c:v>
                </c:pt>
                <c:pt idx="1246">
                  <c:v>-1.4170808792</c:v>
                </c:pt>
                <c:pt idx="1247">
                  <c:v>-1.3821144104</c:v>
                </c:pt>
                <c:pt idx="1248">
                  <c:v>-1.3976855278</c:v>
                </c:pt>
                <c:pt idx="1249">
                  <c:v>-1.3839600085999999</c:v>
                </c:pt>
                <c:pt idx="1250">
                  <c:v>-1.3800771236</c:v>
                </c:pt>
                <c:pt idx="1251">
                  <c:v>-1.3640941381</c:v>
                </c:pt>
                <c:pt idx="1252">
                  <c:v>-1.3325078486999999</c:v>
                </c:pt>
                <c:pt idx="1253">
                  <c:v>-1.3342604637</c:v>
                </c:pt>
                <c:pt idx="1254">
                  <c:v>-1.3242762089</c:v>
                </c:pt>
                <c:pt idx="1255">
                  <c:v>-1.3336200713999999</c:v>
                </c:pt>
                <c:pt idx="1256">
                  <c:v>-1.2964445353</c:v>
                </c:pt>
                <c:pt idx="1257">
                  <c:v>-1.3058053254999999</c:v>
                </c:pt>
                <c:pt idx="1258">
                  <c:v>-1.3036985397</c:v>
                </c:pt>
                <c:pt idx="1259">
                  <c:v>-1.2570657730000001</c:v>
                </c:pt>
                <c:pt idx="1260">
                  <c:v>-1.2638989687</c:v>
                </c:pt>
                <c:pt idx="1261">
                  <c:v>-1.2541518211</c:v>
                </c:pt>
                <c:pt idx="1262">
                  <c:v>-1.2644629478</c:v>
                </c:pt>
                <c:pt idx="1263">
                  <c:v>-1.2421313523999999</c:v>
                </c:pt>
                <c:pt idx="1264">
                  <c:v>-1.2482925653000001</c:v>
                </c:pt>
                <c:pt idx="1265">
                  <c:v>-1.2450910807</c:v>
                </c:pt>
                <c:pt idx="1266">
                  <c:v>-1.2421790361</c:v>
                </c:pt>
                <c:pt idx="1267">
                  <c:v>-1.2420648336</c:v>
                </c:pt>
                <c:pt idx="1268">
                  <c:v>-1.2457396984</c:v>
                </c:pt>
                <c:pt idx="1269">
                  <c:v>-1.2373511791</c:v>
                </c:pt>
                <c:pt idx="1270">
                  <c:v>-1.2342170477000001</c:v>
                </c:pt>
                <c:pt idx="1271">
                  <c:v>-1.2402944565</c:v>
                </c:pt>
                <c:pt idx="1272">
                  <c:v>-1.2484388351</c:v>
                </c:pt>
                <c:pt idx="1273">
                  <c:v>-1.2440940142000001</c:v>
                </c:pt>
                <c:pt idx="1274">
                  <c:v>-1.2472631931</c:v>
                </c:pt>
                <c:pt idx="1275">
                  <c:v>-1.2410962582</c:v>
                </c:pt>
                <c:pt idx="1276">
                  <c:v>-1.2434844971000001</c:v>
                </c:pt>
                <c:pt idx="1277">
                  <c:v>-1.2259780169000001</c:v>
                </c:pt>
                <c:pt idx="1278">
                  <c:v>-1.2263025045</c:v>
                </c:pt>
                <c:pt idx="1279">
                  <c:v>-1.2293391227999999</c:v>
                </c:pt>
                <c:pt idx="1280">
                  <c:v>-1.2179641724000001</c:v>
                </c:pt>
                <c:pt idx="1281">
                  <c:v>-1.2270519733</c:v>
                </c:pt>
                <c:pt idx="1282">
                  <c:v>-1.2259727716</c:v>
                </c:pt>
                <c:pt idx="1283">
                  <c:v>-1.2104991674000001</c:v>
                </c:pt>
                <c:pt idx="1284">
                  <c:v>-1.2104319334</c:v>
                </c:pt>
                <c:pt idx="1285">
                  <c:v>-1.2217730283999999</c:v>
                </c:pt>
                <c:pt idx="1286">
                  <c:v>-1.2120281458</c:v>
                </c:pt>
                <c:pt idx="1287">
                  <c:v>-1.2110574245000001</c:v>
                </c:pt>
                <c:pt idx="1288">
                  <c:v>-1.1997545958</c:v>
                </c:pt>
                <c:pt idx="1289">
                  <c:v>-1.2335038185</c:v>
                </c:pt>
                <c:pt idx="1290">
                  <c:v>-1.1690270900999999</c:v>
                </c:pt>
                <c:pt idx="1291">
                  <c:v>-1.2140848636999999</c:v>
                </c:pt>
                <c:pt idx="1292">
                  <c:v>-1.2175998688</c:v>
                </c:pt>
                <c:pt idx="1293">
                  <c:v>-1.2242618799</c:v>
                </c:pt>
                <c:pt idx="1294">
                  <c:v>-1.2282531261</c:v>
                </c:pt>
                <c:pt idx="1295">
                  <c:v>-1.2521400452</c:v>
                </c:pt>
                <c:pt idx="1296">
                  <c:v>-1.2219824791</c:v>
                </c:pt>
                <c:pt idx="1297">
                  <c:v>-1.2437045574000001</c:v>
                </c:pt>
                <c:pt idx="1298">
                  <c:v>-1.2255516051999999</c:v>
                </c:pt>
                <c:pt idx="1299">
                  <c:v>-1.2230154276</c:v>
                </c:pt>
                <c:pt idx="1300">
                  <c:v>-1.2138726711000001</c:v>
                </c:pt>
                <c:pt idx="1301">
                  <c:v>-1.238327384</c:v>
                </c:pt>
                <c:pt idx="1302">
                  <c:v>-1.1975179911</c:v>
                </c:pt>
                <c:pt idx="1303">
                  <c:v>-1.2190681696000001</c:v>
                </c:pt>
                <c:pt idx="1304">
                  <c:v>-1.1891889572000001</c:v>
                </c:pt>
                <c:pt idx="1305">
                  <c:v>-1.1922408341999999</c:v>
                </c:pt>
                <c:pt idx="1306">
                  <c:v>-1.209908247</c:v>
                </c:pt>
                <c:pt idx="1307">
                  <c:v>-1.1964631080999999</c:v>
                </c:pt>
                <c:pt idx="1308">
                  <c:v>-1.1742869616</c:v>
                </c:pt>
                <c:pt idx="1309">
                  <c:v>-1.1953152417999999</c:v>
                </c:pt>
                <c:pt idx="1310">
                  <c:v>-1.1467943192000001</c:v>
                </c:pt>
                <c:pt idx="1311">
                  <c:v>-1.1632754803000001</c:v>
                </c:pt>
                <c:pt idx="1312">
                  <c:v>-1.1577616930000001</c:v>
                </c:pt>
                <c:pt idx="1313">
                  <c:v>-1.2000112534</c:v>
                </c:pt>
                <c:pt idx="1314">
                  <c:v>-1.1569622755</c:v>
                </c:pt>
                <c:pt idx="1315">
                  <c:v>-1.1724866628999999</c:v>
                </c:pt>
                <c:pt idx="1316">
                  <c:v>-1.1802673340000001</c:v>
                </c:pt>
                <c:pt idx="1317">
                  <c:v>-1.1408476830000001</c:v>
                </c:pt>
                <c:pt idx="1318">
                  <c:v>-1.1445163488000001</c:v>
                </c:pt>
                <c:pt idx="1319">
                  <c:v>-1.1240010262</c:v>
                </c:pt>
                <c:pt idx="1320">
                  <c:v>-1.1588923930999999</c:v>
                </c:pt>
                <c:pt idx="1321">
                  <c:v>-1.1400333643</c:v>
                </c:pt>
                <c:pt idx="1322">
                  <c:v>-1.1420117617000001</c:v>
                </c:pt>
                <c:pt idx="1323">
                  <c:v>-1.1258141993999999</c:v>
                </c:pt>
                <c:pt idx="1324">
                  <c:v>-1.1226863861</c:v>
                </c:pt>
                <c:pt idx="1325">
                  <c:v>-1.1182724236999999</c:v>
                </c:pt>
                <c:pt idx="1326">
                  <c:v>-1.113904357</c:v>
                </c:pt>
                <c:pt idx="1327">
                  <c:v>-1.0933996439</c:v>
                </c:pt>
                <c:pt idx="1328">
                  <c:v>-1.1029529572000001</c:v>
                </c:pt>
                <c:pt idx="1329">
                  <c:v>-1.1011403798999999</c:v>
                </c:pt>
                <c:pt idx="1330">
                  <c:v>-1.1091707945</c:v>
                </c:pt>
                <c:pt idx="1331">
                  <c:v>-1.0991591215000001</c:v>
                </c:pt>
                <c:pt idx="1332">
                  <c:v>-1.1025445461000001</c:v>
                </c:pt>
                <c:pt idx="1333">
                  <c:v>-1.0822504759</c:v>
                </c:pt>
                <c:pt idx="1334">
                  <c:v>-1.0936052799</c:v>
                </c:pt>
                <c:pt idx="1335">
                  <c:v>-1.0993622541000001</c:v>
                </c:pt>
                <c:pt idx="1336">
                  <c:v>-1.085563302</c:v>
                </c:pt>
                <c:pt idx="1337">
                  <c:v>-1.0829136371999999</c:v>
                </c:pt>
                <c:pt idx="1338">
                  <c:v>-1.0788714885999999</c:v>
                </c:pt>
                <c:pt idx="1339">
                  <c:v>-1.0528855323999999</c:v>
                </c:pt>
                <c:pt idx="1340">
                  <c:v>-1.057565093</c:v>
                </c:pt>
                <c:pt idx="1341">
                  <c:v>-1.0549932717999999</c:v>
                </c:pt>
                <c:pt idx="1342">
                  <c:v>-1.0569972992000001</c:v>
                </c:pt>
                <c:pt idx="1343">
                  <c:v>-1.0505133867000001</c:v>
                </c:pt>
                <c:pt idx="1344">
                  <c:v>-1.0270526409</c:v>
                </c:pt>
                <c:pt idx="1345">
                  <c:v>-1.0628089905</c:v>
                </c:pt>
                <c:pt idx="1346">
                  <c:v>-1.0310393572000001</c:v>
                </c:pt>
                <c:pt idx="1347">
                  <c:v>-1.0004941224999999</c:v>
                </c:pt>
                <c:pt idx="1348">
                  <c:v>-1.0278421639999999</c:v>
                </c:pt>
                <c:pt idx="1349">
                  <c:v>-1.0190607308999999</c:v>
                </c:pt>
                <c:pt idx="1350">
                  <c:v>-1.0119551419999999</c:v>
                </c:pt>
                <c:pt idx="1351">
                  <c:v>-1.0325468779</c:v>
                </c:pt>
                <c:pt idx="1352">
                  <c:v>-1.0206769705000001</c:v>
                </c:pt>
                <c:pt idx="1353">
                  <c:v>-1.0388126373</c:v>
                </c:pt>
                <c:pt idx="1354">
                  <c:v>-1.0303899050000001</c:v>
                </c:pt>
                <c:pt idx="1355">
                  <c:v>-1.0365428925</c:v>
                </c:pt>
                <c:pt idx="1356">
                  <c:v>-1.0376002789000001</c:v>
                </c:pt>
                <c:pt idx="1357">
                  <c:v>-1.0408524275</c:v>
                </c:pt>
                <c:pt idx="1358">
                  <c:v>-1.0610034466</c:v>
                </c:pt>
                <c:pt idx="1359">
                  <c:v>-1.0225459337</c:v>
                </c:pt>
                <c:pt idx="1360">
                  <c:v>-1.027552247</c:v>
                </c:pt>
                <c:pt idx="1361">
                  <c:v>-1.0082353354</c:v>
                </c:pt>
                <c:pt idx="1362">
                  <c:v>-0.98153585196000004</c:v>
                </c:pt>
                <c:pt idx="1363">
                  <c:v>-0.99817925691999998</c:v>
                </c:pt>
                <c:pt idx="1364">
                  <c:v>-0.98487377167000001</c:v>
                </c:pt>
                <c:pt idx="1365">
                  <c:v>-1.0019061565</c:v>
                </c:pt>
                <c:pt idx="1366">
                  <c:v>-0.99903929234</c:v>
                </c:pt>
                <c:pt idx="1367">
                  <c:v>-0.99891096353999997</c:v>
                </c:pt>
                <c:pt idx="1368">
                  <c:v>-1.0091055632000001</c:v>
                </c:pt>
                <c:pt idx="1369">
                  <c:v>-0.99628734589000001</c:v>
                </c:pt>
                <c:pt idx="1370">
                  <c:v>-0.99896776675999999</c:v>
                </c:pt>
                <c:pt idx="1371">
                  <c:v>-1.0083004235999999</c:v>
                </c:pt>
                <c:pt idx="1372">
                  <c:v>-1.0172144175</c:v>
                </c:pt>
                <c:pt idx="1373">
                  <c:v>-0.98965144156999996</c:v>
                </c:pt>
                <c:pt idx="1374">
                  <c:v>-1.0045717955</c:v>
                </c:pt>
                <c:pt idx="1375">
                  <c:v>-1.0444952249999999</c:v>
                </c:pt>
                <c:pt idx="1376">
                  <c:v>-1.0217963457000001</c:v>
                </c:pt>
                <c:pt idx="1377">
                  <c:v>-0.98850542307</c:v>
                </c:pt>
                <c:pt idx="1378">
                  <c:v>-1.0081633328999999</c:v>
                </c:pt>
                <c:pt idx="1379">
                  <c:v>-1.0102727413000001</c:v>
                </c:pt>
                <c:pt idx="1380">
                  <c:v>-0.98275017738000003</c:v>
                </c:pt>
                <c:pt idx="1381">
                  <c:v>-0.98293614387999995</c:v>
                </c:pt>
                <c:pt idx="1382">
                  <c:v>-1.0100996494000001</c:v>
                </c:pt>
                <c:pt idx="1383">
                  <c:v>-1.0039186478</c:v>
                </c:pt>
                <c:pt idx="1384">
                  <c:v>-0.99575781821999998</c:v>
                </c:pt>
                <c:pt idx="1385">
                  <c:v>-0.97717142104999999</c:v>
                </c:pt>
                <c:pt idx="1386">
                  <c:v>-0.97487926482999998</c:v>
                </c:pt>
                <c:pt idx="1387">
                  <c:v>-1.0220977067999999</c:v>
                </c:pt>
                <c:pt idx="1388">
                  <c:v>-1.0008494854000001</c:v>
                </c:pt>
                <c:pt idx="1389">
                  <c:v>-0.95850944519000003</c:v>
                </c:pt>
                <c:pt idx="1390">
                  <c:v>-0.98898124695</c:v>
                </c:pt>
                <c:pt idx="1391">
                  <c:v>-0.96965807676000004</c:v>
                </c:pt>
                <c:pt idx="1392">
                  <c:v>-0.94835668801999995</c:v>
                </c:pt>
                <c:pt idx="1393">
                  <c:v>-0.95192915200999995</c:v>
                </c:pt>
                <c:pt idx="1394">
                  <c:v>-0.98735576867999997</c:v>
                </c:pt>
                <c:pt idx="1395">
                  <c:v>-0.94719839096000003</c:v>
                </c:pt>
                <c:pt idx="1396">
                  <c:v>-0.96584326029000001</c:v>
                </c:pt>
                <c:pt idx="1397">
                  <c:v>-0.95819669961999998</c:v>
                </c:pt>
                <c:pt idx="1398">
                  <c:v>-0.94714325665999999</c:v>
                </c:pt>
                <c:pt idx="1399">
                  <c:v>-0.97285723686000003</c:v>
                </c:pt>
                <c:pt idx="1400">
                  <c:v>-0.96802276372999996</c:v>
                </c:pt>
                <c:pt idx="1401">
                  <c:v>-0.95548367499999998</c:v>
                </c:pt>
                <c:pt idx="1402">
                  <c:v>-0.96822571753999997</c:v>
                </c:pt>
                <c:pt idx="1403">
                  <c:v>-0.97186565399000002</c:v>
                </c:pt>
                <c:pt idx="1404">
                  <c:v>-0.98968994616999995</c:v>
                </c:pt>
                <c:pt idx="1405">
                  <c:v>-0.97248524427000005</c:v>
                </c:pt>
                <c:pt idx="1406">
                  <c:v>-0.96793872118000002</c:v>
                </c:pt>
                <c:pt idx="1407">
                  <c:v>-0.98303908110000005</c:v>
                </c:pt>
                <c:pt idx="1408">
                  <c:v>-0.96413141488999998</c:v>
                </c:pt>
                <c:pt idx="1409">
                  <c:v>-0.96970373391999998</c:v>
                </c:pt>
                <c:pt idx="1410">
                  <c:v>-0.97677266598000001</c:v>
                </c:pt>
                <c:pt idx="1411">
                  <c:v>-0.97126352787000003</c:v>
                </c:pt>
                <c:pt idx="1412">
                  <c:v>-0.91698086262</c:v>
                </c:pt>
                <c:pt idx="1413">
                  <c:v>-0.95461744069999999</c:v>
                </c:pt>
                <c:pt idx="1414">
                  <c:v>-0.92666637897000004</c:v>
                </c:pt>
                <c:pt idx="1415">
                  <c:v>-0.94808864593999997</c:v>
                </c:pt>
                <c:pt idx="1416">
                  <c:v>-0.89381277561000005</c:v>
                </c:pt>
                <c:pt idx="1417">
                  <c:v>-0.94227880238999995</c:v>
                </c:pt>
                <c:pt idx="1418">
                  <c:v>-0.83738178014999998</c:v>
                </c:pt>
                <c:pt idx="1419">
                  <c:v>-0.89687156677000002</c:v>
                </c:pt>
                <c:pt idx="1420">
                  <c:v>-0.83397996425999998</c:v>
                </c:pt>
                <c:pt idx="1421">
                  <c:v>-0.89012843370000005</c:v>
                </c:pt>
                <c:pt idx="1422">
                  <c:v>-0.84899520874000001</c:v>
                </c:pt>
                <c:pt idx="1423">
                  <c:v>-0.81478023528999999</c:v>
                </c:pt>
                <c:pt idx="1424">
                  <c:v>-0.87826633453000003</c:v>
                </c:pt>
                <c:pt idx="1425">
                  <c:v>-0.85408508778000003</c:v>
                </c:pt>
                <c:pt idx="1426">
                  <c:v>-0.86160552501999998</c:v>
                </c:pt>
                <c:pt idx="1427">
                  <c:v>-0.84036040306000004</c:v>
                </c:pt>
                <c:pt idx="1428">
                  <c:v>-0.81781452893999995</c:v>
                </c:pt>
                <c:pt idx="1429">
                  <c:v>-0.81569796801000005</c:v>
                </c:pt>
                <c:pt idx="1430">
                  <c:v>-0.81889474391999995</c:v>
                </c:pt>
                <c:pt idx="1431">
                  <c:v>-0.76210033893999996</c:v>
                </c:pt>
                <c:pt idx="1432">
                  <c:v>-0.78508418798000001</c:v>
                </c:pt>
                <c:pt idx="1433">
                  <c:v>-0.78939455747999998</c:v>
                </c:pt>
                <c:pt idx="1434">
                  <c:v>-0.76507163048000004</c:v>
                </c:pt>
                <c:pt idx="1435">
                  <c:v>-0.75824248791000004</c:v>
                </c:pt>
                <c:pt idx="1436">
                  <c:v>-0.72451984881999998</c:v>
                </c:pt>
                <c:pt idx="1437">
                  <c:v>-0.75838351250000002</c:v>
                </c:pt>
                <c:pt idx="1438">
                  <c:v>-0.76539236307000003</c:v>
                </c:pt>
                <c:pt idx="1439">
                  <c:v>-0.76905041932999996</c:v>
                </c:pt>
                <c:pt idx="1440">
                  <c:v>-0.78179579973000002</c:v>
                </c:pt>
                <c:pt idx="1441">
                  <c:v>-0.78275156021000003</c:v>
                </c:pt>
                <c:pt idx="1442">
                  <c:v>-0.79630243777999998</c:v>
                </c:pt>
                <c:pt idx="1443">
                  <c:v>-0.72801959515000003</c:v>
                </c:pt>
                <c:pt idx="1444">
                  <c:v>-0.7285630703</c:v>
                </c:pt>
                <c:pt idx="1445">
                  <c:v>-0.77190190554000004</c:v>
                </c:pt>
                <c:pt idx="1446">
                  <c:v>-0.72483837605000001</c:v>
                </c:pt>
                <c:pt idx="1447">
                  <c:v>-0.72879266739000004</c:v>
                </c:pt>
                <c:pt idx="1448">
                  <c:v>-0.69364458323</c:v>
                </c:pt>
                <c:pt idx="1449">
                  <c:v>-0.75534731150000001</c:v>
                </c:pt>
                <c:pt idx="1450">
                  <c:v>-0.70228576659999997</c:v>
                </c:pt>
                <c:pt idx="1451">
                  <c:v>-0.66176527739000002</c:v>
                </c:pt>
                <c:pt idx="1452">
                  <c:v>-0.67601191997999999</c:v>
                </c:pt>
                <c:pt idx="1453">
                  <c:v>-0.71979230642000003</c:v>
                </c:pt>
                <c:pt idx="1454">
                  <c:v>-0.70692157744999995</c:v>
                </c:pt>
                <c:pt idx="1455">
                  <c:v>-0.68613219261000002</c:v>
                </c:pt>
                <c:pt idx="1456">
                  <c:v>-0.69058907032000005</c:v>
                </c:pt>
                <c:pt idx="1457">
                  <c:v>-0.68004530667999996</c:v>
                </c:pt>
                <c:pt idx="1458">
                  <c:v>-0.63767808676000004</c:v>
                </c:pt>
                <c:pt idx="1459">
                  <c:v>-0.62359225750000002</c:v>
                </c:pt>
                <c:pt idx="1460">
                  <c:v>-0.61925637722000004</c:v>
                </c:pt>
                <c:pt idx="1461">
                  <c:v>-0.62245851755000003</c:v>
                </c:pt>
                <c:pt idx="1462">
                  <c:v>-0.63941496611000004</c:v>
                </c:pt>
                <c:pt idx="1463">
                  <c:v>-0.62826621532000004</c:v>
                </c:pt>
                <c:pt idx="1464">
                  <c:v>-0.63147968054000003</c:v>
                </c:pt>
                <c:pt idx="1465">
                  <c:v>-0.67823815346000005</c:v>
                </c:pt>
                <c:pt idx="1466">
                  <c:v>-0.63819795847000005</c:v>
                </c:pt>
                <c:pt idx="1467">
                  <c:v>-0.64573734998999999</c:v>
                </c:pt>
                <c:pt idx="1468">
                  <c:v>-0.57443386316</c:v>
                </c:pt>
                <c:pt idx="1469">
                  <c:v>-0.61454790830999995</c:v>
                </c:pt>
                <c:pt idx="1470">
                  <c:v>-0.62179744244000001</c:v>
                </c:pt>
                <c:pt idx="1471">
                  <c:v>-0.60218822955999995</c:v>
                </c:pt>
                <c:pt idx="1472">
                  <c:v>-0.58636230229999997</c:v>
                </c:pt>
                <c:pt idx="1473">
                  <c:v>-0.57171446084999999</c:v>
                </c:pt>
                <c:pt idx="1474">
                  <c:v>-0.64500498772000003</c:v>
                </c:pt>
                <c:pt idx="1475">
                  <c:v>-0.65522193909000004</c:v>
                </c:pt>
                <c:pt idx="1476">
                  <c:v>-0.62154662609</c:v>
                </c:pt>
                <c:pt idx="1477">
                  <c:v>-0.64896267652999995</c:v>
                </c:pt>
                <c:pt idx="1478">
                  <c:v>-0.63644719124000004</c:v>
                </c:pt>
                <c:pt idx="1479">
                  <c:v>-0.68720263243000002</c:v>
                </c:pt>
                <c:pt idx="1480">
                  <c:v>-0.64163410663999998</c:v>
                </c:pt>
                <c:pt idx="1481">
                  <c:v>-0.69320410489999995</c:v>
                </c:pt>
                <c:pt idx="1482">
                  <c:v>-0.67284548283000001</c:v>
                </c:pt>
                <c:pt idx="1483">
                  <c:v>-0.67591363191999998</c:v>
                </c:pt>
                <c:pt idx="1484">
                  <c:v>-0.71411758661000002</c:v>
                </c:pt>
                <c:pt idx="1485">
                  <c:v>-0.73056924342999996</c:v>
                </c:pt>
                <c:pt idx="1486">
                  <c:v>-0.72905093431000001</c:v>
                </c:pt>
                <c:pt idx="1487">
                  <c:v>-0.73608899117000004</c:v>
                </c:pt>
                <c:pt idx="1488">
                  <c:v>-0.72136569022999997</c:v>
                </c:pt>
                <c:pt idx="1489">
                  <c:v>-0.73320239781999996</c:v>
                </c:pt>
                <c:pt idx="1490">
                  <c:v>-0.77506095171</c:v>
                </c:pt>
                <c:pt idx="1491">
                  <c:v>-0.76088279485999999</c:v>
                </c:pt>
                <c:pt idx="1492">
                  <c:v>-0.79704517125999996</c:v>
                </c:pt>
                <c:pt idx="1493">
                  <c:v>-0.78007394075000003</c:v>
                </c:pt>
                <c:pt idx="1494">
                  <c:v>-0.73729783296999996</c:v>
                </c:pt>
                <c:pt idx="1495">
                  <c:v>-0.82933086157000002</c:v>
                </c:pt>
                <c:pt idx="1496">
                  <c:v>-0.88249856234000001</c:v>
                </c:pt>
                <c:pt idx="1497">
                  <c:v>-0.78255277871999995</c:v>
                </c:pt>
                <c:pt idx="1498">
                  <c:v>-0.84074306487999995</c:v>
                </c:pt>
                <c:pt idx="1499">
                  <c:v>-0.88582003116999997</c:v>
                </c:pt>
                <c:pt idx="1500">
                  <c:v>-0.90266072750000004</c:v>
                </c:pt>
                <c:pt idx="1501">
                  <c:v>-0.86209988593999998</c:v>
                </c:pt>
                <c:pt idx="1502">
                  <c:v>-0.88691639899999997</c:v>
                </c:pt>
                <c:pt idx="1503">
                  <c:v>-0.93105661869</c:v>
                </c:pt>
                <c:pt idx="1504">
                  <c:v>-0.89807838202000001</c:v>
                </c:pt>
                <c:pt idx="1505">
                  <c:v>-0.92035996913999996</c:v>
                </c:pt>
                <c:pt idx="1506">
                  <c:v>-0.97070777415999998</c:v>
                </c:pt>
                <c:pt idx="1507">
                  <c:v>-0.93206101655999996</c:v>
                </c:pt>
                <c:pt idx="1508">
                  <c:v>-0.97615170479000002</c:v>
                </c:pt>
                <c:pt idx="1509">
                  <c:v>-0.99062633513999998</c:v>
                </c:pt>
                <c:pt idx="1510">
                  <c:v>-1.0196855067999999</c:v>
                </c:pt>
                <c:pt idx="1511">
                  <c:v>-1.0181788206</c:v>
                </c:pt>
                <c:pt idx="1512">
                  <c:v>-1.0423860549999999</c:v>
                </c:pt>
                <c:pt idx="1513">
                  <c:v>-1.0509468316999999</c:v>
                </c:pt>
                <c:pt idx="1514">
                  <c:v>-1.0467863083</c:v>
                </c:pt>
                <c:pt idx="1515">
                  <c:v>-1.1040738821</c:v>
                </c:pt>
                <c:pt idx="1516">
                  <c:v>-1.0807060003</c:v>
                </c:pt>
                <c:pt idx="1517">
                  <c:v>-1.1404684782000001</c:v>
                </c:pt>
                <c:pt idx="1518">
                  <c:v>-1.1235816479</c:v>
                </c:pt>
                <c:pt idx="1519">
                  <c:v>-1.143404007</c:v>
                </c:pt>
                <c:pt idx="1520">
                  <c:v>-1.1292164326</c:v>
                </c:pt>
                <c:pt idx="1521">
                  <c:v>-1.1686220168999999</c:v>
                </c:pt>
                <c:pt idx="1522">
                  <c:v>-1.2335251570000001</c:v>
                </c:pt>
                <c:pt idx="1523">
                  <c:v>-1.1772402525000001</c:v>
                </c:pt>
                <c:pt idx="1524">
                  <c:v>-1.1984872818000001</c:v>
                </c:pt>
                <c:pt idx="1525">
                  <c:v>-1.2451967000999999</c:v>
                </c:pt>
                <c:pt idx="1526">
                  <c:v>-1.2600436210999999</c:v>
                </c:pt>
                <c:pt idx="1527">
                  <c:v>-1.2561738491000001</c:v>
                </c:pt>
                <c:pt idx="1528">
                  <c:v>-1.2635146379</c:v>
                </c:pt>
                <c:pt idx="1529">
                  <c:v>-1.2860900164</c:v>
                </c:pt>
                <c:pt idx="1530">
                  <c:v>-1.2756620646000001</c:v>
                </c:pt>
                <c:pt idx="1531">
                  <c:v>-1.3071770668</c:v>
                </c:pt>
                <c:pt idx="1532">
                  <c:v>-1.2897007465000001</c:v>
                </c:pt>
                <c:pt idx="1533">
                  <c:v>-1.3075827360000001</c:v>
                </c:pt>
                <c:pt idx="1534">
                  <c:v>-1.3266079425999999</c:v>
                </c:pt>
                <c:pt idx="1535">
                  <c:v>-1.3571748734</c:v>
                </c:pt>
                <c:pt idx="1536">
                  <c:v>-1.3168342113</c:v>
                </c:pt>
                <c:pt idx="1537">
                  <c:v>-1.3526132107</c:v>
                </c:pt>
                <c:pt idx="1538">
                  <c:v>-1.3595353365</c:v>
                </c:pt>
                <c:pt idx="1539">
                  <c:v>-1.3524996041999999</c:v>
                </c:pt>
                <c:pt idx="1540">
                  <c:v>-1.3498971462</c:v>
                </c:pt>
                <c:pt idx="1541">
                  <c:v>-1.3744280337999999</c:v>
                </c:pt>
                <c:pt idx="1542">
                  <c:v>-1.3749625683</c:v>
                </c:pt>
                <c:pt idx="1543">
                  <c:v>-1.4045110941000001</c:v>
                </c:pt>
                <c:pt idx="1544">
                  <c:v>-1.4083199501000001</c:v>
                </c:pt>
                <c:pt idx="1545">
                  <c:v>-1.402710557</c:v>
                </c:pt>
                <c:pt idx="1546">
                  <c:v>-1.4039666653</c:v>
                </c:pt>
                <c:pt idx="1547">
                  <c:v>-1.4390592575000001</c:v>
                </c:pt>
                <c:pt idx="1548">
                  <c:v>-1.4273680448999999</c:v>
                </c:pt>
                <c:pt idx="1549">
                  <c:v>-1.4574912786000001</c:v>
                </c:pt>
                <c:pt idx="1550">
                  <c:v>-1.4861027002</c:v>
                </c:pt>
                <c:pt idx="1551">
                  <c:v>-1.4891967773000001</c:v>
                </c:pt>
                <c:pt idx="1552">
                  <c:v>-1.4542673826000001</c:v>
                </c:pt>
                <c:pt idx="1553">
                  <c:v>-1.4947801828</c:v>
                </c:pt>
                <c:pt idx="1554">
                  <c:v>-1.4766094685</c:v>
                </c:pt>
                <c:pt idx="1555">
                  <c:v>-1.5203472376</c:v>
                </c:pt>
                <c:pt idx="1556">
                  <c:v>-1.4871356487</c:v>
                </c:pt>
                <c:pt idx="1557">
                  <c:v>-1.5414338111999999</c:v>
                </c:pt>
                <c:pt idx="1558">
                  <c:v>-1.5075911283000001</c:v>
                </c:pt>
                <c:pt idx="1559">
                  <c:v>-1.5302706957000001</c:v>
                </c:pt>
                <c:pt idx="1560">
                  <c:v>-1.5603064299</c:v>
                </c:pt>
                <c:pt idx="1561">
                  <c:v>-1.5719166994</c:v>
                </c:pt>
                <c:pt idx="1562">
                  <c:v>-1.5717390776</c:v>
                </c:pt>
                <c:pt idx="1563">
                  <c:v>-1.6087201834</c:v>
                </c:pt>
                <c:pt idx="1564">
                  <c:v>-1.6040539742</c:v>
                </c:pt>
                <c:pt idx="1565">
                  <c:v>-1.6213715075999999</c:v>
                </c:pt>
                <c:pt idx="1566">
                  <c:v>-1.6168965100999999</c:v>
                </c:pt>
                <c:pt idx="1567">
                  <c:v>-1.6394701004000001</c:v>
                </c:pt>
                <c:pt idx="1568">
                  <c:v>-1.6629741192</c:v>
                </c:pt>
                <c:pt idx="1569">
                  <c:v>-1.6734181642999999</c:v>
                </c:pt>
                <c:pt idx="1570">
                  <c:v>-1.6896164416999999</c:v>
                </c:pt>
                <c:pt idx="1571">
                  <c:v>-1.6920748949</c:v>
                </c:pt>
                <c:pt idx="1572">
                  <c:v>-1.7039272784999999</c:v>
                </c:pt>
                <c:pt idx="1573">
                  <c:v>-1.7137768269</c:v>
                </c:pt>
                <c:pt idx="1574">
                  <c:v>-1.7273228168000001</c:v>
                </c:pt>
                <c:pt idx="1575">
                  <c:v>-1.7400900126000001</c:v>
                </c:pt>
                <c:pt idx="1576">
                  <c:v>-1.7719918488999999</c:v>
                </c:pt>
                <c:pt idx="1577">
                  <c:v>-1.7852600812999999</c:v>
                </c:pt>
                <c:pt idx="1578">
                  <c:v>-1.7787604332</c:v>
                </c:pt>
                <c:pt idx="1579">
                  <c:v>-1.7966047525</c:v>
                </c:pt>
                <c:pt idx="1580">
                  <c:v>-1.8093984127</c:v>
                </c:pt>
                <c:pt idx="1581">
                  <c:v>-1.8258805275000001</c:v>
                </c:pt>
                <c:pt idx="1582">
                  <c:v>-1.8437550067999999</c:v>
                </c:pt>
                <c:pt idx="1583">
                  <c:v>-1.8541063069999999</c:v>
                </c:pt>
                <c:pt idx="1584">
                  <c:v>-1.8441135882999999</c:v>
                </c:pt>
                <c:pt idx="1585">
                  <c:v>-1.8642412424000001</c:v>
                </c:pt>
                <c:pt idx="1586">
                  <c:v>-1.8941881656999999</c:v>
                </c:pt>
                <c:pt idx="1587">
                  <c:v>-1.9230203629</c:v>
                </c:pt>
                <c:pt idx="1588">
                  <c:v>-1.9204984903</c:v>
                </c:pt>
                <c:pt idx="1589">
                  <c:v>-1.9186561108</c:v>
                </c:pt>
                <c:pt idx="1590">
                  <c:v>-1.9283387661</c:v>
                </c:pt>
                <c:pt idx="1591">
                  <c:v>-1.9333043098</c:v>
                </c:pt>
                <c:pt idx="1592">
                  <c:v>-1.9284180403</c:v>
                </c:pt>
                <c:pt idx="1593">
                  <c:v>-1.9381047487</c:v>
                </c:pt>
                <c:pt idx="1594">
                  <c:v>-1.9521000385</c:v>
                </c:pt>
                <c:pt idx="1595">
                  <c:v>-1.9608293772000001</c:v>
                </c:pt>
                <c:pt idx="1596">
                  <c:v>-1.9652836323</c:v>
                </c:pt>
                <c:pt idx="1597">
                  <c:v>-1.9556163549000001</c:v>
                </c:pt>
                <c:pt idx="1598">
                  <c:v>-1.9680973290999999</c:v>
                </c:pt>
                <c:pt idx="1599">
                  <c:v>-1.9995610714000001</c:v>
                </c:pt>
                <c:pt idx="1600">
                  <c:v>-1.9913969039999999</c:v>
                </c:pt>
                <c:pt idx="1601">
                  <c:v>-1.9979658127</c:v>
                </c:pt>
                <c:pt idx="1602">
                  <c:v>-1.9909033775</c:v>
                </c:pt>
                <c:pt idx="1603">
                  <c:v>-2.0203087329999998</c:v>
                </c:pt>
                <c:pt idx="1604">
                  <c:v>-2.0163102149999999</c:v>
                </c:pt>
                <c:pt idx="1605">
                  <c:v>-2.0265712738000001</c:v>
                </c:pt>
                <c:pt idx="1606">
                  <c:v>-2.0106980801000001</c:v>
                </c:pt>
                <c:pt idx="1607">
                  <c:v>-2.0374314784999998</c:v>
                </c:pt>
                <c:pt idx="1608">
                  <c:v>-2.0280532836999998</c:v>
                </c:pt>
                <c:pt idx="1609">
                  <c:v>-2.0358691216000002</c:v>
                </c:pt>
                <c:pt idx="1610">
                  <c:v>-2.0293753147000002</c:v>
                </c:pt>
                <c:pt idx="1611">
                  <c:v>-2.0406458378000001</c:v>
                </c:pt>
                <c:pt idx="1612">
                  <c:v>-2.0407068729</c:v>
                </c:pt>
                <c:pt idx="1613">
                  <c:v>-2.0154902935000001</c:v>
                </c:pt>
                <c:pt idx="1614">
                  <c:v>-2.0105068683999998</c:v>
                </c:pt>
                <c:pt idx="1615">
                  <c:v>-2.0476081371000001</c:v>
                </c:pt>
                <c:pt idx="1616">
                  <c:v>-2.0514423847000001</c:v>
                </c:pt>
                <c:pt idx="1617">
                  <c:v>-2.0778691769000002</c:v>
                </c:pt>
                <c:pt idx="1618">
                  <c:v>-2.0917022228</c:v>
                </c:pt>
                <c:pt idx="1619">
                  <c:v>-2.1035492420000002</c:v>
                </c:pt>
                <c:pt idx="1620">
                  <c:v>-2.1193242073</c:v>
                </c:pt>
                <c:pt idx="1621">
                  <c:v>-2.1329591273999999</c:v>
                </c:pt>
                <c:pt idx="1622">
                  <c:v>-2.1198859214999999</c:v>
                </c:pt>
                <c:pt idx="1623">
                  <c:v>-2.1481297015999998</c:v>
                </c:pt>
                <c:pt idx="1624">
                  <c:v>-2.1389667987999998</c:v>
                </c:pt>
                <c:pt idx="1625">
                  <c:v>-2.1464445590999999</c:v>
                </c:pt>
                <c:pt idx="1626">
                  <c:v>-2.1392872334000002</c:v>
                </c:pt>
                <c:pt idx="1627">
                  <c:v>-2.1371600628</c:v>
                </c:pt>
                <c:pt idx="1628">
                  <c:v>-2.1411406994000002</c:v>
                </c:pt>
                <c:pt idx="1629">
                  <c:v>-2.1441123486000002</c:v>
                </c:pt>
                <c:pt idx="1630">
                  <c:v>-2.1299519539</c:v>
                </c:pt>
                <c:pt idx="1631">
                  <c:v>-2.1345946789000001</c:v>
                </c:pt>
                <c:pt idx="1632">
                  <c:v>-2.1239981651000002</c:v>
                </c:pt>
                <c:pt idx="1633">
                  <c:v>-2.1332261562000001</c:v>
                </c:pt>
                <c:pt idx="1634">
                  <c:v>-2.1307139397000001</c:v>
                </c:pt>
                <c:pt idx="1635">
                  <c:v>-2.1805646420000002</c:v>
                </c:pt>
                <c:pt idx="1636">
                  <c:v>-2.1958343983000002</c:v>
                </c:pt>
                <c:pt idx="1637">
                  <c:v>-2.1614515780999999</c:v>
                </c:pt>
                <c:pt idx="1638">
                  <c:v>-2.1972961425999999</c:v>
                </c:pt>
                <c:pt idx="1639">
                  <c:v>-2.1823432446000002</c:v>
                </c:pt>
                <c:pt idx="1640">
                  <c:v>-2.1844582558000001</c:v>
                </c:pt>
                <c:pt idx="1641">
                  <c:v>-2.2133412361000002</c:v>
                </c:pt>
                <c:pt idx="1642">
                  <c:v>-2.2037560940000001</c:v>
                </c:pt>
                <c:pt idx="1643">
                  <c:v>-2.1938178539000002</c:v>
                </c:pt>
                <c:pt idx="1644">
                  <c:v>-2.2210037707999999</c:v>
                </c:pt>
                <c:pt idx="1645">
                  <c:v>-2.1897344588999998</c:v>
                </c:pt>
                <c:pt idx="1646">
                  <c:v>-2.2180573940000001</c:v>
                </c:pt>
                <c:pt idx="1647">
                  <c:v>-2.2082397937999998</c:v>
                </c:pt>
                <c:pt idx="1648">
                  <c:v>-2.1882712840999998</c:v>
                </c:pt>
                <c:pt idx="1649">
                  <c:v>-2.1847596169000001</c:v>
                </c:pt>
                <c:pt idx="1650">
                  <c:v>-2.2078831195999999</c:v>
                </c:pt>
                <c:pt idx="1651">
                  <c:v>-2.1961946487000001</c:v>
                </c:pt>
                <c:pt idx="1652">
                  <c:v>-2.2078535556999999</c:v>
                </c:pt>
                <c:pt idx="1653">
                  <c:v>-2.2025110722000001</c:v>
                </c:pt>
                <c:pt idx="1654">
                  <c:v>-2.1684222220999998</c:v>
                </c:pt>
                <c:pt idx="1655">
                  <c:v>-2.1936151980999998</c:v>
                </c:pt>
                <c:pt idx="1656">
                  <c:v>-2.2039513587999999</c:v>
                </c:pt>
                <c:pt idx="1657">
                  <c:v>-2.2022423743999999</c:v>
                </c:pt>
                <c:pt idx="1658">
                  <c:v>-2.2378718853000001</c:v>
                </c:pt>
                <c:pt idx="1659">
                  <c:v>-2.2317116261000001</c:v>
                </c:pt>
                <c:pt idx="1660">
                  <c:v>-2.1983678340999999</c:v>
                </c:pt>
                <c:pt idx="1661">
                  <c:v>-2.2178409100000001</c:v>
                </c:pt>
                <c:pt idx="1662">
                  <c:v>-2.2776744365999999</c:v>
                </c:pt>
                <c:pt idx="1663">
                  <c:v>-2.2586436272000001</c:v>
                </c:pt>
                <c:pt idx="1664">
                  <c:v>-2.2963979243999999</c:v>
                </c:pt>
                <c:pt idx="1665">
                  <c:v>-2.3317062855000001</c:v>
                </c:pt>
                <c:pt idx="1666">
                  <c:v>-2.3314445019000001</c:v>
                </c:pt>
                <c:pt idx="1667">
                  <c:v>-2.3082909584000002</c:v>
                </c:pt>
                <c:pt idx="1668">
                  <c:v>-2.3409225940999998</c:v>
                </c:pt>
                <c:pt idx="1669">
                  <c:v>-2.3278892039999999</c:v>
                </c:pt>
                <c:pt idx="1670">
                  <c:v>-2.3362340926999998</c:v>
                </c:pt>
                <c:pt idx="1671">
                  <c:v>-2.3524250983999999</c:v>
                </c:pt>
                <c:pt idx="1672">
                  <c:v>-2.3414824008999999</c:v>
                </c:pt>
                <c:pt idx="1673">
                  <c:v>-2.3613910675000001</c:v>
                </c:pt>
                <c:pt idx="1674">
                  <c:v>-2.3612079619999999</c:v>
                </c:pt>
                <c:pt idx="1675">
                  <c:v>-2.3861653805</c:v>
                </c:pt>
                <c:pt idx="1676">
                  <c:v>-2.3938081264000002</c:v>
                </c:pt>
                <c:pt idx="1677">
                  <c:v>-2.4134595393999998</c:v>
                </c:pt>
                <c:pt idx="1678">
                  <c:v>-2.4121990204000001</c:v>
                </c:pt>
                <c:pt idx="1679">
                  <c:v>-2.4207248687999998</c:v>
                </c:pt>
                <c:pt idx="1680">
                  <c:v>-2.4131596088</c:v>
                </c:pt>
                <c:pt idx="1681">
                  <c:v>-2.4218502045000001</c:v>
                </c:pt>
                <c:pt idx="1682">
                  <c:v>-2.3960382938000002</c:v>
                </c:pt>
                <c:pt idx="1683">
                  <c:v>-2.4059205055000001</c:v>
                </c:pt>
                <c:pt idx="1684">
                  <c:v>-2.4338707924</c:v>
                </c:pt>
                <c:pt idx="1685">
                  <c:v>-2.4168441295999998</c:v>
                </c:pt>
                <c:pt idx="1686">
                  <c:v>-2.4352154732</c:v>
                </c:pt>
                <c:pt idx="1687">
                  <c:v>-2.4636712074</c:v>
                </c:pt>
                <c:pt idx="1688">
                  <c:v>-2.4714894295000001</c:v>
                </c:pt>
                <c:pt idx="1689">
                  <c:v>-2.4581065178000001</c:v>
                </c:pt>
                <c:pt idx="1690">
                  <c:v>-2.4881641865000002</c:v>
                </c:pt>
                <c:pt idx="1691">
                  <c:v>-2.4865002631999999</c:v>
                </c:pt>
                <c:pt idx="1692">
                  <c:v>-2.4813899994000002</c:v>
                </c:pt>
                <c:pt idx="1693">
                  <c:v>-2.4852778912</c:v>
                </c:pt>
                <c:pt idx="1694">
                  <c:v>-2.4844901562000001</c:v>
                </c:pt>
                <c:pt idx="1695">
                  <c:v>-2.4777445792999999</c:v>
                </c:pt>
                <c:pt idx="1696">
                  <c:v>-2.4950234889999998</c:v>
                </c:pt>
                <c:pt idx="1697">
                  <c:v>-2.4775531291999999</c:v>
                </c:pt>
                <c:pt idx="1698">
                  <c:v>-2.4767167568000001</c:v>
                </c:pt>
                <c:pt idx="1699">
                  <c:v>-2.4694159030999998</c:v>
                </c:pt>
                <c:pt idx="1700">
                  <c:v>-2.4485702515000001</c:v>
                </c:pt>
                <c:pt idx="1701">
                  <c:v>-2.4558923244000002</c:v>
                </c:pt>
                <c:pt idx="1702">
                  <c:v>-2.4535367489</c:v>
                </c:pt>
                <c:pt idx="1703">
                  <c:v>-2.4742379189000001</c:v>
                </c:pt>
                <c:pt idx="1704">
                  <c:v>-2.4786298274999998</c:v>
                </c:pt>
                <c:pt idx="1705">
                  <c:v>-2.5157198905999998</c:v>
                </c:pt>
                <c:pt idx="1706">
                  <c:v>-2.5073359012999998</c:v>
                </c:pt>
                <c:pt idx="1707">
                  <c:v>-2.4910502434000001</c:v>
                </c:pt>
                <c:pt idx="1708">
                  <c:v>-2.4934396743999998</c:v>
                </c:pt>
                <c:pt idx="1709">
                  <c:v>-2.5072233677</c:v>
                </c:pt>
                <c:pt idx="1710">
                  <c:v>-2.5304884910999998</c:v>
                </c:pt>
                <c:pt idx="1711">
                  <c:v>-2.5155115127999998</c:v>
                </c:pt>
                <c:pt idx="1712">
                  <c:v>-2.5297057628999999</c:v>
                </c:pt>
                <c:pt idx="1713">
                  <c:v>-2.5369894505000001</c:v>
                </c:pt>
                <c:pt idx="1714">
                  <c:v>-2.5438196659000001</c:v>
                </c:pt>
                <c:pt idx="1715">
                  <c:v>-2.5678815841999998</c:v>
                </c:pt>
                <c:pt idx="1716">
                  <c:v>-2.5886611938000001</c:v>
                </c:pt>
                <c:pt idx="1717">
                  <c:v>-2.6132936478</c:v>
                </c:pt>
                <c:pt idx="1718">
                  <c:v>-2.6428968905999999</c:v>
                </c:pt>
                <c:pt idx="1719">
                  <c:v>-2.6703901290999998</c:v>
                </c:pt>
                <c:pt idx="1720">
                  <c:v>-2.6724491118999998</c:v>
                </c:pt>
                <c:pt idx="1721">
                  <c:v>-2.6830141543999999</c:v>
                </c:pt>
                <c:pt idx="1722">
                  <c:v>-2.7202999592000001</c:v>
                </c:pt>
                <c:pt idx="1723">
                  <c:v>-2.7046728134000002</c:v>
                </c:pt>
                <c:pt idx="1724">
                  <c:v>-2.7481122017000001</c:v>
                </c:pt>
                <c:pt idx="1725">
                  <c:v>-2.7702457905000002</c:v>
                </c:pt>
                <c:pt idx="1726">
                  <c:v>-2.7711989880000001</c:v>
                </c:pt>
                <c:pt idx="1727">
                  <c:v>-2.7930886744999999</c:v>
                </c:pt>
                <c:pt idx="1728">
                  <c:v>-2.7888009548000001</c:v>
                </c:pt>
                <c:pt idx="1729">
                  <c:v>-2.8010721206999998</c:v>
                </c:pt>
                <c:pt idx="1730">
                  <c:v>-2.7993533611000001</c:v>
                </c:pt>
                <c:pt idx="1731">
                  <c:v>-2.8144917488000001</c:v>
                </c:pt>
                <c:pt idx="1732">
                  <c:v>-2.7964906692999998</c:v>
                </c:pt>
                <c:pt idx="1733">
                  <c:v>-2.7764894962</c:v>
                </c:pt>
                <c:pt idx="1734">
                  <c:v>-2.7948808669999998</c:v>
                </c:pt>
                <c:pt idx="1735">
                  <c:v>-2.7941405772999999</c:v>
                </c:pt>
                <c:pt idx="1736">
                  <c:v>-2.7815947532999998</c:v>
                </c:pt>
                <c:pt idx="1737">
                  <c:v>-2.7719249724999999</c:v>
                </c:pt>
                <c:pt idx="1738">
                  <c:v>-2.7663378716000002</c:v>
                </c:pt>
                <c:pt idx="1739">
                  <c:v>-2.7439770699000001</c:v>
                </c:pt>
                <c:pt idx="1740">
                  <c:v>-2.7776250838999998</c:v>
                </c:pt>
                <c:pt idx="1741">
                  <c:v>-2.7834362983999998</c:v>
                </c:pt>
                <c:pt idx="1742">
                  <c:v>-2.7633631229</c:v>
                </c:pt>
                <c:pt idx="1743">
                  <c:v>-2.7453098297</c:v>
                </c:pt>
                <c:pt idx="1744">
                  <c:v>-2.7454237938000001</c:v>
                </c:pt>
                <c:pt idx="1745">
                  <c:v>-2.7711539267999998</c:v>
                </c:pt>
                <c:pt idx="1746">
                  <c:v>-2.8048939705000002</c:v>
                </c:pt>
                <c:pt idx="1747">
                  <c:v>-2.7690656185</c:v>
                </c:pt>
                <c:pt idx="1748">
                  <c:v>-2.7760815619999999</c:v>
                </c:pt>
                <c:pt idx="1749">
                  <c:v>-2.7989201546000002</c:v>
                </c:pt>
                <c:pt idx="1750">
                  <c:v>-2.7755229472999998</c:v>
                </c:pt>
                <c:pt idx="1751">
                  <c:v>-2.7746121882999999</c:v>
                </c:pt>
                <c:pt idx="1752">
                  <c:v>-2.7993454933000002</c:v>
                </c:pt>
                <c:pt idx="1753">
                  <c:v>-2.7902610301999999</c:v>
                </c:pt>
                <c:pt idx="1754">
                  <c:v>-2.7797551155</c:v>
                </c:pt>
                <c:pt idx="1755">
                  <c:v>-2.7688689231999999</c:v>
                </c:pt>
                <c:pt idx="1756">
                  <c:v>-2.8170177936999998</c:v>
                </c:pt>
                <c:pt idx="1757">
                  <c:v>-2.8289327621</c:v>
                </c:pt>
                <c:pt idx="1758">
                  <c:v>-2.8305864334000002</c:v>
                </c:pt>
                <c:pt idx="1759">
                  <c:v>-2.7922792434999999</c:v>
                </c:pt>
                <c:pt idx="1760">
                  <c:v>-2.8303227424999999</c:v>
                </c:pt>
                <c:pt idx="1761">
                  <c:v>-2.8223593235000002</c:v>
                </c:pt>
                <c:pt idx="1762">
                  <c:v>-2.8154022693999998</c:v>
                </c:pt>
                <c:pt idx="1763">
                  <c:v>-2.790595293</c:v>
                </c:pt>
                <c:pt idx="1764">
                  <c:v>-2.8152272700999998</c:v>
                </c:pt>
                <c:pt idx="1765">
                  <c:v>-2.8432672023999999</c:v>
                </c:pt>
                <c:pt idx="1766">
                  <c:v>-2.8244853019999998</c:v>
                </c:pt>
                <c:pt idx="1767">
                  <c:v>-2.8149335384</c:v>
                </c:pt>
                <c:pt idx="1768">
                  <c:v>-2.8433787822999999</c:v>
                </c:pt>
                <c:pt idx="1769">
                  <c:v>-2.8940212726999999</c:v>
                </c:pt>
                <c:pt idx="1770">
                  <c:v>-2.8739635944000002</c:v>
                </c:pt>
                <c:pt idx="1771">
                  <c:v>-2.8733358383000001</c:v>
                </c:pt>
                <c:pt idx="1772">
                  <c:v>-2.8857715129999999</c:v>
                </c:pt>
                <c:pt idx="1773">
                  <c:v>-2.8661785125999999</c:v>
                </c:pt>
                <c:pt idx="1774">
                  <c:v>-2.8438353538999999</c:v>
                </c:pt>
                <c:pt idx="1775">
                  <c:v>-2.8810501098999999</c:v>
                </c:pt>
                <c:pt idx="1776">
                  <c:v>-2.9158606529000002</c:v>
                </c:pt>
                <c:pt idx="1777">
                  <c:v>-2.8854043483999998</c:v>
                </c:pt>
                <c:pt idx="1778">
                  <c:v>-2.9168581963000002</c:v>
                </c:pt>
                <c:pt idx="1779">
                  <c:v>-2.9160845279999998</c:v>
                </c:pt>
                <c:pt idx="1780">
                  <c:v>-2.8954298496000002</c:v>
                </c:pt>
                <c:pt idx="1781">
                  <c:v>-2.926306963</c:v>
                </c:pt>
                <c:pt idx="1782">
                  <c:v>-2.9339904785000002</c:v>
                </c:pt>
                <c:pt idx="1783">
                  <c:v>-2.9221501349999999</c:v>
                </c:pt>
                <c:pt idx="1784">
                  <c:v>-2.9258151053999999</c:v>
                </c:pt>
                <c:pt idx="1785">
                  <c:v>-2.9390552043999998</c:v>
                </c:pt>
                <c:pt idx="1786">
                  <c:v>-2.9343519211000002</c:v>
                </c:pt>
                <c:pt idx="1787">
                  <c:v>-2.9618289470999999</c:v>
                </c:pt>
                <c:pt idx="1788">
                  <c:v>-2.9544970989000001</c:v>
                </c:pt>
                <c:pt idx="1789">
                  <c:v>-2.9475076199000001</c:v>
                </c:pt>
                <c:pt idx="1790">
                  <c:v>-2.9575898647000001</c:v>
                </c:pt>
                <c:pt idx="1791">
                  <c:v>-2.9714689255</c:v>
                </c:pt>
                <c:pt idx="1792">
                  <c:v>-2.9644105434000001</c:v>
                </c:pt>
                <c:pt idx="1793">
                  <c:v>-2.9673609733999999</c:v>
                </c:pt>
                <c:pt idx="1794">
                  <c:v>-2.9538168907000002</c:v>
                </c:pt>
                <c:pt idx="1795">
                  <c:v>-2.9540650844999998</c:v>
                </c:pt>
                <c:pt idx="1796">
                  <c:v>-2.9852509499000002</c:v>
                </c:pt>
                <c:pt idx="1797">
                  <c:v>-2.9851341248000001</c:v>
                </c:pt>
                <c:pt idx="1798">
                  <c:v>-2.9316005707000001</c:v>
                </c:pt>
                <c:pt idx="1799">
                  <c:v>-2.8956289290999999</c:v>
                </c:pt>
                <c:pt idx="1800">
                  <c:v>-2.8928611278999998</c:v>
                </c:pt>
                <c:pt idx="1801">
                  <c:v>-2.9234578609000001</c:v>
                </c:pt>
                <c:pt idx="1802">
                  <c:v>-2.9032869339</c:v>
                </c:pt>
                <c:pt idx="1803">
                  <c:v>-2.8717253208</c:v>
                </c:pt>
                <c:pt idx="1804">
                  <c:v>-2.8615977764</c:v>
                </c:pt>
                <c:pt idx="1805">
                  <c:v>-2.8210136889999999</c:v>
                </c:pt>
                <c:pt idx="1806">
                  <c:v>-2.8502390384999998</c:v>
                </c:pt>
                <c:pt idx="1807">
                  <c:v>-2.8316600322999999</c:v>
                </c:pt>
                <c:pt idx="1808">
                  <c:v>-2.8631873131000001</c:v>
                </c:pt>
                <c:pt idx="1809">
                  <c:v>-2.8430223465000002</c:v>
                </c:pt>
                <c:pt idx="1810">
                  <c:v>-2.8021287918</c:v>
                </c:pt>
                <c:pt idx="1811">
                  <c:v>-2.7834892273</c:v>
                </c:pt>
                <c:pt idx="1812">
                  <c:v>-2.8467335701000001</c:v>
                </c:pt>
                <c:pt idx="1813">
                  <c:v>-2.8088498116</c:v>
                </c:pt>
                <c:pt idx="1814">
                  <c:v>-2.8590903282000002</c:v>
                </c:pt>
                <c:pt idx="1815">
                  <c:v>-2.8496005535000002</c:v>
                </c:pt>
                <c:pt idx="1816">
                  <c:v>-2.8418681621999999</c:v>
                </c:pt>
                <c:pt idx="1817">
                  <c:v>-2.8420770167999998</c:v>
                </c:pt>
                <c:pt idx="1818">
                  <c:v>-2.8206028937999998</c:v>
                </c:pt>
                <c:pt idx="1819">
                  <c:v>-2.8064932822999999</c:v>
                </c:pt>
                <c:pt idx="1820">
                  <c:v>-2.8694610595999999</c:v>
                </c:pt>
                <c:pt idx="1821">
                  <c:v>-2.8548510075000002</c:v>
                </c:pt>
                <c:pt idx="1822">
                  <c:v>-2.8237173556999999</c:v>
                </c:pt>
                <c:pt idx="1823">
                  <c:v>-2.8550918101999998</c:v>
                </c:pt>
                <c:pt idx="1824">
                  <c:v>-2.8737251759000002</c:v>
                </c:pt>
                <c:pt idx="1825">
                  <c:v>-2.8817875384999998</c:v>
                </c:pt>
                <c:pt idx="1826">
                  <c:v>-2.8984098434000001</c:v>
                </c:pt>
                <c:pt idx="1827">
                  <c:v>-2.8456914425000002</c:v>
                </c:pt>
                <c:pt idx="1828">
                  <c:v>-2.8665249348000001</c:v>
                </c:pt>
                <c:pt idx="1829">
                  <c:v>-2.8487589358999998</c:v>
                </c:pt>
                <c:pt idx="1830">
                  <c:v>-2.7980794907000002</c:v>
                </c:pt>
                <c:pt idx="1831">
                  <c:v>-2.8111999034999999</c:v>
                </c:pt>
                <c:pt idx="1832">
                  <c:v>-2.8213891982999999</c:v>
                </c:pt>
                <c:pt idx="1833">
                  <c:v>-2.8317484855999999</c:v>
                </c:pt>
                <c:pt idx="1834">
                  <c:v>-2.8229520320999999</c:v>
                </c:pt>
                <c:pt idx="1835">
                  <c:v>-2.7947180271000001</c:v>
                </c:pt>
                <c:pt idx="1836">
                  <c:v>-2.7579622269000001</c:v>
                </c:pt>
                <c:pt idx="1837">
                  <c:v>-2.7360031605000001</c:v>
                </c:pt>
                <c:pt idx="1838">
                  <c:v>-2.7430834769999999</c:v>
                </c:pt>
                <c:pt idx="1839">
                  <c:v>-2.7122938633000002</c:v>
                </c:pt>
                <c:pt idx="1840">
                  <c:v>-2.7074017525</c:v>
                </c:pt>
                <c:pt idx="1841">
                  <c:v>-2.8202705383</c:v>
                </c:pt>
                <c:pt idx="1842">
                  <c:v>-2.9194443226</c:v>
                </c:pt>
                <c:pt idx="1843">
                  <c:v>-2.8054294585999999</c:v>
                </c:pt>
                <c:pt idx="1844">
                  <c:v>-2.7444200516000001</c:v>
                </c:pt>
                <c:pt idx="1845">
                  <c:v>-2.7840375900000001</c:v>
                </c:pt>
                <c:pt idx="1846">
                  <c:v>-2.7892553805999998</c:v>
                </c:pt>
                <c:pt idx="1847">
                  <c:v>-2.7877113818999999</c:v>
                </c:pt>
                <c:pt idx="1848">
                  <c:v>-2.8503201007999999</c:v>
                </c:pt>
                <c:pt idx="1849">
                  <c:v>-2.8470418453000002</c:v>
                </c:pt>
                <c:pt idx="1850">
                  <c:v>-2.8215515614000002</c:v>
                </c:pt>
                <c:pt idx="1851">
                  <c:v>-2.7879605292999998</c:v>
                </c:pt>
                <c:pt idx="1852">
                  <c:v>-2.8000094890999998</c:v>
                </c:pt>
                <c:pt idx="1853">
                  <c:v>-2.8027050495000001</c:v>
                </c:pt>
                <c:pt idx="1854">
                  <c:v>-2.8144524096999999</c:v>
                </c:pt>
                <c:pt idx="1855">
                  <c:v>-2.7957444191</c:v>
                </c:pt>
                <c:pt idx="1856">
                  <c:v>-2.7755901814000001</c:v>
                </c:pt>
                <c:pt idx="1857">
                  <c:v>-2.7666652203000002</c:v>
                </c:pt>
                <c:pt idx="1858">
                  <c:v>-2.730982542</c:v>
                </c:pt>
                <c:pt idx="1859">
                  <c:v>-2.7904157639</c:v>
                </c:pt>
                <c:pt idx="1860">
                  <c:v>-2.8162124156999999</c:v>
                </c:pt>
                <c:pt idx="1861">
                  <c:v>-2.7980978488999999</c:v>
                </c:pt>
                <c:pt idx="1862">
                  <c:v>-2.7523226738000002</c:v>
                </c:pt>
                <c:pt idx="1863">
                  <c:v>-2.7889623642000001</c:v>
                </c:pt>
                <c:pt idx="1864">
                  <c:v>-2.8079688548999999</c:v>
                </c:pt>
                <c:pt idx="1865">
                  <c:v>-2.8458173274999998</c:v>
                </c:pt>
                <c:pt idx="1866">
                  <c:v>-2.8270390033999999</c:v>
                </c:pt>
                <c:pt idx="1867">
                  <c:v>-2.8019933700999999</c:v>
                </c:pt>
                <c:pt idx="1868">
                  <c:v>-2.7896451949999999</c:v>
                </c:pt>
                <c:pt idx="1869">
                  <c:v>-2.7860033512000002</c:v>
                </c:pt>
                <c:pt idx="1870">
                  <c:v>-2.7775509356999999</c:v>
                </c:pt>
                <c:pt idx="1871">
                  <c:v>-2.7528214455</c:v>
                </c:pt>
                <c:pt idx="1872">
                  <c:v>-2.7160358429000002</c:v>
                </c:pt>
                <c:pt idx="1873">
                  <c:v>-2.6916518210999998</c:v>
                </c:pt>
                <c:pt idx="1874">
                  <c:v>-2.6798536777000002</c:v>
                </c:pt>
                <c:pt idx="1875">
                  <c:v>-2.6662495136</c:v>
                </c:pt>
                <c:pt idx="1876">
                  <c:v>-2.7134022713000001</c:v>
                </c:pt>
                <c:pt idx="1877">
                  <c:v>-2.7427127361000001</c:v>
                </c:pt>
                <c:pt idx="1878">
                  <c:v>-2.7167181969</c:v>
                </c:pt>
                <c:pt idx="1879">
                  <c:v>-2.6956429482000002</c:v>
                </c:pt>
                <c:pt idx="1880">
                  <c:v>-2.6772406101000001</c:v>
                </c:pt>
                <c:pt idx="1881">
                  <c:v>-2.6745941639000002</c:v>
                </c:pt>
                <c:pt idx="1882">
                  <c:v>-2.6635136604</c:v>
                </c:pt>
                <c:pt idx="1883">
                  <c:v>-2.6577668189999999</c:v>
                </c:pt>
                <c:pt idx="1884">
                  <c:v>-2.6305036545</c:v>
                </c:pt>
                <c:pt idx="1885">
                  <c:v>-2.6133582592</c:v>
                </c:pt>
                <c:pt idx="1886">
                  <c:v>-2.6140382290000002</c:v>
                </c:pt>
                <c:pt idx="1887">
                  <c:v>-2.6753299236000001</c:v>
                </c:pt>
                <c:pt idx="1888">
                  <c:v>-2.6524224281</c:v>
                </c:pt>
                <c:pt idx="1889">
                  <c:v>-2.6531291008000002</c:v>
                </c:pt>
                <c:pt idx="1890">
                  <c:v>-2.6423192024</c:v>
                </c:pt>
                <c:pt idx="1891">
                  <c:v>-2.6175312996</c:v>
                </c:pt>
                <c:pt idx="1892">
                  <c:v>-2.5272946358000001</c:v>
                </c:pt>
                <c:pt idx="1893">
                  <c:v>-2.5192115306999998</c:v>
                </c:pt>
                <c:pt idx="1894">
                  <c:v>-2.5400793552000001</c:v>
                </c:pt>
                <c:pt idx="1895">
                  <c:v>-2.5424225329999999</c:v>
                </c:pt>
                <c:pt idx="1896">
                  <c:v>-2.5367050171000001</c:v>
                </c:pt>
                <c:pt idx="1897">
                  <c:v>-2.5985310078000001</c:v>
                </c:pt>
                <c:pt idx="1898">
                  <c:v>-2.6229217052</c:v>
                </c:pt>
                <c:pt idx="1899">
                  <c:v>-2.6229288577999998</c:v>
                </c:pt>
                <c:pt idx="1900">
                  <c:v>-2.5846359730000001</c:v>
                </c:pt>
                <c:pt idx="1901">
                  <c:v>-2.5904662609</c:v>
                </c:pt>
                <c:pt idx="1902">
                  <c:v>-2.6068103313000002</c:v>
                </c:pt>
                <c:pt idx="1903">
                  <c:v>-2.6433258057</c:v>
                </c:pt>
                <c:pt idx="1904">
                  <c:v>-2.6194269657000002</c:v>
                </c:pt>
                <c:pt idx="1905">
                  <c:v>-2.6165189742999999</c:v>
                </c:pt>
                <c:pt idx="1906">
                  <c:v>-2.5918364524999999</c:v>
                </c:pt>
                <c:pt idx="1907">
                  <c:v>-2.5727088451000002</c:v>
                </c:pt>
                <c:pt idx="1908">
                  <c:v>-2.602489233</c:v>
                </c:pt>
                <c:pt idx="1909">
                  <c:v>-2.5529282093000001</c:v>
                </c:pt>
                <c:pt idx="1910">
                  <c:v>-2.5817997456000001</c:v>
                </c:pt>
                <c:pt idx="1911">
                  <c:v>-2.6090431213</c:v>
                </c:pt>
                <c:pt idx="1912">
                  <c:v>-2.6196534634000002</c:v>
                </c:pt>
                <c:pt idx="1913">
                  <c:v>-2.6042008399999999</c:v>
                </c:pt>
                <c:pt idx="1914">
                  <c:v>-2.6032102107999999</c:v>
                </c:pt>
                <c:pt idx="1915">
                  <c:v>-2.5973591804999998</c:v>
                </c:pt>
                <c:pt idx="1916">
                  <c:v>-2.5392198562999999</c:v>
                </c:pt>
                <c:pt idx="1917">
                  <c:v>-2.5293765067999998</c:v>
                </c:pt>
                <c:pt idx="1918">
                  <c:v>-2.5180087090000001</c:v>
                </c:pt>
                <c:pt idx="1919">
                  <c:v>-2.5227572918000001</c:v>
                </c:pt>
                <c:pt idx="1920">
                  <c:v>-2.4760360717999998</c:v>
                </c:pt>
                <c:pt idx="1921">
                  <c:v>-2.4630627631999999</c:v>
                </c:pt>
                <c:pt idx="1922">
                  <c:v>-2.46956563</c:v>
                </c:pt>
                <c:pt idx="1923">
                  <c:v>-2.4060916900999998</c:v>
                </c:pt>
                <c:pt idx="1924">
                  <c:v>-2.4335100651000001</c:v>
                </c:pt>
                <c:pt idx="1925">
                  <c:v>-2.4131522179</c:v>
                </c:pt>
                <c:pt idx="1926">
                  <c:v>-2.4302425384999999</c:v>
                </c:pt>
                <c:pt idx="1927">
                  <c:v>-2.3911700249000001</c:v>
                </c:pt>
                <c:pt idx="1928">
                  <c:v>-2.3160288333999999</c:v>
                </c:pt>
                <c:pt idx="1929">
                  <c:v>-2.3450520038999998</c:v>
                </c:pt>
                <c:pt idx="1930">
                  <c:v>-2.3276824950999999</c:v>
                </c:pt>
                <c:pt idx="1931">
                  <c:v>-2.3027591704999999</c:v>
                </c:pt>
                <c:pt idx="1932">
                  <c:v>-2.3065912723999999</c:v>
                </c:pt>
                <c:pt idx="1933">
                  <c:v>-2.3102574348</c:v>
                </c:pt>
                <c:pt idx="1934">
                  <c:v>-2.3245837688000002</c:v>
                </c:pt>
                <c:pt idx="1935">
                  <c:v>-2.3076722622000001</c:v>
                </c:pt>
                <c:pt idx="1936">
                  <c:v>-2.3034105300999999</c:v>
                </c:pt>
                <c:pt idx="1937">
                  <c:v>-2.3109216689999998</c:v>
                </c:pt>
                <c:pt idx="1938">
                  <c:v>-2.3057453631999998</c:v>
                </c:pt>
                <c:pt idx="1939">
                  <c:v>-2.2572810649999999</c:v>
                </c:pt>
                <c:pt idx="1940">
                  <c:v>-2.2523086070999998</c:v>
                </c:pt>
                <c:pt idx="1941">
                  <c:v>-2.2832856177999998</c:v>
                </c:pt>
                <c:pt idx="1942">
                  <c:v>-2.2680315970999998</c:v>
                </c:pt>
                <c:pt idx="1943">
                  <c:v>-2.2601037024999999</c:v>
                </c:pt>
                <c:pt idx="1944">
                  <c:v>-2.2227463722</c:v>
                </c:pt>
                <c:pt idx="1945">
                  <c:v>-2.1759691237999998</c:v>
                </c:pt>
                <c:pt idx="1946">
                  <c:v>-2.1489272117999998</c:v>
                </c:pt>
                <c:pt idx="1947">
                  <c:v>-2.1452727318</c:v>
                </c:pt>
                <c:pt idx="1948">
                  <c:v>-2.1380412578999999</c:v>
                </c:pt>
                <c:pt idx="1949">
                  <c:v>-2.0888130665000002</c:v>
                </c:pt>
                <c:pt idx="1950">
                  <c:v>-2.1120944022999999</c:v>
                </c:pt>
                <c:pt idx="1951">
                  <c:v>-2.0817668438000001</c:v>
                </c:pt>
                <c:pt idx="1952">
                  <c:v>-2.0554649829999998</c:v>
                </c:pt>
                <c:pt idx="1953">
                  <c:v>-2.0407550335</c:v>
                </c:pt>
                <c:pt idx="1954">
                  <c:v>-2.0648698806999999</c:v>
                </c:pt>
                <c:pt idx="1955">
                  <c:v>-2.0175547599999999</c:v>
                </c:pt>
                <c:pt idx="1956">
                  <c:v>-1.9585372210000001</c:v>
                </c:pt>
                <c:pt idx="1957">
                  <c:v>-1.9649842978000001</c:v>
                </c:pt>
                <c:pt idx="1958">
                  <c:v>-1.9802973269999999</c:v>
                </c:pt>
                <c:pt idx="1959">
                  <c:v>-1.9649715424</c:v>
                </c:pt>
                <c:pt idx="1960">
                  <c:v>-1.9336726664999999</c:v>
                </c:pt>
                <c:pt idx="1961">
                  <c:v>-1.9041991234</c:v>
                </c:pt>
                <c:pt idx="1962">
                  <c:v>-1.9551371336000001</c:v>
                </c:pt>
                <c:pt idx="1963">
                  <c:v>-1.9254515171</c:v>
                </c:pt>
                <c:pt idx="1964">
                  <c:v>-1.8956270218</c:v>
                </c:pt>
                <c:pt idx="1965">
                  <c:v>-1.906141758</c:v>
                </c:pt>
                <c:pt idx="1966">
                  <c:v>-1.8928934336000001</c:v>
                </c:pt>
                <c:pt idx="1967">
                  <c:v>-1.867605567</c:v>
                </c:pt>
                <c:pt idx="1968">
                  <c:v>-1.8601055145000001</c:v>
                </c:pt>
                <c:pt idx="1969">
                  <c:v>-1.8112440109000001</c:v>
                </c:pt>
                <c:pt idx="1970">
                  <c:v>-1.7576088905</c:v>
                </c:pt>
                <c:pt idx="1971">
                  <c:v>-1.7560685872999999</c:v>
                </c:pt>
                <c:pt idx="1972">
                  <c:v>-1.8371337651999999</c:v>
                </c:pt>
                <c:pt idx="1973">
                  <c:v>-1.8410986662</c:v>
                </c:pt>
                <c:pt idx="1974">
                  <c:v>-1.7618613243000001</c:v>
                </c:pt>
                <c:pt idx="1975">
                  <c:v>-1.7753816843000001</c:v>
                </c:pt>
                <c:pt idx="1976">
                  <c:v>-1.7732863426000001</c:v>
                </c:pt>
                <c:pt idx="1977">
                  <c:v>-1.7722721100000001</c:v>
                </c:pt>
                <c:pt idx="1978">
                  <c:v>-1.7861499785999999</c:v>
                </c:pt>
                <c:pt idx="1979">
                  <c:v>-1.7663370371</c:v>
                </c:pt>
                <c:pt idx="1980">
                  <c:v>-1.7503408194000001</c:v>
                </c:pt>
                <c:pt idx="1981">
                  <c:v>-1.7738177775999999</c:v>
                </c:pt>
                <c:pt idx="1982">
                  <c:v>-1.7761127949</c:v>
                </c:pt>
                <c:pt idx="1983">
                  <c:v>-1.7649586201</c:v>
                </c:pt>
                <c:pt idx="1984">
                  <c:v>-1.7570654154000001</c:v>
                </c:pt>
                <c:pt idx="1985">
                  <c:v>-1.7554097176000001</c:v>
                </c:pt>
                <c:pt idx="1986">
                  <c:v>-1.7610919476</c:v>
                </c:pt>
                <c:pt idx="1987">
                  <c:v>-1.7465564012999999</c:v>
                </c:pt>
                <c:pt idx="1988">
                  <c:v>-1.7484186888</c:v>
                </c:pt>
                <c:pt idx="1989">
                  <c:v>-1.7555357218000001</c:v>
                </c:pt>
                <c:pt idx="1990">
                  <c:v>-1.7493103743</c:v>
                </c:pt>
                <c:pt idx="1991">
                  <c:v>-1.7530486584</c:v>
                </c:pt>
                <c:pt idx="1992">
                  <c:v>-1.7995851039999999</c:v>
                </c:pt>
                <c:pt idx="1993">
                  <c:v>-1.7994933127999999</c:v>
                </c:pt>
                <c:pt idx="1994">
                  <c:v>-1.7506047487</c:v>
                </c:pt>
                <c:pt idx="1995">
                  <c:v>-1.7312817573999999</c:v>
                </c:pt>
                <c:pt idx="1996">
                  <c:v>-1.7573443651</c:v>
                </c:pt>
                <c:pt idx="1997">
                  <c:v>-1.771597147</c:v>
                </c:pt>
                <c:pt idx="1998">
                  <c:v>-1.7598283291000001</c:v>
                </c:pt>
                <c:pt idx="1999">
                  <c:v>-1.7763135432999999</c:v>
                </c:pt>
                <c:pt idx="2000">
                  <c:v>-1.7498829364999999</c:v>
                </c:pt>
                <c:pt idx="2001">
                  <c:v>-1.7416962385000001</c:v>
                </c:pt>
                <c:pt idx="2002">
                  <c:v>-1.7521270514</c:v>
                </c:pt>
                <c:pt idx="2003">
                  <c:v>-1.7507951260000001</c:v>
                </c:pt>
                <c:pt idx="2004">
                  <c:v>-1.7392991781</c:v>
                </c:pt>
                <c:pt idx="2005">
                  <c:v>-1.7389279604000001</c:v>
                </c:pt>
                <c:pt idx="2006">
                  <c:v>-1.7517396212</c:v>
                </c:pt>
                <c:pt idx="2007">
                  <c:v>-1.7537394762</c:v>
                </c:pt>
                <c:pt idx="2008">
                  <c:v>-1.7506712675</c:v>
                </c:pt>
                <c:pt idx="2009">
                  <c:v>-1.7428599596000001</c:v>
                </c:pt>
                <c:pt idx="2010">
                  <c:v>-1.7870525122000001</c:v>
                </c:pt>
                <c:pt idx="2011">
                  <c:v>-1.7458610535000001</c:v>
                </c:pt>
                <c:pt idx="2012">
                  <c:v>-1.7490663527999999</c:v>
                </c:pt>
                <c:pt idx="2013">
                  <c:v>-1.7987866401999999</c:v>
                </c:pt>
                <c:pt idx="2014">
                  <c:v>-1.7940598726000001</c:v>
                </c:pt>
                <c:pt idx="2015">
                  <c:v>-1.7792274952</c:v>
                </c:pt>
                <c:pt idx="2016">
                  <c:v>-1.7803133726</c:v>
                </c:pt>
                <c:pt idx="2017">
                  <c:v>-1.7936688662</c:v>
                </c:pt>
                <c:pt idx="2018">
                  <c:v>-1.8178009986999999</c:v>
                </c:pt>
                <c:pt idx="2019">
                  <c:v>-1.8410390615000001</c:v>
                </c:pt>
                <c:pt idx="2020">
                  <c:v>-1.8272860049999999</c:v>
                </c:pt>
                <c:pt idx="2021">
                  <c:v>-1.8452192544999999</c:v>
                </c:pt>
                <c:pt idx="2022">
                  <c:v>-1.8540123701</c:v>
                </c:pt>
                <c:pt idx="2023">
                  <c:v>-1.8585156201999999</c:v>
                </c:pt>
                <c:pt idx="2024">
                  <c:v>-1.8892055750000001</c:v>
                </c:pt>
                <c:pt idx="2025">
                  <c:v>-1.8956847190999999</c:v>
                </c:pt>
                <c:pt idx="2026">
                  <c:v>-1.8820245266</c:v>
                </c:pt>
                <c:pt idx="2027">
                  <c:v>-1.8559479713</c:v>
                </c:pt>
                <c:pt idx="2028">
                  <c:v>-1.8391001225000001</c:v>
                </c:pt>
                <c:pt idx="2029">
                  <c:v>-1.7997970581</c:v>
                </c:pt>
                <c:pt idx="2030">
                  <c:v>-1.8003505468000001</c:v>
                </c:pt>
                <c:pt idx="2031">
                  <c:v>-1.8016202450000001</c:v>
                </c:pt>
                <c:pt idx="2032">
                  <c:v>-1.8082537650999999</c:v>
                </c:pt>
                <c:pt idx="2033">
                  <c:v>-1.7620850801000001</c:v>
                </c:pt>
                <c:pt idx="2034">
                  <c:v>-1.7587705851</c:v>
                </c:pt>
                <c:pt idx="2035">
                  <c:v>-1.7851969003999999</c:v>
                </c:pt>
                <c:pt idx="2036">
                  <c:v>-1.7546758652000001</c:v>
                </c:pt>
                <c:pt idx="2037">
                  <c:v>-1.7608003616000001</c:v>
                </c:pt>
                <c:pt idx="2038">
                  <c:v>-1.7495045661999999</c:v>
                </c:pt>
                <c:pt idx="2039">
                  <c:v>-1.7597820759</c:v>
                </c:pt>
                <c:pt idx="2040">
                  <c:v>-1.7615097761</c:v>
                </c:pt>
                <c:pt idx="2041">
                  <c:v>-1.7674968243</c:v>
                </c:pt>
                <c:pt idx="2042">
                  <c:v>-1.7491372824</c:v>
                </c:pt>
                <c:pt idx="2043">
                  <c:v>-1.7343701123999999</c:v>
                </c:pt>
                <c:pt idx="2044">
                  <c:v>-1.7282441853999999</c:v>
                </c:pt>
                <c:pt idx="2045">
                  <c:v>-1.7415605783000001</c:v>
                </c:pt>
                <c:pt idx="2046">
                  <c:v>-1.7407141924</c:v>
                </c:pt>
                <c:pt idx="2047">
                  <c:v>-1.7420650720999999</c:v>
                </c:pt>
                <c:pt idx="2048">
                  <c:v>-1.7320805788</c:v>
                </c:pt>
                <c:pt idx="2049">
                  <c:v>-1.7183890342999999</c:v>
                </c:pt>
                <c:pt idx="2050">
                  <c:v>-1.7027803659</c:v>
                </c:pt>
                <c:pt idx="2051">
                  <c:v>-1.7137540578999999</c:v>
                </c:pt>
                <c:pt idx="2052">
                  <c:v>-1.7396886349</c:v>
                </c:pt>
                <c:pt idx="2053">
                  <c:v>-1.7242852448999999</c:v>
                </c:pt>
                <c:pt idx="2054">
                  <c:v>-1.7166448832000001</c:v>
                </c:pt>
                <c:pt idx="2055">
                  <c:v>-1.6966187954</c:v>
                </c:pt>
                <c:pt idx="2056">
                  <c:v>-1.7091982365</c:v>
                </c:pt>
                <c:pt idx="2057">
                  <c:v>-1.7286006212</c:v>
                </c:pt>
                <c:pt idx="2058">
                  <c:v>-1.7230421305000001</c:v>
                </c:pt>
                <c:pt idx="2059">
                  <c:v>-1.6941900253</c:v>
                </c:pt>
                <c:pt idx="2060">
                  <c:v>-1.7374346255999999</c:v>
                </c:pt>
                <c:pt idx="2061">
                  <c:v>-1.706461072</c:v>
                </c:pt>
                <c:pt idx="2062">
                  <c:v>-1.659329772</c:v>
                </c:pt>
                <c:pt idx="2063">
                  <c:v>-1.6912225485000001</c:v>
                </c:pt>
                <c:pt idx="2064">
                  <c:v>-1.7404553890000001</c:v>
                </c:pt>
                <c:pt idx="2065">
                  <c:v>-1.7124730348999999</c:v>
                </c:pt>
                <c:pt idx="2066">
                  <c:v>-1.6859250069</c:v>
                </c:pt>
                <c:pt idx="2067">
                  <c:v>-1.6990818977</c:v>
                </c:pt>
                <c:pt idx="2068">
                  <c:v>-1.701836586</c:v>
                </c:pt>
                <c:pt idx="2069">
                  <c:v>-1.6727788448000001</c:v>
                </c:pt>
                <c:pt idx="2070">
                  <c:v>-1.6580673455999999</c:v>
                </c:pt>
                <c:pt idx="2071">
                  <c:v>-1.6522299051</c:v>
                </c:pt>
                <c:pt idx="2072">
                  <c:v>-1.6605997085999999</c:v>
                </c:pt>
                <c:pt idx="2073">
                  <c:v>-1.663297534</c:v>
                </c:pt>
                <c:pt idx="2074">
                  <c:v>-1.6982789039999999</c:v>
                </c:pt>
                <c:pt idx="2075">
                  <c:v>-1.6571177243999999</c:v>
                </c:pt>
                <c:pt idx="2076">
                  <c:v>-1.6801404953000001</c:v>
                </c:pt>
                <c:pt idx="2077">
                  <c:v>-1.6387554407</c:v>
                </c:pt>
                <c:pt idx="2078">
                  <c:v>-1.6517198086</c:v>
                </c:pt>
                <c:pt idx="2079">
                  <c:v>-1.6576226949999999</c:v>
                </c:pt>
                <c:pt idx="2080">
                  <c:v>-1.6606732607000001</c:v>
                </c:pt>
                <c:pt idx="2081">
                  <c:v>-1.6541342735</c:v>
                </c:pt>
                <c:pt idx="2082">
                  <c:v>-1.6632210016</c:v>
                </c:pt>
                <c:pt idx="2083">
                  <c:v>-1.6360626221000001</c:v>
                </c:pt>
                <c:pt idx="2084">
                  <c:v>-1.6249672174000001</c:v>
                </c:pt>
                <c:pt idx="2085">
                  <c:v>-1.6405429840000001</c:v>
                </c:pt>
                <c:pt idx="2086">
                  <c:v>-1.6239411830999999</c:v>
                </c:pt>
                <c:pt idx="2087">
                  <c:v>-1.6387435198</c:v>
                </c:pt>
                <c:pt idx="2088">
                  <c:v>-1.6178491116</c:v>
                </c:pt>
                <c:pt idx="2089">
                  <c:v>-1.6143621206000001</c:v>
                </c:pt>
                <c:pt idx="2090">
                  <c:v>-1.6185929775000001</c:v>
                </c:pt>
                <c:pt idx="2091">
                  <c:v>-1.620057106</c:v>
                </c:pt>
                <c:pt idx="2092">
                  <c:v>-1.6083424091</c:v>
                </c:pt>
                <c:pt idx="2093">
                  <c:v>-1.5861622095000001</c:v>
                </c:pt>
                <c:pt idx="2094">
                  <c:v>-1.5692020655000001</c:v>
                </c:pt>
                <c:pt idx="2095">
                  <c:v>-1.573251009</c:v>
                </c:pt>
                <c:pt idx="2096">
                  <c:v>-1.5625538826000001</c:v>
                </c:pt>
                <c:pt idx="2097">
                  <c:v>-1.5760813950999999</c:v>
                </c:pt>
                <c:pt idx="2098">
                  <c:v>-1.5535937548000001</c:v>
                </c:pt>
                <c:pt idx="2099">
                  <c:v>-1.5533791779999999</c:v>
                </c:pt>
                <c:pt idx="2100">
                  <c:v>-1.5556356907</c:v>
                </c:pt>
                <c:pt idx="2101">
                  <c:v>-1.5613721609</c:v>
                </c:pt>
                <c:pt idx="2102">
                  <c:v>-1.5799524784000001</c:v>
                </c:pt>
                <c:pt idx="2103">
                  <c:v>-1.5750052929</c:v>
                </c:pt>
                <c:pt idx="2104">
                  <c:v>-1.5464566946</c:v>
                </c:pt>
                <c:pt idx="2105">
                  <c:v>-1.5220013857000001</c:v>
                </c:pt>
                <c:pt idx="2106">
                  <c:v>-1.5280997753000001</c:v>
                </c:pt>
                <c:pt idx="2107">
                  <c:v>-1.5551805496</c:v>
                </c:pt>
                <c:pt idx="2108">
                  <c:v>-1.5365610123</c:v>
                </c:pt>
                <c:pt idx="2109">
                  <c:v>-1.5270514488</c:v>
                </c:pt>
                <c:pt idx="2110">
                  <c:v>-1.5165523291</c:v>
                </c:pt>
                <c:pt idx="2111">
                  <c:v>-1.4953519105999999</c:v>
                </c:pt>
                <c:pt idx="2112">
                  <c:v>-1.4870690107</c:v>
                </c:pt>
                <c:pt idx="2113">
                  <c:v>-1.4976842402999999</c:v>
                </c:pt>
                <c:pt idx="2114">
                  <c:v>-1.4961121082</c:v>
                </c:pt>
                <c:pt idx="2115">
                  <c:v>-1.4957308769</c:v>
                </c:pt>
                <c:pt idx="2116">
                  <c:v>-1.4845421314</c:v>
                </c:pt>
                <c:pt idx="2117">
                  <c:v>-1.4477186203000001</c:v>
                </c:pt>
                <c:pt idx="2118">
                  <c:v>-1.4334256648999999</c:v>
                </c:pt>
                <c:pt idx="2119">
                  <c:v>-1.4402705431</c:v>
                </c:pt>
                <c:pt idx="2120">
                  <c:v>-1.4283226728</c:v>
                </c:pt>
                <c:pt idx="2121">
                  <c:v>-1.4157400131</c:v>
                </c:pt>
                <c:pt idx="2122">
                  <c:v>-1.4261300563999999</c:v>
                </c:pt>
                <c:pt idx="2123">
                  <c:v>-1.4110424519</c:v>
                </c:pt>
                <c:pt idx="2124">
                  <c:v>-1.3741704226</c:v>
                </c:pt>
                <c:pt idx="2125">
                  <c:v>-1.3820196389999999</c:v>
                </c:pt>
                <c:pt idx="2126">
                  <c:v>-1.3975394964000001</c:v>
                </c:pt>
                <c:pt idx="2127">
                  <c:v>-1.4435567856</c:v>
                </c:pt>
                <c:pt idx="2128">
                  <c:v>-1.4157334565999999</c:v>
                </c:pt>
                <c:pt idx="2129">
                  <c:v>-1.3582192659000001</c:v>
                </c:pt>
                <c:pt idx="2130">
                  <c:v>-1.3597520590000001</c:v>
                </c:pt>
                <c:pt idx="2131">
                  <c:v>-1.3710480928</c:v>
                </c:pt>
                <c:pt idx="2132">
                  <c:v>-1.3885565996</c:v>
                </c:pt>
                <c:pt idx="2133">
                  <c:v>-1.3892425299</c:v>
                </c:pt>
                <c:pt idx="2134">
                  <c:v>-1.3493897914999999</c:v>
                </c:pt>
                <c:pt idx="2135">
                  <c:v>-1.3685028553</c:v>
                </c:pt>
                <c:pt idx="2136">
                  <c:v>-1.3401379584999999</c:v>
                </c:pt>
                <c:pt idx="2137">
                  <c:v>-1.3137707709999999</c:v>
                </c:pt>
                <c:pt idx="2138">
                  <c:v>-1.3447405100000001</c:v>
                </c:pt>
                <c:pt idx="2139">
                  <c:v>-1.3334685563999999</c:v>
                </c:pt>
                <c:pt idx="2140">
                  <c:v>-1.3352094888999999</c:v>
                </c:pt>
                <c:pt idx="2141">
                  <c:v>-1.3125011921</c:v>
                </c:pt>
                <c:pt idx="2142">
                  <c:v>-1.3042991160999999</c:v>
                </c:pt>
                <c:pt idx="2143">
                  <c:v>-1.3028326035</c:v>
                </c:pt>
                <c:pt idx="2144">
                  <c:v>-1.2889297009</c:v>
                </c:pt>
                <c:pt idx="2145">
                  <c:v>-1.2750759125</c:v>
                </c:pt>
                <c:pt idx="2146">
                  <c:v>-1.2751908301999999</c:v>
                </c:pt>
                <c:pt idx="2147">
                  <c:v>-1.2686939239999999</c:v>
                </c:pt>
                <c:pt idx="2148">
                  <c:v>-1.2579551935</c:v>
                </c:pt>
                <c:pt idx="2149">
                  <c:v>-1.2578417063</c:v>
                </c:pt>
                <c:pt idx="2150">
                  <c:v>-1.2462004422999999</c:v>
                </c:pt>
                <c:pt idx="2151">
                  <c:v>-1.2357697486999999</c:v>
                </c:pt>
                <c:pt idx="2152">
                  <c:v>-1.2532991171000001</c:v>
                </c:pt>
                <c:pt idx="2153">
                  <c:v>-1.219517827</c:v>
                </c:pt>
                <c:pt idx="2154">
                  <c:v>-1.2332690954000001</c:v>
                </c:pt>
                <c:pt idx="2155">
                  <c:v>-1.2329193354000001</c:v>
                </c:pt>
                <c:pt idx="2156">
                  <c:v>-1.2345503569</c:v>
                </c:pt>
                <c:pt idx="2157">
                  <c:v>-1.2012275456999999</c:v>
                </c:pt>
                <c:pt idx="2158">
                  <c:v>-1.2129788399000001</c:v>
                </c:pt>
                <c:pt idx="2159">
                  <c:v>-1.1796392201999999</c:v>
                </c:pt>
                <c:pt idx="2160">
                  <c:v>-1.181322813</c:v>
                </c:pt>
                <c:pt idx="2161">
                  <c:v>-1.2045137882000001</c:v>
                </c:pt>
                <c:pt idx="2162">
                  <c:v>-1.2110333443000001</c:v>
                </c:pt>
                <c:pt idx="2163">
                  <c:v>-1.1992745399</c:v>
                </c:pt>
                <c:pt idx="2164">
                  <c:v>-1.1830048560999999</c:v>
                </c:pt>
                <c:pt idx="2165">
                  <c:v>-1.2228980063999999</c:v>
                </c:pt>
                <c:pt idx="2166">
                  <c:v>-1.2134795189000001</c:v>
                </c:pt>
                <c:pt idx="2167">
                  <c:v>-1.2043533325</c:v>
                </c:pt>
                <c:pt idx="2168">
                  <c:v>-1.1548163891000001</c:v>
                </c:pt>
                <c:pt idx="2169">
                  <c:v>-1.2018271684999999</c:v>
                </c:pt>
                <c:pt idx="2170">
                  <c:v>-1.1985740662</c:v>
                </c:pt>
                <c:pt idx="2171">
                  <c:v>-1.1647850275</c:v>
                </c:pt>
                <c:pt idx="2172">
                  <c:v>-1.1317141056</c:v>
                </c:pt>
                <c:pt idx="2173">
                  <c:v>-1.1781874895</c:v>
                </c:pt>
                <c:pt idx="2174">
                  <c:v>-1.194584012</c:v>
                </c:pt>
                <c:pt idx="2175">
                  <c:v>-1.2040243149000001</c:v>
                </c:pt>
                <c:pt idx="2176">
                  <c:v>-1.1659739016999999</c:v>
                </c:pt>
                <c:pt idx="2177">
                  <c:v>-1.1578670740000001</c:v>
                </c:pt>
                <c:pt idx="2178">
                  <c:v>-1.1645904779</c:v>
                </c:pt>
                <c:pt idx="2179">
                  <c:v>-1.2346473931999999</c:v>
                </c:pt>
                <c:pt idx="2180">
                  <c:v>-1.2258746624000001</c:v>
                </c:pt>
                <c:pt idx="2181">
                  <c:v>-1.1906212568000001</c:v>
                </c:pt>
                <c:pt idx="2182">
                  <c:v>-1.3416175842</c:v>
                </c:pt>
                <c:pt idx="2183">
                  <c:v>-1.4475108385</c:v>
                </c:pt>
                <c:pt idx="2184">
                  <c:v>-1.4786857366999999</c:v>
                </c:pt>
                <c:pt idx="2185">
                  <c:v>-1.3779531717</c:v>
                </c:pt>
                <c:pt idx="2186">
                  <c:v>-1.3004944324000001</c:v>
                </c:pt>
                <c:pt idx="2187">
                  <c:v>-1.2520899773</c:v>
                </c:pt>
                <c:pt idx="2188">
                  <c:v>-1.2308235167999999</c:v>
                </c:pt>
                <c:pt idx="2189">
                  <c:v>-1.2823984623</c:v>
                </c:pt>
                <c:pt idx="2190">
                  <c:v>-1.2405309677</c:v>
                </c:pt>
                <c:pt idx="2191">
                  <c:v>-1.1445702313999999</c:v>
                </c:pt>
                <c:pt idx="2192">
                  <c:v>-1.1687656640999999</c:v>
                </c:pt>
                <c:pt idx="2193">
                  <c:v>-1.2073011398</c:v>
                </c:pt>
                <c:pt idx="2194">
                  <c:v>-1.2236516475999999</c:v>
                </c:pt>
                <c:pt idx="2195">
                  <c:v>-1.2806870936999999</c:v>
                </c:pt>
                <c:pt idx="2196">
                  <c:v>-1.3815832137999999</c:v>
                </c:pt>
                <c:pt idx="2197">
                  <c:v>-1.4577726125999999</c:v>
                </c:pt>
                <c:pt idx="2198">
                  <c:v>-1.3804818392</c:v>
                </c:pt>
                <c:pt idx="2199">
                  <c:v>-1.3711411952999999</c:v>
                </c:pt>
                <c:pt idx="2200">
                  <c:v>-1.4305454493</c:v>
                </c:pt>
                <c:pt idx="2201">
                  <c:v>-1.4626839161</c:v>
                </c:pt>
                <c:pt idx="2202">
                  <c:v>-1.4652943611</c:v>
                </c:pt>
                <c:pt idx="2203">
                  <c:v>-1.4551291466</c:v>
                </c:pt>
                <c:pt idx="2204">
                  <c:v>-1.4299988747000001</c:v>
                </c:pt>
                <c:pt idx="2205">
                  <c:v>-1.3669384717999999</c:v>
                </c:pt>
                <c:pt idx="2206">
                  <c:v>-1.3555051088000001</c:v>
                </c:pt>
                <c:pt idx="2207">
                  <c:v>-1.3588414192</c:v>
                </c:pt>
                <c:pt idx="2208">
                  <c:v>-1.3797323704</c:v>
                </c:pt>
                <c:pt idx="2209">
                  <c:v>-1.3906949759</c:v>
                </c:pt>
                <c:pt idx="2210">
                  <c:v>-1.3140606880000001</c:v>
                </c:pt>
                <c:pt idx="2211">
                  <c:v>-1.3210533857</c:v>
                </c:pt>
                <c:pt idx="2212">
                  <c:v>-1.3482872248</c:v>
                </c:pt>
                <c:pt idx="2213">
                  <c:v>-1.4058660269000001</c:v>
                </c:pt>
                <c:pt idx="2214">
                  <c:v>-1.4133518934</c:v>
                </c:pt>
                <c:pt idx="2215">
                  <c:v>-1.3869800567999999</c:v>
                </c:pt>
                <c:pt idx="2216">
                  <c:v>-1.2829881907</c:v>
                </c:pt>
                <c:pt idx="2217">
                  <c:v>-1.2720121145000001</c:v>
                </c:pt>
                <c:pt idx="2218">
                  <c:v>-1.2859815359</c:v>
                </c:pt>
                <c:pt idx="2219">
                  <c:v>-1.2665059566000001</c:v>
                </c:pt>
                <c:pt idx="2220">
                  <c:v>-1.2096598148</c:v>
                </c:pt>
                <c:pt idx="2221">
                  <c:v>-1.1483387947000001</c:v>
                </c:pt>
                <c:pt idx="2222">
                  <c:v>-1.1622617245</c:v>
                </c:pt>
                <c:pt idx="2223">
                  <c:v>-1.1830739975</c:v>
                </c:pt>
                <c:pt idx="2224">
                  <c:v>-1.1736187935</c:v>
                </c:pt>
                <c:pt idx="2225">
                  <c:v>-1.1741713284999999</c:v>
                </c:pt>
                <c:pt idx="2226">
                  <c:v>-1.1630365848999999</c:v>
                </c:pt>
                <c:pt idx="2227">
                  <c:v>-1.1840425729999999</c:v>
                </c:pt>
                <c:pt idx="2228">
                  <c:v>-1.1873276234000001</c:v>
                </c:pt>
                <c:pt idx="2229">
                  <c:v>-1.1931948662</c:v>
                </c:pt>
                <c:pt idx="2230">
                  <c:v>-1.1711770295999999</c:v>
                </c:pt>
                <c:pt idx="2231">
                  <c:v>-1.1936397552</c:v>
                </c:pt>
                <c:pt idx="2232">
                  <c:v>-1.1770893334999999</c:v>
                </c:pt>
                <c:pt idx="2233">
                  <c:v>-1.2006262540999999</c:v>
                </c:pt>
                <c:pt idx="2234">
                  <c:v>-1.1845605373000001</c:v>
                </c:pt>
                <c:pt idx="2235">
                  <c:v>-1.182569623</c:v>
                </c:pt>
                <c:pt idx="2236">
                  <c:v>-1.2063250541999999</c:v>
                </c:pt>
                <c:pt idx="2237">
                  <c:v>-1.1963523626000001</c:v>
                </c:pt>
                <c:pt idx="2238">
                  <c:v>-1.1867839097999999</c:v>
                </c:pt>
                <c:pt idx="2239">
                  <c:v>-1.2059085369</c:v>
                </c:pt>
                <c:pt idx="2240">
                  <c:v>-1.2068223952999999</c:v>
                </c:pt>
                <c:pt idx="2241">
                  <c:v>-1.2086002827</c:v>
                </c:pt>
                <c:pt idx="2242">
                  <c:v>-1.2034204006</c:v>
                </c:pt>
                <c:pt idx="2243">
                  <c:v>-1.1871298552</c:v>
                </c:pt>
                <c:pt idx="2244">
                  <c:v>-1.2177470922</c:v>
                </c:pt>
                <c:pt idx="2245">
                  <c:v>-1.214179039</c:v>
                </c:pt>
                <c:pt idx="2246">
                  <c:v>-1.2329831122999999</c:v>
                </c:pt>
                <c:pt idx="2247">
                  <c:v>-1.2127146720999999</c:v>
                </c:pt>
                <c:pt idx="2248">
                  <c:v>-1.2110792398000001</c:v>
                </c:pt>
                <c:pt idx="2249">
                  <c:v>-1.2507761717000001</c:v>
                </c:pt>
                <c:pt idx="2250">
                  <c:v>-1.2363121509999999</c:v>
                </c:pt>
                <c:pt idx="2251">
                  <c:v>-1.1784819365000001</c:v>
                </c:pt>
                <c:pt idx="2252">
                  <c:v>-1.2161546945999999</c:v>
                </c:pt>
                <c:pt idx="2253">
                  <c:v>-1.2364481688</c:v>
                </c:pt>
                <c:pt idx="2254">
                  <c:v>-1.2464690208</c:v>
                </c:pt>
                <c:pt idx="2255">
                  <c:v>-1.2257577180999999</c:v>
                </c:pt>
                <c:pt idx="2256">
                  <c:v>-1.2396956682</c:v>
                </c:pt>
                <c:pt idx="2257">
                  <c:v>-1.2419712543000001</c:v>
                </c:pt>
                <c:pt idx="2258">
                  <c:v>-1.2333767414000001</c:v>
                </c:pt>
                <c:pt idx="2259">
                  <c:v>-1.2330354452000001</c:v>
                </c:pt>
                <c:pt idx="2260">
                  <c:v>-1.2342886925000001</c:v>
                </c:pt>
                <c:pt idx="2261">
                  <c:v>-1.2482306957</c:v>
                </c:pt>
                <c:pt idx="2262">
                  <c:v>-1.2183045149</c:v>
                </c:pt>
                <c:pt idx="2263">
                  <c:v>-1.2292740344999999</c:v>
                </c:pt>
                <c:pt idx="2264">
                  <c:v>-1.2383422851999999</c:v>
                </c:pt>
                <c:pt idx="2265">
                  <c:v>-1.2276474236999999</c:v>
                </c:pt>
                <c:pt idx="2266">
                  <c:v>-1.1830289364</c:v>
                </c:pt>
                <c:pt idx="2267">
                  <c:v>-1.2073572874</c:v>
                </c:pt>
                <c:pt idx="2268">
                  <c:v>-1.2536487579</c:v>
                </c:pt>
                <c:pt idx="2269">
                  <c:v>-1.2167928218999999</c:v>
                </c:pt>
                <c:pt idx="2270">
                  <c:v>-1.2209922074999999</c:v>
                </c:pt>
                <c:pt idx="2271">
                  <c:v>-1.2223660945999999</c:v>
                </c:pt>
                <c:pt idx="2272">
                  <c:v>-1.220695138</c:v>
                </c:pt>
                <c:pt idx="2273">
                  <c:v>-1.2371898889999999</c:v>
                </c:pt>
                <c:pt idx="2274">
                  <c:v>-1.2454968690999999</c:v>
                </c:pt>
                <c:pt idx="2275">
                  <c:v>-1.2141426801999999</c:v>
                </c:pt>
                <c:pt idx="2276">
                  <c:v>-1.185097456</c:v>
                </c:pt>
                <c:pt idx="2277">
                  <c:v>-1.2043693066000001</c:v>
                </c:pt>
                <c:pt idx="2278">
                  <c:v>-1.2003060579</c:v>
                </c:pt>
                <c:pt idx="2279">
                  <c:v>-1.2163053750999999</c:v>
                </c:pt>
                <c:pt idx="2280">
                  <c:v>-1.2187718153</c:v>
                </c:pt>
                <c:pt idx="2281">
                  <c:v>-1.236841321</c:v>
                </c:pt>
                <c:pt idx="2282">
                  <c:v>-1.1490010022999999</c:v>
                </c:pt>
                <c:pt idx="2283">
                  <c:v>-1.1453068256000001</c:v>
                </c:pt>
                <c:pt idx="2284">
                  <c:v>-1.1709467173000001</c:v>
                </c:pt>
                <c:pt idx="2285">
                  <c:v>-1.2088000774000001</c:v>
                </c:pt>
                <c:pt idx="2286">
                  <c:v>-1.1842406988</c:v>
                </c:pt>
                <c:pt idx="2287">
                  <c:v>-1.2009350060999999</c:v>
                </c:pt>
                <c:pt idx="2288">
                  <c:v>-1.1661325693</c:v>
                </c:pt>
                <c:pt idx="2289">
                  <c:v>-1.164018631</c:v>
                </c:pt>
                <c:pt idx="2290">
                  <c:v>-1.1695277690999999</c:v>
                </c:pt>
                <c:pt idx="2291">
                  <c:v>-1.2241908312000001</c:v>
                </c:pt>
                <c:pt idx="2292">
                  <c:v>-1.2439993620000001</c:v>
                </c:pt>
                <c:pt idx="2293">
                  <c:v>-1.2949697971</c:v>
                </c:pt>
                <c:pt idx="2294">
                  <c:v>-1.3178915977000001</c:v>
                </c:pt>
                <c:pt idx="2295">
                  <c:v>-1.3291434049999999</c:v>
                </c:pt>
                <c:pt idx="2296">
                  <c:v>-1.3617293834999999</c:v>
                </c:pt>
                <c:pt idx="2297">
                  <c:v>-1.3903361559</c:v>
                </c:pt>
                <c:pt idx="2298">
                  <c:v>-1.3597208261</c:v>
                </c:pt>
                <c:pt idx="2299">
                  <c:v>-1.346673131</c:v>
                </c:pt>
                <c:pt idx="2300">
                  <c:v>-1.4162014723</c:v>
                </c:pt>
                <c:pt idx="2301">
                  <c:v>-1.3684836626000001</c:v>
                </c:pt>
                <c:pt idx="2302">
                  <c:v>-1.3650898933</c:v>
                </c:pt>
                <c:pt idx="2303">
                  <c:v>-1.3770748376999999</c:v>
                </c:pt>
                <c:pt idx="2304">
                  <c:v>-1.3694546222999999</c:v>
                </c:pt>
                <c:pt idx="2305">
                  <c:v>-1.3631401061999999</c:v>
                </c:pt>
                <c:pt idx="2306">
                  <c:v>-1.4109945296999999</c:v>
                </c:pt>
                <c:pt idx="2307">
                  <c:v>-1.3977652787999999</c:v>
                </c:pt>
                <c:pt idx="2308">
                  <c:v>-1.4147427081999999</c:v>
                </c:pt>
                <c:pt idx="2309">
                  <c:v>-1.3979231119</c:v>
                </c:pt>
                <c:pt idx="2310">
                  <c:v>-1.4525673389</c:v>
                </c:pt>
                <c:pt idx="2311">
                  <c:v>-1.4930417538</c:v>
                </c:pt>
                <c:pt idx="2312">
                  <c:v>-1.4911668301000001</c:v>
                </c:pt>
                <c:pt idx="2313">
                  <c:v>-1.4716138839999999</c:v>
                </c:pt>
                <c:pt idx="2314">
                  <c:v>-1.4810742139999999</c:v>
                </c:pt>
                <c:pt idx="2315">
                  <c:v>-1.4745535851</c:v>
                </c:pt>
                <c:pt idx="2316">
                  <c:v>-1.4716861247999999</c:v>
                </c:pt>
                <c:pt idx="2317">
                  <c:v>-1.4859029054999999</c:v>
                </c:pt>
                <c:pt idx="2318">
                  <c:v>-1.5057263374000001</c:v>
                </c:pt>
                <c:pt idx="2319">
                  <c:v>-1.5388139486000001</c:v>
                </c:pt>
                <c:pt idx="2320">
                  <c:v>-1.5481107235</c:v>
                </c:pt>
                <c:pt idx="2321">
                  <c:v>-1.4969848394</c:v>
                </c:pt>
                <c:pt idx="2322">
                  <c:v>-1.4645549059</c:v>
                </c:pt>
                <c:pt idx="2323">
                  <c:v>-1.4721361398999999</c:v>
                </c:pt>
                <c:pt idx="2324">
                  <c:v>-1.4476447105000001</c:v>
                </c:pt>
                <c:pt idx="2325">
                  <c:v>-1.4371632338</c:v>
                </c:pt>
                <c:pt idx="2326">
                  <c:v>-1.4549995660999999</c:v>
                </c:pt>
                <c:pt idx="2327">
                  <c:v>-1.5182596445000001</c:v>
                </c:pt>
                <c:pt idx="2328">
                  <c:v>-1.515684247</c:v>
                </c:pt>
                <c:pt idx="2329">
                  <c:v>-1.5207104682999999</c:v>
                </c:pt>
                <c:pt idx="2330">
                  <c:v>-1.5247964859000001</c:v>
                </c:pt>
                <c:pt idx="2331">
                  <c:v>-1.6137496232999999</c:v>
                </c:pt>
                <c:pt idx="2332">
                  <c:v>-1.6508343219999999</c:v>
                </c:pt>
                <c:pt idx="2333">
                  <c:v>-1.6506614685000001</c:v>
                </c:pt>
                <c:pt idx="2334">
                  <c:v>-1.6844991445999999</c:v>
                </c:pt>
                <c:pt idx="2335">
                  <c:v>-1.7463982105</c:v>
                </c:pt>
                <c:pt idx="2336">
                  <c:v>-1.7470047473999999</c:v>
                </c:pt>
                <c:pt idx="2337">
                  <c:v>-1.6947008371000001</c:v>
                </c:pt>
                <c:pt idx="2338">
                  <c:v>-1.7573159933</c:v>
                </c:pt>
                <c:pt idx="2339">
                  <c:v>-1.7743411064000001</c:v>
                </c:pt>
                <c:pt idx="2340">
                  <c:v>-1.7295790911</c:v>
                </c:pt>
                <c:pt idx="2341">
                  <c:v>-1.7435745001</c:v>
                </c:pt>
                <c:pt idx="2342">
                  <c:v>-1.8148546218999999</c:v>
                </c:pt>
                <c:pt idx="2343">
                  <c:v>-1.7818603516</c:v>
                </c:pt>
                <c:pt idx="2344">
                  <c:v>-1.7828581333</c:v>
                </c:pt>
                <c:pt idx="2345">
                  <c:v>-1.7903640270000001</c:v>
                </c:pt>
                <c:pt idx="2346">
                  <c:v>-1.8568553925</c:v>
                </c:pt>
                <c:pt idx="2347">
                  <c:v>-1.8565921782999999</c:v>
                </c:pt>
                <c:pt idx="2348">
                  <c:v>-1.9079084395999999</c:v>
                </c:pt>
                <c:pt idx="2349">
                  <c:v>-1.8993556498999999</c:v>
                </c:pt>
                <c:pt idx="2350">
                  <c:v>-1.8927783966</c:v>
                </c:pt>
                <c:pt idx="2351">
                  <c:v>-1.9308158159</c:v>
                </c:pt>
                <c:pt idx="2352">
                  <c:v>-1.9229161739</c:v>
                </c:pt>
                <c:pt idx="2353">
                  <c:v>-1.9634206295000001</c:v>
                </c:pt>
                <c:pt idx="2354">
                  <c:v>-1.9790711403000001</c:v>
                </c:pt>
                <c:pt idx="2355">
                  <c:v>-1.9786998034000001</c:v>
                </c:pt>
                <c:pt idx="2356">
                  <c:v>-1.9530736207999999</c:v>
                </c:pt>
                <c:pt idx="2357">
                  <c:v>-1.9540481567000001</c:v>
                </c:pt>
                <c:pt idx="2358">
                  <c:v>-2.0115625858000001</c:v>
                </c:pt>
                <c:pt idx="2359">
                  <c:v>-2.0038468838000001</c:v>
                </c:pt>
                <c:pt idx="2360">
                  <c:v>-2.0238392353000001</c:v>
                </c:pt>
                <c:pt idx="2361">
                  <c:v>-2.0576732159</c:v>
                </c:pt>
                <c:pt idx="2362">
                  <c:v>-2.0292129516999999</c:v>
                </c:pt>
                <c:pt idx="2363">
                  <c:v>-2.0103688239999999</c:v>
                </c:pt>
                <c:pt idx="2364">
                  <c:v>-2.0394523144000001</c:v>
                </c:pt>
                <c:pt idx="2365">
                  <c:v>-2.0384733677</c:v>
                </c:pt>
                <c:pt idx="2366">
                  <c:v>-2.0639967918000002</c:v>
                </c:pt>
                <c:pt idx="2367">
                  <c:v>-2.0852825641999999</c:v>
                </c:pt>
                <c:pt idx="2368">
                  <c:v>-2.0832705497999999</c:v>
                </c:pt>
                <c:pt idx="2369">
                  <c:v>-2.0580756664000002</c:v>
                </c:pt>
                <c:pt idx="2370">
                  <c:v>-2.0736849307999998</c:v>
                </c:pt>
                <c:pt idx="2371">
                  <c:v>-2.1155047417000001</c:v>
                </c:pt>
                <c:pt idx="2372">
                  <c:v>-2.1211845875000002</c:v>
                </c:pt>
                <c:pt idx="2373">
                  <c:v>-2.0843875407999999</c:v>
                </c:pt>
                <c:pt idx="2374">
                  <c:v>-2.0894110203</c:v>
                </c:pt>
                <c:pt idx="2375">
                  <c:v>-2.0799407958999998</c:v>
                </c:pt>
                <c:pt idx="2376">
                  <c:v>-2.1244635582</c:v>
                </c:pt>
                <c:pt idx="2377">
                  <c:v>-2.1545684338000002</c:v>
                </c:pt>
                <c:pt idx="2378">
                  <c:v>-2.1589720249000002</c:v>
                </c:pt>
                <c:pt idx="2379">
                  <c:v>-2.1585066318999999</c:v>
                </c:pt>
                <c:pt idx="2380">
                  <c:v>-2.1737377644000002</c:v>
                </c:pt>
                <c:pt idx="2381">
                  <c:v>-2.1691536902999999</c:v>
                </c:pt>
                <c:pt idx="2382">
                  <c:v>-2.1439828873</c:v>
                </c:pt>
                <c:pt idx="2383">
                  <c:v>-2.1592822075</c:v>
                </c:pt>
                <c:pt idx="2384">
                  <c:v>-2.1533029079000001</c:v>
                </c:pt>
                <c:pt idx="2385">
                  <c:v>-2.1464571953</c:v>
                </c:pt>
                <c:pt idx="2386">
                  <c:v>-2.1720268726</c:v>
                </c:pt>
                <c:pt idx="2387">
                  <c:v>-2.1264259815000002</c:v>
                </c:pt>
                <c:pt idx="2388">
                  <c:v>-2.1452333926999998</c:v>
                </c:pt>
                <c:pt idx="2389">
                  <c:v>-2.1843149662000001</c:v>
                </c:pt>
                <c:pt idx="2390">
                  <c:v>-2.1638581753000001</c:v>
                </c:pt>
                <c:pt idx="2391">
                  <c:v>-2.2104303836999999</c:v>
                </c:pt>
                <c:pt idx="2392">
                  <c:v>-2.2300426959999999</c:v>
                </c:pt>
                <c:pt idx="2393">
                  <c:v>-2.2207632065</c:v>
                </c:pt>
                <c:pt idx="2394">
                  <c:v>-2.2133369446</c:v>
                </c:pt>
                <c:pt idx="2395">
                  <c:v>-2.2400913239000002</c:v>
                </c:pt>
                <c:pt idx="2396">
                  <c:v>-2.2488720416999999</c:v>
                </c:pt>
                <c:pt idx="2397">
                  <c:v>-2.2418737411</c:v>
                </c:pt>
                <c:pt idx="2398">
                  <c:v>-2.2416112422999999</c:v>
                </c:pt>
                <c:pt idx="2399">
                  <c:v>-2.2314479350999998</c:v>
                </c:pt>
                <c:pt idx="2400">
                  <c:v>-2.2271494865000001</c:v>
                </c:pt>
                <c:pt idx="2401">
                  <c:v>-2.2210457324999999</c:v>
                </c:pt>
                <c:pt idx="2402">
                  <c:v>-2.2186946869000002</c:v>
                </c:pt>
                <c:pt idx="2403">
                  <c:v>-2.2315425872999999</c:v>
                </c:pt>
                <c:pt idx="2404">
                  <c:v>-2.2413079739000001</c:v>
                </c:pt>
                <c:pt idx="2405">
                  <c:v>-2.2457244396</c:v>
                </c:pt>
                <c:pt idx="2406">
                  <c:v>-2.2389535904</c:v>
                </c:pt>
                <c:pt idx="2407">
                  <c:v>-2.2366786002999999</c:v>
                </c:pt>
                <c:pt idx="2408">
                  <c:v>-2.2569329739000001</c:v>
                </c:pt>
                <c:pt idx="2409">
                  <c:v>-2.2335321903000001</c:v>
                </c:pt>
                <c:pt idx="2410">
                  <c:v>-2.2153618335999998</c:v>
                </c:pt>
                <c:pt idx="2411">
                  <c:v>-2.2196402549999998</c:v>
                </c:pt>
                <c:pt idx="2412">
                  <c:v>-2.1904337406000001</c:v>
                </c:pt>
                <c:pt idx="2413">
                  <c:v>-2.1473672389999998</c:v>
                </c:pt>
                <c:pt idx="2414">
                  <c:v>-2.1293971538999998</c:v>
                </c:pt>
                <c:pt idx="2415">
                  <c:v>-2.1418554783000001</c:v>
                </c:pt>
                <c:pt idx="2416">
                  <c:v>-2.1527426243000001</c:v>
                </c:pt>
                <c:pt idx="2417">
                  <c:v>-2.1894886493999999</c:v>
                </c:pt>
                <c:pt idx="2418">
                  <c:v>-2.1607849598</c:v>
                </c:pt>
                <c:pt idx="2419">
                  <c:v>-2.1321518420999999</c:v>
                </c:pt>
                <c:pt idx="2420">
                  <c:v>-2.1468181610000001</c:v>
                </c:pt>
                <c:pt idx="2421">
                  <c:v>-2.1728618145</c:v>
                </c:pt>
                <c:pt idx="2422">
                  <c:v>-2.1648919582000001</c:v>
                </c:pt>
                <c:pt idx="2423">
                  <c:v>-2.1607260704</c:v>
                </c:pt>
                <c:pt idx="2424">
                  <c:v>-2.1602089405</c:v>
                </c:pt>
                <c:pt idx="2425">
                  <c:v>-2.1346879004999999</c:v>
                </c:pt>
                <c:pt idx="2426">
                  <c:v>-2.1616921425000002</c:v>
                </c:pt>
                <c:pt idx="2427">
                  <c:v>-2.1574087142999998</c:v>
                </c:pt>
                <c:pt idx="2428">
                  <c:v>-2.1216356753999999</c:v>
                </c:pt>
                <c:pt idx="2429">
                  <c:v>-2.0432205200000002</c:v>
                </c:pt>
                <c:pt idx="2430">
                  <c:v>-2.0663995743000001</c:v>
                </c:pt>
                <c:pt idx="2431">
                  <c:v>-2.0870411396000002</c:v>
                </c:pt>
                <c:pt idx="2432">
                  <c:v>-2.0627682208999998</c:v>
                </c:pt>
                <c:pt idx="2433">
                  <c:v>-1.9986771345000001</c:v>
                </c:pt>
                <c:pt idx="2434">
                  <c:v>-2.0449888706000001</c:v>
                </c:pt>
                <c:pt idx="2435">
                  <c:v>-2.0552432537000001</c:v>
                </c:pt>
                <c:pt idx="2436">
                  <c:v>-2.0172331333</c:v>
                </c:pt>
                <c:pt idx="2437">
                  <c:v>-2.0531864166</c:v>
                </c:pt>
                <c:pt idx="2438">
                  <c:v>-2.0107650757000002</c:v>
                </c:pt>
                <c:pt idx="2439">
                  <c:v>-2.0024609565999998</c:v>
                </c:pt>
                <c:pt idx="2440">
                  <c:v>-2.0264291763000002</c:v>
                </c:pt>
                <c:pt idx="2441">
                  <c:v>-1.9962228537</c:v>
                </c:pt>
                <c:pt idx="2442">
                  <c:v>-1.9687116146000001</c:v>
                </c:pt>
                <c:pt idx="2443">
                  <c:v>-1.8958827256999999</c:v>
                </c:pt>
                <c:pt idx="2444">
                  <c:v>-1.9156608582000001</c:v>
                </c:pt>
                <c:pt idx="2445">
                  <c:v>-1.9154480696</c:v>
                </c:pt>
                <c:pt idx="2446">
                  <c:v>-1.9096415042999999</c:v>
                </c:pt>
                <c:pt idx="2447">
                  <c:v>-1.9499377012000001</c:v>
                </c:pt>
                <c:pt idx="2448">
                  <c:v>-1.9481879472999999</c:v>
                </c:pt>
                <c:pt idx="2449">
                  <c:v>-2.0181226730000001</c:v>
                </c:pt>
                <c:pt idx="2450">
                  <c:v>-2.0059032440000002</c:v>
                </c:pt>
                <c:pt idx="2451">
                  <c:v>-2.0073771477000002</c:v>
                </c:pt>
                <c:pt idx="2452">
                  <c:v>-2.0305423736999999</c:v>
                </c:pt>
                <c:pt idx="2453">
                  <c:v>-2.0447103976999998</c:v>
                </c:pt>
                <c:pt idx="2454">
                  <c:v>-2.0699284077</c:v>
                </c:pt>
                <c:pt idx="2455">
                  <c:v>-2.0851607322999999</c:v>
                </c:pt>
                <c:pt idx="2456">
                  <c:v>-2.1129808425999999</c:v>
                </c:pt>
                <c:pt idx="2457">
                  <c:v>-2.1263148785000001</c:v>
                </c:pt>
                <c:pt idx="2458">
                  <c:v>-2.1292591095</c:v>
                </c:pt>
                <c:pt idx="2459">
                  <c:v>-2.1514163016999999</c:v>
                </c:pt>
                <c:pt idx="2460">
                  <c:v>-2.1796095371000002</c:v>
                </c:pt>
                <c:pt idx="2461">
                  <c:v>-2.2112860680000002</c:v>
                </c:pt>
                <c:pt idx="2462">
                  <c:v>-2.2349038123999998</c:v>
                </c:pt>
                <c:pt idx="2463">
                  <c:v>-2.2598667145000002</c:v>
                </c:pt>
                <c:pt idx="2464">
                  <c:v>-2.2635023593999999</c:v>
                </c:pt>
                <c:pt idx="2465">
                  <c:v>-2.2718112469</c:v>
                </c:pt>
                <c:pt idx="2466">
                  <c:v>-2.3044464588000002</c:v>
                </c:pt>
                <c:pt idx="2467">
                  <c:v>-2.3303904533000002</c:v>
                </c:pt>
                <c:pt idx="2468">
                  <c:v>-2.3589291573</c:v>
                </c:pt>
                <c:pt idx="2469">
                  <c:v>-2.3800036907000002</c:v>
                </c:pt>
                <c:pt idx="2470">
                  <c:v>-2.4156115054999998</c:v>
                </c:pt>
                <c:pt idx="2471">
                  <c:v>-2.4353225231</c:v>
                </c:pt>
                <c:pt idx="2472">
                  <c:v>-2.4785466193999999</c:v>
                </c:pt>
                <c:pt idx="2473">
                  <c:v>-2.5049438476999999</c:v>
                </c:pt>
                <c:pt idx="2474">
                  <c:v>-2.5304520130000001</c:v>
                </c:pt>
                <c:pt idx="2475">
                  <c:v>-2.5667181014999998</c:v>
                </c:pt>
                <c:pt idx="2476">
                  <c:v>-2.5976753234999999</c:v>
                </c:pt>
                <c:pt idx="2477">
                  <c:v>-2.6398646831999999</c:v>
                </c:pt>
                <c:pt idx="2478">
                  <c:v>-2.6423056126</c:v>
                </c:pt>
                <c:pt idx="2479">
                  <c:v>-2.6862344741999999</c:v>
                </c:pt>
                <c:pt idx="2480">
                  <c:v>-2.7267270088000002</c:v>
                </c:pt>
                <c:pt idx="2481">
                  <c:v>-2.7424800396000002</c:v>
                </c:pt>
                <c:pt idx="2482">
                  <c:v>-2.7897429466000001</c:v>
                </c:pt>
                <c:pt idx="2483">
                  <c:v>-2.8047649859999999</c:v>
                </c:pt>
                <c:pt idx="2484">
                  <c:v>-2.8233532906000001</c:v>
                </c:pt>
                <c:pt idx="2485">
                  <c:v>-2.8572254181000001</c:v>
                </c:pt>
                <c:pt idx="2486">
                  <c:v>-2.8823170662000002</c:v>
                </c:pt>
                <c:pt idx="2487">
                  <c:v>-2.9123818874</c:v>
                </c:pt>
                <c:pt idx="2488">
                  <c:v>-2.9573478699</c:v>
                </c:pt>
                <c:pt idx="2489">
                  <c:v>-2.9758853911999998</c:v>
                </c:pt>
                <c:pt idx="2490">
                  <c:v>-2.9962990284000002</c:v>
                </c:pt>
                <c:pt idx="2491">
                  <c:v>-3.0237250327999998</c:v>
                </c:pt>
                <c:pt idx="2492">
                  <c:v>-3.0377335548</c:v>
                </c:pt>
                <c:pt idx="2493">
                  <c:v>-3.0656108855999999</c:v>
                </c:pt>
                <c:pt idx="2494">
                  <c:v>-3.1010429858999999</c:v>
                </c:pt>
                <c:pt idx="2495">
                  <c:v>-3.1320745945000001</c:v>
                </c:pt>
                <c:pt idx="2496">
                  <c:v>-3.1609687805000002</c:v>
                </c:pt>
                <c:pt idx="2497">
                  <c:v>-3.1752469539999999</c:v>
                </c:pt>
                <c:pt idx="2498">
                  <c:v>-3.1988019943000001</c:v>
                </c:pt>
                <c:pt idx="2499">
                  <c:v>-3.2083859443999998</c:v>
                </c:pt>
                <c:pt idx="2500">
                  <c:v>-3.2324950695000001</c:v>
                </c:pt>
                <c:pt idx="2501">
                  <c:v>-3.2444183826000002</c:v>
                </c:pt>
                <c:pt idx="2502">
                  <c:v>-3.2523999213999999</c:v>
                </c:pt>
                <c:pt idx="2503">
                  <c:v>-3.2739620209</c:v>
                </c:pt>
                <c:pt idx="2504">
                  <c:v>-3.2765455245999999</c:v>
                </c:pt>
                <c:pt idx="2505">
                  <c:v>-3.2955896854</c:v>
                </c:pt>
                <c:pt idx="2506">
                  <c:v>-3.3149046898000001</c:v>
                </c:pt>
                <c:pt idx="2507">
                  <c:v>-3.3227982521000001</c:v>
                </c:pt>
                <c:pt idx="2508">
                  <c:v>-3.3447494507000002</c:v>
                </c:pt>
                <c:pt idx="2509">
                  <c:v>-3.3675277232999998</c:v>
                </c:pt>
                <c:pt idx="2510">
                  <c:v>-3.3654005527000002</c:v>
                </c:pt>
                <c:pt idx="2511">
                  <c:v>-3.3872826099000002</c:v>
                </c:pt>
                <c:pt idx="2512">
                  <c:v>-3.4277439116999999</c:v>
                </c:pt>
                <c:pt idx="2513">
                  <c:v>-3.4030339717999998</c:v>
                </c:pt>
                <c:pt idx="2514">
                  <c:v>-3.4541110991999999</c:v>
                </c:pt>
                <c:pt idx="2515">
                  <c:v>-3.4743614197000001</c:v>
                </c:pt>
                <c:pt idx="2516">
                  <c:v>-3.4757208824000001</c:v>
                </c:pt>
                <c:pt idx="2517">
                  <c:v>-3.4909858703999999</c:v>
                </c:pt>
                <c:pt idx="2518">
                  <c:v>-3.5034534930999999</c:v>
                </c:pt>
                <c:pt idx="2519">
                  <c:v>-3.5201187134</c:v>
                </c:pt>
                <c:pt idx="2520">
                  <c:v>-3.5328648089999999</c:v>
                </c:pt>
                <c:pt idx="2521">
                  <c:v>-3.5665397643999999</c:v>
                </c:pt>
                <c:pt idx="2522">
                  <c:v>-3.5628614426</c:v>
                </c:pt>
                <c:pt idx="2523">
                  <c:v>-3.5846042633000001</c:v>
                </c:pt>
                <c:pt idx="2524">
                  <c:v>-3.6024279593999999</c:v>
                </c:pt>
                <c:pt idx="2525">
                  <c:v>-3.6429886817999999</c:v>
                </c:pt>
                <c:pt idx="2526">
                  <c:v>-3.6771965027000002</c:v>
                </c:pt>
                <c:pt idx="2527">
                  <c:v>-3.7307815552000001</c:v>
                </c:pt>
                <c:pt idx="2528">
                  <c:v>-3.7685856818999999</c:v>
                </c:pt>
                <c:pt idx="2529">
                  <c:v>-3.8210170268999999</c:v>
                </c:pt>
                <c:pt idx="2530">
                  <c:v>-3.8606584071999999</c:v>
                </c:pt>
                <c:pt idx="2531">
                  <c:v>-3.8879563807999999</c:v>
                </c:pt>
                <c:pt idx="2532">
                  <c:v>-3.9043090343000002</c:v>
                </c:pt>
                <c:pt idx="2533">
                  <c:v>-3.9390909671999998</c:v>
                </c:pt>
                <c:pt idx="2534">
                  <c:v>-3.9060609341000001</c:v>
                </c:pt>
                <c:pt idx="2535">
                  <c:v>-3.9325060843999999</c:v>
                </c:pt>
                <c:pt idx="2536">
                  <c:v>-3.9887948035999998</c:v>
                </c:pt>
                <c:pt idx="2537">
                  <c:v>-4.0254549979999998</c:v>
                </c:pt>
                <c:pt idx="2538">
                  <c:v>-4.0281314850000003</c:v>
                </c:pt>
                <c:pt idx="2539">
                  <c:v>-4.0431370734999996</c:v>
                </c:pt>
                <c:pt idx="2540">
                  <c:v>-4.1091914177</c:v>
                </c:pt>
                <c:pt idx="2541">
                  <c:v>-4.1495518683999997</c:v>
                </c:pt>
                <c:pt idx="2542">
                  <c:v>-4.2108836174000004</c:v>
                </c:pt>
                <c:pt idx="2543">
                  <c:v>-4.2198400497000002</c:v>
                </c:pt>
                <c:pt idx="2544">
                  <c:v>-4.2665343284999997</c:v>
                </c:pt>
                <c:pt idx="2545">
                  <c:v>-4.2526617050000004</c:v>
                </c:pt>
                <c:pt idx="2546">
                  <c:v>-4.3228998183999998</c:v>
                </c:pt>
                <c:pt idx="2547">
                  <c:v>-4.3292188643999996</c:v>
                </c:pt>
                <c:pt idx="2548">
                  <c:v>-4.3545770644999999</c:v>
                </c:pt>
                <c:pt idx="2549">
                  <c:v>-4.3706068993000002</c:v>
                </c:pt>
                <c:pt idx="2550">
                  <c:v>-4.3458070754999998</c:v>
                </c:pt>
                <c:pt idx="2551">
                  <c:v>-4.3695821761999998</c:v>
                </c:pt>
                <c:pt idx="2552">
                  <c:v>-4.4024362563999997</c:v>
                </c:pt>
                <c:pt idx="2553">
                  <c:v>-4.3873529433999998</c:v>
                </c:pt>
                <c:pt idx="2554">
                  <c:v>-4.3951039314000004</c:v>
                </c:pt>
                <c:pt idx="2555">
                  <c:v>-4.4131307601999996</c:v>
                </c:pt>
                <c:pt idx="2556">
                  <c:v>-4.4226260184999999</c:v>
                </c:pt>
                <c:pt idx="2557">
                  <c:v>-4.4458317757000003</c:v>
                </c:pt>
                <c:pt idx="2558">
                  <c:v>-4.3991189003000004</c:v>
                </c:pt>
                <c:pt idx="2559">
                  <c:v>-4.3617978095999996</c:v>
                </c:pt>
                <c:pt idx="2560">
                  <c:v>-4.3795089722</c:v>
                </c:pt>
                <c:pt idx="2561">
                  <c:v>-4.3643469809999997</c:v>
                </c:pt>
                <c:pt idx="2562">
                  <c:v>-4.3130083083999997</c:v>
                </c:pt>
                <c:pt idx="2563">
                  <c:v>-4.3001136779999998</c:v>
                </c:pt>
                <c:pt idx="2564">
                  <c:v>-4.3087429999999998</c:v>
                </c:pt>
                <c:pt idx="2565">
                  <c:v>-4.3036513329000003</c:v>
                </c:pt>
                <c:pt idx="2566">
                  <c:v>-4.2949557303999999</c:v>
                </c:pt>
                <c:pt idx="2567">
                  <c:v>-4.2907533645999996</c:v>
                </c:pt>
                <c:pt idx="2568">
                  <c:v>-4.2777628899</c:v>
                </c:pt>
                <c:pt idx="2569">
                  <c:v>-4.2228651047000003</c:v>
                </c:pt>
                <c:pt idx="2570">
                  <c:v>-4.2471580505000004</c:v>
                </c:pt>
                <c:pt idx="2571">
                  <c:v>-4.2527823447999999</c:v>
                </c:pt>
                <c:pt idx="2572">
                  <c:v>-4.2531061171999998</c:v>
                </c:pt>
                <c:pt idx="2573">
                  <c:v>-4.2330570220999997</c:v>
                </c:pt>
                <c:pt idx="2574">
                  <c:v>-4.1967959404000004</c:v>
                </c:pt>
                <c:pt idx="2575">
                  <c:v>-4.1588497161999998</c:v>
                </c:pt>
                <c:pt idx="2576">
                  <c:v>-4.1460766792000001</c:v>
                </c:pt>
                <c:pt idx="2577">
                  <c:v>-4.0902657509000004</c:v>
                </c:pt>
                <c:pt idx="2578">
                  <c:v>-4.0648517608999999</c:v>
                </c:pt>
                <c:pt idx="2579">
                  <c:v>-4.0188961029000003</c:v>
                </c:pt>
                <c:pt idx="2580">
                  <c:v>-3.9718539714999999</c:v>
                </c:pt>
                <c:pt idx="2581">
                  <c:v>-3.9588067532000002</c:v>
                </c:pt>
                <c:pt idx="2582">
                  <c:v>-3.9312262535000002</c:v>
                </c:pt>
                <c:pt idx="2583">
                  <c:v>-3.9078438281999999</c:v>
                </c:pt>
                <c:pt idx="2584">
                  <c:v>-3.8889093399000001</c:v>
                </c:pt>
                <c:pt idx="2585">
                  <c:v>-3.8246445655999999</c:v>
                </c:pt>
                <c:pt idx="2586">
                  <c:v>-3.7636163235</c:v>
                </c:pt>
                <c:pt idx="2587">
                  <c:v>-3.7117063999000002</c:v>
                </c:pt>
                <c:pt idx="2588">
                  <c:v>-3.6714684963000002</c:v>
                </c:pt>
                <c:pt idx="2589">
                  <c:v>-3.6186096667999998</c:v>
                </c:pt>
                <c:pt idx="2590">
                  <c:v>-3.5784883499000002</c:v>
                </c:pt>
                <c:pt idx="2591">
                  <c:v>-3.5326004028</c:v>
                </c:pt>
                <c:pt idx="2592">
                  <c:v>-3.4980580806999999</c:v>
                </c:pt>
                <c:pt idx="2593">
                  <c:v>-3.4484167099</c:v>
                </c:pt>
                <c:pt idx="2594">
                  <c:v>-3.4327685833000001</c:v>
                </c:pt>
                <c:pt idx="2595">
                  <c:v>-3.3720490931999998</c:v>
                </c:pt>
                <c:pt idx="2596">
                  <c:v>-3.3277370930000001</c:v>
                </c:pt>
                <c:pt idx="2597">
                  <c:v>-3.3203754425000001</c:v>
                </c:pt>
                <c:pt idx="2598">
                  <c:v>-3.3227400779999998</c:v>
                </c:pt>
                <c:pt idx="2599">
                  <c:v>-3.3073737621000001</c:v>
                </c:pt>
                <c:pt idx="2600">
                  <c:v>-3.2760822773</c:v>
                </c:pt>
                <c:pt idx="2601">
                  <c:v>-3.2783107758000001</c:v>
                </c:pt>
                <c:pt idx="2602">
                  <c:v>-3.2480432986999999</c:v>
                </c:pt>
                <c:pt idx="2603">
                  <c:v>-3.2214965819999999</c:v>
                </c:pt>
                <c:pt idx="2604">
                  <c:v>-3.1951384543999999</c:v>
                </c:pt>
                <c:pt idx="2605">
                  <c:v>-3.1860301495000001</c:v>
                </c:pt>
                <c:pt idx="2606">
                  <c:v>-3.1724281311000002</c:v>
                </c:pt>
                <c:pt idx="2607">
                  <c:v>-3.2013990879000001</c:v>
                </c:pt>
                <c:pt idx="2608">
                  <c:v>-3.206925869</c:v>
                </c:pt>
                <c:pt idx="2609">
                  <c:v>-3.1724832057999999</c:v>
                </c:pt>
                <c:pt idx="2610">
                  <c:v>-3.1508052349</c:v>
                </c:pt>
                <c:pt idx="2611">
                  <c:v>-3.1525721550000001</c:v>
                </c:pt>
                <c:pt idx="2612">
                  <c:v>-3.1581263542000002</c:v>
                </c:pt>
                <c:pt idx="2613">
                  <c:v>-3.1091291904</c:v>
                </c:pt>
                <c:pt idx="2614">
                  <c:v>-3.072067976</c:v>
                </c:pt>
                <c:pt idx="2615">
                  <c:v>-3.0524787902999999</c:v>
                </c:pt>
                <c:pt idx="2616">
                  <c:v>-3.0769755839999999</c:v>
                </c:pt>
                <c:pt idx="2617">
                  <c:v>-3.0829129219000002</c:v>
                </c:pt>
                <c:pt idx="2618">
                  <c:v>-3.0841531754</c:v>
                </c:pt>
                <c:pt idx="2619">
                  <c:v>-3.0959024428999999</c:v>
                </c:pt>
                <c:pt idx="2620">
                  <c:v>-3.1163237095</c:v>
                </c:pt>
                <c:pt idx="2621">
                  <c:v>-3.0990991592000001</c:v>
                </c:pt>
                <c:pt idx="2622">
                  <c:v>-3.104445219</c:v>
                </c:pt>
                <c:pt idx="2623">
                  <c:v>-3.1215488910999998</c:v>
                </c:pt>
                <c:pt idx="2624">
                  <c:v>-3.1202447414000001</c:v>
                </c:pt>
                <c:pt idx="2625">
                  <c:v>-3.1268064976000001</c:v>
                </c:pt>
                <c:pt idx="2626">
                  <c:v>-3.1002633571999998</c:v>
                </c:pt>
                <c:pt idx="2627">
                  <c:v>-3.0792412757999998</c:v>
                </c:pt>
                <c:pt idx="2628">
                  <c:v>-3.0706295966999999</c:v>
                </c:pt>
                <c:pt idx="2629">
                  <c:v>-3.0477621555000001</c:v>
                </c:pt>
                <c:pt idx="2630">
                  <c:v>-3.0312163829999998</c:v>
                </c:pt>
                <c:pt idx="2631">
                  <c:v>-2.9904932976</c:v>
                </c:pt>
                <c:pt idx="2632">
                  <c:v>-2.9993615149999999</c:v>
                </c:pt>
                <c:pt idx="2633">
                  <c:v>-3.0150785446000001</c:v>
                </c:pt>
                <c:pt idx="2634">
                  <c:v>-2.9604873657000002</c:v>
                </c:pt>
                <c:pt idx="2635">
                  <c:v>-2.9245562553000002</c:v>
                </c:pt>
                <c:pt idx="2636">
                  <c:v>-2.9016516209000001</c:v>
                </c:pt>
                <c:pt idx="2637">
                  <c:v>-2.8923413754</c:v>
                </c:pt>
                <c:pt idx="2638">
                  <c:v>-2.8369541167999999</c:v>
                </c:pt>
                <c:pt idx="2639">
                  <c:v>-2.8058347702000002</c:v>
                </c:pt>
                <c:pt idx="2640">
                  <c:v>-2.7729778289999998</c:v>
                </c:pt>
                <c:pt idx="2641">
                  <c:v>-2.7392554282999999</c:v>
                </c:pt>
                <c:pt idx="2642">
                  <c:v>-2.6741561890000001</c:v>
                </c:pt>
                <c:pt idx="2643">
                  <c:v>-2.6587932109999999</c:v>
                </c:pt>
                <c:pt idx="2644">
                  <c:v>-2.6035001277999998</c:v>
                </c:pt>
                <c:pt idx="2645">
                  <c:v>-2.5860466956999999</c:v>
                </c:pt>
                <c:pt idx="2646">
                  <c:v>-2.4939613342000002</c:v>
                </c:pt>
                <c:pt idx="2647">
                  <c:v>-2.4414215088</c:v>
                </c:pt>
                <c:pt idx="2648">
                  <c:v>-2.3965063094999999</c:v>
                </c:pt>
                <c:pt idx="2649">
                  <c:v>-2.3892972469</c:v>
                </c:pt>
                <c:pt idx="2650">
                  <c:v>-2.3565464020000002</c:v>
                </c:pt>
                <c:pt idx="2651">
                  <c:v>-2.2902209759000001</c:v>
                </c:pt>
                <c:pt idx="2652">
                  <c:v>-2.2636191845</c:v>
                </c:pt>
                <c:pt idx="2653">
                  <c:v>-2.2791874408999999</c:v>
                </c:pt>
                <c:pt idx="2654">
                  <c:v>-2.2158377170999999</c:v>
                </c:pt>
                <c:pt idx="2655">
                  <c:v>-2.1862509251</c:v>
                </c:pt>
                <c:pt idx="2656">
                  <c:v>-2.1424372196000001</c:v>
                </c:pt>
                <c:pt idx="2657">
                  <c:v>-2.1214458941999998</c:v>
                </c:pt>
                <c:pt idx="2658">
                  <c:v>-2.1135189532999998</c:v>
                </c:pt>
                <c:pt idx="2659">
                  <c:v>-2.1024248600000002</c:v>
                </c:pt>
                <c:pt idx="2660">
                  <c:v>-2.0808250903999999</c:v>
                </c:pt>
                <c:pt idx="2661">
                  <c:v>-2.0584247111999998</c:v>
                </c:pt>
                <c:pt idx="2662">
                  <c:v>-2.019623518</c:v>
                </c:pt>
                <c:pt idx="2663">
                  <c:v>-1.9836562872000001</c:v>
                </c:pt>
                <c:pt idx="2664">
                  <c:v>-1.9506636857999999</c:v>
                </c:pt>
                <c:pt idx="2665">
                  <c:v>-1.9776949882999999</c:v>
                </c:pt>
                <c:pt idx="2666">
                  <c:v>-1.9975496531000001</c:v>
                </c:pt>
                <c:pt idx="2667">
                  <c:v>-1.9418600798000001</c:v>
                </c:pt>
                <c:pt idx="2668">
                  <c:v>-1.9307305813</c:v>
                </c:pt>
                <c:pt idx="2669">
                  <c:v>-1.9276338816</c:v>
                </c:pt>
                <c:pt idx="2670">
                  <c:v>-1.9786785841000001</c:v>
                </c:pt>
                <c:pt idx="2671">
                  <c:v>-1.9081578255</c:v>
                </c:pt>
                <c:pt idx="2672">
                  <c:v>-1.8938928843</c:v>
                </c:pt>
                <c:pt idx="2673">
                  <c:v>-1.9382758141</c:v>
                </c:pt>
                <c:pt idx="2674">
                  <c:v>-1.8771201371999999</c:v>
                </c:pt>
                <c:pt idx="2675">
                  <c:v>-1.8281077147</c:v>
                </c:pt>
                <c:pt idx="2676">
                  <c:v>-1.7961362599999999</c:v>
                </c:pt>
                <c:pt idx="2677">
                  <c:v>-1.7864860296</c:v>
                </c:pt>
                <c:pt idx="2678">
                  <c:v>-1.7822706698999999</c:v>
                </c:pt>
                <c:pt idx="2679">
                  <c:v>-1.7742851973</c:v>
                </c:pt>
                <c:pt idx="2680">
                  <c:v>-1.7641748189999999</c:v>
                </c:pt>
                <c:pt idx="2681">
                  <c:v>-1.7580126523999999</c:v>
                </c:pt>
                <c:pt idx="2682">
                  <c:v>-1.7488211392999999</c:v>
                </c:pt>
                <c:pt idx="2683">
                  <c:v>-1.7193232775</c:v>
                </c:pt>
                <c:pt idx="2684">
                  <c:v>-1.7236369847999999</c:v>
                </c:pt>
                <c:pt idx="2685">
                  <c:v>-1.7204005717999999</c:v>
                </c:pt>
                <c:pt idx="2686">
                  <c:v>-1.7238485813</c:v>
                </c:pt>
                <c:pt idx="2687">
                  <c:v>-1.7071031332</c:v>
                </c:pt>
                <c:pt idx="2688">
                  <c:v>-1.7290065289000001</c:v>
                </c:pt>
                <c:pt idx="2689">
                  <c:v>-1.7017480135</c:v>
                </c:pt>
                <c:pt idx="2690">
                  <c:v>-1.6990067958999999</c:v>
                </c:pt>
                <c:pt idx="2691">
                  <c:v>-1.6836767197</c:v>
                </c:pt>
                <c:pt idx="2692">
                  <c:v>-1.6956167221</c:v>
                </c:pt>
                <c:pt idx="2693">
                  <c:v>-1.6878048182000001</c:v>
                </c:pt>
                <c:pt idx="2694">
                  <c:v>-1.6835414171</c:v>
                </c:pt>
                <c:pt idx="2695">
                  <c:v>-1.6800558566999999</c:v>
                </c:pt>
                <c:pt idx="2696">
                  <c:v>-1.6852115393</c:v>
                </c:pt>
                <c:pt idx="2697">
                  <c:v>-1.6796755791</c:v>
                </c:pt>
                <c:pt idx="2698">
                  <c:v>-1.6761590242</c:v>
                </c:pt>
                <c:pt idx="2699">
                  <c:v>-1.6766533852000001</c:v>
                </c:pt>
                <c:pt idx="2700">
                  <c:v>-1.6855412722000001</c:v>
                </c:pt>
                <c:pt idx="2701">
                  <c:v>-1.6745041609</c:v>
                </c:pt>
                <c:pt idx="2702">
                  <c:v>-1.6745100020999999</c:v>
                </c:pt>
                <c:pt idx="2703">
                  <c:v>-1.6692121029</c:v>
                </c:pt>
                <c:pt idx="2704">
                  <c:v>-1.6687774658000001</c:v>
                </c:pt>
                <c:pt idx="2705">
                  <c:v>-1.6714199781000001</c:v>
                </c:pt>
                <c:pt idx="2706">
                  <c:v>-1.6705015898</c:v>
                </c:pt>
                <c:pt idx="2707">
                  <c:v>-1.6681338549</c:v>
                </c:pt>
                <c:pt idx="2708">
                  <c:v>-1.6644326448</c:v>
                </c:pt>
                <c:pt idx="2709">
                  <c:v>-1.6753618717000001</c:v>
                </c:pt>
                <c:pt idx="2710">
                  <c:v>-1.6603009701</c:v>
                </c:pt>
                <c:pt idx="2711">
                  <c:v>-1.6670929192999999</c:v>
                </c:pt>
                <c:pt idx="2712">
                  <c:v>-1.6598131656999999</c:v>
                </c:pt>
                <c:pt idx="2713">
                  <c:v>-1.6708067656000001</c:v>
                </c:pt>
                <c:pt idx="2714">
                  <c:v>-1.6603355408</c:v>
                </c:pt>
                <c:pt idx="2715">
                  <c:v>-1.6558978557999999</c:v>
                </c:pt>
                <c:pt idx="2716">
                  <c:v>-1.6483703852</c:v>
                </c:pt>
                <c:pt idx="2717">
                  <c:v>-1.6582984923999999</c:v>
                </c:pt>
                <c:pt idx="2718">
                  <c:v>-1.6413954496000001</c:v>
                </c:pt>
                <c:pt idx="2719">
                  <c:v>-1.6468234062</c:v>
                </c:pt>
                <c:pt idx="2720">
                  <c:v>-1.6452001332999999</c:v>
                </c:pt>
                <c:pt idx="2721">
                  <c:v>-1.6317757368000001</c:v>
                </c:pt>
                <c:pt idx="2722">
                  <c:v>-1.6217705011000001</c:v>
                </c:pt>
                <c:pt idx="2723">
                  <c:v>-1.6329832076999999</c:v>
                </c:pt>
                <c:pt idx="2724">
                  <c:v>-1.6311419009999999</c:v>
                </c:pt>
                <c:pt idx="2725">
                  <c:v>-1.6182613373000001</c:v>
                </c:pt>
                <c:pt idx="2726">
                  <c:v>-1.6160184145000001</c:v>
                </c:pt>
                <c:pt idx="2727">
                  <c:v>-1.6121368408000001</c:v>
                </c:pt>
                <c:pt idx="2728">
                  <c:v>-1.6090410948</c:v>
                </c:pt>
                <c:pt idx="2729">
                  <c:v>-1.5985431671000001</c:v>
                </c:pt>
                <c:pt idx="2730">
                  <c:v>-1.6016107798000001</c:v>
                </c:pt>
                <c:pt idx="2731">
                  <c:v>-1.6085450648999999</c:v>
                </c:pt>
                <c:pt idx="2732">
                  <c:v>-1.5875916481000001</c:v>
                </c:pt>
                <c:pt idx="2733">
                  <c:v>-1.5938229560999999</c:v>
                </c:pt>
                <c:pt idx="2734">
                  <c:v>-1.5981993674999999</c:v>
                </c:pt>
                <c:pt idx="2735">
                  <c:v>-1.5787807703000001</c:v>
                </c:pt>
                <c:pt idx="2736">
                  <c:v>-1.5757755040999999</c:v>
                </c:pt>
                <c:pt idx="2737">
                  <c:v>-1.5885847807</c:v>
                </c:pt>
                <c:pt idx="2738">
                  <c:v>-1.5825215578</c:v>
                </c:pt>
                <c:pt idx="2739">
                  <c:v>-1.5783733129999999</c:v>
                </c:pt>
                <c:pt idx="2740">
                  <c:v>-1.5828254223</c:v>
                </c:pt>
                <c:pt idx="2741">
                  <c:v>-1.5581730603999999</c:v>
                </c:pt>
                <c:pt idx="2742">
                  <c:v>-1.5586382151</c:v>
                </c:pt>
                <c:pt idx="2743">
                  <c:v>-1.5575399399000001</c:v>
                </c:pt>
                <c:pt idx="2744">
                  <c:v>-1.5545688868</c:v>
                </c:pt>
                <c:pt idx="2745">
                  <c:v>-1.5511510371999999</c:v>
                </c:pt>
                <c:pt idx="2746">
                  <c:v>-1.5517785549000001</c:v>
                </c:pt>
                <c:pt idx="2747">
                  <c:v>-1.5518585442999999</c:v>
                </c:pt>
                <c:pt idx="2748">
                  <c:v>-1.5363116264000001</c:v>
                </c:pt>
                <c:pt idx="2749">
                  <c:v>-1.5515024662000001</c:v>
                </c:pt>
                <c:pt idx="2750">
                  <c:v>-1.5395481585999999</c:v>
                </c:pt>
                <c:pt idx="2751">
                  <c:v>-1.5319670438999999</c:v>
                </c:pt>
                <c:pt idx="2752">
                  <c:v>-1.526981473</c:v>
                </c:pt>
                <c:pt idx="2753">
                  <c:v>-1.5254842043000001</c:v>
                </c:pt>
                <c:pt idx="2754">
                  <c:v>-1.5152697562999999</c:v>
                </c:pt>
                <c:pt idx="2755">
                  <c:v>-1.5090745687</c:v>
                </c:pt>
                <c:pt idx="2756">
                  <c:v>-1.5261112452000001</c:v>
                </c:pt>
                <c:pt idx="2757">
                  <c:v>-1.5116320848</c:v>
                </c:pt>
                <c:pt idx="2758">
                  <c:v>-1.462174058</c:v>
                </c:pt>
                <c:pt idx="2759">
                  <c:v>-1.4656419754000001</c:v>
                </c:pt>
                <c:pt idx="2760">
                  <c:v>-1.5118635893000001</c:v>
                </c:pt>
                <c:pt idx="2761">
                  <c:v>-1.5132697821000001</c:v>
                </c:pt>
                <c:pt idx="2762">
                  <c:v>-1.5494477749</c:v>
                </c:pt>
                <c:pt idx="2763">
                  <c:v>-1.5586905478999999</c:v>
                </c:pt>
                <c:pt idx="2764">
                  <c:v>-1.5960102081</c:v>
                </c:pt>
                <c:pt idx="2765">
                  <c:v>-1.5842183828</c:v>
                </c:pt>
                <c:pt idx="2766">
                  <c:v>-1.5770196915000001</c:v>
                </c:pt>
                <c:pt idx="2767">
                  <c:v>-1.5765006542</c:v>
                </c:pt>
                <c:pt idx="2768">
                  <c:v>-1.5830941199999999</c:v>
                </c:pt>
                <c:pt idx="2769">
                  <c:v>-1.5859150887</c:v>
                </c:pt>
                <c:pt idx="2770">
                  <c:v>-1.5517474413000001</c:v>
                </c:pt>
                <c:pt idx="2771">
                  <c:v>-1.5342833996</c:v>
                </c:pt>
                <c:pt idx="2772">
                  <c:v>-1.5492415427999999</c:v>
                </c:pt>
                <c:pt idx="2773">
                  <c:v>-1.5466377735000001</c:v>
                </c:pt>
                <c:pt idx="2774">
                  <c:v>-1.5217331648000001</c:v>
                </c:pt>
                <c:pt idx="2775">
                  <c:v>-1.5370808840000001</c:v>
                </c:pt>
                <c:pt idx="2776">
                  <c:v>-1.5346674919000001</c:v>
                </c:pt>
                <c:pt idx="2777">
                  <c:v>-1.5358735322999999</c:v>
                </c:pt>
                <c:pt idx="2778">
                  <c:v>-1.5590385199000001</c:v>
                </c:pt>
                <c:pt idx="2779">
                  <c:v>-1.5728060007</c:v>
                </c:pt>
                <c:pt idx="2780">
                  <c:v>-1.5730702877</c:v>
                </c:pt>
                <c:pt idx="2781">
                  <c:v>-1.5779881477</c:v>
                </c:pt>
                <c:pt idx="2782">
                  <c:v>-1.6188452244</c:v>
                </c:pt>
                <c:pt idx="2783">
                  <c:v>-1.6564917563999999</c:v>
                </c:pt>
                <c:pt idx="2784">
                  <c:v>-1.6899746656000001</c:v>
                </c:pt>
                <c:pt idx="2785">
                  <c:v>-1.6450484991000001</c:v>
                </c:pt>
                <c:pt idx="2786">
                  <c:v>-1.6276998519999999</c:v>
                </c:pt>
                <c:pt idx="2787">
                  <c:v>-1.6094611883000001</c:v>
                </c:pt>
                <c:pt idx="2788">
                  <c:v>-1.5930639504999999</c:v>
                </c:pt>
                <c:pt idx="2789">
                  <c:v>-1.5889542103000001</c:v>
                </c:pt>
                <c:pt idx="2790">
                  <c:v>-1.5827696323</c:v>
                </c:pt>
                <c:pt idx="2791">
                  <c:v>-1.5582712889000001</c:v>
                </c:pt>
                <c:pt idx="2792">
                  <c:v>-1.5568692684000001</c:v>
                </c:pt>
                <c:pt idx="2793">
                  <c:v>-1.5342309475</c:v>
                </c:pt>
                <c:pt idx="2794">
                  <c:v>-1.5244817734</c:v>
                </c:pt>
                <c:pt idx="2795">
                  <c:v>-1.52488029</c:v>
                </c:pt>
                <c:pt idx="2796">
                  <c:v>-1.5438585280999999</c:v>
                </c:pt>
                <c:pt idx="2797">
                  <c:v>-1.5440334082</c:v>
                </c:pt>
                <c:pt idx="2798">
                  <c:v>-1.5173302889</c:v>
                </c:pt>
                <c:pt idx="2799">
                  <c:v>-1.5003137589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9150-46E9-9459-DCD4049ABD1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49480336"/>
        <c:axId val="749481320"/>
      </c:scatterChart>
      <c:valAx>
        <c:axId val="74948033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Time (ms)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49481320"/>
        <c:crosses val="autoZero"/>
        <c:crossBetween val="midCat"/>
      </c:valAx>
      <c:valAx>
        <c:axId val="7494813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Moment</a:t>
                </a:r>
                <a:r>
                  <a:rPr lang="en-US" baseline="0"/>
                  <a:t> (Nm)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49480336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F6F6EE4-CBB1-404D-968F-B9BA3820FA74}" type="doc">
      <dgm:prSet loTypeId="urn:microsoft.com/office/officeart/2005/8/layout/hProcess11" loCatId="process" qsTypeId="urn:microsoft.com/office/officeart/2005/8/quickstyle/simple1" qsCatId="simple" csTypeId="urn:microsoft.com/office/officeart/2005/8/colors/accent1_2" csCatId="accent1" phldr="1"/>
      <dgm:spPr/>
    </dgm:pt>
    <dgm:pt modelId="{05FDC065-681D-4182-8E72-FE63D0FEE09A}">
      <dgm:prSet phldrT="[Text]"/>
      <dgm:spPr/>
      <dgm:t>
        <a:bodyPr anchor="t"/>
        <a:lstStyle/>
        <a:p>
          <a:r>
            <a:rPr lang="en-US" dirty="0"/>
            <a:t>Retirement of the Space Shuttle (2011)</a:t>
          </a:r>
        </a:p>
      </dgm:t>
    </dgm:pt>
    <dgm:pt modelId="{EE8136BC-D47A-4CE6-B6DC-CA09D1CACCF3}" type="parTrans" cxnId="{5C7E27F6-0C8D-4D7E-8C53-81F82A89A825}">
      <dgm:prSet/>
      <dgm:spPr/>
      <dgm:t>
        <a:bodyPr/>
        <a:lstStyle/>
        <a:p>
          <a:endParaRPr lang="en-US"/>
        </a:p>
      </dgm:t>
    </dgm:pt>
    <dgm:pt modelId="{53432D80-9867-48E0-A1B6-9F25A2970832}" type="sibTrans" cxnId="{5C7E27F6-0C8D-4D7E-8C53-81F82A89A825}">
      <dgm:prSet/>
      <dgm:spPr/>
      <dgm:t>
        <a:bodyPr/>
        <a:lstStyle/>
        <a:p>
          <a:endParaRPr lang="en-US"/>
        </a:p>
      </dgm:t>
    </dgm:pt>
    <dgm:pt modelId="{684CD61F-F14C-4475-BDB7-AE4DF7B41769}">
      <dgm:prSet phldrT="[Text]"/>
      <dgm:spPr/>
      <dgm:t>
        <a:bodyPr anchor="t"/>
        <a:lstStyle/>
        <a:p>
          <a:r>
            <a:rPr lang="en-US" dirty="0"/>
            <a:t>SpaceX Crew Dragon (2020)</a:t>
          </a:r>
        </a:p>
      </dgm:t>
    </dgm:pt>
    <dgm:pt modelId="{E200A8C3-37C3-448A-BBF6-58409BC0461C}" type="parTrans" cxnId="{B3AA6BD4-0633-4E5F-9A15-FE17D92BDB31}">
      <dgm:prSet/>
      <dgm:spPr/>
      <dgm:t>
        <a:bodyPr/>
        <a:lstStyle/>
        <a:p>
          <a:endParaRPr lang="en-US"/>
        </a:p>
      </dgm:t>
    </dgm:pt>
    <dgm:pt modelId="{6D1A3613-3F65-4BEF-948E-FD132E2EBCC6}" type="sibTrans" cxnId="{B3AA6BD4-0633-4E5F-9A15-FE17D92BDB31}">
      <dgm:prSet/>
      <dgm:spPr/>
      <dgm:t>
        <a:bodyPr/>
        <a:lstStyle/>
        <a:p>
          <a:endParaRPr lang="en-US"/>
        </a:p>
      </dgm:t>
    </dgm:pt>
    <dgm:pt modelId="{94851E49-3B6F-4E02-9670-983E844757EE}">
      <dgm:prSet phldrT="[Text]"/>
      <dgm:spPr/>
      <dgm:t>
        <a:bodyPr/>
        <a:lstStyle/>
        <a:p>
          <a:r>
            <a:rPr lang="en-US" dirty="0"/>
            <a:t>Russian Soyuz spacecraft carries US astronauts to space &amp; back (2011-2020)</a:t>
          </a:r>
        </a:p>
      </dgm:t>
    </dgm:pt>
    <dgm:pt modelId="{3BF2225E-4D49-4A24-B9CC-60009FE34EAF}" type="sibTrans" cxnId="{16A1BDC2-C64A-441F-8DA1-76CFCF81F0A7}">
      <dgm:prSet/>
      <dgm:spPr/>
      <dgm:t>
        <a:bodyPr/>
        <a:lstStyle/>
        <a:p>
          <a:endParaRPr lang="en-US"/>
        </a:p>
      </dgm:t>
    </dgm:pt>
    <dgm:pt modelId="{6CDD2870-B28B-4950-9931-258B19FA500C}" type="parTrans" cxnId="{16A1BDC2-C64A-441F-8DA1-76CFCF81F0A7}">
      <dgm:prSet/>
      <dgm:spPr/>
      <dgm:t>
        <a:bodyPr/>
        <a:lstStyle/>
        <a:p>
          <a:endParaRPr lang="en-US"/>
        </a:p>
      </dgm:t>
    </dgm:pt>
    <dgm:pt modelId="{D136BAF9-5D59-4944-A3E6-E32026610FC4}" type="pres">
      <dgm:prSet presAssocID="{2F6F6EE4-CBB1-404D-968F-B9BA3820FA74}" presName="Name0" presStyleCnt="0">
        <dgm:presLayoutVars>
          <dgm:dir/>
          <dgm:resizeHandles val="exact"/>
        </dgm:presLayoutVars>
      </dgm:prSet>
      <dgm:spPr/>
    </dgm:pt>
    <dgm:pt modelId="{89AEEE75-6546-440C-AD5A-D8E8089D42CC}" type="pres">
      <dgm:prSet presAssocID="{2F6F6EE4-CBB1-404D-968F-B9BA3820FA74}" presName="arrow" presStyleLbl="bgShp" presStyleIdx="0" presStyleCnt="1"/>
      <dgm:spPr/>
    </dgm:pt>
    <dgm:pt modelId="{6461DF13-DF70-4475-8563-D9B096F43948}" type="pres">
      <dgm:prSet presAssocID="{2F6F6EE4-CBB1-404D-968F-B9BA3820FA74}" presName="points" presStyleCnt="0"/>
      <dgm:spPr/>
    </dgm:pt>
    <dgm:pt modelId="{D8FCC54C-1F6B-4EEC-8EDE-55E757C8CEF4}" type="pres">
      <dgm:prSet presAssocID="{05FDC065-681D-4182-8E72-FE63D0FEE09A}" presName="compositeA" presStyleCnt="0"/>
      <dgm:spPr/>
    </dgm:pt>
    <dgm:pt modelId="{9F402F23-CC60-40A9-B4DC-AA7A9F41DB2E}" type="pres">
      <dgm:prSet presAssocID="{05FDC065-681D-4182-8E72-FE63D0FEE09A}" presName="textA" presStyleLbl="revTx" presStyleIdx="0" presStyleCnt="3">
        <dgm:presLayoutVars>
          <dgm:bulletEnabled val="1"/>
        </dgm:presLayoutVars>
      </dgm:prSet>
      <dgm:spPr/>
    </dgm:pt>
    <dgm:pt modelId="{62C7FA08-5EC5-4565-A3F3-8E88FB04DF04}" type="pres">
      <dgm:prSet presAssocID="{05FDC065-681D-4182-8E72-FE63D0FEE09A}" presName="circleA" presStyleLbl="node1" presStyleIdx="0" presStyleCnt="3"/>
      <dgm:spPr>
        <a:noFill/>
        <a:ln>
          <a:noFill/>
        </a:ln>
      </dgm:spPr>
    </dgm:pt>
    <dgm:pt modelId="{BD911E10-8FE6-414A-85C7-75409614685A}" type="pres">
      <dgm:prSet presAssocID="{05FDC065-681D-4182-8E72-FE63D0FEE09A}" presName="spaceA" presStyleCnt="0"/>
      <dgm:spPr/>
    </dgm:pt>
    <dgm:pt modelId="{62F26080-35F6-4752-A592-D0C6C141D722}" type="pres">
      <dgm:prSet presAssocID="{53432D80-9867-48E0-A1B6-9F25A2970832}" presName="space" presStyleCnt="0"/>
      <dgm:spPr/>
    </dgm:pt>
    <dgm:pt modelId="{31E92D8A-3670-42C0-9DCB-7D0B6D392EA7}" type="pres">
      <dgm:prSet presAssocID="{94851E49-3B6F-4E02-9670-983E844757EE}" presName="compositeB" presStyleCnt="0"/>
      <dgm:spPr/>
    </dgm:pt>
    <dgm:pt modelId="{4A23191F-F03C-4CEA-8CF6-4F0C96217E91}" type="pres">
      <dgm:prSet presAssocID="{94851E49-3B6F-4E02-9670-983E844757EE}" presName="textB" presStyleLbl="revTx" presStyleIdx="1" presStyleCnt="3" custScaleX="138283">
        <dgm:presLayoutVars>
          <dgm:bulletEnabled val="1"/>
        </dgm:presLayoutVars>
      </dgm:prSet>
      <dgm:spPr/>
    </dgm:pt>
    <dgm:pt modelId="{E5397A2F-6944-4B52-8C60-69CB14953895}" type="pres">
      <dgm:prSet presAssocID="{94851E49-3B6F-4E02-9670-983E844757EE}" presName="circleB" presStyleLbl="node1" presStyleIdx="1" presStyleCnt="3"/>
      <dgm:spPr>
        <a:noFill/>
        <a:ln>
          <a:noFill/>
        </a:ln>
      </dgm:spPr>
    </dgm:pt>
    <dgm:pt modelId="{01C8A64E-521D-49BA-934D-57AF32FE032F}" type="pres">
      <dgm:prSet presAssocID="{94851E49-3B6F-4E02-9670-983E844757EE}" presName="spaceB" presStyleCnt="0"/>
      <dgm:spPr/>
    </dgm:pt>
    <dgm:pt modelId="{992EDD84-11CB-4F35-8FB6-8F44C79532EF}" type="pres">
      <dgm:prSet presAssocID="{3BF2225E-4D49-4A24-B9CC-60009FE34EAF}" presName="space" presStyleCnt="0"/>
      <dgm:spPr/>
    </dgm:pt>
    <dgm:pt modelId="{EB901898-BEE7-4780-A136-FF9D9D698403}" type="pres">
      <dgm:prSet presAssocID="{684CD61F-F14C-4475-BDB7-AE4DF7B41769}" presName="compositeA" presStyleCnt="0"/>
      <dgm:spPr/>
    </dgm:pt>
    <dgm:pt modelId="{9C7F88BD-CFCB-40EA-83B3-CC8BB717D4D6}" type="pres">
      <dgm:prSet presAssocID="{684CD61F-F14C-4475-BDB7-AE4DF7B41769}" presName="textA" presStyleLbl="revTx" presStyleIdx="2" presStyleCnt="3" custLinFactNeighborX="23248" custLinFactNeighborY="188">
        <dgm:presLayoutVars>
          <dgm:bulletEnabled val="1"/>
        </dgm:presLayoutVars>
      </dgm:prSet>
      <dgm:spPr/>
    </dgm:pt>
    <dgm:pt modelId="{0B7088D9-B585-4D11-8516-038CF9D5A898}" type="pres">
      <dgm:prSet presAssocID="{684CD61F-F14C-4475-BDB7-AE4DF7B41769}" presName="circleA" presStyleLbl="node1" presStyleIdx="2" presStyleCnt="3" custLinFactX="100000" custLinFactNeighborX="107739" custLinFactNeighborY="-23"/>
      <dgm:spPr>
        <a:noFill/>
        <a:ln>
          <a:noFill/>
        </a:ln>
      </dgm:spPr>
    </dgm:pt>
    <dgm:pt modelId="{BEB8D4F4-47CD-4C41-96D7-3AC727118761}" type="pres">
      <dgm:prSet presAssocID="{684CD61F-F14C-4475-BDB7-AE4DF7B41769}" presName="spaceA" presStyleCnt="0"/>
      <dgm:spPr/>
    </dgm:pt>
  </dgm:ptLst>
  <dgm:cxnLst>
    <dgm:cxn modelId="{C0BB3203-A8AC-4FC4-950B-87C6420FFB68}" type="presOf" srcId="{05FDC065-681D-4182-8E72-FE63D0FEE09A}" destId="{9F402F23-CC60-40A9-B4DC-AA7A9F41DB2E}" srcOrd="0" destOrd="0" presId="urn:microsoft.com/office/officeart/2005/8/layout/hProcess11"/>
    <dgm:cxn modelId="{13D0B314-776A-4479-A9D2-114F9E4AC9F1}" type="presOf" srcId="{684CD61F-F14C-4475-BDB7-AE4DF7B41769}" destId="{9C7F88BD-CFCB-40EA-83B3-CC8BB717D4D6}" srcOrd="0" destOrd="0" presId="urn:microsoft.com/office/officeart/2005/8/layout/hProcess11"/>
    <dgm:cxn modelId="{56E30D18-5E7F-455D-BDE6-04748B481835}" type="presOf" srcId="{94851E49-3B6F-4E02-9670-983E844757EE}" destId="{4A23191F-F03C-4CEA-8CF6-4F0C96217E91}" srcOrd="0" destOrd="0" presId="urn:microsoft.com/office/officeart/2005/8/layout/hProcess11"/>
    <dgm:cxn modelId="{16A1BDC2-C64A-441F-8DA1-76CFCF81F0A7}" srcId="{2F6F6EE4-CBB1-404D-968F-B9BA3820FA74}" destId="{94851E49-3B6F-4E02-9670-983E844757EE}" srcOrd="1" destOrd="0" parTransId="{6CDD2870-B28B-4950-9931-258B19FA500C}" sibTransId="{3BF2225E-4D49-4A24-B9CC-60009FE34EAF}"/>
    <dgm:cxn modelId="{68721BC8-1236-40D4-AB76-6431A9D647E8}" type="presOf" srcId="{2F6F6EE4-CBB1-404D-968F-B9BA3820FA74}" destId="{D136BAF9-5D59-4944-A3E6-E32026610FC4}" srcOrd="0" destOrd="0" presId="urn:microsoft.com/office/officeart/2005/8/layout/hProcess11"/>
    <dgm:cxn modelId="{B3AA6BD4-0633-4E5F-9A15-FE17D92BDB31}" srcId="{2F6F6EE4-CBB1-404D-968F-B9BA3820FA74}" destId="{684CD61F-F14C-4475-BDB7-AE4DF7B41769}" srcOrd="2" destOrd="0" parTransId="{E200A8C3-37C3-448A-BBF6-58409BC0461C}" sibTransId="{6D1A3613-3F65-4BEF-948E-FD132E2EBCC6}"/>
    <dgm:cxn modelId="{5C7E27F6-0C8D-4D7E-8C53-81F82A89A825}" srcId="{2F6F6EE4-CBB1-404D-968F-B9BA3820FA74}" destId="{05FDC065-681D-4182-8E72-FE63D0FEE09A}" srcOrd="0" destOrd="0" parTransId="{EE8136BC-D47A-4CE6-B6DC-CA09D1CACCF3}" sibTransId="{53432D80-9867-48E0-A1B6-9F25A2970832}"/>
    <dgm:cxn modelId="{2EF5A2A7-C20B-45FC-9C51-DE802CB397B6}" type="presParOf" srcId="{D136BAF9-5D59-4944-A3E6-E32026610FC4}" destId="{89AEEE75-6546-440C-AD5A-D8E8089D42CC}" srcOrd="0" destOrd="0" presId="urn:microsoft.com/office/officeart/2005/8/layout/hProcess11"/>
    <dgm:cxn modelId="{CC938278-B27D-46C9-BCB1-05AB3F67BDEC}" type="presParOf" srcId="{D136BAF9-5D59-4944-A3E6-E32026610FC4}" destId="{6461DF13-DF70-4475-8563-D9B096F43948}" srcOrd="1" destOrd="0" presId="urn:microsoft.com/office/officeart/2005/8/layout/hProcess11"/>
    <dgm:cxn modelId="{67013EF2-D6D6-417D-9347-C44F2CA61D77}" type="presParOf" srcId="{6461DF13-DF70-4475-8563-D9B096F43948}" destId="{D8FCC54C-1F6B-4EEC-8EDE-55E757C8CEF4}" srcOrd="0" destOrd="0" presId="urn:microsoft.com/office/officeart/2005/8/layout/hProcess11"/>
    <dgm:cxn modelId="{8BE71B4B-8D52-4C9C-9603-DB6CE006314E}" type="presParOf" srcId="{D8FCC54C-1F6B-4EEC-8EDE-55E757C8CEF4}" destId="{9F402F23-CC60-40A9-B4DC-AA7A9F41DB2E}" srcOrd="0" destOrd="0" presId="urn:microsoft.com/office/officeart/2005/8/layout/hProcess11"/>
    <dgm:cxn modelId="{5D163037-EE10-479F-9355-D252B7EC488C}" type="presParOf" srcId="{D8FCC54C-1F6B-4EEC-8EDE-55E757C8CEF4}" destId="{62C7FA08-5EC5-4565-A3F3-8E88FB04DF04}" srcOrd="1" destOrd="0" presId="urn:microsoft.com/office/officeart/2005/8/layout/hProcess11"/>
    <dgm:cxn modelId="{FF410689-9E18-4614-91BF-8F42596F524B}" type="presParOf" srcId="{D8FCC54C-1F6B-4EEC-8EDE-55E757C8CEF4}" destId="{BD911E10-8FE6-414A-85C7-75409614685A}" srcOrd="2" destOrd="0" presId="urn:microsoft.com/office/officeart/2005/8/layout/hProcess11"/>
    <dgm:cxn modelId="{01F373B7-5D68-4FC2-9270-EB9CEBE87A20}" type="presParOf" srcId="{6461DF13-DF70-4475-8563-D9B096F43948}" destId="{62F26080-35F6-4752-A592-D0C6C141D722}" srcOrd="1" destOrd="0" presId="urn:microsoft.com/office/officeart/2005/8/layout/hProcess11"/>
    <dgm:cxn modelId="{A3DFAE99-35FF-401B-AA54-00975A82C9DE}" type="presParOf" srcId="{6461DF13-DF70-4475-8563-D9B096F43948}" destId="{31E92D8A-3670-42C0-9DCB-7D0B6D392EA7}" srcOrd="2" destOrd="0" presId="urn:microsoft.com/office/officeart/2005/8/layout/hProcess11"/>
    <dgm:cxn modelId="{AC8E61C4-8994-41F8-87DC-650B6444EC62}" type="presParOf" srcId="{31E92D8A-3670-42C0-9DCB-7D0B6D392EA7}" destId="{4A23191F-F03C-4CEA-8CF6-4F0C96217E91}" srcOrd="0" destOrd="0" presId="urn:microsoft.com/office/officeart/2005/8/layout/hProcess11"/>
    <dgm:cxn modelId="{77E35B8B-6A03-434A-AD73-6657FD644135}" type="presParOf" srcId="{31E92D8A-3670-42C0-9DCB-7D0B6D392EA7}" destId="{E5397A2F-6944-4B52-8C60-69CB14953895}" srcOrd="1" destOrd="0" presId="urn:microsoft.com/office/officeart/2005/8/layout/hProcess11"/>
    <dgm:cxn modelId="{66BB250C-FE6D-4AAF-BB72-3884A6F40E8E}" type="presParOf" srcId="{31E92D8A-3670-42C0-9DCB-7D0B6D392EA7}" destId="{01C8A64E-521D-49BA-934D-57AF32FE032F}" srcOrd="2" destOrd="0" presId="urn:microsoft.com/office/officeart/2005/8/layout/hProcess11"/>
    <dgm:cxn modelId="{FBCD9E8B-FF0D-45EB-9F66-4C9003727DE7}" type="presParOf" srcId="{6461DF13-DF70-4475-8563-D9B096F43948}" destId="{992EDD84-11CB-4F35-8FB6-8F44C79532EF}" srcOrd="3" destOrd="0" presId="urn:microsoft.com/office/officeart/2005/8/layout/hProcess11"/>
    <dgm:cxn modelId="{8C4CA350-B951-4B6D-A38E-67B3707D3F1F}" type="presParOf" srcId="{6461DF13-DF70-4475-8563-D9B096F43948}" destId="{EB901898-BEE7-4780-A136-FF9D9D698403}" srcOrd="4" destOrd="0" presId="urn:microsoft.com/office/officeart/2005/8/layout/hProcess11"/>
    <dgm:cxn modelId="{69B34ACC-A0D4-4F52-984D-8EB13183AAB8}" type="presParOf" srcId="{EB901898-BEE7-4780-A136-FF9D9D698403}" destId="{9C7F88BD-CFCB-40EA-83B3-CC8BB717D4D6}" srcOrd="0" destOrd="0" presId="urn:microsoft.com/office/officeart/2005/8/layout/hProcess11"/>
    <dgm:cxn modelId="{49D686D9-B1A6-45F2-83BF-DFF55C4D7F84}" type="presParOf" srcId="{EB901898-BEE7-4780-A136-FF9D9D698403}" destId="{0B7088D9-B585-4D11-8516-038CF9D5A898}" srcOrd="1" destOrd="0" presId="urn:microsoft.com/office/officeart/2005/8/layout/hProcess11"/>
    <dgm:cxn modelId="{D090AC3F-0D81-4033-BE4D-0798920EF3D8}" type="presParOf" srcId="{EB901898-BEE7-4780-A136-FF9D9D698403}" destId="{BEB8D4F4-47CD-4C41-96D7-3AC727118761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F6F6EE4-CBB1-404D-968F-B9BA3820FA74}" type="doc">
      <dgm:prSet loTypeId="urn:microsoft.com/office/officeart/2005/8/layout/hProcess11" loCatId="process" qsTypeId="urn:microsoft.com/office/officeart/2005/8/quickstyle/simple1" qsCatId="simple" csTypeId="urn:microsoft.com/office/officeart/2005/8/colors/accent1_2" csCatId="accent1" phldr="1"/>
      <dgm:spPr/>
    </dgm:pt>
    <dgm:pt modelId="{05FDC065-681D-4182-8E72-FE63D0FEE09A}">
      <dgm:prSet phldrT="[Text]"/>
      <dgm:spPr/>
      <dgm:t>
        <a:bodyPr anchor="t"/>
        <a:lstStyle/>
        <a:p>
          <a:r>
            <a:rPr lang="en-US" dirty="0"/>
            <a:t>Retirement of the Space Shuttle (2011)</a:t>
          </a:r>
        </a:p>
      </dgm:t>
    </dgm:pt>
    <dgm:pt modelId="{EE8136BC-D47A-4CE6-B6DC-CA09D1CACCF3}" type="parTrans" cxnId="{5C7E27F6-0C8D-4D7E-8C53-81F82A89A825}">
      <dgm:prSet/>
      <dgm:spPr/>
      <dgm:t>
        <a:bodyPr/>
        <a:lstStyle/>
        <a:p>
          <a:endParaRPr lang="en-US"/>
        </a:p>
      </dgm:t>
    </dgm:pt>
    <dgm:pt modelId="{53432D80-9867-48E0-A1B6-9F25A2970832}" type="sibTrans" cxnId="{5C7E27F6-0C8D-4D7E-8C53-81F82A89A825}">
      <dgm:prSet/>
      <dgm:spPr/>
      <dgm:t>
        <a:bodyPr/>
        <a:lstStyle/>
        <a:p>
          <a:endParaRPr lang="en-US"/>
        </a:p>
      </dgm:t>
    </dgm:pt>
    <dgm:pt modelId="{684CD61F-F14C-4475-BDB7-AE4DF7B41769}">
      <dgm:prSet phldrT="[Text]"/>
      <dgm:spPr/>
      <dgm:t>
        <a:bodyPr anchor="t"/>
        <a:lstStyle/>
        <a:p>
          <a:r>
            <a:rPr lang="en-US" dirty="0"/>
            <a:t>SpaceX Crew Dragon (2020)</a:t>
          </a:r>
        </a:p>
      </dgm:t>
    </dgm:pt>
    <dgm:pt modelId="{E200A8C3-37C3-448A-BBF6-58409BC0461C}" type="parTrans" cxnId="{B3AA6BD4-0633-4E5F-9A15-FE17D92BDB31}">
      <dgm:prSet/>
      <dgm:spPr/>
      <dgm:t>
        <a:bodyPr/>
        <a:lstStyle/>
        <a:p>
          <a:endParaRPr lang="en-US"/>
        </a:p>
      </dgm:t>
    </dgm:pt>
    <dgm:pt modelId="{6D1A3613-3F65-4BEF-948E-FD132E2EBCC6}" type="sibTrans" cxnId="{B3AA6BD4-0633-4E5F-9A15-FE17D92BDB31}">
      <dgm:prSet/>
      <dgm:spPr/>
      <dgm:t>
        <a:bodyPr/>
        <a:lstStyle/>
        <a:p>
          <a:endParaRPr lang="en-US"/>
        </a:p>
      </dgm:t>
    </dgm:pt>
    <dgm:pt modelId="{94851E49-3B6F-4E02-9670-983E844757EE}">
      <dgm:prSet phldrT="[Text]"/>
      <dgm:spPr/>
      <dgm:t>
        <a:bodyPr/>
        <a:lstStyle/>
        <a:p>
          <a:r>
            <a:rPr lang="en-US" dirty="0"/>
            <a:t>Russian Soyuz spacecraft carries US astronauts to space &amp; back (2011-2020)</a:t>
          </a:r>
        </a:p>
      </dgm:t>
    </dgm:pt>
    <dgm:pt modelId="{3BF2225E-4D49-4A24-B9CC-60009FE34EAF}" type="sibTrans" cxnId="{16A1BDC2-C64A-441F-8DA1-76CFCF81F0A7}">
      <dgm:prSet/>
      <dgm:spPr/>
      <dgm:t>
        <a:bodyPr/>
        <a:lstStyle/>
        <a:p>
          <a:endParaRPr lang="en-US"/>
        </a:p>
      </dgm:t>
    </dgm:pt>
    <dgm:pt modelId="{6CDD2870-B28B-4950-9931-258B19FA500C}" type="parTrans" cxnId="{16A1BDC2-C64A-441F-8DA1-76CFCF81F0A7}">
      <dgm:prSet/>
      <dgm:spPr/>
      <dgm:t>
        <a:bodyPr/>
        <a:lstStyle/>
        <a:p>
          <a:endParaRPr lang="en-US"/>
        </a:p>
      </dgm:t>
    </dgm:pt>
    <dgm:pt modelId="{D136BAF9-5D59-4944-A3E6-E32026610FC4}" type="pres">
      <dgm:prSet presAssocID="{2F6F6EE4-CBB1-404D-968F-B9BA3820FA74}" presName="Name0" presStyleCnt="0">
        <dgm:presLayoutVars>
          <dgm:dir/>
          <dgm:resizeHandles val="exact"/>
        </dgm:presLayoutVars>
      </dgm:prSet>
      <dgm:spPr/>
    </dgm:pt>
    <dgm:pt modelId="{89AEEE75-6546-440C-AD5A-D8E8089D42CC}" type="pres">
      <dgm:prSet presAssocID="{2F6F6EE4-CBB1-404D-968F-B9BA3820FA74}" presName="arrow" presStyleLbl="bgShp" presStyleIdx="0" presStyleCnt="1"/>
      <dgm:spPr/>
    </dgm:pt>
    <dgm:pt modelId="{6461DF13-DF70-4475-8563-D9B096F43948}" type="pres">
      <dgm:prSet presAssocID="{2F6F6EE4-CBB1-404D-968F-B9BA3820FA74}" presName="points" presStyleCnt="0"/>
      <dgm:spPr/>
    </dgm:pt>
    <dgm:pt modelId="{D8FCC54C-1F6B-4EEC-8EDE-55E757C8CEF4}" type="pres">
      <dgm:prSet presAssocID="{05FDC065-681D-4182-8E72-FE63D0FEE09A}" presName="compositeA" presStyleCnt="0"/>
      <dgm:spPr/>
    </dgm:pt>
    <dgm:pt modelId="{9F402F23-CC60-40A9-B4DC-AA7A9F41DB2E}" type="pres">
      <dgm:prSet presAssocID="{05FDC065-681D-4182-8E72-FE63D0FEE09A}" presName="textA" presStyleLbl="revTx" presStyleIdx="0" presStyleCnt="3">
        <dgm:presLayoutVars>
          <dgm:bulletEnabled val="1"/>
        </dgm:presLayoutVars>
      </dgm:prSet>
      <dgm:spPr/>
    </dgm:pt>
    <dgm:pt modelId="{62C7FA08-5EC5-4565-A3F3-8E88FB04DF04}" type="pres">
      <dgm:prSet presAssocID="{05FDC065-681D-4182-8E72-FE63D0FEE09A}" presName="circleA" presStyleLbl="node1" presStyleIdx="0" presStyleCnt="3"/>
      <dgm:spPr>
        <a:noFill/>
        <a:ln>
          <a:noFill/>
        </a:ln>
      </dgm:spPr>
    </dgm:pt>
    <dgm:pt modelId="{BD911E10-8FE6-414A-85C7-75409614685A}" type="pres">
      <dgm:prSet presAssocID="{05FDC065-681D-4182-8E72-FE63D0FEE09A}" presName="spaceA" presStyleCnt="0"/>
      <dgm:spPr/>
    </dgm:pt>
    <dgm:pt modelId="{62F26080-35F6-4752-A592-D0C6C141D722}" type="pres">
      <dgm:prSet presAssocID="{53432D80-9867-48E0-A1B6-9F25A2970832}" presName="space" presStyleCnt="0"/>
      <dgm:spPr/>
    </dgm:pt>
    <dgm:pt modelId="{31E92D8A-3670-42C0-9DCB-7D0B6D392EA7}" type="pres">
      <dgm:prSet presAssocID="{94851E49-3B6F-4E02-9670-983E844757EE}" presName="compositeB" presStyleCnt="0"/>
      <dgm:spPr/>
    </dgm:pt>
    <dgm:pt modelId="{4A23191F-F03C-4CEA-8CF6-4F0C96217E91}" type="pres">
      <dgm:prSet presAssocID="{94851E49-3B6F-4E02-9670-983E844757EE}" presName="textB" presStyleLbl="revTx" presStyleIdx="1" presStyleCnt="3" custScaleX="138283">
        <dgm:presLayoutVars>
          <dgm:bulletEnabled val="1"/>
        </dgm:presLayoutVars>
      </dgm:prSet>
      <dgm:spPr/>
    </dgm:pt>
    <dgm:pt modelId="{E5397A2F-6944-4B52-8C60-69CB14953895}" type="pres">
      <dgm:prSet presAssocID="{94851E49-3B6F-4E02-9670-983E844757EE}" presName="circleB" presStyleLbl="node1" presStyleIdx="1" presStyleCnt="3"/>
      <dgm:spPr>
        <a:noFill/>
        <a:ln>
          <a:noFill/>
        </a:ln>
      </dgm:spPr>
    </dgm:pt>
    <dgm:pt modelId="{01C8A64E-521D-49BA-934D-57AF32FE032F}" type="pres">
      <dgm:prSet presAssocID="{94851E49-3B6F-4E02-9670-983E844757EE}" presName="spaceB" presStyleCnt="0"/>
      <dgm:spPr/>
    </dgm:pt>
    <dgm:pt modelId="{992EDD84-11CB-4F35-8FB6-8F44C79532EF}" type="pres">
      <dgm:prSet presAssocID="{3BF2225E-4D49-4A24-B9CC-60009FE34EAF}" presName="space" presStyleCnt="0"/>
      <dgm:spPr/>
    </dgm:pt>
    <dgm:pt modelId="{EB901898-BEE7-4780-A136-FF9D9D698403}" type="pres">
      <dgm:prSet presAssocID="{684CD61F-F14C-4475-BDB7-AE4DF7B41769}" presName="compositeA" presStyleCnt="0"/>
      <dgm:spPr/>
    </dgm:pt>
    <dgm:pt modelId="{9C7F88BD-CFCB-40EA-83B3-CC8BB717D4D6}" type="pres">
      <dgm:prSet presAssocID="{684CD61F-F14C-4475-BDB7-AE4DF7B41769}" presName="textA" presStyleLbl="revTx" presStyleIdx="2" presStyleCnt="3" custLinFactNeighborX="23248" custLinFactNeighborY="188">
        <dgm:presLayoutVars>
          <dgm:bulletEnabled val="1"/>
        </dgm:presLayoutVars>
      </dgm:prSet>
      <dgm:spPr/>
    </dgm:pt>
    <dgm:pt modelId="{0B7088D9-B585-4D11-8516-038CF9D5A898}" type="pres">
      <dgm:prSet presAssocID="{684CD61F-F14C-4475-BDB7-AE4DF7B41769}" presName="circleA" presStyleLbl="node1" presStyleIdx="2" presStyleCnt="3" custLinFactX="100000" custLinFactNeighborX="107739" custLinFactNeighborY="-23"/>
      <dgm:spPr>
        <a:noFill/>
        <a:ln>
          <a:noFill/>
        </a:ln>
      </dgm:spPr>
    </dgm:pt>
    <dgm:pt modelId="{BEB8D4F4-47CD-4C41-96D7-3AC727118761}" type="pres">
      <dgm:prSet presAssocID="{684CD61F-F14C-4475-BDB7-AE4DF7B41769}" presName="spaceA" presStyleCnt="0"/>
      <dgm:spPr/>
    </dgm:pt>
  </dgm:ptLst>
  <dgm:cxnLst>
    <dgm:cxn modelId="{C0BB3203-A8AC-4FC4-950B-87C6420FFB68}" type="presOf" srcId="{05FDC065-681D-4182-8E72-FE63D0FEE09A}" destId="{9F402F23-CC60-40A9-B4DC-AA7A9F41DB2E}" srcOrd="0" destOrd="0" presId="urn:microsoft.com/office/officeart/2005/8/layout/hProcess11"/>
    <dgm:cxn modelId="{13D0B314-776A-4479-A9D2-114F9E4AC9F1}" type="presOf" srcId="{684CD61F-F14C-4475-BDB7-AE4DF7B41769}" destId="{9C7F88BD-CFCB-40EA-83B3-CC8BB717D4D6}" srcOrd="0" destOrd="0" presId="urn:microsoft.com/office/officeart/2005/8/layout/hProcess11"/>
    <dgm:cxn modelId="{56E30D18-5E7F-455D-BDE6-04748B481835}" type="presOf" srcId="{94851E49-3B6F-4E02-9670-983E844757EE}" destId="{4A23191F-F03C-4CEA-8CF6-4F0C96217E91}" srcOrd="0" destOrd="0" presId="urn:microsoft.com/office/officeart/2005/8/layout/hProcess11"/>
    <dgm:cxn modelId="{16A1BDC2-C64A-441F-8DA1-76CFCF81F0A7}" srcId="{2F6F6EE4-CBB1-404D-968F-B9BA3820FA74}" destId="{94851E49-3B6F-4E02-9670-983E844757EE}" srcOrd="1" destOrd="0" parTransId="{6CDD2870-B28B-4950-9931-258B19FA500C}" sibTransId="{3BF2225E-4D49-4A24-B9CC-60009FE34EAF}"/>
    <dgm:cxn modelId="{68721BC8-1236-40D4-AB76-6431A9D647E8}" type="presOf" srcId="{2F6F6EE4-CBB1-404D-968F-B9BA3820FA74}" destId="{D136BAF9-5D59-4944-A3E6-E32026610FC4}" srcOrd="0" destOrd="0" presId="urn:microsoft.com/office/officeart/2005/8/layout/hProcess11"/>
    <dgm:cxn modelId="{B3AA6BD4-0633-4E5F-9A15-FE17D92BDB31}" srcId="{2F6F6EE4-CBB1-404D-968F-B9BA3820FA74}" destId="{684CD61F-F14C-4475-BDB7-AE4DF7B41769}" srcOrd="2" destOrd="0" parTransId="{E200A8C3-37C3-448A-BBF6-58409BC0461C}" sibTransId="{6D1A3613-3F65-4BEF-948E-FD132E2EBCC6}"/>
    <dgm:cxn modelId="{5C7E27F6-0C8D-4D7E-8C53-81F82A89A825}" srcId="{2F6F6EE4-CBB1-404D-968F-B9BA3820FA74}" destId="{05FDC065-681D-4182-8E72-FE63D0FEE09A}" srcOrd="0" destOrd="0" parTransId="{EE8136BC-D47A-4CE6-B6DC-CA09D1CACCF3}" sibTransId="{53432D80-9867-48E0-A1B6-9F25A2970832}"/>
    <dgm:cxn modelId="{2EF5A2A7-C20B-45FC-9C51-DE802CB397B6}" type="presParOf" srcId="{D136BAF9-5D59-4944-A3E6-E32026610FC4}" destId="{89AEEE75-6546-440C-AD5A-D8E8089D42CC}" srcOrd="0" destOrd="0" presId="urn:microsoft.com/office/officeart/2005/8/layout/hProcess11"/>
    <dgm:cxn modelId="{CC938278-B27D-46C9-BCB1-05AB3F67BDEC}" type="presParOf" srcId="{D136BAF9-5D59-4944-A3E6-E32026610FC4}" destId="{6461DF13-DF70-4475-8563-D9B096F43948}" srcOrd="1" destOrd="0" presId="urn:microsoft.com/office/officeart/2005/8/layout/hProcess11"/>
    <dgm:cxn modelId="{67013EF2-D6D6-417D-9347-C44F2CA61D77}" type="presParOf" srcId="{6461DF13-DF70-4475-8563-D9B096F43948}" destId="{D8FCC54C-1F6B-4EEC-8EDE-55E757C8CEF4}" srcOrd="0" destOrd="0" presId="urn:microsoft.com/office/officeart/2005/8/layout/hProcess11"/>
    <dgm:cxn modelId="{8BE71B4B-8D52-4C9C-9603-DB6CE006314E}" type="presParOf" srcId="{D8FCC54C-1F6B-4EEC-8EDE-55E757C8CEF4}" destId="{9F402F23-CC60-40A9-B4DC-AA7A9F41DB2E}" srcOrd="0" destOrd="0" presId="urn:microsoft.com/office/officeart/2005/8/layout/hProcess11"/>
    <dgm:cxn modelId="{5D163037-EE10-479F-9355-D252B7EC488C}" type="presParOf" srcId="{D8FCC54C-1F6B-4EEC-8EDE-55E757C8CEF4}" destId="{62C7FA08-5EC5-4565-A3F3-8E88FB04DF04}" srcOrd="1" destOrd="0" presId="urn:microsoft.com/office/officeart/2005/8/layout/hProcess11"/>
    <dgm:cxn modelId="{FF410689-9E18-4614-91BF-8F42596F524B}" type="presParOf" srcId="{D8FCC54C-1F6B-4EEC-8EDE-55E757C8CEF4}" destId="{BD911E10-8FE6-414A-85C7-75409614685A}" srcOrd="2" destOrd="0" presId="urn:microsoft.com/office/officeart/2005/8/layout/hProcess11"/>
    <dgm:cxn modelId="{01F373B7-5D68-4FC2-9270-EB9CEBE87A20}" type="presParOf" srcId="{6461DF13-DF70-4475-8563-D9B096F43948}" destId="{62F26080-35F6-4752-A592-D0C6C141D722}" srcOrd="1" destOrd="0" presId="urn:microsoft.com/office/officeart/2005/8/layout/hProcess11"/>
    <dgm:cxn modelId="{A3DFAE99-35FF-401B-AA54-00975A82C9DE}" type="presParOf" srcId="{6461DF13-DF70-4475-8563-D9B096F43948}" destId="{31E92D8A-3670-42C0-9DCB-7D0B6D392EA7}" srcOrd="2" destOrd="0" presId="urn:microsoft.com/office/officeart/2005/8/layout/hProcess11"/>
    <dgm:cxn modelId="{AC8E61C4-8994-41F8-87DC-650B6444EC62}" type="presParOf" srcId="{31E92D8A-3670-42C0-9DCB-7D0B6D392EA7}" destId="{4A23191F-F03C-4CEA-8CF6-4F0C96217E91}" srcOrd="0" destOrd="0" presId="urn:microsoft.com/office/officeart/2005/8/layout/hProcess11"/>
    <dgm:cxn modelId="{77E35B8B-6A03-434A-AD73-6657FD644135}" type="presParOf" srcId="{31E92D8A-3670-42C0-9DCB-7D0B6D392EA7}" destId="{E5397A2F-6944-4B52-8C60-69CB14953895}" srcOrd="1" destOrd="0" presId="urn:microsoft.com/office/officeart/2005/8/layout/hProcess11"/>
    <dgm:cxn modelId="{66BB250C-FE6D-4AAF-BB72-3884A6F40E8E}" type="presParOf" srcId="{31E92D8A-3670-42C0-9DCB-7D0B6D392EA7}" destId="{01C8A64E-521D-49BA-934D-57AF32FE032F}" srcOrd="2" destOrd="0" presId="urn:microsoft.com/office/officeart/2005/8/layout/hProcess11"/>
    <dgm:cxn modelId="{FBCD9E8B-FF0D-45EB-9F66-4C9003727DE7}" type="presParOf" srcId="{6461DF13-DF70-4475-8563-D9B096F43948}" destId="{992EDD84-11CB-4F35-8FB6-8F44C79532EF}" srcOrd="3" destOrd="0" presId="urn:microsoft.com/office/officeart/2005/8/layout/hProcess11"/>
    <dgm:cxn modelId="{8C4CA350-B951-4B6D-A38E-67B3707D3F1F}" type="presParOf" srcId="{6461DF13-DF70-4475-8563-D9B096F43948}" destId="{EB901898-BEE7-4780-A136-FF9D9D698403}" srcOrd="4" destOrd="0" presId="urn:microsoft.com/office/officeart/2005/8/layout/hProcess11"/>
    <dgm:cxn modelId="{69B34ACC-A0D4-4F52-984D-8EB13183AAB8}" type="presParOf" srcId="{EB901898-BEE7-4780-A136-FF9D9D698403}" destId="{9C7F88BD-CFCB-40EA-83B3-CC8BB717D4D6}" srcOrd="0" destOrd="0" presId="urn:microsoft.com/office/officeart/2005/8/layout/hProcess11"/>
    <dgm:cxn modelId="{49D686D9-B1A6-45F2-83BF-DFF55C4D7F84}" type="presParOf" srcId="{EB901898-BEE7-4780-A136-FF9D9D698403}" destId="{0B7088D9-B585-4D11-8516-038CF9D5A898}" srcOrd="1" destOrd="0" presId="urn:microsoft.com/office/officeart/2005/8/layout/hProcess11"/>
    <dgm:cxn modelId="{D090AC3F-0D81-4033-BE4D-0798920EF3D8}" type="presParOf" srcId="{EB901898-BEE7-4780-A136-FF9D9D698403}" destId="{BEB8D4F4-47CD-4C41-96D7-3AC727118761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F6F6EE4-CBB1-404D-968F-B9BA3820FA74}" type="doc">
      <dgm:prSet loTypeId="urn:microsoft.com/office/officeart/2005/8/layout/hProcess11" loCatId="process" qsTypeId="urn:microsoft.com/office/officeart/2005/8/quickstyle/simple1" qsCatId="simple" csTypeId="urn:microsoft.com/office/officeart/2005/8/colors/accent1_2" csCatId="accent1" phldr="1"/>
      <dgm:spPr/>
    </dgm:pt>
    <dgm:pt modelId="{05FDC065-681D-4182-8E72-FE63D0FEE09A}">
      <dgm:prSet phldrT="[Text]"/>
      <dgm:spPr/>
      <dgm:t>
        <a:bodyPr anchor="t"/>
        <a:lstStyle/>
        <a:p>
          <a:r>
            <a:rPr lang="en-US" dirty="0"/>
            <a:t>Retirement of the Space Shuttle (2011)</a:t>
          </a:r>
        </a:p>
      </dgm:t>
    </dgm:pt>
    <dgm:pt modelId="{EE8136BC-D47A-4CE6-B6DC-CA09D1CACCF3}" type="parTrans" cxnId="{5C7E27F6-0C8D-4D7E-8C53-81F82A89A825}">
      <dgm:prSet/>
      <dgm:spPr/>
      <dgm:t>
        <a:bodyPr/>
        <a:lstStyle/>
        <a:p>
          <a:endParaRPr lang="en-US"/>
        </a:p>
      </dgm:t>
    </dgm:pt>
    <dgm:pt modelId="{53432D80-9867-48E0-A1B6-9F25A2970832}" type="sibTrans" cxnId="{5C7E27F6-0C8D-4D7E-8C53-81F82A89A825}">
      <dgm:prSet/>
      <dgm:spPr/>
      <dgm:t>
        <a:bodyPr/>
        <a:lstStyle/>
        <a:p>
          <a:endParaRPr lang="en-US"/>
        </a:p>
      </dgm:t>
    </dgm:pt>
    <dgm:pt modelId="{684CD61F-F14C-4475-BDB7-AE4DF7B41769}">
      <dgm:prSet phldrT="[Text]"/>
      <dgm:spPr/>
      <dgm:t>
        <a:bodyPr anchor="t"/>
        <a:lstStyle/>
        <a:p>
          <a:r>
            <a:rPr lang="en-US" dirty="0"/>
            <a:t>SpaceX Crew Dragon (2020)</a:t>
          </a:r>
        </a:p>
      </dgm:t>
    </dgm:pt>
    <dgm:pt modelId="{E200A8C3-37C3-448A-BBF6-58409BC0461C}" type="parTrans" cxnId="{B3AA6BD4-0633-4E5F-9A15-FE17D92BDB31}">
      <dgm:prSet/>
      <dgm:spPr/>
      <dgm:t>
        <a:bodyPr/>
        <a:lstStyle/>
        <a:p>
          <a:endParaRPr lang="en-US"/>
        </a:p>
      </dgm:t>
    </dgm:pt>
    <dgm:pt modelId="{6D1A3613-3F65-4BEF-948E-FD132E2EBCC6}" type="sibTrans" cxnId="{B3AA6BD4-0633-4E5F-9A15-FE17D92BDB31}">
      <dgm:prSet/>
      <dgm:spPr/>
      <dgm:t>
        <a:bodyPr/>
        <a:lstStyle/>
        <a:p>
          <a:endParaRPr lang="en-US"/>
        </a:p>
      </dgm:t>
    </dgm:pt>
    <dgm:pt modelId="{94851E49-3B6F-4E02-9670-983E844757EE}">
      <dgm:prSet phldrT="[Text]"/>
      <dgm:spPr/>
      <dgm:t>
        <a:bodyPr/>
        <a:lstStyle/>
        <a:p>
          <a:r>
            <a:rPr lang="en-US" dirty="0"/>
            <a:t>Russian Soyuz spacecraft carries US astronauts to space &amp; back (2011-2020)</a:t>
          </a:r>
        </a:p>
      </dgm:t>
    </dgm:pt>
    <dgm:pt modelId="{3BF2225E-4D49-4A24-B9CC-60009FE34EAF}" type="sibTrans" cxnId="{16A1BDC2-C64A-441F-8DA1-76CFCF81F0A7}">
      <dgm:prSet/>
      <dgm:spPr/>
      <dgm:t>
        <a:bodyPr/>
        <a:lstStyle/>
        <a:p>
          <a:endParaRPr lang="en-US"/>
        </a:p>
      </dgm:t>
    </dgm:pt>
    <dgm:pt modelId="{6CDD2870-B28B-4950-9931-258B19FA500C}" type="parTrans" cxnId="{16A1BDC2-C64A-441F-8DA1-76CFCF81F0A7}">
      <dgm:prSet/>
      <dgm:spPr/>
      <dgm:t>
        <a:bodyPr/>
        <a:lstStyle/>
        <a:p>
          <a:endParaRPr lang="en-US"/>
        </a:p>
      </dgm:t>
    </dgm:pt>
    <dgm:pt modelId="{D136BAF9-5D59-4944-A3E6-E32026610FC4}" type="pres">
      <dgm:prSet presAssocID="{2F6F6EE4-CBB1-404D-968F-B9BA3820FA74}" presName="Name0" presStyleCnt="0">
        <dgm:presLayoutVars>
          <dgm:dir/>
          <dgm:resizeHandles val="exact"/>
        </dgm:presLayoutVars>
      </dgm:prSet>
      <dgm:spPr/>
    </dgm:pt>
    <dgm:pt modelId="{89AEEE75-6546-440C-AD5A-D8E8089D42CC}" type="pres">
      <dgm:prSet presAssocID="{2F6F6EE4-CBB1-404D-968F-B9BA3820FA74}" presName="arrow" presStyleLbl="bgShp" presStyleIdx="0" presStyleCnt="1"/>
      <dgm:spPr/>
    </dgm:pt>
    <dgm:pt modelId="{6461DF13-DF70-4475-8563-D9B096F43948}" type="pres">
      <dgm:prSet presAssocID="{2F6F6EE4-CBB1-404D-968F-B9BA3820FA74}" presName="points" presStyleCnt="0"/>
      <dgm:spPr/>
    </dgm:pt>
    <dgm:pt modelId="{D8FCC54C-1F6B-4EEC-8EDE-55E757C8CEF4}" type="pres">
      <dgm:prSet presAssocID="{05FDC065-681D-4182-8E72-FE63D0FEE09A}" presName="compositeA" presStyleCnt="0"/>
      <dgm:spPr/>
    </dgm:pt>
    <dgm:pt modelId="{9F402F23-CC60-40A9-B4DC-AA7A9F41DB2E}" type="pres">
      <dgm:prSet presAssocID="{05FDC065-681D-4182-8E72-FE63D0FEE09A}" presName="textA" presStyleLbl="revTx" presStyleIdx="0" presStyleCnt="3">
        <dgm:presLayoutVars>
          <dgm:bulletEnabled val="1"/>
        </dgm:presLayoutVars>
      </dgm:prSet>
      <dgm:spPr/>
    </dgm:pt>
    <dgm:pt modelId="{62C7FA08-5EC5-4565-A3F3-8E88FB04DF04}" type="pres">
      <dgm:prSet presAssocID="{05FDC065-681D-4182-8E72-FE63D0FEE09A}" presName="circleA" presStyleLbl="node1" presStyleIdx="0" presStyleCnt="3"/>
      <dgm:spPr/>
    </dgm:pt>
    <dgm:pt modelId="{BD911E10-8FE6-414A-85C7-75409614685A}" type="pres">
      <dgm:prSet presAssocID="{05FDC065-681D-4182-8E72-FE63D0FEE09A}" presName="spaceA" presStyleCnt="0"/>
      <dgm:spPr/>
    </dgm:pt>
    <dgm:pt modelId="{62F26080-35F6-4752-A592-D0C6C141D722}" type="pres">
      <dgm:prSet presAssocID="{53432D80-9867-48E0-A1B6-9F25A2970832}" presName="space" presStyleCnt="0"/>
      <dgm:spPr/>
    </dgm:pt>
    <dgm:pt modelId="{31E92D8A-3670-42C0-9DCB-7D0B6D392EA7}" type="pres">
      <dgm:prSet presAssocID="{94851E49-3B6F-4E02-9670-983E844757EE}" presName="compositeB" presStyleCnt="0"/>
      <dgm:spPr/>
    </dgm:pt>
    <dgm:pt modelId="{4A23191F-F03C-4CEA-8CF6-4F0C96217E91}" type="pres">
      <dgm:prSet presAssocID="{94851E49-3B6F-4E02-9670-983E844757EE}" presName="textB" presStyleLbl="revTx" presStyleIdx="1" presStyleCnt="3" custScaleX="138283">
        <dgm:presLayoutVars>
          <dgm:bulletEnabled val="1"/>
        </dgm:presLayoutVars>
      </dgm:prSet>
      <dgm:spPr/>
    </dgm:pt>
    <dgm:pt modelId="{E5397A2F-6944-4B52-8C60-69CB14953895}" type="pres">
      <dgm:prSet presAssocID="{94851E49-3B6F-4E02-9670-983E844757EE}" presName="circleB" presStyleLbl="node1" presStyleIdx="1" presStyleCnt="3"/>
      <dgm:spPr>
        <a:noFill/>
        <a:ln>
          <a:noFill/>
        </a:ln>
      </dgm:spPr>
    </dgm:pt>
    <dgm:pt modelId="{01C8A64E-521D-49BA-934D-57AF32FE032F}" type="pres">
      <dgm:prSet presAssocID="{94851E49-3B6F-4E02-9670-983E844757EE}" presName="spaceB" presStyleCnt="0"/>
      <dgm:spPr/>
    </dgm:pt>
    <dgm:pt modelId="{992EDD84-11CB-4F35-8FB6-8F44C79532EF}" type="pres">
      <dgm:prSet presAssocID="{3BF2225E-4D49-4A24-B9CC-60009FE34EAF}" presName="space" presStyleCnt="0"/>
      <dgm:spPr/>
    </dgm:pt>
    <dgm:pt modelId="{EB901898-BEE7-4780-A136-FF9D9D698403}" type="pres">
      <dgm:prSet presAssocID="{684CD61F-F14C-4475-BDB7-AE4DF7B41769}" presName="compositeA" presStyleCnt="0"/>
      <dgm:spPr/>
    </dgm:pt>
    <dgm:pt modelId="{9C7F88BD-CFCB-40EA-83B3-CC8BB717D4D6}" type="pres">
      <dgm:prSet presAssocID="{684CD61F-F14C-4475-BDB7-AE4DF7B41769}" presName="textA" presStyleLbl="revTx" presStyleIdx="2" presStyleCnt="3" custLinFactNeighborX="23248" custLinFactNeighborY="188">
        <dgm:presLayoutVars>
          <dgm:bulletEnabled val="1"/>
        </dgm:presLayoutVars>
      </dgm:prSet>
      <dgm:spPr/>
    </dgm:pt>
    <dgm:pt modelId="{0B7088D9-B585-4D11-8516-038CF9D5A898}" type="pres">
      <dgm:prSet presAssocID="{684CD61F-F14C-4475-BDB7-AE4DF7B41769}" presName="circleA" presStyleLbl="node1" presStyleIdx="2" presStyleCnt="3" custLinFactX="100000" custLinFactNeighborX="107739" custLinFactNeighborY="-23"/>
      <dgm:spPr>
        <a:noFill/>
        <a:ln>
          <a:noFill/>
        </a:ln>
      </dgm:spPr>
    </dgm:pt>
    <dgm:pt modelId="{BEB8D4F4-47CD-4C41-96D7-3AC727118761}" type="pres">
      <dgm:prSet presAssocID="{684CD61F-F14C-4475-BDB7-AE4DF7B41769}" presName="spaceA" presStyleCnt="0"/>
      <dgm:spPr/>
    </dgm:pt>
  </dgm:ptLst>
  <dgm:cxnLst>
    <dgm:cxn modelId="{C0BB3203-A8AC-4FC4-950B-87C6420FFB68}" type="presOf" srcId="{05FDC065-681D-4182-8E72-FE63D0FEE09A}" destId="{9F402F23-CC60-40A9-B4DC-AA7A9F41DB2E}" srcOrd="0" destOrd="0" presId="urn:microsoft.com/office/officeart/2005/8/layout/hProcess11"/>
    <dgm:cxn modelId="{13D0B314-776A-4479-A9D2-114F9E4AC9F1}" type="presOf" srcId="{684CD61F-F14C-4475-BDB7-AE4DF7B41769}" destId="{9C7F88BD-CFCB-40EA-83B3-CC8BB717D4D6}" srcOrd="0" destOrd="0" presId="urn:microsoft.com/office/officeart/2005/8/layout/hProcess11"/>
    <dgm:cxn modelId="{56E30D18-5E7F-455D-BDE6-04748B481835}" type="presOf" srcId="{94851E49-3B6F-4E02-9670-983E844757EE}" destId="{4A23191F-F03C-4CEA-8CF6-4F0C96217E91}" srcOrd="0" destOrd="0" presId="urn:microsoft.com/office/officeart/2005/8/layout/hProcess11"/>
    <dgm:cxn modelId="{16A1BDC2-C64A-441F-8DA1-76CFCF81F0A7}" srcId="{2F6F6EE4-CBB1-404D-968F-B9BA3820FA74}" destId="{94851E49-3B6F-4E02-9670-983E844757EE}" srcOrd="1" destOrd="0" parTransId="{6CDD2870-B28B-4950-9931-258B19FA500C}" sibTransId="{3BF2225E-4D49-4A24-B9CC-60009FE34EAF}"/>
    <dgm:cxn modelId="{68721BC8-1236-40D4-AB76-6431A9D647E8}" type="presOf" srcId="{2F6F6EE4-CBB1-404D-968F-B9BA3820FA74}" destId="{D136BAF9-5D59-4944-A3E6-E32026610FC4}" srcOrd="0" destOrd="0" presId="urn:microsoft.com/office/officeart/2005/8/layout/hProcess11"/>
    <dgm:cxn modelId="{B3AA6BD4-0633-4E5F-9A15-FE17D92BDB31}" srcId="{2F6F6EE4-CBB1-404D-968F-B9BA3820FA74}" destId="{684CD61F-F14C-4475-BDB7-AE4DF7B41769}" srcOrd="2" destOrd="0" parTransId="{E200A8C3-37C3-448A-BBF6-58409BC0461C}" sibTransId="{6D1A3613-3F65-4BEF-948E-FD132E2EBCC6}"/>
    <dgm:cxn modelId="{5C7E27F6-0C8D-4D7E-8C53-81F82A89A825}" srcId="{2F6F6EE4-CBB1-404D-968F-B9BA3820FA74}" destId="{05FDC065-681D-4182-8E72-FE63D0FEE09A}" srcOrd="0" destOrd="0" parTransId="{EE8136BC-D47A-4CE6-B6DC-CA09D1CACCF3}" sibTransId="{53432D80-9867-48E0-A1B6-9F25A2970832}"/>
    <dgm:cxn modelId="{2EF5A2A7-C20B-45FC-9C51-DE802CB397B6}" type="presParOf" srcId="{D136BAF9-5D59-4944-A3E6-E32026610FC4}" destId="{89AEEE75-6546-440C-AD5A-D8E8089D42CC}" srcOrd="0" destOrd="0" presId="urn:microsoft.com/office/officeart/2005/8/layout/hProcess11"/>
    <dgm:cxn modelId="{CC938278-B27D-46C9-BCB1-05AB3F67BDEC}" type="presParOf" srcId="{D136BAF9-5D59-4944-A3E6-E32026610FC4}" destId="{6461DF13-DF70-4475-8563-D9B096F43948}" srcOrd="1" destOrd="0" presId="urn:microsoft.com/office/officeart/2005/8/layout/hProcess11"/>
    <dgm:cxn modelId="{67013EF2-D6D6-417D-9347-C44F2CA61D77}" type="presParOf" srcId="{6461DF13-DF70-4475-8563-D9B096F43948}" destId="{D8FCC54C-1F6B-4EEC-8EDE-55E757C8CEF4}" srcOrd="0" destOrd="0" presId="urn:microsoft.com/office/officeart/2005/8/layout/hProcess11"/>
    <dgm:cxn modelId="{8BE71B4B-8D52-4C9C-9603-DB6CE006314E}" type="presParOf" srcId="{D8FCC54C-1F6B-4EEC-8EDE-55E757C8CEF4}" destId="{9F402F23-CC60-40A9-B4DC-AA7A9F41DB2E}" srcOrd="0" destOrd="0" presId="urn:microsoft.com/office/officeart/2005/8/layout/hProcess11"/>
    <dgm:cxn modelId="{5D163037-EE10-479F-9355-D252B7EC488C}" type="presParOf" srcId="{D8FCC54C-1F6B-4EEC-8EDE-55E757C8CEF4}" destId="{62C7FA08-5EC5-4565-A3F3-8E88FB04DF04}" srcOrd="1" destOrd="0" presId="urn:microsoft.com/office/officeart/2005/8/layout/hProcess11"/>
    <dgm:cxn modelId="{FF410689-9E18-4614-91BF-8F42596F524B}" type="presParOf" srcId="{D8FCC54C-1F6B-4EEC-8EDE-55E757C8CEF4}" destId="{BD911E10-8FE6-414A-85C7-75409614685A}" srcOrd="2" destOrd="0" presId="urn:microsoft.com/office/officeart/2005/8/layout/hProcess11"/>
    <dgm:cxn modelId="{01F373B7-5D68-4FC2-9270-EB9CEBE87A20}" type="presParOf" srcId="{6461DF13-DF70-4475-8563-D9B096F43948}" destId="{62F26080-35F6-4752-A592-D0C6C141D722}" srcOrd="1" destOrd="0" presId="urn:microsoft.com/office/officeart/2005/8/layout/hProcess11"/>
    <dgm:cxn modelId="{A3DFAE99-35FF-401B-AA54-00975A82C9DE}" type="presParOf" srcId="{6461DF13-DF70-4475-8563-D9B096F43948}" destId="{31E92D8A-3670-42C0-9DCB-7D0B6D392EA7}" srcOrd="2" destOrd="0" presId="urn:microsoft.com/office/officeart/2005/8/layout/hProcess11"/>
    <dgm:cxn modelId="{AC8E61C4-8994-41F8-87DC-650B6444EC62}" type="presParOf" srcId="{31E92D8A-3670-42C0-9DCB-7D0B6D392EA7}" destId="{4A23191F-F03C-4CEA-8CF6-4F0C96217E91}" srcOrd="0" destOrd="0" presId="urn:microsoft.com/office/officeart/2005/8/layout/hProcess11"/>
    <dgm:cxn modelId="{77E35B8B-6A03-434A-AD73-6657FD644135}" type="presParOf" srcId="{31E92D8A-3670-42C0-9DCB-7D0B6D392EA7}" destId="{E5397A2F-6944-4B52-8C60-69CB14953895}" srcOrd="1" destOrd="0" presId="urn:microsoft.com/office/officeart/2005/8/layout/hProcess11"/>
    <dgm:cxn modelId="{66BB250C-FE6D-4AAF-BB72-3884A6F40E8E}" type="presParOf" srcId="{31E92D8A-3670-42C0-9DCB-7D0B6D392EA7}" destId="{01C8A64E-521D-49BA-934D-57AF32FE032F}" srcOrd="2" destOrd="0" presId="urn:microsoft.com/office/officeart/2005/8/layout/hProcess11"/>
    <dgm:cxn modelId="{FBCD9E8B-FF0D-45EB-9F66-4C9003727DE7}" type="presParOf" srcId="{6461DF13-DF70-4475-8563-D9B096F43948}" destId="{992EDD84-11CB-4F35-8FB6-8F44C79532EF}" srcOrd="3" destOrd="0" presId="urn:microsoft.com/office/officeart/2005/8/layout/hProcess11"/>
    <dgm:cxn modelId="{8C4CA350-B951-4B6D-A38E-67B3707D3F1F}" type="presParOf" srcId="{6461DF13-DF70-4475-8563-D9B096F43948}" destId="{EB901898-BEE7-4780-A136-FF9D9D698403}" srcOrd="4" destOrd="0" presId="urn:microsoft.com/office/officeart/2005/8/layout/hProcess11"/>
    <dgm:cxn modelId="{69B34ACC-A0D4-4F52-984D-8EB13183AAB8}" type="presParOf" srcId="{EB901898-BEE7-4780-A136-FF9D9D698403}" destId="{9C7F88BD-CFCB-40EA-83B3-CC8BB717D4D6}" srcOrd="0" destOrd="0" presId="urn:microsoft.com/office/officeart/2005/8/layout/hProcess11"/>
    <dgm:cxn modelId="{49D686D9-B1A6-45F2-83BF-DFF55C4D7F84}" type="presParOf" srcId="{EB901898-BEE7-4780-A136-FF9D9D698403}" destId="{0B7088D9-B585-4D11-8516-038CF9D5A898}" srcOrd="1" destOrd="0" presId="urn:microsoft.com/office/officeart/2005/8/layout/hProcess11"/>
    <dgm:cxn modelId="{D090AC3F-0D81-4033-BE4D-0798920EF3D8}" type="presParOf" srcId="{EB901898-BEE7-4780-A136-FF9D9D698403}" destId="{BEB8D4F4-47CD-4C41-96D7-3AC727118761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F6F6EE4-CBB1-404D-968F-B9BA3820FA74}" type="doc">
      <dgm:prSet loTypeId="urn:microsoft.com/office/officeart/2005/8/layout/hProcess11" loCatId="process" qsTypeId="urn:microsoft.com/office/officeart/2005/8/quickstyle/simple1" qsCatId="simple" csTypeId="urn:microsoft.com/office/officeart/2005/8/colors/accent1_2" csCatId="accent1" phldr="1"/>
      <dgm:spPr/>
    </dgm:pt>
    <dgm:pt modelId="{05FDC065-681D-4182-8E72-FE63D0FEE09A}">
      <dgm:prSet phldrT="[Text]"/>
      <dgm:spPr/>
      <dgm:t>
        <a:bodyPr anchor="t"/>
        <a:lstStyle/>
        <a:p>
          <a:r>
            <a:rPr lang="en-US" dirty="0"/>
            <a:t>Retirement of the Space Shuttle (2011)</a:t>
          </a:r>
        </a:p>
      </dgm:t>
    </dgm:pt>
    <dgm:pt modelId="{EE8136BC-D47A-4CE6-B6DC-CA09D1CACCF3}" type="parTrans" cxnId="{5C7E27F6-0C8D-4D7E-8C53-81F82A89A825}">
      <dgm:prSet/>
      <dgm:spPr/>
      <dgm:t>
        <a:bodyPr/>
        <a:lstStyle/>
        <a:p>
          <a:endParaRPr lang="en-US"/>
        </a:p>
      </dgm:t>
    </dgm:pt>
    <dgm:pt modelId="{53432D80-9867-48E0-A1B6-9F25A2970832}" type="sibTrans" cxnId="{5C7E27F6-0C8D-4D7E-8C53-81F82A89A825}">
      <dgm:prSet/>
      <dgm:spPr/>
      <dgm:t>
        <a:bodyPr/>
        <a:lstStyle/>
        <a:p>
          <a:endParaRPr lang="en-US"/>
        </a:p>
      </dgm:t>
    </dgm:pt>
    <dgm:pt modelId="{684CD61F-F14C-4475-BDB7-AE4DF7B41769}">
      <dgm:prSet phldrT="[Text]"/>
      <dgm:spPr/>
      <dgm:t>
        <a:bodyPr anchor="t"/>
        <a:lstStyle/>
        <a:p>
          <a:r>
            <a:rPr lang="en-US" dirty="0"/>
            <a:t>SpaceX Crew Dragon (2020)</a:t>
          </a:r>
        </a:p>
      </dgm:t>
    </dgm:pt>
    <dgm:pt modelId="{E200A8C3-37C3-448A-BBF6-58409BC0461C}" type="parTrans" cxnId="{B3AA6BD4-0633-4E5F-9A15-FE17D92BDB31}">
      <dgm:prSet/>
      <dgm:spPr/>
      <dgm:t>
        <a:bodyPr/>
        <a:lstStyle/>
        <a:p>
          <a:endParaRPr lang="en-US"/>
        </a:p>
      </dgm:t>
    </dgm:pt>
    <dgm:pt modelId="{6D1A3613-3F65-4BEF-948E-FD132E2EBCC6}" type="sibTrans" cxnId="{B3AA6BD4-0633-4E5F-9A15-FE17D92BDB31}">
      <dgm:prSet/>
      <dgm:spPr/>
      <dgm:t>
        <a:bodyPr/>
        <a:lstStyle/>
        <a:p>
          <a:endParaRPr lang="en-US"/>
        </a:p>
      </dgm:t>
    </dgm:pt>
    <dgm:pt modelId="{94851E49-3B6F-4E02-9670-983E844757EE}">
      <dgm:prSet phldrT="[Text]"/>
      <dgm:spPr/>
      <dgm:t>
        <a:bodyPr/>
        <a:lstStyle/>
        <a:p>
          <a:r>
            <a:rPr lang="en-US" dirty="0"/>
            <a:t>Russian Soyuz spacecraft carries US astronauts to space &amp; back (2011-2020)</a:t>
          </a:r>
        </a:p>
      </dgm:t>
    </dgm:pt>
    <dgm:pt modelId="{3BF2225E-4D49-4A24-B9CC-60009FE34EAF}" type="sibTrans" cxnId="{16A1BDC2-C64A-441F-8DA1-76CFCF81F0A7}">
      <dgm:prSet/>
      <dgm:spPr/>
      <dgm:t>
        <a:bodyPr/>
        <a:lstStyle/>
        <a:p>
          <a:endParaRPr lang="en-US"/>
        </a:p>
      </dgm:t>
    </dgm:pt>
    <dgm:pt modelId="{6CDD2870-B28B-4950-9931-258B19FA500C}" type="parTrans" cxnId="{16A1BDC2-C64A-441F-8DA1-76CFCF81F0A7}">
      <dgm:prSet/>
      <dgm:spPr/>
      <dgm:t>
        <a:bodyPr/>
        <a:lstStyle/>
        <a:p>
          <a:endParaRPr lang="en-US"/>
        </a:p>
      </dgm:t>
    </dgm:pt>
    <dgm:pt modelId="{D136BAF9-5D59-4944-A3E6-E32026610FC4}" type="pres">
      <dgm:prSet presAssocID="{2F6F6EE4-CBB1-404D-968F-B9BA3820FA74}" presName="Name0" presStyleCnt="0">
        <dgm:presLayoutVars>
          <dgm:dir/>
          <dgm:resizeHandles val="exact"/>
        </dgm:presLayoutVars>
      </dgm:prSet>
      <dgm:spPr/>
    </dgm:pt>
    <dgm:pt modelId="{89AEEE75-6546-440C-AD5A-D8E8089D42CC}" type="pres">
      <dgm:prSet presAssocID="{2F6F6EE4-CBB1-404D-968F-B9BA3820FA74}" presName="arrow" presStyleLbl="bgShp" presStyleIdx="0" presStyleCnt="1"/>
      <dgm:spPr/>
    </dgm:pt>
    <dgm:pt modelId="{6461DF13-DF70-4475-8563-D9B096F43948}" type="pres">
      <dgm:prSet presAssocID="{2F6F6EE4-CBB1-404D-968F-B9BA3820FA74}" presName="points" presStyleCnt="0"/>
      <dgm:spPr/>
    </dgm:pt>
    <dgm:pt modelId="{D8FCC54C-1F6B-4EEC-8EDE-55E757C8CEF4}" type="pres">
      <dgm:prSet presAssocID="{05FDC065-681D-4182-8E72-FE63D0FEE09A}" presName="compositeA" presStyleCnt="0"/>
      <dgm:spPr/>
    </dgm:pt>
    <dgm:pt modelId="{9F402F23-CC60-40A9-B4DC-AA7A9F41DB2E}" type="pres">
      <dgm:prSet presAssocID="{05FDC065-681D-4182-8E72-FE63D0FEE09A}" presName="textA" presStyleLbl="revTx" presStyleIdx="0" presStyleCnt="3">
        <dgm:presLayoutVars>
          <dgm:bulletEnabled val="1"/>
        </dgm:presLayoutVars>
      </dgm:prSet>
      <dgm:spPr/>
    </dgm:pt>
    <dgm:pt modelId="{62C7FA08-5EC5-4565-A3F3-8E88FB04DF04}" type="pres">
      <dgm:prSet presAssocID="{05FDC065-681D-4182-8E72-FE63D0FEE09A}" presName="circleA" presStyleLbl="node1" presStyleIdx="0" presStyleCnt="3"/>
      <dgm:spPr/>
    </dgm:pt>
    <dgm:pt modelId="{BD911E10-8FE6-414A-85C7-75409614685A}" type="pres">
      <dgm:prSet presAssocID="{05FDC065-681D-4182-8E72-FE63D0FEE09A}" presName="spaceA" presStyleCnt="0"/>
      <dgm:spPr/>
    </dgm:pt>
    <dgm:pt modelId="{62F26080-35F6-4752-A592-D0C6C141D722}" type="pres">
      <dgm:prSet presAssocID="{53432D80-9867-48E0-A1B6-9F25A2970832}" presName="space" presStyleCnt="0"/>
      <dgm:spPr/>
    </dgm:pt>
    <dgm:pt modelId="{31E92D8A-3670-42C0-9DCB-7D0B6D392EA7}" type="pres">
      <dgm:prSet presAssocID="{94851E49-3B6F-4E02-9670-983E844757EE}" presName="compositeB" presStyleCnt="0"/>
      <dgm:spPr/>
    </dgm:pt>
    <dgm:pt modelId="{4A23191F-F03C-4CEA-8CF6-4F0C96217E91}" type="pres">
      <dgm:prSet presAssocID="{94851E49-3B6F-4E02-9670-983E844757EE}" presName="textB" presStyleLbl="revTx" presStyleIdx="1" presStyleCnt="3" custScaleX="138283">
        <dgm:presLayoutVars>
          <dgm:bulletEnabled val="1"/>
        </dgm:presLayoutVars>
      </dgm:prSet>
      <dgm:spPr/>
    </dgm:pt>
    <dgm:pt modelId="{E5397A2F-6944-4B52-8C60-69CB14953895}" type="pres">
      <dgm:prSet presAssocID="{94851E49-3B6F-4E02-9670-983E844757EE}" presName="circleB" presStyleLbl="node1" presStyleIdx="1" presStyleCnt="3"/>
      <dgm:spPr>
        <a:noFill/>
        <a:ln>
          <a:noFill/>
        </a:ln>
      </dgm:spPr>
    </dgm:pt>
    <dgm:pt modelId="{01C8A64E-521D-49BA-934D-57AF32FE032F}" type="pres">
      <dgm:prSet presAssocID="{94851E49-3B6F-4E02-9670-983E844757EE}" presName="spaceB" presStyleCnt="0"/>
      <dgm:spPr/>
    </dgm:pt>
    <dgm:pt modelId="{992EDD84-11CB-4F35-8FB6-8F44C79532EF}" type="pres">
      <dgm:prSet presAssocID="{3BF2225E-4D49-4A24-B9CC-60009FE34EAF}" presName="space" presStyleCnt="0"/>
      <dgm:spPr/>
    </dgm:pt>
    <dgm:pt modelId="{EB901898-BEE7-4780-A136-FF9D9D698403}" type="pres">
      <dgm:prSet presAssocID="{684CD61F-F14C-4475-BDB7-AE4DF7B41769}" presName="compositeA" presStyleCnt="0"/>
      <dgm:spPr/>
    </dgm:pt>
    <dgm:pt modelId="{9C7F88BD-CFCB-40EA-83B3-CC8BB717D4D6}" type="pres">
      <dgm:prSet presAssocID="{684CD61F-F14C-4475-BDB7-AE4DF7B41769}" presName="textA" presStyleLbl="revTx" presStyleIdx="2" presStyleCnt="3" custLinFactNeighborX="23248" custLinFactNeighborY="188">
        <dgm:presLayoutVars>
          <dgm:bulletEnabled val="1"/>
        </dgm:presLayoutVars>
      </dgm:prSet>
      <dgm:spPr/>
    </dgm:pt>
    <dgm:pt modelId="{0B7088D9-B585-4D11-8516-038CF9D5A898}" type="pres">
      <dgm:prSet presAssocID="{684CD61F-F14C-4475-BDB7-AE4DF7B41769}" presName="circleA" presStyleLbl="node1" presStyleIdx="2" presStyleCnt="3" custLinFactX="100000" custLinFactNeighborX="107739" custLinFactNeighborY="-23"/>
      <dgm:spPr>
        <a:noFill/>
        <a:ln>
          <a:noFill/>
        </a:ln>
      </dgm:spPr>
    </dgm:pt>
    <dgm:pt modelId="{BEB8D4F4-47CD-4C41-96D7-3AC727118761}" type="pres">
      <dgm:prSet presAssocID="{684CD61F-F14C-4475-BDB7-AE4DF7B41769}" presName="spaceA" presStyleCnt="0"/>
      <dgm:spPr/>
    </dgm:pt>
  </dgm:ptLst>
  <dgm:cxnLst>
    <dgm:cxn modelId="{C0BB3203-A8AC-4FC4-950B-87C6420FFB68}" type="presOf" srcId="{05FDC065-681D-4182-8E72-FE63D0FEE09A}" destId="{9F402F23-CC60-40A9-B4DC-AA7A9F41DB2E}" srcOrd="0" destOrd="0" presId="urn:microsoft.com/office/officeart/2005/8/layout/hProcess11"/>
    <dgm:cxn modelId="{13D0B314-776A-4479-A9D2-114F9E4AC9F1}" type="presOf" srcId="{684CD61F-F14C-4475-BDB7-AE4DF7B41769}" destId="{9C7F88BD-CFCB-40EA-83B3-CC8BB717D4D6}" srcOrd="0" destOrd="0" presId="urn:microsoft.com/office/officeart/2005/8/layout/hProcess11"/>
    <dgm:cxn modelId="{56E30D18-5E7F-455D-BDE6-04748B481835}" type="presOf" srcId="{94851E49-3B6F-4E02-9670-983E844757EE}" destId="{4A23191F-F03C-4CEA-8CF6-4F0C96217E91}" srcOrd="0" destOrd="0" presId="urn:microsoft.com/office/officeart/2005/8/layout/hProcess11"/>
    <dgm:cxn modelId="{16A1BDC2-C64A-441F-8DA1-76CFCF81F0A7}" srcId="{2F6F6EE4-CBB1-404D-968F-B9BA3820FA74}" destId="{94851E49-3B6F-4E02-9670-983E844757EE}" srcOrd="1" destOrd="0" parTransId="{6CDD2870-B28B-4950-9931-258B19FA500C}" sibTransId="{3BF2225E-4D49-4A24-B9CC-60009FE34EAF}"/>
    <dgm:cxn modelId="{68721BC8-1236-40D4-AB76-6431A9D647E8}" type="presOf" srcId="{2F6F6EE4-CBB1-404D-968F-B9BA3820FA74}" destId="{D136BAF9-5D59-4944-A3E6-E32026610FC4}" srcOrd="0" destOrd="0" presId="urn:microsoft.com/office/officeart/2005/8/layout/hProcess11"/>
    <dgm:cxn modelId="{B3AA6BD4-0633-4E5F-9A15-FE17D92BDB31}" srcId="{2F6F6EE4-CBB1-404D-968F-B9BA3820FA74}" destId="{684CD61F-F14C-4475-BDB7-AE4DF7B41769}" srcOrd="2" destOrd="0" parTransId="{E200A8C3-37C3-448A-BBF6-58409BC0461C}" sibTransId="{6D1A3613-3F65-4BEF-948E-FD132E2EBCC6}"/>
    <dgm:cxn modelId="{5C7E27F6-0C8D-4D7E-8C53-81F82A89A825}" srcId="{2F6F6EE4-CBB1-404D-968F-B9BA3820FA74}" destId="{05FDC065-681D-4182-8E72-FE63D0FEE09A}" srcOrd="0" destOrd="0" parTransId="{EE8136BC-D47A-4CE6-B6DC-CA09D1CACCF3}" sibTransId="{53432D80-9867-48E0-A1B6-9F25A2970832}"/>
    <dgm:cxn modelId="{2EF5A2A7-C20B-45FC-9C51-DE802CB397B6}" type="presParOf" srcId="{D136BAF9-5D59-4944-A3E6-E32026610FC4}" destId="{89AEEE75-6546-440C-AD5A-D8E8089D42CC}" srcOrd="0" destOrd="0" presId="urn:microsoft.com/office/officeart/2005/8/layout/hProcess11"/>
    <dgm:cxn modelId="{CC938278-B27D-46C9-BCB1-05AB3F67BDEC}" type="presParOf" srcId="{D136BAF9-5D59-4944-A3E6-E32026610FC4}" destId="{6461DF13-DF70-4475-8563-D9B096F43948}" srcOrd="1" destOrd="0" presId="urn:microsoft.com/office/officeart/2005/8/layout/hProcess11"/>
    <dgm:cxn modelId="{67013EF2-D6D6-417D-9347-C44F2CA61D77}" type="presParOf" srcId="{6461DF13-DF70-4475-8563-D9B096F43948}" destId="{D8FCC54C-1F6B-4EEC-8EDE-55E757C8CEF4}" srcOrd="0" destOrd="0" presId="urn:microsoft.com/office/officeart/2005/8/layout/hProcess11"/>
    <dgm:cxn modelId="{8BE71B4B-8D52-4C9C-9603-DB6CE006314E}" type="presParOf" srcId="{D8FCC54C-1F6B-4EEC-8EDE-55E757C8CEF4}" destId="{9F402F23-CC60-40A9-B4DC-AA7A9F41DB2E}" srcOrd="0" destOrd="0" presId="urn:microsoft.com/office/officeart/2005/8/layout/hProcess11"/>
    <dgm:cxn modelId="{5D163037-EE10-479F-9355-D252B7EC488C}" type="presParOf" srcId="{D8FCC54C-1F6B-4EEC-8EDE-55E757C8CEF4}" destId="{62C7FA08-5EC5-4565-A3F3-8E88FB04DF04}" srcOrd="1" destOrd="0" presId="urn:microsoft.com/office/officeart/2005/8/layout/hProcess11"/>
    <dgm:cxn modelId="{FF410689-9E18-4614-91BF-8F42596F524B}" type="presParOf" srcId="{D8FCC54C-1F6B-4EEC-8EDE-55E757C8CEF4}" destId="{BD911E10-8FE6-414A-85C7-75409614685A}" srcOrd="2" destOrd="0" presId="urn:microsoft.com/office/officeart/2005/8/layout/hProcess11"/>
    <dgm:cxn modelId="{01F373B7-5D68-4FC2-9270-EB9CEBE87A20}" type="presParOf" srcId="{6461DF13-DF70-4475-8563-D9B096F43948}" destId="{62F26080-35F6-4752-A592-D0C6C141D722}" srcOrd="1" destOrd="0" presId="urn:microsoft.com/office/officeart/2005/8/layout/hProcess11"/>
    <dgm:cxn modelId="{A3DFAE99-35FF-401B-AA54-00975A82C9DE}" type="presParOf" srcId="{6461DF13-DF70-4475-8563-D9B096F43948}" destId="{31E92D8A-3670-42C0-9DCB-7D0B6D392EA7}" srcOrd="2" destOrd="0" presId="urn:microsoft.com/office/officeart/2005/8/layout/hProcess11"/>
    <dgm:cxn modelId="{AC8E61C4-8994-41F8-87DC-650B6444EC62}" type="presParOf" srcId="{31E92D8A-3670-42C0-9DCB-7D0B6D392EA7}" destId="{4A23191F-F03C-4CEA-8CF6-4F0C96217E91}" srcOrd="0" destOrd="0" presId="urn:microsoft.com/office/officeart/2005/8/layout/hProcess11"/>
    <dgm:cxn modelId="{77E35B8B-6A03-434A-AD73-6657FD644135}" type="presParOf" srcId="{31E92D8A-3670-42C0-9DCB-7D0B6D392EA7}" destId="{E5397A2F-6944-4B52-8C60-69CB14953895}" srcOrd="1" destOrd="0" presId="urn:microsoft.com/office/officeart/2005/8/layout/hProcess11"/>
    <dgm:cxn modelId="{66BB250C-FE6D-4AAF-BB72-3884A6F40E8E}" type="presParOf" srcId="{31E92D8A-3670-42C0-9DCB-7D0B6D392EA7}" destId="{01C8A64E-521D-49BA-934D-57AF32FE032F}" srcOrd="2" destOrd="0" presId="urn:microsoft.com/office/officeart/2005/8/layout/hProcess11"/>
    <dgm:cxn modelId="{FBCD9E8B-FF0D-45EB-9F66-4C9003727DE7}" type="presParOf" srcId="{6461DF13-DF70-4475-8563-D9B096F43948}" destId="{992EDD84-11CB-4F35-8FB6-8F44C79532EF}" srcOrd="3" destOrd="0" presId="urn:microsoft.com/office/officeart/2005/8/layout/hProcess11"/>
    <dgm:cxn modelId="{8C4CA350-B951-4B6D-A38E-67B3707D3F1F}" type="presParOf" srcId="{6461DF13-DF70-4475-8563-D9B096F43948}" destId="{EB901898-BEE7-4780-A136-FF9D9D698403}" srcOrd="4" destOrd="0" presId="urn:microsoft.com/office/officeart/2005/8/layout/hProcess11"/>
    <dgm:cxn modelId="{69B34ACC-A0D4-4F52-984D-8EB13183AAB8}" type="presParOf" srcId="{EB901898-BEE7-4780-A136-FF9D9D698403}" destId="{9C7F88BD-CFCB-40EA-83B3-CC8BB717D4D6}" srcOrd="0" destOrd="0" presId="urn:microsoft.com/office/officeart/2005/8/layout/hProcess11"/>
    <dgm:cxn modelId="{49D686D9-B1A6-45F2-83BF-DFF55C4D7F84}" type="presParOf" srcId="{EB901898-BEE7-4780-A136-FF9D9D698403}" destId="{0B7088D9-B585-4D11-8516-038CF9D5A898}" srcOrd="1" destOrd="0" presId="urn:microsoft.com/office/officeart/2005/8/layout/hProcess11"/>
    <dgm:cxn modelId="{D090AC3F-0D81-4033-BE4D-0798920EF3D8}" type="presParOf" srcId="{EB901898-BEE7-4780-A136-FF9D9D698403}" destId="{BEB8D4F4-47CD-4C41-96D7-3AC727118761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F6F6EE4-CBB1-404D-968F-B9BA3820FA74}" type="doc">
      <dgm:prSet loTypeId="urn:microsoft.com/office/officeart/2005/8/layout/hProcess11" loCatId="process" qsTypeId="urn:microsoft.com/office/officeart/2005/8/quickstyle/simple1" qsCatId="simple" csTypeId="urn:microsoft.com/office/officeart/2005/8/colors/accent1_2" csCatId="accent1" phldr="1"/>
      <dgm:spPr/>
    </dgm:pt>
    <dgm:pt modelId="{05FDC065-681D-4182-8E72-FE63D0FEE09A}">
      <dgm:prSet phldrT="[Text]"/>
      <dgm:spPr/>
      <dgm:t>
        <a:bodyPr anchor="t"/>
        <a:lstStyle/>
        <a:p>
          <a:r>
            <a:rPr lang="en-US" dirty="0"/>
            <a:t>Retirement of the Space Shuttle (2011)</a:t>
          </a:r>
        </a:p>
      </dgm:t>
    </dgm:pt>
    <dgm:pt modelId="{EE8136BC-D47A-4CE6-B6DC-CA09D1CACCF3}" type="parTrans" cxnId="{5C7E27F6-0C8D-4D7E-8C53-81F82A89A825}">
      <dgm:prSet/>
      <dgm:spPr/>
      <dgm:t>
        <a:bodyPr/>
        <a:lstStyle/>
        <a:p>
          <a:endParaRPr lang="en-US"/>
        </a:p>
      </dgm:t>
    </dgm:pt>
    <dgm:pt modelId="{53432D80-9867-48E0-A1B6-9F25A2970832}" type="sibTrans" cxnId="{5C7E27F6-0C8D-4D7E-8C53-81F82A89A825}">
      <dgm:prSet/>
      <dgm:spPr/>
      <dgm:t>
        <a:bodyPr/>
        <a:lstStyle/>
        <a:p>
          <a:endParaRPr lang="en-US"/>
        </a:p>
      </dgm:t>
    </dgm:pt>
    <dgm:pt modelId="{94851E49-3B6F-4E02-9670-983E844757EE}">
      <dgm:prSet phldrT="[Text]"/>
      <dgm:spPr/>
      <dgm:t>
        <a:bodyPr/>
        <a:lstStyle/>
        <a:p>
          <a:r>
            <a:rPr lang="en-US" dirty="0"/>
            <a:t>Russian Soyuz spacecraft carries US astronauts to space &amp; back (2011-2020)</a:t>
          </a:r>
        </a:p>
      </dgm:t>
    </dgm:pt>
    <dgm:pt modelId="{6CDD2870-B28B-4950-9931-258B19FA500C}" type="parTrans" cxnId="{16A1BDC2-C64A-441F-8DA1-76CFCF81F0A7}">
      <dgm:prSet/>
      <dgm:spPr/>
      <dgm:t>
        <a:bodyPr/>
        <a:lstStyle/>
        <a:p>
          <a:endParaRPr lang="en-US"/>
        </a:p>
      </dgm:t>
    </dgm:pt>
    <dgm:pt modelId="{3BF2225E-4D49-4A24-B9CC-60009FE34EAF}" type="sibTrans" cxnId="{16A1BDC2-C64A-441F-8DA1-76CFCF81F0A7}">
      <dgm:prSet/>
      <dgm:spPr/>
      <dgm:t>
        <a:bodyPr/>
        <a:lstStyle/>
        <a:p>
          <a:endParaRPr lang="en-US"/>
        </a:p>
      </dgm:t>
    </dgm:pt>
    <dgm:pt modelId="{684CD61F-F14C-4475-BDB7-AE4DF7B41769}">
      <dgm:prSet phldrT="[Text]"/>
      <dgm:spPr/>
      <dgm:t>
        <a:bodyPr anchor="t"/>
        <a:lstStyle/>
        <a:p>
          <a:r>
            <a:rPr lang="en-US" dirty="0"/>
            <a:t>SpaceX Crew Dragon (2020/2021)</a:t>
          </a:r>
        </a:p>
      </dgm:t>
    </dgm:pt>
    <dgm:pt modelId="{E200A8C3-37C3-448A-BBF6-58409BC0461C}" type="parTrans" cxnId="{B3AA6BD4-0633-4E5F-9A15-FE17D92BDB31}">
      <dgm:prSet/>
      <dgm:spPr/>
      <dgm:t>
        <a:bodyPr/>
        <a:lstStyle/>
        <a:p>
          <a:endParaRPr lang="en-US"/>
        </a:p>
      </dgm:t>
    </dgm:pt>
    <dgm:pt modelId="{6D1A3613-3F65-4BEF-948E-FD132E2EBCC6}" type="sibTrans" cxnId="{B3AA6BD4-0633-4E5F-9A15-FE17D92BDB31}">
      <dgm:prSet/>
      <dgm:spPr/>
      <dgm:t>
        <a:bodyPr/>
        <a:lstStyle/>
        <a:p>
          <a:endParaRPr lang="en-US"/>
        </a:p>
      </dgm:t>
    </dgm:pt>
    <dgm:pt modelId="{D136BAF9-5D59-4944-A3E6-E32026610FC4}" type="pres">
      <dgm:prSet presAssocID="{2F6F6EE4-CBB1-404D-968F-B9BA3820FA74}" presName="Name0" presStyleCnt="0">
        <dgm:presLayoutVars>
          <dgm:dir/>
          <dgm:resizeHandles val="exact"/>
        </dgm:presLayoutVars>
      </dgm:prSet>
      <dgm:spPr/>
    </dgm:pt>
    <dgm:pt modelId="{89AEEE75-6546-440C-AD5A-D8E8089D42CC}" type="pres">
      <dgm:prSet presAssocID="{2F6F6EE4-CBB1-404D-968F-B9BA3820FA74}" presName="arrow" presStyleLbl="bgShp" presStyleIdx="0" presStyleCnt="1"/>
      <dgm:spPr/>
    </dgm:pt>
    <dgm:pt modelId="{6461DF13-DF70-4475-8563-D9B096F43948}" type="pres">
      <dgm:prSet presAssocID="{2F6F6EE4-CBB1-404D-968F-B9BA3820FA74}" presName="points" presStyleCnt="0"/>
      <dgm:spPr/>
    </dgm:pt>
    <dgm:pt modelId="{D8FCC54C-1F6B-4EEC-8EDE-55E757C8CEF4}" type="pres">
      <dgm:prSet presAssocID="{05FDC065-681D-4182-8E72-FE63D0FEE09A}" presName="compositeA" presStyleCnt="0"/>
      <dgm:spPr/>
    </dgm:pt>
    <dgm:pt modelId="{9F402F23-CC60-40A9-B4DC-AA7A9F41DB2E}" type="pres">
      <dgm:prSet presAssocID="{05FDC065-681D-4182-8E72-FE63D0FEE09A}" presName="textA" presStyleLbl="revTx" presStyleIdx="0" presStyleCnt="3">
        <dgm:presLayoutVars>
          <dgm:bulletEnabled val="1"/>
        </dgm:presLayoutVars>
      </dgm:prSet>
      <dgm:spPr/>
    </dgm:pt>
    <dgm:pt modelId="{62C7FA08-5EC5-4565-A3F3-8E88FB04DF04}" type="pres">
      <dgm:prSet presAssocID="{05FDC065-681D-4182-8E72-FE63D0FEE09A}" presName="circleA" presStyleLbl="node1" presStyleIdx="0" presStyleCnt="3"/>
      <dgm:spPr/>
    </dgm:pt>
    <dgm:pt modelId="{BD911E10-8FE6-414A-85C7-75409614685A}" type="pres">
      <dgm:prSet presAssocID="{05FDC065-681D-4182-8E72-FE63D0FEE09A}" presName="spaceA" presStyleCnt="0"/>
      <dgm:spPr/>
    </dgm:pt>
    <dgm:pt modelId="{62F26080-35F6-4752-A592-D0C6C141D722}" type="pres">
      <dgm:prSet presAssocID="{53432D80-9867-48E0-A1B6-9F25A2970832}" presName="space" presStyleCnt="0"/>
      <dgm:spPr/>
    </dgm:pt>
    <dgm:pt modelId="{31E92D8A-3670-42C0-9DCB-7D0B6D392EA7}" type="pres">
      <dgm:prSet presAssocID="{94851E49-3B6F-4E02-9670-983E844757EE}" presName="compositeB" presStyleCnt="0"/>
      <dgm:spPr/>
    </dgm:pt>
    <dgm:pt modelId="{4A23191F-F03C-4CEA-8CF6-4F0C96217E91}" type="pres">
      <dgm:prSet presAssocID="{94851E49-3B6F-4E02-9670-983E844757EE}" presName="textB" presStyleLbl="revTx" presStyleIdx="1" presStyleCnt="3" custScaleX="138283">
        <dgm:presLayoutVars>
          <dgm:bulletEnabled val="1"/>
        </dgm:presLayoutVars>
      </dgm:prSet>
      <dgm:spPr/>
    </dgm:pt>
    <dgm:pt modelId="{E5397A2F-6944-4B52-8C60-69CB14953895}" type="pres">
      <dgm:prSet presAssocID="{94851E49-3B6F-4E02-9670-983E844757EE}" presName="circleB" presStyleLbl="node1" presStyleIdx="1" presStyleCnt="3"/>
      <dgm:spPr>
        <a:noFill/>
        <a:ln>
          <a:noFill/>
        </a:ln>
      </dgm:spPr>
    </dgm:pt>
    <dgm:pt modelId="{01C8A64E-521D-49BA-934D-57AF32FE032F}" type="pres">
      <dgm:prSet presAssocID="{94851E49-3B6F-4E02-9670-983E844757EE}" presName="spaceB" presStyleCnt="0"/>
      <dgm:spPr/>
    </dgm:pt>
    <dgm:pt modelId="{992EDD84-11CB-4F35-8FB6-8F44C79532EF}" type="pres">
      <dgm:prSet presAssocID="{3BF2225E-4D49-4A24-B9CC-60009FE34EAF}" presName="space" presStyleCnt="0"/>
      <dgm:spPr/>
    </dgm:pt>
    <dgm:pt modelId="{EB901898-BEE7-4780-A136-FF9D9D698403}" type="pres">
      <dgm:prSet presAssocID="{684CD61F-F14C-4475-BDB7-AE4DF7B41769}" presName="compositeA" presStyleCnt="0"/>
      <dgm:spPr/>
    </dgm:pt>
    <dgm:pt modelId="{9C7F88BD-CFCB-40EA-83B3-CC8BB717D4D6}" type="pres">
      <dgm:prSet presAssocID="{684CD61F-F14C-4475-BDB7-AE4DF7B41769}" presName="textA" presStyleLbl="revTx" presStyleIdx="2" presStyleCnt="3" custLinFactNeighborX="23248" custLinFactNeighborY="188">
        <dgm:presLayoutVars>
          <dgm:bulletEnabled val="1"/>
        </dgm:presLayoutVars>
      </dgm:prSet>
      <dgm:spPr/>
    </dgm:pt>
    <dgm:pt modelId="{0B7088D9-B585-4D11-8516-038CF9D5A898}" type="pres">
      <dgm:prSet presAssocID="{684CD61F-F14C-4475-BDB7-AE4DF7B41769}" presName="circleA" presStyleLbl="node1" presStyleIdx="2" presStyleCnt="3" custLinFactX="100000" custLinFactNeighborX="107739" custLinFactNeighborY="-23"/>
      <dgm:spPr/>
    </dgm:pt>
    <dgm:pt modelId="{BEB8D4F4-47CD-4C41-96D7-3AC727118761}" type="pres">
      <dgm:prSet presAssocID="{684CD61F-F14C-4475-BDB7-AE4DF7B41769}" presName="spaceA" presStyleCnt="0"/>
      <dgm:spPr/>
    </dgm:pt>
  </dgm:ptLst>
  <dgm:cxnLst>
    <dgm:cxn modelId="{C0BB3203-A8AC-4FC4-950B-87C6420FFB68}" type="presOf" srcId="{05FDC065-681D-4182-8E72-FE63D0FEE09A}" destId="{9F402F23-CC60-40A9-B4DC-AA7A9F41DB2E}" srcOrd="0" destOrd="0" presId="urn:microsoft.com/office/officeart/2005/8/layout/hProcess11"/>
    <dgm:cxn modelId="{13D0B314-776A-4479-A9D2-114F9E4AC9F1}" type="presOf" srcId="{684CD61F-F14C-4475-BDB7-AE4DF7B41769}" destId="{9C7F88BD-CFCB-40EA-83B3-CC8BB717D4D6}" srcOrd="0" destOrd="0" presId="urn:microsoft.com/office/officeart/2005/8/layout/hProcess11"/>
    <dgm:cxn modelId="{56E30D18-5E7F-455D-BDE6-04748B481835}" type="presOf" srcId="{94851E49-3B6F-4E02-9670-983E844757EE}" destId="{4A23191F-F03C-4CEA-8CF6-4F0C96217E91}" srcOrd="0" destOrd="0" presId="urn:microsoft.com/office/officeart/2005/8/layout/hProcess11"/>
    <dgm:cxn modelId="{16A1BDC2-C64A-441F-8DA1-76CFCF81F0A7}" srcId="{2F6F6EE4-CBB1-404D-968F-B9BA3820FA74}" destId="{94851E49-3B6F-4E02-9670-983E844757EE}" srcOrd="1" destOrd="0" parTransId="{6CDD2870-B28B-4950-9931-258B19FA500C}" sibTransId="{3BF2225E-4D49-4A24-B9CC-60009FE34EAF}"/>
    <dgm:cxn modelId="{68721BC8-1236-40D4-AB76-6431A9D647E8}" type="presOf" srcId="{2F6F6EE4-CBB1-404D-968F-B9BA3820FA74}" destId="{D136BAF9-5D59-4944-A3E6-E32026610FC4}" srcOrd="0" destOrd="0" presId="urn:microsoft.com/office/officeart/2005/8/layout/hProcess11"/>
    <dgm:cxn modelId="{B3AA6BD4-0633-4E5F-9A15-FE17D92BDB31}" srcId="{2F6F6EE4-CBB1-404D-968F-B9BA3820FA74}" destId="{684CD61F-F14C-4475-BDB7-AE4DF7B41769}" srcOrd="2" destOrd="0" parTransId="{E200A8C3-37C3-448A-BBF6-58409BC0461C}" sibTransId="{6D1A3613-3F65-4BEF-948E-FD132E2EBCC6}"/>
    <dgm:cxn modelId="{5C7E27F6-0C8D-4D7E-8C53-81F82A89A825}" srcId="{2F6F6EE4-CBB1-404D-968F-B9BA3820FA74}" destId="{05FDC065-681D-4182-8E72-FE63D0FEE09A}" srcOrd="0" destOrd="0" parTransId="{EE8136BC-D47A-4CE6-B6DC-CA09D1CACCF3}" sibTransId="{53432D80-9867-48E0-A1B6-9F25A2970832}"/>
    <dgm:cxn modelId="{2EF5A2A7-C20B-45FC-9C51-DE802CB397B6}" type="presParOf" srcId="{D136BAF9-5D59-4944-A3E6-E32026610FC4}" destId="{89AEEE75-6546-440C-AD5A-D8E8089D42CC}" srcOrd="0" destOrd="0" presId="urn:microsoft.com/office/officeart/2005/8/layout/hProcess11"/>
    <dgm:cxn modelId="{CC938278-B27D-46C9-BCB1-05AB3F67BDEC}" type="presParOf" srcId="{D136BAF9-5D59-4944-A3E6-E32026610FC4}" destId="{6461DF13-DF70-4475-8563-D9B096F43948}" srcOrd="1" destOrd="0" presId="urn:microsoft.com/office/officeart/2005/8/layout/hProcess11"/>
    <dgm:cxn modelId="{67013EF2-D6D6-417D-9347-C44F2CA61D77}" type="presParOf" srcId="{6461DF13-DF70-4475-8563-D9B096F43948}" destId="{D8FCC54C-1F6B-4EEC-8EDE-55E757C8CEF4}" srcOrd="0" destOrd="0" presId="urn:microsoft.com/office/officeart/2005/8/layout/hProcess11"/>
    <dgm:cxn modelId="{8BE71B4B-8D52-4C9C-9603-DB6CE006314E}" type="presParOf" srcId="{D8FCC54C-1F6B-4EEC-8EDE-55E757C8CEF4}" destId="{9F402F23-CC60-40A9-B4DC-AA7A9F41DB2E}" srcOrd="0" destOrd="0" presId="urn:microsoft.com/office/officeart/2005/8/layout/hProcess11"/>
    <dgm:cxn modelId="{5D163037-EE10-479F-9355-D252B7EC488C}" type="presParOf" srcId="{D8FCC54C-1F6B-4EEC-8EDE-55E757C8CEF4}" destId="{62C7FA08-5EC5-4565-A3F3-8E88FB04DF04}" srcOrd="1" destOrd="0" presId="urn:microsoft.com/office/officeart/2005/8/layout/hProcess11"/>
    <dgm:cxn modelId="{FF410689-9E18-4614-91BF-8F42596F524B}" type="presParOf" srcId="{D8FCC54C-1F6B-4EEC-8EDE-55E757C8CEF4}" destId="{BD911E10-8FE6-414A-85C7-75409614685A}" srcOrd="2" destOrd="0" presId="urn:microsoft.com/office/officeart/2005/8/layout/hProcess11"/>
    <dgm:cxn modelId="{01F373B7-5D68-4FC2-9270-EB9CEBE87A20}" type="presParOf" srcId="{6461DF13-DF70-4475-8563-D9B096F43948}" destId="{62F26080-35F6-4752-A592-D0C6C141D722}" srcOrd="1" destOrd="0" presId="urn:microsoft.com/office/officeart/2005/8/layout/hProcess11"/>
    <dgm:cxn modelId="{A3DFAE99-35FF-401B-AA54-00975A82C9DE}" type="presParOf" srcId="{6461DF13-DF70-4475-8563-D9B096F43948}" destId="{31E92D8A-3670-42C0-9DCB-7D0B6D392EA7}" srcOrd="2" destOrd="0" presId="urn:microsoft.com/office/officeart/2005/8/layout/hProcess11"/>
    <dgm:cxn modelId="{AC8E61C4-8994-41F8-87DC-650B6444EC62}" type="presParOf" srcId="{31E92D8A-3670-42C0-9DCB-7D0B6D392EA7}" destId="{4A23191F-F03C-4CEA-8CF6-4F0C96217E91}" srcOrd="0" destOrd="0" presId="urn:microsoft.com/office/officeart/2005/8/layout/hProcess11"/>
    <dgm:cxn modelId="{77E35B8B-6A03-434A-AD73-6657FD644135}" type="presParOf" srcId="{31E92D8A-3670-42C0-9DCB-7D0B6D392EA7}" destId="{E5397A2F-6944-4B52-8C60-69CB14953895}" srcOrd="1" destOrd="0" presId="urn:microsoft.com/office/officeart/2005/8/layout/hProcess11"/>
    <dgm:cxn modelId="{66BB250C-FE6D-4AAF-BB72-3884A6F40E8E}" type="presParOf" srcId="{31E92D8A-3670-42C0-9DCB-7D0B6D392EA7}" destId="{01C8A64E-521D-49BA-934D-57AF32FE032F}" srcOrd="2" destOrd="0" presId="urn:microsoft.com/office/officeart/2005/8/layout/hProcess11"/>
    <dgm:cxn modelId="{FBCD9E8B-FF0D-45EB-9F66-4C9003727DE7}" type="presParOf" srcId="{6461DF13-DF70-4475-8563-D9B096F43948}" destId="{992EDD84-11CB-4F35-8FB6-8F44C79532EF}" srcOrd="3" destOrd="0" presId="urn:microsoft.com/office/officeart/2005/8/layout/hProcess11"/>
    <dgm:cxn modelId="{8C4CA350-B951-4B6D-A38E-67B3707D3F1F}" type="presParOf" srcId="{6461DF13-DF70-4475-8563-D9B096F43948}" destId="{EB901898-BEE7-4780-A136-FF9D9D698403}" srcOrd="4" destOrd="0" presId="urn:microsoft.com/office/officeart/2005/8/layout/hProcess11"/>
    <dgm:cxn modelId="{69B34ACC-A0D4-4F52-984D-8EB13183AAB8}" type="presParOf" srcId="{EB901898-BEE7-4780-A136-FF9D9D698403}" destId="{9C7F88BD-CFCB-40EA-83B3-CC8BB717D4D6}" srcOrd="0" destOrd="0" presId="urn:microsoft.com/office/officeart/2005/8/layout/hProcess11"/>
    <dgm:cxn modelId="{49D686D9-B1A6-45F2-83BF-DFF55C4D7F84}" type="presParOf" srcId="{EB901898-BEE7-4780-A136-FF9D9D698403}" destId="{0B7088D9-B585-4D11-8516-038CF9D5A898}" srcOrd="1" destOrd="0" presId="urn:microsoft.com/office/officeart/2005/8/layout/hProcess11"/>
    <dgm:cxn modelId="{D090AC3F-0D81-4033-BE4D-0798920EF3D8}" type="presParOf" srcId="{EB901898-BEE7-4780-A136-FF9D9D698403}" destId="{BEB8D4F4-47CD-4C41-96D7-3AC727118761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F6F6EE4-CBB1-404D-968F-B9BA3820FA74}" type="doc">
      <dgm:prSet loTypeId="urn:microsoft.com/office/officeart/2005/8/layout/hProcess11" loCatId="process" qsTypeId="urn:microsoft.com/office/officeart/2005/8/quickstyle/simple1" qsCatId="simple" csTypeId="urn:microsoft.com/office/officeart/2005/8/colors/accent1_2" csCatId="accent1" phldr="1"/>
      <dgm:spPr/>
    </dgm:pt>
    <dgm:pt modelId="{05FDC065-681D-4182-8E72-FE63D0FEE09A}">
      <dgm:prSet phldrT="[Text]"/>
      <dgm:spPr/>
      <dgm:t>
        <a:bodyPr anchor="t"/>
        <a:lstStyle/>
        <a:p>
          <a:r>
            <a:rPr lang="en-US" dirty="0"/>
            <a:t>Retirement of the Space Shuttle (2011)</a:t>
          </a:r>
        </a:p>
      </dgm:t>
    </dgm:pt>
    <dgm:pt modelId="{EE8136BC-D47A-4CE6-B6DC-CA09D1CACCF3}" type="parTrans" cxnId="{5C7E27F6-0C8D-4D7E-8C53-81F82A89A825}">
      <dgm:prSet/>
      <dgm:spPr/>
      <dgm:t>
        <a:bodyPr/>
        <a:lstStyle/>
        <a:p>
          <a:endParaRPr lang="en-US"/>
        </a:p>
      </dgm:t>
    </dgm:pt>
    <dgm:pt modelId="{53432D80-9867-48E0-A1B6-9F25A2970832}" type="sibTrans" cxnId="{5C7E27F6-0C8D-4D7E-8C53-81F82A89A825}">
      <dgm:prSet/>
      <dgm:spPr/>
      <dgm:t>
        <a:bodyPr/>
        <a:lstStyle/>
        <a:p>
          <a:endParaRPr lang="en-US"/>
        </a:p>
      </dgm:t>
    </dgm:pt>
    <dgm:pt modelId="{94851E49-3B6F-4E02-9670-983E844757EE}">
      <dgm:prSet phldrT="[Text]"/>
      <dgm:spPr/>
      <dgm:t>
        <a:bodyPr/>
        <a:lstStyle/>
        <a:p>
          <a:r>
            <a:rPr lang="en-US" dirty="0"/>
            <a:t>Russian Soyuz spacecraft carries US astronauts to space &amp; back (2011-2020)</a:t>
          </a:r>
        </a:p>
      </dgm:t>
    </dgm:pt>
    <dgm:pt modelId="{6CDD2870-B28B-4950-9931-258B19FA500C}" type="parTrans" cxnId="{16A1BDC2-C64A-441F-8DA1-76CFCF81F0A7}">
      <dgm:prSet/>
      <dgm:spPr/>
      <dgm:t>
        <a:bodyPr/>
        <a:lstStyle/>
        <a:p>
          <a:endParaRPr lang="en-US"/>
        </a:p>
      </dgm:t>
    </dgm:pt>
    <dgm:pt modelId="{3BF2225E-4D49-4A24-B9CC-60009FE34EAF}" type="sibTrans" cxnId="{16A1BDC2-C64A-441F-8DA1-76CFCF81F0A7}">
      <dgm:prSet/>
      <dgm:spPr/>
      <dgm:t>
        <a:bodyPr/>
        <a:lstStyle/>
        <a:p>
          <a:endParaRPr lang="en-US"/>
        </a:p>
      </dgm:t>
    </dgm:pt>
    <dgm:pt modelId="{684CD61F-F14C-4475-BDB7-AE4DF7B41769}">
      <dgm:prSet phldrT="[Text]"/>
      <dgm:spPr/>
      <dgm:t>
        <a:bodyPr anchor="t"/>
        <a:lstStyle/>
        <a:p>
          <a:r>
            <a:rPr lang="en-US" dirty="0"/>
            <a:t>SpaceX Crew Dragon (2020/2021)</a:t>
          </a:r>
        </a:p>
      </dgm:t>
    </dgm:pt>
    <dgm:pt modelId="{E200A8C3-37C3-448A-BBF6-58409BC0461C}" type="parTrans" cxnId="{B3AA6BD4-0633-4E5F-9A15-FE17D92BDB31}">
      <dgm:prSet/>
      <dgm:spPr/>
      <dgm:t>
        <a:bodyPr/>
        <a:lstStyle/>
        <a:p>
          <a:endParaRPr lang="en-US"/>
        </a:p>
      </dgm:t>
    </dgm:pt>
    <dgm:pt modelId="{6D1A3613-3F65-4BEF-948E-FD132E2EBCC6}" type="sibTrans" cxnId="{B3AA6BD4-0633-4E5F-9A15-FE17D92BDB31}">
      <dgm:prSet/>
      <dgm:spPr/>
      <dgm:t>
        <a:bodyPr/>
        <a:lstStyle/>
        <a:p>
          <a:endParaRPr lang="en-US"/>
        </a:p>
      </dgm:t>
    </dgm:pt>
    <dgm:pt modelId="{D136BAF9-5D59-4944-A3E6-E32026610FC4}" type="pres">
      <dgm:prSet presAssocID="{2F6F6EE4-CBB1-404D-968F-B9BA3820FA74}" presName="Name0" presStyleCnt="0">
        <dgm:presLayoutVars>
          <dgm:dir/>
          <dgm:resizeHandles val="exact"/>
        </dgm:presLayoutVars>
      </dgm:prSet>
      <dgm:spPr/>
    </dgm:pt>
    <dgm:pt modelId="{89AEEE75-6546-440C-AD5A-D8E8089D42CC}" type="pres">
      <dgm:prSet presAssocID="{2F6F6EE4-CBB1-404D-968F-B9BA3820FA74}" presName="arrow" presStyleLbl="bgShp" presStyleIdx="0" presStyleCnt="1"/>
      <dgm:spPr/>
    </dgm:pt>
    <dgm:pt modelId="{6461DF13-DF70-4475-8563-D9B096F43948}" type="pres">
      <dgm:prSet presAssocID="{2F6F6EE4-CBB1-404D-968F-B9BA3820FA74}" presName="points" presStyleCnt="0"/>
      <dgm:spPr/>
    </dgm:pt>
    <dgm:pt modelId="{D8FCC54C-1F6B-4EEC-8EDE-55E757C8CEF4}" type="pres">
      <dgm:prSet presAssocID="{05FDC065-681D-4182-8E72-FE63D0FEE09A}" presName="compositeA" presStyleCnt="0"/>
      <dgm:spPr/>
    </dgm:pt>
    <dgm:pt modelId="{9F402F23-CC60-40A9-B4DC-AA7A9F41DB2E}" type="pres">
      <dgm:prSet presAssocID="{05FDC065-681D-4182-8E72-FE63D0FEE09A}" presName="textA" presStyleLbl="revTx" presStyleIdx="0" presStyleCnt="3">
        <dgm:presLayoutVars>
          <dgm:bulletEnabled val="1"/>
        </dgm:presLayoutVars>
      </dgm:prSet>
      <dgm:spPr/>
    </dgm:pt>
    <dgm:pt modelId="{62C7FA08-5EC5-4565-A3F3-8E88FB04DF04}" type="pres">
      <dgm:prSet presAssocID="{05FDC065-681D-4182-8E72-FE63D0FEE09A}" presName="circleA" presStyleLbl="node1" presStyleIdx="0" presStyleCnt="3"/>
      <dgm:spPr/>
    </dgm:pt>
    <dgm:pt modelId="{BD911E10-8FE6-414A-85C7-75409614685A}" type="pres">
      <dgm:prSet presAssocID="{05FDC065-681D-4182-8E72-FE63D0FEE09A}" presName="spaceA" presStyleCnt="0"/>
      <dgm:spPr/>
    </dgm:pt>
    <dgm:pt modelId="{62F26080-35F6-4752-A592-D0C6C141D722}" type="pres">
      <dgm:prSet presAssocID="{53432D80-9867-48E0-A1B6-9F25A2970832}" presName="space" presStyleCnt="0"/>
      <dgm:spPr/>
    </dgm:pt>
    <dgm:pt modelId="{31E92D8A-3670-42C0-9DCB-7D0B6D392EA7}" type="pres">
      <dgm:prSet presAssocID="{94851E49-3B6F-4E02-9670-983E844757EE}" presName="compositeB" presStyleCnt="0"/>
      <dgm:spPr/>
    </dgm:pt>
    <dgm:pt modelId="{4A23191F-F03C-4CEA-8CF6-4F0C96217E91}" type="pres">
      <dgm:prSet presAssocID="{94851E49-3B6F-4E02-9670-983E844757EE}" presName="textB" presStyleLbl="revTx" presStyleIdx="1" presStyleCnt="3" custScaleX="138283">
        <dgm:presLayoutVars>
          <dgm:bulletEnabled val="1"/>
        </dgm:presLayoutVars>
      </dgm:prSet>
      <dgm:spPr/>
    </dgm:pt>
    <dgm:pt modelId="{E5397A2F-6944-4B52-8C60-69CB14953895}" type="pres">
      <dgm:prSet presAssocID="{94851E49-3B6F-4E02-9670-983E844757EE}" presName="circleB" presStyleLbl="node1" presStyleIdx="1" presStyleCnt="3"/>
      <dgm:spPr>
        <a:noFill/>
        <a:ln>
          <a:noFill/>
        </a:ln>
      </dgm:spPr>
    </dgm:pt>
    <dgm:pt modelId="{01C8A64E-521D-49BA-934D-57AF32FE032F}" type="pres">
      <dgm:prSet presAssocID="{94851E49-3B6F-4E02-9670-983E844757EE}" presName="spaceB" presStyleCnt="0"/>
      <dgm:spPr/>
    </dgm:pt>
    <dgm:pt modelId="{992EDD84-11CB-4F35-8FB6-8F44C79532EF}" type="pres">
      <dgm:prSet presAssocID="{3BF2225E-4D49-4A24-B9CC-60009FE34EAF}" presName="space" presStyleCnt="0"/>
      <dgm:spPr/>
    </dgm:pt>
    <dgm:pt modelId="{EB901898-BEE7-4780-A136-FF9D9D698403}" type="pres">
      <dgm:prSet presAssocID="{684CD61F-F14C-4475-BDB7-AE4DF7B41769}" presName="compositeA" presStyleCnt="0"/>
      <dgm:spPr/>
    </dgm:pt>
    <dgm:pt modelId="{9C7F88BD-CFCB-40EA-83B3-CC8BB717D4D6}" type="pres">
      <dgm:prSet presAssocID="{684CD61F-F14C-4475-BDB7-AE4DF7B41769}" presName="textA" presStyleLbl="revTx" presStyleIdx="2" presStyleCnt="3" custLinFactNeighborX="23248" custLinFactNeighborY="188">
        <dgm:presLayoutVars>
          <dgm:bulletEnabled val="1"/>
        </dgm:presLayoutVars>
      </dgm:prSet>
      <dgm:spPr/>
    </dgm:pt>
    <dgm:pt modelId="{0B7088D9-B585-4D11-8516-038CF9D5A898}" type="pres">
      <dgm:prSet presAssocID="{684CD61F-F14C-4475-BDB7-AE4DF7B41769}" presName="circleA" presStyleLbl="node1" presStyleIdx="2" presStyleCnt="3" custLinFactX="100000" custLinFactNeighborX="107739" custLinFactNeighborY="-23"/>
      <dgm:spPr/>
    </dgm:pt>
    <dgm:pt modelId="{BEB8D4F4-47CD-4C41-96D7-3AC727118761}" type="pres">
      <dgm:prSet presAssocID="{684CD61F-F14C-4475-BDB7-AE4DF7B41769}" presName="spaceA" presStyleCnt="0"/>
      <dgm:spPr/>
    </dgm:pt>
  </dgm:ptLst>
  <dgm:cxnLst>
    <dgm:cxn modelId="{C0BB3203-A8AC-4FC4-950B-87C6420FFB68}" type="presOf" srcId="{05FDC065-681D-4182-8E72-FE63D0FEE09A}" destId="{9F402F23-CC60-40A9-B4DC-AA7A9F41DB2E}" srcOrd="0" destOrd="0" presId="urn:microsoft.com/office/officeart/2005/8/layout/hProcess11"/>
    <dgm:cxn modelId="{13D0B314-776A-4479-A9D2-114F9E4AC9F1}" type="presOf" srcId="{684CD61F-F14C-4475-BDB7-AE4DF7B41769}" destId="{9C7F88BD-CFCB-40EA-83B3-CC8BB717D4D6}" srcOrd="0" destOrd="0" presId="urn:microsoft.com/office/officeart/2005/8/layout/hProcess11"/>
    <dgm:cxn modelId="{56E30D18-5E7F-455D-BDE6-04748B481835}" type="presOf" srcId="{94851E49-3B6F-4E02-9670-983E844757EE}" destId="{4A23191F-F03C-4CEA-8CF6-4F0C96217E91}" srcOrd="0" destOrd="0" presId="urn:microsoft.com/office/officeart/2005/8/layout/hProcess11"/>
    <dgm:cxn modelId="{16A1BDC2-C64A-441F-8DA1-76CFCF81F0A7}" srcId="{2F6F6EE4-CBB1-404D-968F-B9BA3820FA74}" destId="{94851E49-3B6F-4E02-9670-983E844757EE}" srcOrd="1" destOrd="0" parTransId="{6CDD2870-B28B-4950-9931-258B19FA500C}" sibTransId="{3BF2225E-4D49-4A24-B9CC-60009FE34EAF}"/>
    <dgm:cxn modelId="{68721BC8-1236-40D4-AB76-6431A9D647E8}" type="presOf" srcId="{2F6F6EE4-CBB1-404D-968F-B9BA3820FA74}" destId="{D136BAF9-5D59-4944-A3E6-E32026610FC4}" srcOrd="0" destOrd="0" presId="urn:microsoft.com/office/officeart/2005/8/layout/hProcess11"/>
    <dgm:cxn modelId="{B3AA6BD4-0633-4E5F-9A15-FE17D92BDB31}" srcId="{2F6F6EE4-CBB1-404D-968F-B9BA3820FA74}" destId="{684CD61F-F14C-4475-BDB7-AE4DF7B41769}" srcOrd="2" destOrd="0" parTransId="{E200A8C3-37C3-448A-BBF6-58409BC0461C}" sibTransId="{6D1A3613-3F65-4BEF-948E-FD132E2EBCC6}"/>
    <dgm:cxn modelId="{5C7E27F6-0C8D-4D7E-8C53-81F82A89A825}" srcId="{2F6F6EE4-CBB1-404D-968F-B9BA3820FA74}" destId="{05FDC065-681D-4182-8E72-FE63D0FEE09A}" srcOrd="0" destOrd="0" parTransId="{EE8136BC-D47A-4CE6-B6DC-CA09D1CACCF3}" sibTransId="{53432D80-9867-48E0-A1B6-9F25A2970832}"/>
    <dgm:cxn modelId="{2EF5A2A7-C20B-45FC-9C51-DE802CB397B6}" type="presParOf" srcId="{D136BAF9-5D59-4944-A3E6-E32026610FC4}" destId="{89AEEE75-6546-440C-AD5A-D8E8089D42CC}" srcOrd="0" destOrd="0" presId="urn:microsoft.com/office/officeart/2005/8/layout/hProcess11"/>
    <dgm:cxn modelId="{CC938278-B27D-46C9-BCB1-05AB3F67BDEC}" type="presParOf" srcId="{D136BAF9-5D59-4944-A3E6-E32026610FC4}" destId="{6461DF13-DF70-4475-8563-D9B096F43948}" srcOrd="1" destOrd="0" presId="urn:microsoft.com/office/officeart/2005/8/layout/hProcess11"/>
    <dgm:cxn modelId="{67013EF2-D6D6-417D-9347-C44F2CA61D77}" type="presParOf" srcId="{6461DF13-DF70-4475-8563-D9B096F43948}" destId="{D8FCC54C-1F6B-4EEC-8EDE-55E757C8CEF4}" srcOrd="0" destOrd="0" presId="urn:microsoft.com/office/officeart/2005/8/layout/hProcess11"/>
    <dgm:cxn modelId="{8BE71B4B-8D52-4C9C-9603-DB6CE006314E}" type="presParOf" srcId="{D8FCC54C-1F6B-4EEC-8EDE-55E757C8CEF4}" destId="{9F402F23-CC60-40A9-B4DC-AA7A9F41DB2E}" srcOrd="0" destOrd="0" presId="urn:microsoft.com/office/officeart/2005/8/layout/hProcess11"/>
    <dgm:cxn modelId="{5D163037-EE10-479F-9355-D252B7EC488C}" type="presParOf" srcId="{D8FCC54C-1F6B-4EEC-8EDE-55E757C8CEF4}" destId="{62C7FA08-5EC5-4565-A3F3-8E88FB04DF04}" srcOrd="1" destOrd="0" presId="urn:microsoft.com/office/officeart/2005/8/layout/hProcess11"/>
    <dgm:cxn modelId="{FF410689-9E18-4614-91BF-8F42596F524B}" type="presParOf" srcId="{D8FCC54C-1F6B-4EEC-8EDE-55E757C8CEF4}" destId="{BD911E10-8FE6-414A-85C7-75409614685A}" srcOrd="2" destOrd="0" presId="urn:microsoft.com/office/officeart/2005/8/layout/hProcess11"/>
    <dgm:cxn modelId="{01F373B7-5D68-4FC2-9270-EB9CEBE87A20}" type="presParOf" srcId="{6461DF13-DF70-4475-8563-D9B096F43948}" destId="{62F26080-35F6-4752-A592-D0C6C141D722}" srcOrd="1" destOrd="0" presId="urn:microsoft.com/office/officeart/2005/8/layout/hProcess11"/>
    <dgm:cxn modelId="{A3DFAE99-35FF-401B-AA54-00975A82C9DE}" type="presParOf" srcId="{6461DF13-DF70-4475-8563-D9B096F43948}" destId="{31E92D8A-3670-42C0-9DCB-7D0B6D392EA7}" srcOrd="2" destOrd="0" presId="urn:microsoft.com/office/officeart/2005/8/layout/hProcess11"/>
    <dgm:cxn modelId="{AC8E61C4-8994-41F8-87DC-650B6444EC62}" type="presParOf" srcId="{31E92D8A-3670-42C0-9DCB-7D0B6D392EA7}" destId="{4A23191F-F03C-4CEA-8CF6-4F0C96217E91}" srcOrd="0" destOrd="0" presId="urn:microsoft.com/office/officeart/2005/8/layout/hProcess11"/>
    <dgm:cxn modelId="{77E35B8B-6A03-434A-AD73-6657FD644135}" type="presParOf" srcId="{31E92D8A-3670-42C0-9DCB-7D0B6D392EA7}" destId="{E5397A2F-6944-4B52-8C60-69CB14953895}" srcOrd="1" destOrd="0" presId="urn:microsoft.com/office/officeart/2005/8/layout/hProcess11"/>
    <dgm:cxn modelId="{66BB250C-FE6D-4AAF-BB72-3884A6F40E8E}" type="presParOf" srcId="{31E92D8A-3670-42C0-9DCB-7D0B6D392EA7}" destId="{01C8A64E-521D-49BA-934D-57AF32FE032F}" srcOrd="2" destOrd="0" presId="urn:microsoft.com/office/officeart/2005/8/layout/hProcess11"/>
    <dgm:cxn modelId="{FBCD9E8B-FF0D-45EB-9F66-4C9003727DE7}" type="presParOf" srcId="{6461DF13-DF70-4475-8563-D9B096F43948}" destId="{992EDD84-11CB-4F35-8FB6-8F44C79532EF}" srcOrd="3" destOrd="0" presId="urn:microsoft.com/office/officeart/2005/8/layout/hProcess11"/>
    <dgm:cxn modelId="{8C4CA350-B951-4B6D-A38E-67B3707D3F1F}" type="presParOf" srcId="{6461DF13-DF70-4475-8563-D9B096F43948}" destId="{EB901898-BEE7-4780-A136-FF9D9D698403}" srcOrd="4" destOrd="0" presId="urn:microsoft.com/office/officeart/2005/8/layout/hProcess11"/>
    <dgm:cxn modelId="{69B34ACC-A0D4-4F52-984D-8EB13183AAB8}" type="presParOf" srcId="{EB901898-BEE7-4780-A136-FF9D9D698403}" destId="{9C7F88BD-CFCB-40EA-83B3-CC8BB717D4D6}" srcOrd="0" destOrd="0" presId="urn:microsoft.com/office/officeart/2005/8/layout/hProcess11"/>
    <dgm:cxn modelId="{49D686D9-B1A6-45F2-83BF-DFF55C4D7F84}" type="presParOf" srcId="{EB901898-BEE7-4780-A136-FF9D9D698403}" destId="{0B7088D9-B585-4D11-8516-038CF9D5A898}" srcOrd="1" destOrd="0" presId="urn:microsoft.com/office/officeart/2005/8/layout/hProcess11"/>
    <dgm:cxn modelId="{D090AC3F-0D81-4033-BE4D-0798920EF3D8}" type="presParOf" srcId="{EB901898-BEE7-4780-A136-FF9D9D698403}" destId="{BEB8D4F4-47CD-4C41-96D7-3AC727118761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F6F6EE4-CBB1-404D-968F-B9BA3820FA74}" type="doc">
      <dgm:prSet loTypeId="urn:microsoft.com/office/officeart/2005/8/layout/hProcess11" loCatId="process" qsTypeId="urn:microsoft.com/office/officeart/2005/8/quickstyle/simple1" qsCatId="simple" csTypeId="urn:microsoft.com/office/officeart/2005/8/colors/accent1_2" csCatId="accent1" phldr="1"/>
      <dgm:spPr/>
    </dgm:pt>
    <dgm:pt modelId="{05FDC065-681D-4182-8E72-FE63D0FEE09A}">
      <dgm:prSet phldrT="[Text]"/>
      <dgm:spPr/>
      <dgm:t>
        <a:bodyPr anchor="t"/>
        <a:lstStyle/>
        <a:p>
          <a:r>
            <a:rPr lang="en-US" dirty="0"/>
            <a:t>Retirement of the Space Shuttle (2011)</a:t>
          </a:r>
        </a:p>
      </dgm:t>
    </dgm:pt>
    <dgm:pt modelId="{EE8136BC-D47A-4CE6-B6DC-CA09D1CACCF3}" type="parTrans" cxnId="{5C7E27F6-0C8D-4D7E-8C53-81F82A89A825}">
      <dgm:prSet/>
      <dgm:spPr/>
      <dgm:t>
        <a:bodyPr/>
        <a:lstStyle/>
        <a:p>
          <a:endParaRPr lang="en-US"/>
        </a:p>
      </dgm:t>
    </dgm:pt>
    <dgm:pt modelId="{53432D80-9867-48E0-A1B6-9F25A2970832}" type="sibTrans" cxnId="{5C7E27F6-0C8D-4D7E-8C53-81F82A89A825}">
      <dgm:prSet/>
      <dgm:spPr/>
      <dgm:t>
        <a:bodyPr/>
        <a:lstStyle/>
        <a:p>
          <a:endParaRPr lang="en-US"/>
        </a:p>
      </dgm:t>
    </dgm:pt>
    <dgm:pt modelId="{94851E49-3B6F-4E02-9670-983E844757EE}">
      <dgm:prSet phldrT="[Text]"/>
      <dgm:spPr/>
      <dgm:t>
        <a:bodyPr/>
        <a:lstStyle/>
        <a:p>
          <a:r>
            <a:rPr lang="en-US" dirty="0"/>
            <a:t>Russian Soyuz spacecraft carries US astronauts to space &amp; back (2011-2020)</a:t>
          </a:r>
        </a:p>
      </dgm:t>
    </dgm:pt>
    <dgm:pt modelId="{6CDD2870-B28B-4950-9931-258B19FA500C}" type="parTrans" cxnId="{16A1BDC2-C64A-441F-8DA1-76CFCF81F0A7}">
      <dgm:prSet/>
      <dgm:spPr/>
      <dgm:t>
        <a:bodyPr/>
        <a:lstStyle/>
        <a:p>
          <a:endParaRPr lang="en-US"/>
        </a:p>
      </dgm:t>
    </dgm:pt>
    <dgm:pt modelId="{3BF2225E-4D49-4A24-B9CC-60009FE34EAF}" type="sibTrans" cxnId="{16A1BDC2-C64A-441F-8DA1-76CFCF81F0A7}">
      <dgm:prSet/>
      <dgm:spPr/>
      <dgm:t>
        <a:bodyPr/>
        <a:lstStyle/>
        <a:p>
          <a:endParaRPr lang="en-US"/>
        </a:p>
      </dgm:t>
    </dgm:pt>
    <dgm:pt modelId="{684CD61F-F14C-4475-BDB7-AE4DF7B41769}">
      <dgm:prSet phldrT="[Text]"/>
      <dgm:spPr/>
      <dgm:t>
        <a:bodyPr anchor="t"/>
        <a:lstStyle/>
        <a:p>
          <a:r>
            <a:rPr lang="en-US" dirty="0"/>
            <a:t>SpaceX Crew Dragon (2020/2021)</a:t>
          </a:r>
        </a:p>
      </dgm:t>
    </dgm:pt>
    <dgm:pt modelId="{E200A8C3-37C3-448A-BBF6-58409BC0461C}" type="parTrans" cxnId="{B3AA6BD4-0633-4E5F-9A15-FE17D92BDB31}">
      <dgm:prSet/>
      <dgm:spPr/>
      <dgm:t>
        <a:bodyPr/>
        <a:lstStyle/>
        <a:p>
          <a:endParaRPr lang="en-US"/>
        </a:p>
      </dgm:t>
    </dgm:pt>
    <dgm:pt modelId="{6D1A3613-3F65-4BEF-948E-FD132E2EBCC6}" type="sibTrans" cxnId="{B3AA6BD4-0633-4E5F-9A15-FE17D92BDB31}">
      <dgm:prSet/>
      <dgm:spPr/>
      <dgm:t>
        <a:bodyPr/>
        <a:lstStyle/>
        <a:p>
          <a:endParaRPr lang="en-US"/>
        </a:p>
      </dgm:t>
    </dgm:pt>
    <dgm:pt modelId="{D136BAF9-5D59-4944-A3E6-E32026610FC4}" type="pres">
      <dgm:prSet presAssocID="{2F6F6EE4-CBB1-404D-968F-B9BA3820FA74}" presName="Name0" presStyleCnt="0">
        <dgm:presLayoutVars>
          <dgm:dir/>
          <dgm:resizeHandles val="exact"/>
        </dgm:presLayoutVars>
      </dgm:prSet>
      <dgm:spPr/>
    </dgm:pt>
    <dgm:pt modelId="{89AEEE75-6546-440C-AD5A-D8E8089D42CC}" type="pres">
      <dgm:prSet presAssocID="{2F6F6EE4-CBB1-404D-968F-B9BA3820FA74}" presName="arrow" presStyleLbl="bgShp" presStyleIdx="0" presStyleCnt="1"/>
      <dgm:spPr/>
    </dgm:pt>
    <dgm:pt modelId="{6461DF13-DF70-4475-8563-D9B096F43948}" type="pres">
      <dgm:prSet presAssocID="{2F6F6EE4-CBB1-404D-968F-B9BA3820FA74}" presName="points" presStyleCnt="0"/>
      <dgm:spPr/>
    </dgm:pt>
    <dgm:pt modelId="{D8FCC54C-1F6B-4EEC-8EDE-55E757C8CEF4}" type="pres">
      <dgm:prSet presAssocID="{05FDC065-681D-4182-8E72-FE63D0FEE09A}" presName="compositeA" presStyleCnt="0"/>
      <dgm:spPr/>
    </dgm:pt>
    <dgm:pt modelId="{9F402F23-CC60-40A9-B4DC-AA7A9F41DB2E}" type="pres">
      <dgm:prSet presAssocID="{05FDC065-681D-4182-8E72-FE63D0FEE09A}" presName="textA" presStyleLbl="revTx" presStyleIdx="0" presStyleCnt="3">
        <dgm:presLayoutVars>
          <dgm:bulletEnabled val="1"/>
        </dgm:presLayoutVars>
      </dgm:prSet>
      <dgm:spPr/>
    </dgm:pt>
    <dgm:pt modelId="{62C7FA08-5EC5-4565-A3F3-8E88FB04DF04}" type="pres">
      <dgm:prSet presAssocID="{05FDC065-681D-4182-8E72-FE63D0FEE09A}" presName="circleA" presStyleLbl="node1" presStyleIdx="0" presStyleCnt="3"/>
      <dgm:spPr/>
    </dgm:pt>
    <dgm:pt modelId="{BD911E10-8FE6-414A-85C7-75409614685A}" type="pres">
      <dgm:prSet presAssocID="{05FDC065-681D-4182-8E72-FE63D0FEE09A}" presName="spaceA" presStyleCnt="0"/>
      <dgm:spPr/>
    </dgm:pt>
    <dgm:pt modelId="{62F26080-35F6-4752-A592-D0C6C141D722}" type="pres">
      <dgm:prSet presAssocID="{53432D80-9867-48E0-A1B6-9F25A2970832}" presName="space" presStyleCnt="0"/>
      <dgm:spPr/>
    </dgm:pt>
    <dgm:pt modelId="{31E92D8A-3670-42C0-9DCB-7D0B6D392EA7}" type="pres">
      <dgm:prSet presAssocID="{94851E49-3B6F-4E02-9670-983E844757EE}" presName="compositeB" presStyleCnt="0"/>
      <dgm:spPr/>
    </dgm:pt>
    <dgm:pt modelId="{4A23191F-F03C-4CEA-8CF6-4F0C96217E91}" type="pres">
      <dgm:prSet presAssocID="{94851E49-3B6F-4E02-9670-983E844757EE}" presName="textB" presStyleLbl="revTx" presStyleIdx="1" presStyleCnt="3" custScaleX="138283">
        <dgm:presLayoutVars>
          <dgm:bulletEnabled val="1"/>
        </dgm:presLayoutVars>
      </dgm:prSet>
      <dgm:spPr/>
    </dgm:pt>
    <dgm:pt modelId="{E5397A2F-6944-4B52-8C60-69CB14953895}" type="pres">
      <dgm:prSet presAssocID="{94851E49-3B6F-4E02-9670-983E844757EE}" presName="circleB" presStyleLbl="node1" presStyleIdx="1" presStyleCnt="3"/>
      <dgm:spPr>
        <a:noFill/>
        <a:ln>
          <a:noFill/>
        </a:ln>
      </dgm:spPr>
    </dgm:pt>
    <dgm:pt modelId="{01C8A64E-521D-49BA-934D-57AF32FE032F}" type="pres">
      <dgm:prSet presAssocID="{94851E49-3B6F-4E02-9670-983E844757EE}" presName="spaceB" presStyleCnt="0"/>
      <dgm:spPr/>
    </dgm:pt>
    <dgm:pt modelId="{992EDD84-11CB-4F35-8FB6-8F44C79532EF}" type="pres">
      <dgm:prSet presAssocID="{3BF2225E-4D49-4A24-B9CC-60009FE34EAF}" presName="space" presStyleCnt="0"/>
      <dgm:spPr/>
    </dgm:pt>
    <dgm:pt modelId="{EB901898-BEE7-4780-A136-FF9D9D698403}" type="pres">
      <dgm:prSet presAssocID="{684CD61F-F14C-4475-BDB7-AE4DF7B41769}" presName="compositeA" presStyleCnt="0"/>
      <dgm:spPr/>
    </dgm:pt>
    <dgm:pt modelId="{9C7F88BD-CFCB-40EA-83B3-CC8BB717D4D6}" type="pres">
      <dgm:prSet presAssocID="{684CD61F-F14C-4475-BDB7-AE4DF7B41769}" presName="textA" presStyleLbl="revTx" presStyleIdx="2" presStyleCnt="3" custLinFactNeighborX="23248" custLinFactNeighborY="188">
        <dgm:presLayoutVars>
          <dgm:bulletEnabled val="1"/>
        </dgm:presLayoutVars>
      </dgm:prSet>
      <dgm:spPr/>
    </dgm:pt>
    <dgm:pt modelId="{0B7088D9-B585-4D11-8516-038CF9D5A898}" type="pres">
      <dgm:prSet presAssocID="{684CD61F-F14C-4475-BDB7-AE4DF7B41769}" presName="circleA" presStyleLbl="node1" presStyleIdx="2" presStyleCnt="3" custLinFactX="100000" custLinFactNeighborX="107739" custLinFactNeighborY="-23"/>
      <dgm:spPr/>
    </dgm:pt>
    <dgm:pt modelId="{BEB8D4F4-47CD-4C41-96D7-3AC727118761}" type="pres">
      <dgm:prSet presAssocID="{684CD61F-F14C-4475-BDB7-AE4DF7B41769}" presName="spaceA" presStyleCnt="0"/>
      <dgm:spPr/>
    </dgm:pt>
  </dgm:ptLst>
  <dgm:cxnLst>
    <dgm:cxn modelId="{C0BB3203-A8AC-4FC4-950B-87C6420FFB68}" type="presOf" srcId="{05FDC065-681D-4182-8E72-FE63D0FEE09A}" destId="{9F402F23-CC60-40A9-B4DC-AA7A9F41DB2E}" srcOrd="0" destOrd="0" presId="urn:microsoft.com/office/officeart/2005/8/layout/hProcess11"/>
    <dgm:cxn modelId="{13D0B314-776A-4479-A9D2-114F9E4AC9F1}" type="presOf" srcId="{684CD61F-F14C-4475-BDB7-AE4DF7B41769}" destId="{9C7F88BD-CFCB-40EA-83B3-CC8BB717D4D6}" srcOrd="0" destOrd="0" presId="urn:microsoft.com/office/officeart/2005/8/layout/hProcess11"/>
    <dgm:cxn modelId="{56E30D18-5E7F-455D-BDE6-04748B481835}" type="presOf" srcId="{94851E49-3B6F-4E02-9670-983E844757EE}" destId="{4A23191F-F03C-4CEA-8CF6-4F0C96217E91}" srcOrd="0" destOrd="0" presId="urn:microsoft.com/office/officeart/2005/8/layout/hProcess11"/>
    <dgm:cxn modelId="{16A1BDC2-C64A-441F-8DA1-76CFCF81F0A7}" srcId="{2F6F6EE4-CBB1-404D-968F-B9BA3820FA74}" destId="{94851E49-3B6F-4E02-9670-983E844757EE}" srcOrd="1" destOrd="0" parTransId="{6CDD2870-B28B-4950-9931-258B19FA500C}" sibTransId="{3BF2225E-4D49-4A24-B9CC-60009FE34EAF}"/>
    <dgm:cxn modelId="{68721BC8-1236-40D4-AB76-6431A9D647E8}" type="presOf" srcId="{2F6F6EE4-CBB1-404D-968F-B9BA3820FA74}" destId="{D136BAF9-5D59-4944-A3E6-E32026610FC4}" srcOrd="0" destOrd="0" presId="urn:microsoft.com/office/officeart/2005/8/layout/hProcess11"/>
    <dgm:cxn modelId="{B3AA6BD4-0633-4E5F-9A15-FE17D92BDB31}" srcId="{2F6F6EE4-CBB1-404D-968F-B9BA3820FA74}" destId="{684CD61F-F14C-4475-BDB7-AE4DF7B41769}" srcOrd="2" destOrd="0" parTransId="{E200A8C3-37C3-448A-BBF6-58409BC0461C}" sibTransId="{6D1A3613-3F65-4BEF-948E-FD132E2EBCC6}"/>
    <dgm:cxn modelId="{5C7E27F6-0C8D-4D7E-8C53-81F82A89A825}" srcId="{2F6F6EE4-CBB1-404D-968F-B9BA3820FA74}" destId="{05FDC065-681D-4182-8E72-FE63D0FEE09A}" srcOrd="0" destOrd="0" parTransId="{EE8136BC-D47A-4CE6-B6DC-CA09D1CACCF3}" sibTransId="{53432D80-9867-48E0-A1B6-9F25A2970832}"/>
    <dgm:cxn modelId="{2EF5A2A7-C20B-45FC-9C51-DE802CB397B6}" type="presParOf" srcId="{D136BAF9-5D59-4944-A3E6-E32026610FC4}" destId="{89AEEE75-6546-440C-AD5A-D8E8089D42CC}" srcOrd="0" destOrd="0" presId="urn:microsoft.com/office/officeart/2005/8/layout/hProcess11"/>
    <dgm:cxn modelId="{CC938278-B27D-46C9-BCB1-05AB3F67BDEC}" type="presParOf" srcId="{D136BAF9-5D59-4944-A3E6-E32026610FC4}" destId="{6461DF13-DF70-4475-8563-D9B096F43948}" srcOrd="1" destOrd="0" presId="urn:microsoft.com/office/officeart/2005/8/layout/hProcess11"/>
    <dgm:cxn modelId="{67013EF2-D6D6-417D-9347-C44F2CA61D77}" type="presParOf" srcId="{6461DF13-DF70-4475-8563-D9B096F43948}" destId="{D8FCC54C-1F6B-4EEC-8EDE-55E757C8CEF4}" srcOrd="0" destOrd="0" presId="urn:microsoft.com/office/officeart/2005/8/layout/hProcess11"/>
    <dgm:cxn modelId="{8BE71B4B-8D52-4C9C-9603-DB6CE006314E}" type="presParOf" srcId="{D8FCC54C-1F6B-4EEC-8EDE-55E757C8CEF4}" destId="{9F402F23-CC60-40A9-B4DC-AA7A9F41DB2E}" srcOrd="0" destOrd="0" presId="urn:microsoft.com/office/officeart/2005/8/layout/hProcess11"/>
    <dgm:cxn modelId="{5D163037-EE10-479F-9355-D252B7EC488C}" type="presParOf" srcId="{D8FCC54C-1F6B-4EEC-8EDE-55E757C8CEF4}" destId="{62C7FA08-5EC5-4565-A3F3-8E88FB04DF04}" srcOrd="1" destOrd="0" presId="urn:microsoft.com/office/officeart/2005/8/layout/hProcess11"/>
    <dgm:cxn modelId="{FF410689-9E18-4614-91BF-8F42596F524B}" type="presParOf" srcId="{D8FCC54C-1F6B-4EEC-8EDE-55E757C8CEF4}" destId="{BD911E10-8FE6-414A-85C7-75409614685A}" srcOrd="2" destOrd="0" presId="urn:microsoft.com/office/officeart/2005/8/layout/hProcess11"/>
    <dgm:cxn modelId="{01F373B7-5D68-4FC2-9270-EB9CEBE87A20}" type="presParOf" srcId="{6461DF13-DF70-4475-8563-D9B096F43948}" destId="{62F26080-35F6-4752-A592-D0C6C141D722}" srcOrd="1" destOrd="0" presId="urn:microsoft.com/office/officeart/2005/8/layout/hProcess11"/>
    <dgm:cxn modelId="{A3DFAE99-35FF-401B-AA54-00975A82C9DE}" type="presParOf" srcId="{6461DF13-DF70-4475-8563-D9B096F43948}" destId="{31E92D8A-3670-42C0-9DCB-7D0B6D392EA7}" srcOrd="2" destOrd="0" presId="urn:microsoft.com/office/officeart/2005/8/layout/hProcess11"/>
    <dgm:cxn modelId="{AC8E61C4-8994-41F8-87DC-650B6444EC62}" type="presParOf" srcId="{31E92D8A-3670-42C0-9DCB-7D0B6D392EA7}" destId="{4A23191F-F03C-4CEA-8CF6-4F0C96217E91}" srcOrd="0" destOrd="0" presId="urn:microsoft.com/office/officeart/2005/8/layout/hProcess11"/>
    <dgm:cxn modelId="{77E35B8B-6A03-434A-AD73-6657FD644135}" type="presParOf" srcId="{31E92D8A-3670-42C0-9DCB-7D0B6D392EA7}" destId="{E5397A2F-6944-4B52-8C60-69CB14953895}" srcOrd="1" destOrd="0" presId="urn:microsoft.com/office/officeart/2005/8/layout/hProcess11"/>
    <dgm:cxn modelId="{66BB250C-FE6D-4AAF-BB72-3884A6F40E8E}" type="presParOf" srcId="{31E92D8A-3670-42C0-9DCB-7D0B6D392EA7}" destId="{01C8A64E-521D-49BA-934D-57AF32FE032F}" srcOrd="2" destOrd="0" presId="urn:microsoft.com/office/officeart/2005/8/layout/hProcess11"/>
    <dgm:cxn modelId="{FBCD9E8B-FF0D-45EB-9F66-4C9003727DE7}" type="presParOf" srcId="{6461DF13-DF70-4475-8563-D9B096F43948}" destId="{992EDD84-11CB-4F35-8FB6-8F44C79532EF}" srcOrd="3" destOrd="0" presId="urn:microsoft.com/office/officeart/2005/8/layout/hProcess11"/>
    <dgm:cxn modelId="{8C4CA350-B951-4B6D-A38E-67B3707D3F1F}" type="presParOf" srcId="{6461DF13-DF70-4475-8563-D9B096F43948}" destId="{EB901898-BEE7-4780-A136-FF9D9D698403}" srcOrd="4" destOrd="0" presId="urn:microsoft.com/office/officeart/2005/8/layout/hProcess11"/>
    <dgm:cxn modelId="{69B34ACC-A0D4-4F52-984D-8EB13183AAB8}" type="presParOf" srcId="{EB901898-BEE7-4780-A136-FF9D9D698403}" destId="{9C7F88BD-CFCB-40EA-83B3-CC8BB717D4D6}" srcOrd="0" destOrd="0" presId="urn:microsoft.com/office/officeart/2005/8/layout/hProcess11"/>
    <dgm:cxn modelId="{49D686D9-B1A6-45F2-83BF-DFF55C4D7F84}" type="presParOf" srcId="{EB901898-BEE7-4780-A136-FF9D9D698403}" destId="{0B7088D9-B585-4D11-8516-038CF9D5A898}" srcOrd="1" destOrd="0" presId="urn:microsoft.com/office/officeart/2005/8/layout/hProcess11"/>
    <dgm:cxn modelId="{D090AC3F-0D81-4033-BE4D-0798920EF3D8}" type="presParOf" srcId="{EB901898-BEE7-4780-A136-FF9D9D698403}" destId="{BEB8D4F4-47CD-4C41-96D7-3AC727118761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AEEE75-6546-440C-AD5A-D8E8089D42CC}">
      <dsp:nvSpPr>
        <dsp:cNvPr id="0" name=""/>
        <dsp:cNvSpPr/>
      </dsp:nvSpPr>
      <dsp:spPr>
        <a:xfrm>
          <a:off x="0" y="957992"/>
          <a:ext cx="10972238" cy="1277322"/>
        </a:xfrm>
        <a:prstGeom prst="notched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F402F23-CC60-40A9-B4DC-AA7A9F41DB2E}">
      <dsp:nvSpPr>
        <dsp:cNvPr id="0" name=""/>
        <dsp:cNvSpPr/>
      </dsp:nvSpPr>
      <dsp:spPr>
        <a:xfrm>
          <a:off x="231" y="0"/>
          <a:ext cx="2835209" cy="12773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56464" rIns="156464" bIns="156464" numCol="1" spcCol="1270" anchor="t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Retirement of the Space Shuttle (2011)</a:t>
          </a:r>
        </a:p>
      </dsp:txBody>
      <dsp:txXfrm>
        <a:off x="231" y="0"/>
        <a:ext cx="2835209" cy="1277322"/>
      </dsp:txXfrm>
    </dsp:sp>
    <dsp:sp modelId="{62C7FA08-5EC5-4565-A3F3-8E88FB04DF04}">
      <dsp:nvSpPr>
        <dsp:cNvPr id="0" name=""/>
        <dsp:cNvSpPr/>
      </dsp:nvSpPr>
      <dsp:spPr>
        <a:xfrm>
          <a:off x="1258170" y="1436988"/>
          <a:ext cx="319330" cy="319330"/>
        </a:xfrm>
        <a:prstGeom prst="ellipse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23191F-F03C-4CEA-8CF6-4F0C96217E91}">
      <dsp:nvSpPr>
        <dsp:cNvPr id="0" name=""/>
        <dsp:cNvSpPr/>
      </dsp:nvSpPr>
      <dsp:spPr>
        <a:xfrm>
          <a:off x="2977200" y="1915984"/>
          <a:ext cx="3920612" cy="12773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56464" rIns="156464" bIns="156464" numCol="1" spcCol="1270" anchor="t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Russian Soyuz spacecraft carries US astronauts to space &amp; back (2011-2020)</a:t>
          </a:r>
        </a:p>
      </dsp:txBody>
      <dsp:txXfrm>
        <a:off x="2977200" y="1915984"/>
        <a:ext cx="3920612" cy="1277322"/>
      </dsp:txXfrm>
    </dsp:sp>
    <dsp:sp modelId="{E5397A2F-6944-4B52-8C60-69CB14953895}">
      <dsp:nvSpPr>
        <dsp:cNvPr id="0" name=""/>
        <dsp:cNvSpPr/>
      </dsp:nvSpPr>
      <dsp:spPr>
        <a:xfrm>
          <a:off x="4777841" y="1436988"/>
          <a:ext cx="319330" cy="319330"/>
        </a:xfrm>
        <a:prstGeom prst="ellipse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7F88BD-CFCB-40EA-83B3-CC8BB717D4D6}">
      <dsp:nvSpPr>
        <dsp:cNvPr id="0" name=""/>
        <dsp:cNvSpPr/>
      </dsp:nvSpPr>
      <dsp:spPr>
        <a:xfrm>
          <a:off x="7698703" y="2401"/>
          <a:ext cx="2835209" cy="12773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56464" rIns="156464" bIns="156464" numCol="1" spcCol="1270" anchor="t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SpaceX Crew Dragon (2020)</a:t>
          </a:r>
        </a:p>
      </dsp:txBody>
      <dsp:txXfrm>
        <a:off x="7698703" y="2401"/>
        <a:ext cx="2835209" cy="1277322"/>
      </dsp:txXfrm>
    </dsp:sp>
    <dsp:sp modelId="{0B7088D9-B585-4D11-8516-038CF9D5A898}">
      <dsp:nvSpPr>
        <dsp:cNvPr id="0" name=""/>
        <dsp:cNvSpPr/>
      </dsp:nvSpPr>
      <dsp:spPr>
        <a:xfrm>
          <a:off x="8960887" y="1436914"/>
          <a:ext cx="319330" cy="319330"/>
        </a:xfrm>
        <a:prstGeom prst="ellipse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AEEE75-6546-440C-AD5A-D8E8089D42CC}">
      <dsp:nvSpPr>
        <dsp:cNvPr id="0" name=""/>
        <dsp:cNvSpPr/>
      </dsp:nvSpPr>
      <dsp:spPr>
        <a:xfrm>
          <a:off x="0" y="957992"/>
          <a:ext cx="10972238" cy="1277322"/>
        </a:xfrm>
        <a:prstGeom prst="notched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F402F23-CC60-40A9-B4DC-AA7A9F41DB2E}">
      <dsp:nvSpPr>
        <dsp:cNvPr id="0" name=""/>
        <dsp:cNvSpPr/>
      </dsp:nvSpPr>
      <dsp:spPr>
        <a:xfrm>
          <a:off x="231" y="0"/>
          <a:ext cx="2835209" cy="12773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56464" rIns="156464" bIns="156464" numCol="1" spcCol="1270" anchor="t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Retirement of the Space Shuttle (2011)</a:t>
          </a:r>
        </a:p>
      </dsp:txBody>
      <dsp:txXfrm>
        <a:off x="231" y="0"/>
        <a:ext cx="2835209" cy="1277322"/>
      </dsp:txXfrm>
    </dsp:sp>
    <dsp:sp modelId="{62C7FA08-5EC5-4565-A3F3-8E88FB04DF04}">
      <dsp:nvSpPr>
        <dsp:cNvPr id="0" name=""/>
        <dsp:cNvSpPr/>
      </dsp:nvSpPr>
      <dsp:spPr>
        <a:xfrm>
          <a:off x="1258170" y="1436988"/>
          <a:ext cx="319330" cy="319330"/>
        </a:xfrm>
        <a:prstGeom prst="ellipse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23191F-F03C-4CEA-8CF6-4F0C96217E91}">
      <dsp:nvSpPr>
        <dsp:cNvPr id="0" name=""/>
        <dsp:cNvSpPr/>
      </dsp:nvSpPr>
      <dsp:spPr>
        <a:xfrm>
          <a:off x="2977200" y="1915984"/>
          <a:ext cx="3920612" cy="12773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56464" rIns="156464" bIns="156464" numCol="1" spcCol="1270" anchor="t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Russian Soyuz spacecraft carries US astronauts to space &amp; back (2011-2020)</a:t>
          </a:r>
        </a:p>
      </dsp:txBody>
      <dsp:txXfrm>
        <a:off x="2977200" y="1915984"/>
        <a:ext cx="3920612" cy="1277322"/>
      </dsp:txXfrm>
    </dsp:sp>
    <dsp:sp modelId="{E5397A2F-6944-4B52-8C60-69CB14953895}">
      <dsp:nvSpPr>
        <dsp:cNvPr id="0" name=""/>
        <dsp:cNvSpPr/>
      </dsp:nvSpPr>
      <dsp:spPr>
        <a:xfrm>
          <a:off x="4777841" y="1436988"/>
          <a:ext cx="319330" cy="319330"/>
        </a:xfrm>
        <a:prstGeom prst="ellipse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7F88BD-CFCB-40EA-83B3-CC8BB717D4D6}">
      <dsp:nvSpPr>
        <dsp:cNvPr id="0" name=""/>
        <dsp:cNvSpPr/>
      </dsp:nvSpPr>
      <dsp:spPr>
        <a:xfrm>
          <a:off x="7698703" y="2401"/>
          <a:ext cx="2835209" cy="12773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56464" rIns="156464" bIns="156464" numCol="1" spcCol="1270" anchor="t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SpaceX Crew Dragon (2020)</a:t>
          </a:r>
        </a:p>
      </dsp:txBody>
      <dsp:txXfrm>
        <a:off x="7698703" y="2401"/>
        <a:ext cx="2835209" cy="1277322"/>
      </dsp:txXfrm>
    </dsp:sp>
    <dsp:sp modelId="{0B7088D9-B585-4D11-8516-038CF9D5A898}">
      <dsp:nvSpPr>
        <dsp:cNvPr id="0" name=""/>
        <dsp:cNvSpPr/>
      </dsp:nvSpPr>
      <dsp:spPr>
        <a:xfrm>
          <a:off x="8960887" y="1436914"/>
          <a:ext cx="319330" cy="319330"/>
        </a:xfrm>
        <a:prstGeom prst="ellipse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AEEE75-6546-440C-AD5A-D8E8089D42CC}">
      <dsp:nvSpPr>
        <dsp:cNvPr id="0" name=""/>
        <dsp:cNvSpPr/>
      </dsp:nvSpPr>
      <dsp:spPr>
        <a:xfrm>
          <a:off x="0" y="957992"/>
          <a:ext cx="10972238" cy="1277322"/>
        </a:xfrm>
        <a:prstGeom prst="notched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F402F23-CC60-40A9-B4DC-AA7A9F41DB2E}">
      <dsp:nvSpPr>
        <dsp:cNvPr id="0" name=""/>
        <dsp:cNvSpPr/>
      </dsp:nvSpPr>
      <dsp:spPr>
        <a:xfrm>
          <a:off x="231" y="0"/>
          <a:ext cx="2835209" cy="12773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56464" rIns="156464" bIns="156464" numCol="1" spcCol="1270" anchor="t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Retirement of the Space Shuttle (2011)</a:t>
          </a:r>
        </a:p>
      </dsp:txBody>
      <dsp:txXfrm>
        <a:off x="231" y="0"/>
        <a:ext cx="2835209" cy="1277322"/>
      </dsp:txXfrm>
    </dsp:sp>
    <dsp:sp modelId="{62C7FA08-5EC5-4565-A3F3-8E88FB04DF04}">
      <dsp:nvSpPr>
        <dsp:cNvPr id="0" name=""/>
        <dsp:cNvSpPr/>
      </dsp:nvSpPr>
      <dsp:spPr>
        <a:xfrm>
          <a:off x="1258170" y="1436988"/>
          <a:ext cx="319330" cy="31933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23191F-F03C-4CEA-8CF6-4F0C96217E91}">
      <dsp:nvSpPr>
        <dsp:cNvPr id="0" name=""/>
        <dsp:cNvSpPr/>
      </dsp:nvSpPr>
      <dsp:spPr>
        <a:xfrm>
          <a:off x="2977200" y="1915984"/>
          <a:ext cx="3920612" cy="12773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56464" rIns="156464" bIns="156464" numCol="1" spcCol="1270" anchor="t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Russian Soyuz spacecraft carries US astronauts to space &amp; back (2011-2020)</a:t>
          </a:r>
        </a:p>
      </dsp:txBody>
      <dsp:txXfrm>
        <a:off x="2977200" y="1915984"/>
        <a:ext cx="3920612" cy="1277322"/>
      </dsp:txXfrm>
    </dsp:sp>
    <dsp:sp modelId="{E5397A2F-6944-4B52-8C60-69CB14953895}">
      <dsp:nvSpPr>
        <dsp:cNvPr id="0" name=""/>
        <dsp:cNvSpPr/>
      </dsp:nvSpPr>
      <dsp:spPr>
        <a:xfrm>
          <a:off x="4777841" y="1436988"/>
          <a:ext cx="319330" cy="319330"/>
        </a:xfrm>
        <a:prstGeom prst="ellipse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7F88BD-CFCB-40EA-83B3-CC8BB717D4D6}">
      <dsp:nvSpPr>
        <dsp:cNvPr id="0" name=""/>
        <dsp:cNvSpPr/>
      </dsp:nvSpPr>
      <dsp:spPr>
        <a:xfrm>
          <a:off x="7698703" y="2401"/>
          <a:ext cx="2835209" cy="12773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56464" rIns="156464" bIns="156464" numCol="1" spcCol="1270" anchor="t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SpaceX Crew Dragon (2020)</a:t>
          </a:r>
        </a:p>
      </dsp:txBody>
      <dsp:txXfrm>
        <a:off x="7698703" y="2401"/>
        <a:ext cx="2835209" cy="1277322"/>
      </dsp:txXfrm>
    </dsp:sp>
    <dsp:sp modelId="{0B7088D9-B585-4D11-8516-038CF9D5A898}">
      <dsp:nvSpPr>
        <dsp:cNvPr id="0" name=""/>
        <dsp:cNvSpPr/>
      </dsp:nvSpPr>
      <dsp:spPr>
        <a:xfrm>
          <a:off x="8960887" y="1436914"/>
          <a:ext cx="319330" cy="319330"/>
        </a:xfrm>
        <a:prstGeom prst="ellipse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AEEE75-6546-440C-AD5A-D8E8089D42CC}">
      <dsp:nvSpPr>
        <dsp:cNvPr id="0" name=""/>
        <dsp:cNvSpPr/>
      </dsp:nvSpPr>
      <dsp:spPr>
        <a:xfrm>
          <a:off x="0" y="957992"/>
          <a:ext cx="10972238" cy="1277322"/>
        </a:xfrm>
        <a:prstGeom prst="notched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F402F23-CC60-40A9-B4DC-AA7A9F41DB2E}">
      <dsp:nvSpPr>
        <dsp:cNvPr id="0" name=""/>
        <dsp:cNvSpPr/>
      </dsp:nvSpPr>
      <dsp:spPr>
        <a:xfrm>
          <a:off x="231" y="0"/>
          <a:ext cx="2835209" cy="12773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56464" rIns="156464" bIns="156464" numCol="1" spcCol="1270" anchor="t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Retirement of the Space Shuttle (2011)</a:t>
          </a:r>
        </a:p>
      </dsp:txBody>
      <dsp:txXfrm>
        <a:off x="231" y="0"/>
        <a:ext cx="2835209" cy="1277322"/>
      </dsp:txXfrm>
    </dsp:sp>
    <dsp:sp modelId="{62C7FA08-5EC5-4565-A3F3-8E88FB04DF04}">
      <dsp:nvSpPr>
        <dsp:cNvPr id="0" name=""/>
        <dsp:cNvSpPr/>
      </dsp:nvSpPr>
      <dsp:spPr>
        <a:xfrm>
          <a:off x="1258170" y="1436988"/>
          <a:ext cx="319330" cy="31933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23191F-F03C-4CEA-8CF6-4F0C96217E91}">
      <dsp:nvSpPr>
        <dsp:cNvPr id="0" name=""/>
        <dsp:cNvSpPr/>
      </dsp:nvSpPr>
      <dsp:spPr>
        <a:xfrm>
          <a:off x="2977200" y="1915984"/>
          <a:ext cx="3920612" cy="12773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56464" rIns="156464" bIns="156464" numCol="1" spcCol="1270" anchor="t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Russian Soyuz spacecraft carries US astronauts to space &amp; back (2011-2020)</a:t>
          </a:r>
        </a:p>
      </dsp:txBody>
      <dsp:txXfrm>
        <a:off x="2977200" y="1915984"/>
        <a:ext cx="3920612" cy="1277322"/>
      </dsp:txXfrm>
    </dsp:sp>
    <dsp:sp modelId="{E5397A2F-6944-4B52-8C60-69CB14953895}">
      <dsp:nvSpPr>
        <dsp:cNvPr id="0" name=""/>
        <dsp:cNvSpPr/>
      </dsp:nvSpPr>
      <dsp:spPr>
        <a:xfrm>
          <a:off x="4777841" y="1436988"/>
          <a:ext cx="319330" cy="319330"/>
        </a:xfrm>
        <a:prstGeom prst="ellipse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7F88BD-CFCB-40EA-83B3-CC8BB717D4D6}">
      <dsp:nvSpPr>
        <dsp:cNvPr id="0" name=""/>
        <dsp:cNvSpPr/>
      </dsp:nvSpPr>
      <dsp:spPr>
        <a:xfrm>
          <a:off x="7698703" y="2401"/>
          <a:ext cx="2835209" cy="12773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56464" rIns="156464" bIns="156464" numCol="1" spcCol="1270" anchor="t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SpaceX Crew Dragon (2020)</a:t>
          </a:r>
        </a:p>
      </dsp:txBody>
      <dsp:txXfrm>
        <a:off x="7698703" y="2401"/>
        <a:ext cx="2835209" cy="1277322"/>
      </dsp:txXfrm>
    </dsp:sp>
    <dsp:sp modelId="{0B7088D9-B585-4D11-8516-038CF9D5A898}">
      <dsp:nvSpPr>
        <dsp:cNvPr id="0" name=""/>
        <dsp:cNvSpPr/>
      </dsp:nvSpPr>
      <dsp:spPr>
        <a:xfrm>
          <a:off x="8960887" y="1436914"/>
          <a:ext cx="319330" cy="319330"/>
        </a:xfrm>
        <a:prstGeom prst="ellipse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AEEE75-6546-440C-AD5A-D8E8089D42CC}">
      <dsp:nvSpPr>
        <dsp:cNvPr id="0" name=""/>
        <dsp:cNvSpPr/>
      </dsp:nvSpPr>
      <dsp:spPr>
        <a:xfrm>
          <a:off x="0" y="957992"/>
          <a:ext cx="10972238" cy="1277322"/>
        </a:xfrm>
        <a:prstGeom prst="notched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F402F23-CC60-40A9-B4DC-AA7A9F41DB2E}">
      <dsp:nvSpPr>
        <dsp:cNvPr id="0" name=""/>
        <dsp:cNvSpPr/>
      </dsp:nvSpPr>
      <dsp:spPr>
        <a:xfrm>
          <a:off x="231" y="0"/>
          <a:ext cx="2835209" cy="12773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56464" rIns="156464" bIns="156464" numCol="1" spcCol="1270" anchor="t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Retirement of the Space Shuttle (2011)</a:t>
          </a:r>
        </a:p>
      </dsp:txBody>
      <dsp:txXfrm>
        <a:off x="231" y="0"/>
        <a:ext cx="2835209" cy="1277322"/>
      </dsp:txXfrm>
    </dsp:sp>
    <dsp:sp modelId="{62C7FA08-5EC5-4565-A3F3-8E88FB04DF04}">
      <dsp:nvSpPr>
        <dsp:cNvPr id="0" name=""/>
        <dsp:cNvSpPr/>
      </dsp:nvSpPr>
      <dsp:spPr>
        <a:xfrm>
          <a:off x="1258170" y="1436988"/>
          <a:ext cx="319330" cy="31933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23191F-F03C-4CEA-8CF6-4F0C96217E91}">
      <dsp:nvSpPr>
        <dsp:cNvPr id="0" name=""/>
        <dsp:cNvSpPr/>
      </dsp:nvSpPr>
      <dsp:spPr>
        <a:xfrm>
          <a:off x="2977200" y="1915984"/>
          <a:ext cx="3920612" cy="12773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56464" rIns="156464" bIns="156464" numCol="1" spcCol="1270" anchor="t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Russian Soyuz spacecraft carries US astronauts to space &amp; back (2011-2020)</a:t>
          </a:r>
        </a:p>
      </dsp:txBody>
      <dsp:txXfrm>
        <a:off x="2977200" y="1915984"/>
        <a:ext cx="3920612" cy="1277322"/>
      </dsp:txXfrm>
    </dsp:sp>
    <dsp:sp modelId="{E5397A2F-6944-4B52-8C60-69CB14953895}">
      <dsp:nvSpPr>
        <dsp:cNvPr id="0" name=""/>
        <dsp:cNvSpPr/>
      </dsp:nvSpPr>
      <dsp:spPr>
        <a:xfrm>
          <a:off x="4777841" y="1436988"/>
          <a:ext cx="319330" cy="319330"/>
        </a:xfrm>
        <a:prstGeom prst="ellipse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7F88BD-CFCB-40EA-83B3-CC8BB717D4D6}">
      <dsp:nvSpPr>
        <dsp:cNvPr id="0" name=""/>
        <dsp:cNvSpPr/>
      </dsp:nvSpPr>
      <dsp:spPr>
        <a:xfrm>
          <a:off x="7698703" y="2401"/>
          <a:ext cx="2835209" cy="12773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56464" rIns="156464" bIns="156464" numCol="1" spcCol="1270" anchor="t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SpaceX Crew Dragon (2020/2021)</a:t>
          </a:r>
        </a:p>
      </dsp:txBody>
      <dsp:txXfrm>
        <a:off x="7698703" y="2401"/>
        <a:ext cx="2835209" cy="1277322"/>
      </dsp:txXfrm>
    </dsp:sp>
    <dsp:sp modelId="{0B7088D9-B585-4D11-8516-038CF9D5A898}">
      <dsp:nvSpPr>
        <dsp:cNvPr id="0" name=""/>
        <dsp:cNvSpPr/>
      </dsp:nvSpPr>
      <dsp:spPr>
        <a:xfrm>
          <a:off x="8960887" y="1436914"/>
          <a:ext cx="319330" cy="31933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AEEE75-6546-440C-AD5A-D8E8089D42CC}">
      <dsp:nvSpPr>
        <dsp:cNvPr id="0" name=""/>
        <dsp:cNvSpPr/>
      </dsp:nvSpPr>
      <dsp:spPr>
        <a:xfrm>
          <a:off x="0" y="957992"/>
          <a:ext cx="10972238" cy="1277322"/>
        </a:xfrm>
        <a:prstGeom prst="notched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F402F23-CC60-40A9-B4DC-AA7A9F41DB2E}">
      <dsp:nvSpPr>
        <dsp:cNvPr id="0" name=""/>
        <dsp:cNvSpPr/>
      </dsp:nvSpPr>
      <dsp:spPr>
        <a:xfrm>
          <a:off x="231" y="0"/>
          <a:ext cx="2835209" cy="12773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56464" rIns="156464" bIns="156464" numCol="1" spcCol="1270" anchor="t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Retirement of the Space Shuttle (2011)</a:t>
          </a:r>
        </a:p>
      </dsp:txBody>
      <dsp:txXfrm>
        <a:off x="231" y="0"/>
        <a:ext cx="2835209" cy="1277322"/>
      </dsp:txXfrm>
    </dsp:sp>
    <dsp:sp modelId="{62C7FA08-5EC5-4565-A3F3-8E88FB04DF04}">
      <dsp:nvSpPr>
        <dsp:cNvPr id="0" name=""/>
        <dsp:cNvSpPr/>
      </dsp:nvSpPr>
      <dsp:spPr>
        <a:xfrm>
          <a:off x="1258170" y="1436988"/>
          <a:ext cx="319330" cy="31933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23191F-F03C-4CEA-8CF6-4F0C96217E91}">
      <dsp:nvSpPr>
        <dsp:cNvPr id="0" name=""/>
        <dsp:cNvSpPr/>
      </dsp:nvSpPr>
      <dsp:spPr>
        <a:xfrm>
          <a:off x="2977200" y="1915984"/>
          <a:ext cx="3920612" cy="12773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56464" rIns="156464" bIns="156464" numCol="1" spcCol="1270" anchor="t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Russian Soyuz spacecraft carries US astronauts to space &amp; back (2011-2020)</a:t>
          </a:r>
        </a:p>
      </dsp:txBody>
      <dsp:txXfrm>
        <a:off x="2977200" y="1915984"/>
        <a:ext cx="3920612" cy="1277322"/>
      </dsp:txXfrm>
    </dsp:sp>
    <dsp:sp modelId="{E5397A2F-6944-4B52-8C60-69CB14953895}">
      <dsp:nvSpPr>
        <dsp:cNvPr id="0" name=""/>
        <dsp:cNvSpPr/>
      </dsp:nvSpPr>
      <dsp:spPr>
        <a:xfrm>
          <a:off x="4777841" y="1436988"/>
          <a:ext cx="319330" cy="319330"/>
        </a:xfrm>
        <a:prstGeom prst="ellipse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7F88BD-CFCB-40EA-83B3-CC8BB717D4D6}">
      <dsp:nvSpPr>
        <dsp:cNvPr id="0" name=""/>
        <dsp:cNvSpPr/>
      </dsp:nvSpPr>
      <dsp:spPr>
        <a:xfrm>
          <a:off x="7698703" y="2401"/>
          <a:ext cx="2835209" cy="12773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56464" rIns="156464" bIns="156464" numCol="1" spcCol="1270" anchor="t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SpaceX Crew Dragon (2020/2021)</a:t>
          </a:r>
        </a:p>
      </dsp:txBody>
      <dsp:txXfrm>
        <a:off x="7698703" y="2401"/>
        <a:ext cx="2835209" cy="1277322"/>
      </dsp:txXfrm>
    </dsp:sp>
    <dsp:sp modelId="{0B7088D9-B585-4D11-8516-038CF9D5A898}">
      <dsp:nvSpPr>
        <dsp:cNvPr id="0" name=""/>
        <dsp:cNvSpPr/>
      </dsp:nvSpPr>
      <dsp:spPr>
        <a:xfrm>
          <a:off x="8960887" y="1436914"/>
          <a:ext cx="319330" cy="31933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AEEE75-6546-440C-AD5A-D8E8089D42CC}">
      <dsp:nvSpPr>
        <dsp:cNvPr id="0" name=""/>
        <dsp:cNvSpPr/>
      </dsp:nvSpPr>
      <dsp:spPr>
        <a:xfrm>
          <a:off x="0" y="957992"/>
          <a:ext cx="10972238" cy="1277322"/>
        </a:xfrm>
        <a:prstGeom prst="notched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F402F23-CC60-40A9-B4DC-AA7A9F41DB2E}">
      <dsp:nvSpPr>
        <dsp:cNvPr id="0" name=""/>
        <dsp:cNvSpPr/>
      </dsp:nvSpPr>
      <dsp:spPr>
        <a:xfrm>
          <a:off x="231" y="0"/>
          <a:ext cx="2835209" cy="12773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56464" rIns="156464" bIns="156464" numCol="1" spcCol="1270" anchor="t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Retirement of the Space Shuttle (2011)</a:t>
          </a:r>
        </a:p>
      </dsp:txBody>
      <dsp:txXfrm>
        <a:off x="231" y="0"/>
        <a:ext cx="2835209" cy="1277322"/>
      </dsp:txXfrm>
    </dsp:sp>
    <dsp:sp modelId="{62C7FA08-5EC5-4565-A3F3-8E88FB04DF04}">
      <dsp:nvSpPr>
        <dsp:cNvPr id="0" name=""/>
        <dsp:cNvSpPr/>
      </dsp:nvSpPr>
      <dsp:spPr>
        <a:xfrm>
          <a:off x="1258170" y="1436988"/>
          <a:ext cx="319330" cy="31933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23191F-F03C-4CEA-8CF6-4F0C96217E91}">
      <dsp:nvSpPr>
        <dsp:cNvPr id="0" name=""/>
        <dsp:cNvSpPr/>
      </dsp:nvSpPr>
      <dsp:spPr>
        <a:xfrm>
          <a:off x="2977200" y="1915984"/>
          <a:ext cx="3920612" cy="12773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56464" rIns="156464" bIns="156464" numCol="1" spcCol="1270" anchor="t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Russian Soyuz spacecraft carries US astronauts to space &amp; back (2011-2020)</a:t>
          </a:r>
        </a:p>
      </dsp:txBody>
      <dsp:txXfrm>
        <a:off x="2977200" y="1915984"/>
        <a:ext cx="3920612" cy="1277322"/>
      </dsp:txXfrm>
    </dsp:sp>
    <dsp:sp modelId="{E5397A2F-6944-4B52-8C60-69CB14953895}">
      <dsp:nvSpPr>
        <dsp:cNvPr id="0" name=""/>
        <dsp:cNvSpPr/>
      </dsp:nvSpPr>
      <dsp:spPr>
        <a:xfrm>
          <a:off x="4777841" y="1436988"/>
          <a:ext cx="319330" cy="319330"/>
        </a:xfrm>
        <a:prstGeom prst="ellipse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7F88BD-CFCB-40EA-83B3-CC8BB717D4D6}">
      <dsp:nvSpPr>
        <dsp:cNvPr id="0" name=""/>
        <dsp:cNvSpPr/>
      </dsp:nvSpPr>
      <dsp:spPr>
        <a:xfrm>
          <a:off x="7698703" y="2401"/>
          <a:ext cx="2835209" cy="12773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56464" rIns="156464" bIns="156464" numCol="1" spcCol="1270" anchor="t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SpaceX Crew Dragon (2020/2021)</a:t>
          </a:r>
        </a:p>
      </dsp:txBody>
      <dsp:txXfrm>
        <a:off x="7698703" y="2401"/>
        <a:ext cx="2835209" cy="1277322"/>
      </dsp:txXfrm>
    </dsp:sp>
    <dsp:sp modelId="{0B7088D9-B585-4D11-8516-038CF9D5A898}">
      <dsp:nvSpPr>
        <dsp:cNvPr id="0" name=""/>
        <dsp:cNvSpPr/>
      </dsp:nvSpPr>
      <dsp:spPr>
        <a:xfrm>
          <a:off x="8960887" y="1436914"/>
          <a:ext cx="319330" cy="31933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7B788D-1466-4078-A9C3-64A6F1ACF891}" type="datetimeFigureOut">
              <a:rPr lang="en-US" smtClean="0"/>
              <a:t>11/16/2021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107C29-18B8-4BAD-9A39-97B2AD3254F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42645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43BFD1-2063-4311-AAD3-AC3D3CF6BB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5989FE-DEAB-49D8-B6E1-A981283CD9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120CAB-4D2D-4EB8-A632-4C2EE534C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DF8E4783-D422-4502-B87E-2946A59C136C}" type="datetimeFigureOut">
              <a:rPr lang="en-US" smtClean="0"/>
              <a:pPr/>
              <a:t>11/16/2021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16B4E7-ABAC-41F2-A299-B8E9D9AF5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53060B-CB83-4990-B8E3-A51A95FA3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7B1A6-41A4-44C1-8B6D-ABEDE045067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30D8E97-A43D-47C2-B1C6-714D34301202}"/>
              </a:ext>
            </a:extLst>
          </p:cNvPr>
          <p:cNvSpPr>
            <a:spLocks noChangeAspect="1"/>
          </p:cNvSpPr>
          <p:nvPr userDrawn="1"/>
        </p:nvSpPr>
        <p:spPr>
          <a:xfrm>
            <a:off x="3252302" y="-5764"/>
            <a:ext cx="9176765" cy="6624605"/>
          </a:xfrm>
          <a:prstGeom prst="rect">
            <a:avLst/>
          </a:prstGeom>
          <a:blipFill dpi="0" rotWithShape="1">
            <a:blip r:embed="rId2" cstate="email">
              <a:alphaModFix am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28735084-925D-4EDF-A1AD-16143692159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17414" y="6621511"/>
            <a:ext cx="9732475" cy="89407"/>
          </a:xfrm>
          <a:prstGeom prst="rect">
            <a:avLst/>
          </a:prstGeom>
          <a:gradFill flip="none" rotWithShape="1">
            <a:gsLst>
              <a:gs pos="100000">
                <a:schemeClr val="tx2"/>
              </a:gs>
              <a:gs pos="0">
                <a:schemeClr val="bg2"/>
              </a:gs>
            </a:gsLst>
            <a:lin ang="0" scaled="1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pic>
        <p:nvPicPr>
          <p:cNvPr id="9" name="Picture 8" descr="fluid_energy_lines_external.png">
            <a:extLst>
              <a:ext uri="{FF2B5EF4-FFF2-40B4-BE49-F238E27FC236}">
                <a16:creationId xmlns:a16="http://schemas.microsoft.com/office/drawing/2014/main" id="{548A9427-747F-4334-85F8-D78B9D347E0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0" y="0"/>
            <a:ext cx="2286003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3F4CBC4-6F85-4109-B0CD-062B4D4474E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3394" y="6451290"/>
            <a:ext cx="1549390" cy="356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6580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EDB675-C273-4259-B588-BE3BE860E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457FD2-33AD-4649-BB35-875886C2713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65BD20-F06D-4BCA-83E2-F920C58C46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315285-D3A9-4C01-943E-92B61A3D9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E4783-D422-4502-B87E-2946A59C136C}" type="datetimeFigureOut">
              <a:rPr lang="en-US" smtClean="0"/>
              <a:t>11/16/2021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84D355-D220-4282-86E6-2F1722AFF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600D85-83DA-42B0-8732-030C31ACE0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7B1A6-41A4-44C1-8B6D-ABEDE04506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04860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65C9DD-20BF-4C86-BDEC-D4796E71E9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8D6FC4-F0BA-4421-A902-19A4CCD9D7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3E9770-D29C-464B-8540-3300F9545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E4783-D422-4502-B87E-2946A59C136C}" type="datetimeFigureOut">
              <a:rPr lang="en-US" smtClean="0"/>
              <a:t>11/16/2021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BF1777-192D-449A-9A6D-D26190940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ED80D7-26C7-4994-89E1-CB47DFADE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7B1A6-41A4-44C1-8B6D-ABEDE04506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14124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B747E2-1373-49B5-914F-694F87E33F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07DAE5-07EA-43AF-AB9B-D368C46FB1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42A456-2C50-42E0-8B63-58518B79D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E4783-D422-4502-B87E-2946A59C136C}" type="datetimeFigureOut">
              <a:rPr lang="en-US" smtClean="0"/>
              <a:t>11/16/2021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69A1CD-80AB-4E25-AD8B-DB91FDAD2E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F79062-3661-417B-86BC-7A5892BF9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7B1A6-41A4-44C1-8B6D-ABEDE04506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13919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" y="4343401"/>
            <a:ext cx="10363200" cy="715089"/>
          </a:xfrm>
          <a:prstGeom prst="round2DiagRect">
            <a:avLst/>
          </a:prstGeom>
          <a:solidFill>
            <a:schemeClr val="accent1"/>
          </a:solidFill>
          <a:ln>
            <a:solidFill>
              <a:schemeClr val="tx2">
                <a:lumMod val="75000"/>
              </a:schemeClr>
            </a:solidFill>
          </a:ln>
        </p:spPr>
        <p:txBody>
          <a:bodyPr anchor="t">
            <a:spAutoFit/>
          </a:bodyPr>
          <a:lstStyle>
            <a:lvl1pPr algn="l">
              <a:defRPr sz="4000" b="0" i="0" cap="all">
                <a:solidFill>
                  <a:schemeClr val="bg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Rectangle 2"/>
          <p:cNvSpPr txBox="1">
            <a:spLocks noChangeArrowheads="1"/>
          </p:cNvSpPr>
          <p:nvPr userDrawn="1"/>
        </p:nvSpPr>
        <p:spPr>
          <a:xfrm>
            <a:off x="71120" y="5118009"/>
            <a:ext cx="10393680" cy="4817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4400" b="1" dirty="0">
              <a:ln w="31550" cmpd="sng">
                <a:solidFill>
                  <a:srgbClr val="9E7E1A"/>
                </a:solidFill>
                <a:prstDash val="solid"/>
              </a:ln>
              <a:solidFill>
                <a:schemeClr val="bg1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8881" y="6504011"/>
            <a:ext cx="1008575" cy="34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7418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E9769-0157-430A-95E3-93F346DB52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8329" y="71686"/>
            <a:ext cx="10320893" cy="600287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00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219232-6F0D-42F1-95C6-BAA15B1BD377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349250" marR="0" indent="-34925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F6FC6">
                  <a:lumMod val="60000"/>
                  <a:lumOff val="40000"/>
                </a:srgbClr>
              </a:buClr>
              <a:buSzPct val="110000"/>
              <a:buFont typeface="Wingdings 2" pitchFamily="18" charset="2"/>
              <a:buChar char=""/>
              <a:tabLst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marR="0" indent="-3365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F6FC6">
                  <a:lumMod val="75000"/>
                </a:srgbClr>
              </a:buClr>
              <a:buSzPct val="110000"/>
              <a:buFont typeface="Wingdings 2" pitchFamily="18" charset="2"/>
              <a:buChar char=""/>
              <a:tabLst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68375" marR="0" indent="-282575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F6FC6">
                  <a:lumMod val="60000"/>
                  <a:lumOff val="40000"/>
                </a:srgbClr>
              </a:buClr>
              <a:buSzPct val="110000"/>
              <a:buFont typeface="Wingdings 2" pitchFamily="18" charset="2"/>
              <a:buChar char=""/>
              <a:tabLst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263650" marR="0" indent="-295275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F6FC6">
                  <a:lumMod val="75000"/>
                </a:srgbClr>
              </a:buClr>
              <a:buSzPct val="110000"/>
              <a:buFont typeface="Wingdings 2" pitchFamily="18" charset="2"/>
              <a:buChar char=""/>
              <a:tabLst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546225" marR="0" indent="-282575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F6FC6">
                  <a:lumMod val="60000"/>
                  <a:lumOff val="40000"/>
                </a:srgbClr>
              </a:buClr>
              <a:buSzPct val="110000"/>
              <a:buFont typeface="Wingdings 2" pitchFamily="18" charset="2"/>
              <a:buChar char=""/>
              <a:tabLst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marL="349250" marR="0" lvl="0" indent="-34925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F6FC6">
                  <a:lumMod val="60000"/>
                  <a:lumOff val="40000"/>
                </a:srgbClr>
              </a:buClr>
              <a:buSzPct val="110000"/>
              <a:buFont typeface="Wingdings 2" pitchFamily="18" charset="2"/>
              <a:buChar char="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News Gothic MT"/>
                <a:ea typeface="+mn-ea"/>
                <a:cs typeface="+mn-cs"/>
              </a:rPr>
              <a:t>Click to edit Master text styles</a:t>
            </a:r>
          </a:p>
          <a:p>
            <a:pPr marL="685800" marR="0" lvl="1" indent="-3365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F6FC6">
                  <a:lumMod val="75000"/>
                </a:srgbClr>
              </a:buClr>
              <a:buSzPct val="110000"/>
              <a:buFont typeface="Wingdings 2" pitchFamily="18" charset="2"/>
              <a:buChar char="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News Gothic MT"/>
                <a:ea typeface="+mn-ea"/>
                <a:cs typeface="+mn-cs"/>
              </a:rPr>
              <a:t>Second level</a:t>
            </a:r>
          </a:p>
          <a:p>
            <a:pPr marL="968375" marR="0" lvl="2" indent="-282575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F6FC6">
                  <a:lumMod val="60000"/>
                  <a:lumOff val="40000"/>
                </a:srgbClr>
              </a:buClr>
              <a:buSzPct val="110000"/>
              <a:buFont typeface="Wingdings 2" pitchFamily="18" charset="2"/>
              <a:buChar char="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News Gothic MT"/>
                <a:ea typeface="+mn-ea"/>
                <a:cs typeface="+mn-cs"/>
              </a:rPr>
              <a:t>Third level</a:t>
            </a:r>
          </a:p>
          <a:p>
            <a:pPr marL="1263650" marR="0" lvl="3" indent="-295275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F6FC6">
                  <a:lumMod val="75000"/>
                </a:srgbClr>
              </a:buClr>
              <a:buSzPct val="110000"/>
              <a:buFont typeface="Wingdings 2" pitchFamily="18" charset="2"/>
              <a:buChar char="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News Gothic MT"/>
                <a:ea typeface="+mn-ea"/>
                <a:cs typeface="+mn-cs"/>
              </a:rPr>
              <a:t>Fourth level</a:t>
            </a:r>
          </a:p>
          <a:p>
            <a:pPr marL="1546225" marR="0" lvl="4" indent="-282575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F6FC6">
                  <a:lumMod val="60000"/>
                  <a:lumOff val="40000"/>
                </a:srgbClr>
              </a:buClr>
              <a:buSzPct val="110000"/>
              <a:buFont typeface="Wingdings 2" pitchFamily="18" charset="2"/>
              <a:buChar char="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News Gothic MT"/>
                <a:ea typeface="+mn-ea"/>
                <a:cs typeface="+mn-cs"/>
              </a:rPr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11640A-73F4-4248-BE49-C7ADEDC2F6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E4783-D422-4502-B87E-2946A59C136C}" type="datetimeFigureOut">
              <a:rPr lang="en-US" smtClean="0"/>
              <a:t>11/16/2021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793E1C-CA2C-4B83-94CD-9A347FE4C1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E85100-BCD5-4F7A-9D18-782CDB51E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7B1A6-41A4-44C1-8B6D-ABEDE045067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66ACC7D-1033-473E-9AF1-4A22A88C4757}"/>
              </a:ext>
            </a:extLst>
          </p:cNvPr>
          <p:cNvSpPr txBox="1">
            <a:spLocks/>
          </p:cNvSpPr>
          <p:nvPr userDrawn="1"/>
        </p:nvSpPr>
        <p:spPr>
          <a:xfrm>
            <a:off x="225067" y="71686"/>
            <a:ext cx="10515600" cy="600286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7406D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B8FCDA6-2553-4626-9F3C-B50D6114576E}"/>
              </a:ext>
            </a:extLst>
          </p:cNvPr>
          <p:cNvCxnSpPr/>
          <p:nvPr userDrawn="1"/>
        </p:nvCxnSpPr>
        <p:spPr>
          <a:xfrm flipV="1">
            <a:off x="1656711" y="131007"/>
            <a:ext cx="0" cy="481644"/>
          </a:xfrm>
          <a:prstGeom prst="line">
            <a:avLst/>
          </a:prstGeom>
          <a:noFill/>
          <a:ln w="19050" cap="flat" cmpd="sng" algn="ctr">
            <a:solidFill>
              <a:schemeClr val="tx2"/>
            </a:solidFill>
            <a:prstDash val="solid"/>
          </a:ln>
          <a:effectLst/>
        </p:spPr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F63DFF59-C6B1-48F6-AB42-0EA6BAF3AB9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90" y="118079"/>
            <a:ext cx="1539419" cy="353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418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E9769-0157-430A-95E3-93F346DB52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3623" y="71686"/>
            <a:ext cx="10515600" cy="600287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00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219232-6F0D-42F1-95C6-BAA15B1BD377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349250" marR="0" indent="-34925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F6FC6">
                  <a:lumMod val="60000"/>
                  <a:lumOff val="40000"/>
                </a:srgbClr>
              </a:buClr>
              <a:buSzPct val="110000"/>
              <a:buFont typeface="Wingdings 2" pitchFamily="18" charset="2"/>
              <a:buChar char=""/>
              <a:tabLst/>
              <a:defRPr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marR="0" indent="-3365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F6FC6">
                  <a:lumMod val="75000"/>
                </a:srgbClr>
              </a:buClr>
              <a:buSzPct val="110000"/>
              <a:buFont typeface="Wingdings 2" pitchFamily="18" charset="2"/>
              <a:buChar char=""/>
              <a:tabLst/>
              <a:defRPr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68375" marR="0" indent="-282575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F6FC6">
                  <a:lumMod val="60000"/>
                  <a:lumOff val="40000"/>
                </a:srgbClr>
              </a:buClr>
              <a:buSzPct val="110000"/>
              <a:buFont typeface="Wingdings 2" pitchFamily="18" charset="2"/>
              <a:buChar char=""/>
              <a:tabLst/>
              <a:defRPr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263650" marR="0" indent="-295275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F6FC6">
                  <a:lumMod val="75000"/>
                </a:srgbClr>
              </a:buClr>
              <a:buSzPct val="110000"/>
              <a:buFont typeface="Wingdings 2" pitchFamily="18" charset="2"/>
              <a:buChar char=""/>
              <a:tabLst/>
              <a:defRPr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546225" marR="0" indent="-282575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F6FC6">
                  <a:lumMod val="60000"/>
                  <a:lumOff val="40000"/>
                </a:srgbClr>
              </a:buClr>
              <a:buSzPct val="110000"/>
              <a:buFont typeface="Wingdings 2" pitchFamily="18" charset="2"/>
              <a:buChar char=""/>
              <a:tabLst/>
              <a:defRPr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marL="349250" marR="0" lvl="0" indent="-34925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F6FC6">
                  <a:lumMod val="60000"/>
                  <a:lumOff val="40000"/>
                </a:srgbClr>
              </a:buClr>
              <a:buSzPct val="110000"/>
              <a:buFont typeface="Wingdings 2" pitchFamily="18" charset="2"/>
              <a:buChar char="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News Gothic MT"/>
                <a:ea typeface="+mn-ea"/>
                <a:cs typeface="+mn-cs"/>
              </a:rPr>
              <a:t>Click to edit Master text styles</a:t>
            </a:r>
          </a:p>
          <a:p>
            <a:pPr marL="685800" marR="0" lvl="1" indent="-3365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F6FC6">
                  <a:lumMod val="75000"/>
                </a:srgbClr>
              </a:buClr>
              <a:buSzPct val="110000"/>
              <a:buFont typeface="Wingdings 2" pitchFamily="18" charset="2"/>
              <a:buChar char="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News Gothic MT"/>
                <a:ea typeface="+mn-ea"/>
                <a:cs typeface="+mn-cs"/>
              </a:rPr>
              <a:t>Second level</a:t>
            </a:r>
          </a:p>
          <a:p>
            <a:pPr marL="968375" marR="0" lvl="2" indent="-282575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F6FC6">
                  <a:lumMod val="60000"/>
                  <a:lumOff val="40000"/>
                </a:srgbClr>
              </a:buClr>
              <a:buSzPct val="110000"/>
              <a:buFont typeface="Wingdings 2" pitchFamily="18" charset="2"/>
              <a:buChar char="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News Gothic MT"/>
                <a:ea typeface="+mn-ea"/>
                <a:cs typeface="+mn-cs"/>
              </a:rPr>
              <a:t>Third level</a:t>
            </a:r>
          </a:p>
          <a:p>
            <a:pPr marL="1263650" marR="0" lvl="3" indent="-295275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F6FC6">
                  <a:lumMod val="75000"/>
                </a:srgbClr>
              </a:buClr>
              <a:buSzPct val="110000"/>
              <a:buFont typeface="Wingdings 2" pitchFamily="18" charset="2"/>
              <a:buChar char="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News Gothic MT"/>
                <a:ea typeface="+mn-ea"/>
                <a:cs typeface="+mn-cs"/>
              </a:rPr>
              <a:t>Fourth level</a:t>
            </a:r>
          </a:p>
          <a:p>
            <a:pPr marL="1546225" marR="0" lvl="4" indent="-282575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F6FC6">
                  <a:lumMod val="60000"/>
                  <a:lumOff val="40000"/>
                </a:srgbClr>
              </a:buClr>
              <a:buSzPct val="110000"/>
              <a:buFont typeface="Wingdings 2" pitchFamily="18" charset="2"/>
              <a:buChar char="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News Gothic MT"/>
                <a:ea typeface="+mn-ea"/>
                <a:cs typeface="+mn-cs"/>
              </a:rPr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11640A-73F4-4248-BE49-C7ADEDC2F6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E4783-D422-4502-B87E-2946A59C136C}" type="datetimeFigureOut">
              <a:rPr lang="en-US" smtClean="0"/>
              <a:t>11/16/2021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793E1C-CA2C-4B83-94CD-9A347FE4C1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E85100-BCD5-4F7A-9D18-782CDB51E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7B1A6-41A4-44C1-8B6D-ABEDE045067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66ACC7D-1033-473E-9AF1-4A22A88C4757}"/>
              </a:ext>
            </a:extLst>
          </p:cNvPr>
          <p:cNvSpPr txBox="1">
            <a:spLocks/>
          </p:cNvSpPr>
          <p:nvPr userDrawn="1"/>
        </p:nvSpPr>
        <p:spPr>
          <a:xfrm>
            <a:off x="225068" y="71686"/>
            <a:ext cx="9489629" cy="600286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Elemance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7406D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B8FCDA6-2553-4626-9F3C-B50D6114576E}"/>
              </a:ext>
            </a:extLst>
          </p:cNvPr>
          <p:cNvCxnSpPr/>
          <p:nvPr userDrawn="1"/>
        </p:nvCxnSpPr>
        <p:spPr>
          <a:xfrm flipV="1">
            <a:off x="1471516" y="129151"/>
            <a:ext cx="0" cy="481644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</a:ln>
          <a:effectLst/>
        </p:spPr>
      </p:cxnSp>
    </p:spTree>
    <p:extLst>
      <p:ext uri="{BB962C8B-B14F-4D97-AF65-F5344CB8AC3E}">
        <p14:creationId xmlns:p14="http://schemas.microsoft.com/office/powerpoint/2010/main" val="25118511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576EF7D8-1D46-4EC1-996F-7878411FBA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" y="4472095"/>
            <a:ext cx="10363200" cy="715089"/>
          </a:xfrm>
          <a:prstGeom prst="round2DiagRect">
            <a:avLst/>
          </a:prstGeom>
          <a:noFill/>
          <a:ln>
            <a:noFill/>
          </a:ln>
        </p:spPr>
        <p:txBody>
          <a:bodyPr anchor="t">
            <a:spAutoFit/>
          </a:bodyPr>
          <a:lstStyle>
            <a:lvl1pPr algn="l">
              <a:defRPr sz="4000" b="0" i="0" cap="all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4D40E033-B022-4E9A-8035-97A03609438A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71120" y="5118009"/>
            <a:ext cx="10393680" cy="4817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4400" b="1" dirty="0">
              <a:ln w="31550" cmpd="sng">
                <a:solidFill>
                  <a:srgbClr val="9E7E1A"/>
                </a:solidFill>
                <a:prstDash val="solid"/>
              </a:ln>
              <a:solidFill>
                <a:schemeClr val="bg1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154498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D9B4F3-4D56-4C1B-9919-2D38EEEC92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F3F1DA-BF08-48B7-806C-96B36EBB3F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F697F3-C85F-47DD-B842-53D8A2B7BF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062567-1F3B-4255-A18A-AA63AC8FC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E4783-D422-4502-B87E-2946A59C136C}" type="datetimeFigureOut">
              <a:rPr lang="en-US" smtClean="0"/>
              <a:t>11/16/2021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B84482-E4A1-48E4-AC72-C1E9129669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DC6F15-51E0-4D57-BE7B-B7EBED8A3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7B1A6-41A4-44C1-8B6D-ABEDE04506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47855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50C070-8237-4D2E-B949-D86B8AEE4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FA63C0-AAE4-4F9E-BB44-5C8FA017F4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3467F6-6DCF-4111-BC0D-B7C712C71C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E99DAC-9ABC-4BE8-B742-7EFAC6036C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ADB5CAB-E036-4DC3-AD37-C3A7B53311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248C1FA-EBA5-4F83-9AD3-1691894736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E4783-D422-4502-B87E-2946A59C136C}" type="datetimeFigureOut">
              <a:rPr lang="en-US" smtClean="0"/>
              <a:t>11/16/2021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310B648-74E3-46A8-849A-D98BFA22A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18BAE14-4552-4F51-B6FA-C6BA0F958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7B1A6-41A4-44C1-8B6D-ABEDE04506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0153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22DFF8-EA69-4FFE-B7B9-10D22EA71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EA8077-9394-4E80-8C72-6CBC31BE2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E4783-D422-4502-B87E-2946A59C136C}" type="datetimeFigureOut">
              <a:rPr lang="en-US" smtClean="0"/>
              <a:t>11/16/2021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B63BC6-7B8F-43A0-A374-822E2F6B3D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A44FEC-ECCE-492B-8CA6-A2A5C78C7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7B1A6-41A4-44C1-8B6D-ABEDE04506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80044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8506EA-C4AA-474E-9E35-B25F5728C9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E4783-D422-4502-B87E-2946A59C136C}" type="datetimeFigureOut">
              <a:rPr lang="en-US" smtClean="0"/>
              <a:t>11/16/2021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FBEA76-25B3-4997-912C-0568B2D94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2B4EA3-2DEE-4CFF-8224-D1AF5CE630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7B1A6-41A4-44C1-8B6D-ABEDE04506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39806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38A9E7-0553-4688-89A7-BCC1876E3C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3CE8E7-C0A7-4CAF-BBC2-DDF3F4AC98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36B12E-1711-4861-A272-8A1B7DD69A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EB7220-2452-4619-A34A-F4538A9974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E4783-D422-4502-B87E-2946A59C136C}" type="datetimeFigureOut">
              <a:rPr lang="en-US" smtClean="0"/>
              <a:t>11/16/2021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B398A9-8695-4821-80D5-B9231F1542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2962EF-67F7-4706-AFB4-419EEAEBC8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7B1A6-41A4-44C1-8B6D-ABEDE04506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96412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54A8E38-9765-4505-87AA-748ADB782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6E27E5-0B61-498A-814D-8EBED01E67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78C396-F1B7-4CF2-8510-2C731B5CBF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8E4783-D422-4502-B87E-2946A59C136C}" type="datetimeFigureOut">
              <a:rPr lang="en-US" smtClean="0"/>
              <a:t>11/16/2021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79340A-9227-4494-9A3F-8BF136C553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C72DEF-AD5E-4C27-8C50-2AB7FD2C6F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A7B1A6-41A4-44C1-8B6D-ABEDE04506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4392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6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chart" Target="../charts/char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5.xml"/><Relationship Id="rId4" Type="http://schemas.openxmlformats.org/officeDocument/2006/relationships/chart" Target="../charts/char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8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diagramLayout" Target="../diagrams/layout4.xml"/><Relationship Id="rId7" Type="http://schemas.openxmlformats.org/officeDocument/2006/relationships/image" Target="../media/image8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diagramLayout" Target="../diagrams/layout5.xml"/><Relationship Id="rId7" Type="http://schemas.openxmlformats.org/officeDocument/2006/relationships/image" Target="../media/image10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10" Type="http://schemas.openxmlformats.org/officeDocument/2006/relationships/image" Target="../media/image12.jpeg"/><Relationship Id="rId4" Type="http://schemas.openxmlformats.org/officeDocument/2006/relationships/diagramQuickStyle" Target="../diagrams/quickStyle5.xml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diagramLayout" Target="../diagrams/layout6.xml"/><Relationship Id="rId7" Type="http://schemas.openxmlformats.org/officeDocument/2006/relationships/image" Target="../media/image10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diagramLayout" Target="../diagrams/layout7.xml"/><Relationship Id="rId7" Type="http://schemas.openxmlformats.org/officeDocument/2006/relationships/image" Target="../media/image8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11" Type="http://schemas.openxmlformats.org/officeDocument/2006/relationships/image" Target="../media/image11.png"/><Relationship Id="rId5" Type="http://schemas.openxmlformats.org/officeDocument/2006/relationships/diagramColors" Target="../diagrams/colors7.xml"/><Relationship Id="rId10" Type="http://schemas.openxmlformats.org/officeDocument/2006/relationships/image" Target="../media/image10.png"/><Relationship Id="rId4" Type="http://schemas.openxmlformats.org/officeDocument/2006/relationships/diagramQuickStyle" Target="../diagrams/quickStyle7.xml"/><Relationship Id="rId9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0A712B-46AB-4CA2-A9D3-4C24CAD866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32410" y="1122363"/>
            <a:ext cx="9823269" cy="2387600"/>
          </a:xfrm>
        </p:spPr>
        <p:txBody>
          <a:bodyPr>
            <a:noAutofit/>
          </a:bodyPr>
          <a:lstStyle/>
          <a:p>
            <a:r>
              <a:rPr lang="en-GB" sz="3600" dirty="0" err="1"/>
              <a:t>Modeling</a:t>
            </a:r>
            <a:r>
              <a:rPr lang="en-GB" sz="3600" dirty="0"/>
              <a:t> the Soyuz Spacecraft Seat and Investigating the Effects of Restraints on Occupant Loads with a Human Body Model</a:t>
            </a:r>
            <a:endParaRPr lang="en-US" sz="40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D2B2F5-1757-431D-94AE-41C34822D9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72044" y="3602038"/>
            <a:ext cx="9144000" cy="1655762"/>
          </a:xfrm>
        </p:spPr>
        <p:txBody>
          <a:bodyPr/>
          <a:lstStyle/>
          <a:p>
            <a:pPr algn="l"/>
            <a:endParaRPr lang="en-US" sz="18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Derek A. Jones, Logan E. Miller, F. Scott Gayzik, </a:t>
            </a:r>
          </a:p>
          <a:p>
            <a:r>
              <a:rPr lang="en-GB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Ashley A. Weaver, Nate Newby, Jeffrey T. Somers, Joel D. Stitzel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62171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09E5D2-2E78-41E1-81C2-1E15A8F400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Soyuz Landing</a:t>
            </a:r>
          </a:p>
        </p:txBody>
      </p:sp>
      <p:pic>
        <p:nvPicPr>
          <p:cNvPr id="1026" name="Picture 2" descr="Could a Soyuz land in water? - Space Exploration Stack Exchange">
            <a:extLst>
              <a:ext uri="{FF2B5EF4-FFF2-40B4-BE49-F238E27FC236}">
                <a16:creationId xmlns:a16="http://schemas.microsoft.com/office/drawing/2014/main" id="{B7BB18FF-1480-46BF-ABB8-9E024F9207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9606" y="1394645"/>
            <a:ext cx="3324426" cy="4898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951EC0B-334A-48BC-B6FC-18B6190B8BD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9394" y="1610545"/>
            <a:ext cx="8473706" cy="4254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2277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767FBF-E50F-4FE6-A8D7-F1763F0C4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8330" y="71686"/>
            <a:ext cx="8830014" cy="600287"/>
          </a:xfrm>
        </p:spPr>
        <p:txBody>
          <a:bodyPr>
            <a:normAutofit fontScale="90000"/>
          </a:bodyPr>
          <a:lstStyle/>
          <a:p>
            <a:r>
              <a:rPr lang="en-US" dirty="0"/>
              <a:t>Motivation: “The injury rates in Soyuz landings are higher than future vehicle requirements”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E4D64CA8-2E08-4EA6-8311-E42AE57E24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3060" y="950481"/>
            <a:ext cx="3522073" cy="529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3D08DB70-9222-468A-9EAF-58EE78F1011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03935312"/>
              </p:ext>
            </p:extLst>
          </p:nvPr>
        </p:nvGraphicFramePr>
        <p:xfrm>
          <a:off x="5769903" y="883289"/>
          <a:ext cx="5901780" cy="28889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B7586FE4-3797-4C8B-BA97-025978BB43CA}"/>
              </a:ext>
            </a:extLst>
          </p:cNvPr>
          <p:cNvSpPr txBox="1"/>
          <p:nvPr/>
        </p:nvSpPr>
        <p:spPr>
          <a:xfrm>
            <a:off x="8720793" y="6519446"/>
            <a:ext cx="34712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/>
              <a:t>Newby et al., SAFE Journal 39:1-6, 2020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5A955C30-C486-4317-81E5-F7DA2CC2EE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3449843"/>
              </p:ext>
            </p:extLst>
          </p:nvPr>
        </p:nvGraphicFramePr>
        <p:xfrm>
          <a:off x="5982186" y="4206239"/>
          <a:ext cx="4474210" cy="1533800"/>
        </p:xfrm>
        <a:graphic>
          <a:graphicData uri="http://schemas.openxmlformats.org/drawingml/2006/table">
            <a:tbl>
              <a:tblPr/>
              <a:tblGrid>
                <a:gridCol w="1408747">
                  <a:extLst>
                    <a:ext uri="{9D8B030D-6E8A-4147-A177-3AD203B41FA5}">
                      <a16:colId xmlns:a16="http://schemas.microsoft.com/office/drawing/2014/main" val="242300738"/>
                    </a:ext>
                  </a:extLst>
                </a:gridCol>
                <a:gridCol w="1437497">
                  <a:extLst>
                    <a:ext uri="{9D8B030D-6E8A-4147-A177-3AD203B41FA5}">
                      <a16:colId xmlns:a16="http://schemas.microsoft.com/office/drawing/2014/main" val="2756577852"/>
                    </a:ext>
                  </a:extLst>
                </a:gridCol>
                <a:gridCol w="1627966">
                  <a:extLst>
                    <a:ext uri="{9D8B030D-6E8A-4147-A177-3AD203B41FA5}">
                      <a16:colId xmlns:a16="http://schemas.microsoft.com/office/drawing/2014/main" val="2327064415"/>
                    </a:ext>
                  </a:extLst>
                </a:gridCol>
              </a:tblGrid>
              <a:tr h="46155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Injury Classification (ORIS)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Injury Rate (%)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Future Vehicle Injury </a:t>
                      </a:r>
                      <a:b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Rate Requirements (%)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49141038"/>
                  </a:ext>
                </a:extLst>
              </a:tr>
              <a:tr h="21444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Contusion/Abrasion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25.8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899202"/>
                  </a:ext>
                </a:extLst>
              </a:tr>
              <a:tr h="21444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Class I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&lt;5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16368478"/>
                  </a:ext>
                </a:extLst>
              </a:tr>
              <a:tr h="21444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Class II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&lt;1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6010139"/>
                  </a:ext>
                </a:extLst>
              </a:tr>
              <a:tr h="21444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Class III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37521827"/>
                  </a:ext>
                </a:extLst>
              </a:tr>
              <a:tr h="21444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Class IV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88517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646634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767FBF-E50F-4FE6-A8D7-F1763F0C4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8330" y="71686"/>
            <a:ext cx="8830014" cy="600287"/>
          </a:xfrm>
        </p:spPr>
        <p:txBody>
          <a:bodyPr>
            <a:normAutofit fontScale="90000"/>
          </a:bodyPr>
          <a:lstStyle/>
          <a:p>
            <a:r>
              <a:rPr lang="en-US" dirty="0"/>
              <a:t>Motivation: “The injury rates in Soyuz landings are higher than future vehicle requirements”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E4D64CA8-2E08-4EA6-8311-E42AE57E24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3060" y="950481"/>
            <a:ext cx="3522073" cy="529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3D08DB70-9222-468A-9EAF-58EE78F10110}"/>
              </a:ext>
            </a:extLst>
          </p:cNvPr>
          <p:cNvGraphicFramePr>
            <a:graphicFrameLocks/>
          </p:cNvGraphicFramePr>
          <p:nvPr/>
        </p:nvGraphicFramePr>
        <p:xfrm>
          <a:off x="5769903" y="883289"/>
          <a:ext cx="5901780" cy="28889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B7586FE4-3797-4C8B-BA97-025978BB43CA}"/>
              </a:ext>
            </a:extLst>
          </p:cNvPr>
          <p:cNvSpPr txBox="1"/>
          <p:nvPr/>
        </p:nvSpPr>
        <p:spPr>
          <a:xfrm>
            <a:off x="8720793" y="6519446"/>
            <a:ext cx="34712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/>
              <a:t>Newby et al., SAFE Journal 39:1-6, 2020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5A955C30-C486-4317-81E5-F7DA2CC2EE31}"/>
              </a:ext>
            </a:extLst>
          </p:cNvPr>
          <p:cNvGraphicFramePr>
            <a:graphicFrameLocks noGrp="1"/>
          </p:cNvGraphicFramePr>
          <p:nvPr/>
        </p:nvGraphicFramePr>
        <p:xfrm>
          <a:off x="5982186" y="4206239"/>
          <a:ext cx="4474210" cy="1533800"/>
        </p:xfrm>
        <a:graphic>
          <a:graphicData uri="http://schemas.openxmlformats.org/drawingml/2006/table">
            <a:tbl>
              <a:tblPr/>
              <a:tblGrid>
                <a:gridCol w="1408747">
                  <a:extLst>
                    <a:ext uri="{9D8B030D-6E8A-4147-A177-3AD203B41FA5}">
                      <a16:colId xmlns:a16="http://schemas.microsoft.com/office/drawing/2014/main" val="242300738"/>
                    </a:ext>
                  </a:extLst>
                </a:gridCol>
                <a:gridCol w="1437497">
                  <a:extLst>
                    <a:ext uri="{9D8B030D-6E8A-4147-A177-3AD203B41FA5}">
                      <a16:colId xmlns:a16="http://schemas.microsoft.com/office/drawing/2014/main" val="2756577852"/>
                    </a:ext>
                  </a:extLst>
                </a:gridCol>
                <a:gridCol w="1627966">
                  <a:extLst>
                    <a:ext uri="{9D8B030D-6E8A-4147-A177-3AD203B41FA5}">
                      <a16:colId xmlns:a16="http://schemas.microsoft.com/office/drawing/2014/main" val="2327064415"/>
                    </a:ext>
                  </a:extLst>
                </a:gridCol>
              </a:tblGrid>
              <a:tr h="46155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Injury Classification (ORIS)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Injury Rate (%)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Future Vehicle Injury </a:t>
                      </a:r>
                      <a:b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Rate Requirements (%)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49141038"/>
                  </a:ext>
                </a:extLst>
              </a:tr>
              <a:tr h="21444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Contusion/Abrasion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25.8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899202"/>
                  </a:ext>
                </a:extLst>
              </a:tr>
              <a:tr h="21444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Class I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&lt;5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16368478"/>
                  </a:ext>
                </a:extLst>
              </a:tr>
              <a:tr h="21444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Class II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&lt;1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6010139"/>
                  </a:ext>
                </a:extLst>
              </a:tr>
              <a:tr h="21444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Class III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37521827"/>
                  </a:ext>
                </a:extLst>
              </a:tr>
              <a:tr h="21444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Class IV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8851736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1CEE66A0-5651-4BFE-89FF-2C9C2212CF59}"/>
              </a:ext>
            </a:extLst>
          </p:cNvPr>
          <p:cNvSpPr/>
          <p:nvPr/>
        </p:nvSpPr>
        <p:spPr>
          <a:xfrm>
            <a:off x="0" y="775063"/>
            <a:ext cx="12192000" cy="6082937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Study Question: 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0CBB791-FE95-4096-BAB1-BADA4D795F03}"/>
              </a:ext>
            </a:extLst>
          </p:cNvPr>
          <p:cNvSpPr/>
          <p:nvPr/>
        </p:nvSpPr>
        <p:spPr>
          <a:xfrm>
            <a:off x="2438401" y="2542099"/>
            <a:ext cx="7315200" cy="16641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u="sng" dirty="0"/>
              <a:t>Study Question:</a:t>
            </a:r>
            <a:r>
              <a:rPr lang="en-US" sz="2400" dirty="0"/>
              <a:t> “Do the seat and restraint systems in the Soyuz vehicle account for the elevated injury rate?”</a:t>
            </a:r>
          </a:p>
        </p:txBody>
      </p:sp>
    </p:spTree>
    <p:extLst>
      <p:ext uri="{BB962C8B-B14F-4D97-AF65-F5344CB8AC3E}">
        <p14:creationId xmlns:p14="http://schemas.microsoft.com/office/powerpoint/2010/main" val="10220277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499CEF-B18B-44D4-9635-9C4A7D66A8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80E12F-457B-4120-9874-6A3968A497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6100" y="1558833"/>
            <a:ext cx="7036518" cy="4618129"/>
          </a:xfrm>
          <a:ln>
            <a:noFill/>
          </a:ln>
        </p:spPr>
        <p:txBody>
          <a:bodyPr/>
          <a:lstStyle/>
          <a:p>
            <a:r>
              <a:rPr lang="en-US" dirty="0"/>
              <a:t>Aim 1 Deliverables:</a:t>
            </a:r>
          </a:p>
          <a:p>
            <a:pPr lvl="1"/>
            <a:r>
              <a:rPr lang="en-US" dirty="0"/>
              <a:t>Fully usable FE model of the Soyuz seat</a:t>
            </a:r>
          </a:p>
          <a:p>
            <a:pPr lvl="1"/>
            <a:r>
              <a:rPr lang="en-US" dirty="0"/>
              <a:t>Quantify differences in injury risk results as a function of HBM detail</a:t>
            </a:r>
          </a:p>
          <a:p>
            <a:r>
              <a:rPr lang="en-US" dirty="0"/>
              <a:t>Aim 2 Deliverables:</a:t>
            </a:r>
          </a:p>
          <a:p>
            <a:pPr lvl="1"/>
            <a:r>
              <a:rPr lang="en-US" dirty="0"/>
              <a:t>Quantified difference in injury risk based on the seat and restraints given matched seat acceleration profile</a:t>
            </a:r>
          </a:p>
          <a:p>
            <a:pPr lvl="2"/>
            <a:r>
              <a:rPr lang="en-US" dirty="0"/>
              <a:t>Will provide insight into reason behind elevated injury rate for Soyuz crew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342920D7-BC07-44A9-864F-EB4FEDEE36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14907" y="3229516"/>
            <a:ext cx="3448594" cy="623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Symbols of NASA | NASA">
            <a:extLst>
              <a:ext uri="{FF2B5EF4-FFF2-40B4-BE49-F238E27FC236}">
                <a16:creationId xmlns:a16="http://schemas.microsoft.com/office/drawing/2014/main" id="{56B6F59A-FDAA-4702-9E79-AFD7279A5D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3205" y="3949537"/>
            <a:ext cx="3078480" cy="153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KBR logo">
            <a:extLst>
              <a:ext uri="{FF2B5EF4-FFF2-40B4-BE49-F238E27FC236}">
                <a16:creationId xmlns:a16="http://schemas.microsoft.com/office/drawing/2014/main" id="{CE3F3357-20A0-4A1A-AEE2-E6A3B00EC5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666514" y="4127854"/>
            <a:ext cx="2168434" cy="1182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816E924-077A-418A-ACC1-793FFA3A0D2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4906" y="1977551"/>
            <a:ext cx="3320987" cy="763317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8EFEC25-321E-4F7C-9F9C-C28C9A9765EF}"/>
              </a:ext>
            </a:extLst>
          </p:cNvPr>
          <p:cNvCxnSpPr/>
          <p:nvPr/>
        </p:nvCxnSpPr>
        <p:spPr>
          <a:xfrm>
            <a:off x="7463248" y="1018903"/>
            <a:ext cx="0" cy="5164183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14555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2774FB-476E-4E80-B660-59D4AE17E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Development of the Soyuz seat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CDEC7F-3F2E-4CAA-AC5B-DF59F8D45F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02724"/>
            <a:ext cx="10515600" cy="4974239"/>
          </a:xfrm>
        </p:spPr>
        <p:txBody>
          <a:bodyPr/>
          <a:lstStyle/>
          <a:p>
            <a:r>
              <a:rPr lang="en-US" dirty="0"/>
              <a:t>Two “types” of scans: trainer seat (TM), in-mockup seat (TMA)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45D4E1F9-1130-4318-8493-AF480B0C98D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3735" y="2172387"/>
            <a:ext cx="5118444" cy="38388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4E2B98C-5B65-426B-BF94-19ADD5F851C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9821" y="2203620"/>
            <a:ext cx="2001095" cy="38388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AEFD11B-36BA-4161-85E6-4CA3E875C9E3}"/>
              </a:ext>
            </a:extLst>
          </p:cNvPr>
          <p:cNvSpPr txBox="1"/>
          <p:nvPr/>
        </p:nvSpPr>
        <p:spPr>
          <a:xfrm>
            <a:off x="1184283" y="6059552"/>
            <a:ext cx="494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TM</a:t>
            </a:r>
          </a:p>
        </p:txBody>
      </p:sp>
      <p:pic>
        <p:nvPicPr>
          <p:cNvPr id="7" name="Picture 2" descr="https://upload.wikimedia.org/wikipedia/commons/c/c2/Jsc2006e33951.jpg">
            <a:extLst>
              <a:ext uri="{FF2B5EF4-FFF2-40B4-BE49-F238E27FC236}">
                <a16:creationId xmlns:a16="http://schemas.microsoft.com/office/drawing/2014/main" id="{060655D9-75AE-470B-8DE2-483C61525C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38725" y="2203620"/>
            <a:ext cx="2538399" cy="380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5847D60-828C-4C25-8039-CBBFBF6A3223}"/>
              </a:ext>
            </a:extLst>
          </p:cNvPr>
          <p:cNvSpPr txBox="1"/>
          <p:nvPr/>
        </p:nvSpPr>
        <p:spPr>
          <a:xfrm>
            <a:off x="4394377" y="6059552"/>
            <a:ext cx="627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TMA</a:t>
            </a:r>
          </a:p>
        </p:txBody>
      </p:sp>
    </p:spTree>
    <p:extLst>
      <p:ext uri="{BB962C8B-B14F-4D97-AF65-F5344CB8AC3E}">
        <p14:creationId xmlns:p14="http://schemas.microsoft.com/office/powerpoint/2010/main" val="3929551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96D54914-285F-42BE-B6D0-2ADFDC5D8E63}"/>
              </a:ext>
            </a:extLst>
          </p:cNvPr>
          <p:cNvGrpSpPr/>
          <p:nvPr/>
        </p:nvGrpSpPr>
        <p:grpSpPr>
          <a:xfrm>
            <a:off x="369417" y="2136132"/>
            <a:ext cx="5900222" cy="3149858"/>
            <a:chOff x="478969" y="2187860"/>
            <a:chExt cx="7210697" cy="384946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16963A8-F335-4819-9D3C-A245E113EA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8969" y="2187860"/>
              <a:ext cx="7210697" cy="3849461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130C52C-07F6-4185-9FEF-81CB2D9443D6}"/>
                </a:ext>
              </a:extLst>
            </p:cNvPr>
            <p:cNvSpPr/>
            <p:nvPr/>
          </p:nvSpPr>
          <p:spPr>
            <a:xfrm>
              <a:off x="6479177" y="5155474"/>
              <a:ext cx="1132114" cy="4789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D67CB043-9DE5-4808-9138-17BD487A4FC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7085" y="2199585"/>
            <a:ext cx="5650710" cy="302295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637249-1C12-42E8-A1ED-33EAB8D8EF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Development of the Soyuz seat model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1A75ED-6538-4F3D-BB4A-32D29C7A355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7554" y="820679"/>
            <a:ext cx="2641331" cy="1288765"/>
          </a:xfrm>
          <a:prstGeom prst="rect">
            <a:avLst/>
          </a:prstGeom>
        </p:spPr>
      </p:pic>
      <p:pic>
        <p:nvPicPr>
          <p:cNvPr id="1026" name="Picture 2" descr="Install MeshLab for Linux using the Snap Store | Snapcraft">
            <a:extLst>
              <a:ext uri="{FF2B5EF4-FFF2-40B4-BE49-F238E27FC236}">
                <a16:creationId xmlns:a16="http://schemas.microsoft.com/office/drawing/2014/main" id="{3F603395-1806-47F5-AB69-EABF42543D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25993" y="671973"/>
            <a:ext cx="1824361" cy="1824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4015746-95B3-4721-9613-9CDFDE883257}"/>
              </a:ext>
            </a:extLst>
          </p:cNvPr>
          <p:cNvSpPr txBox="1"/>
          <p:nvPr/>
        </p:nvSpPr>
        <p:spPr>
          <a:xfrm>
            <a:off x="1467739" y="1541417"/>
            <a:ext cx="1851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MeshLab 2020.12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1F521E2A-0B88-45B4-9FB9-34931EC181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9417" y="5316582"/>
            <a:ext cx="5900222" cy="1541417"/>
          </a:xfrm>
        </p:spPr>
        <p:txBody>
          <a:bodyPr>
            <a:normAutofit/>
          </a:bodyPr>
          <a:lstStyle/>
          <a:p>
            <a:r>
              <a:rPr lang="en-US" sz="2000" dirty="0"/>
              <a:t>Used for “wrapping” point cloud and converting to surfaces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8670A5B4-D614-4D7B-9B46-0D52C320B433}"/>
              </a:ext>
            </a:extLst>
          </p:cNvPr>
          <p:cNvSpPr txBox="1">
            <a:spLocks/>
          </p:cNvSpPr>
          <p:nvPr/>
        </p:nvSpPr>
        <p:spPr>
          <a:xfrm>
            <a:off x="6487085" y="5270854"/>
            <a:ext cx="5650710" cy="15414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9250" marR="0" indent="-34925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F6FC6">
                  <a:lumMod val="60000"/>
                  <a:lumOff val="40000"/>
                </a:srgbClr>
              </a:buClr>
              <a:buSzPct val="110000"/>
              <a:buFont typeface="Wingdings 2" pitchFamily="18" charset="2"/>
              <a:buChar char=""/>
              <a:tabLst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marR="0" indent="-3365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F6FC6">
                  <a:lumMod val="75000"/>
                </a:srgbClr>
              </a:buClr>
              <a:buSzPct val="110000"/>
              <a:buFont typeface="Wingdings 2" pitchFamily="18" charset="2"/>
              <a:buChar char=""/>
              <a:tabLst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68375" marR="0" indent="-282575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F6FC6">
                  <a:lumMod val="60000"/>
                  <a:lumOff val="40000"/>
                </a:srgbClr>
              </a:buClr>
              <a:buSzPct val="110000"/>
              <a:buFont typeface="Wingdings 2" pitchFamily="18" charset="2"/>
              <a:buChar char=""/>
              <a:tabLst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263650" marR="0" indent="-295275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F6FC6">
                  <a:lumMod val="75000"/>
                </a:srgbClr>
              </a:buClr>
              <a:buSzPct val="110000"/>
              <a:buFont typeface="Wingdings 2" pitchFamily="18" charset="2"/>
              <a:buChar char=""/>
              <a:tabLst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546225" marR="0" indent="-282575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F6FC6">
                  <a:lumMod val="60000"/>
                  <a:lumOff val="40000"/>
                </a:srgbClr>
              </a:buClr>
              <a:buSzPct val="110000"/>
              <a:buFont typeface="Wingdings 2" pitchFamily="18" charset="2"/>
              <a:buChar char=""/>
              <a:tabLst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Used for meshing the surface, checking element quality, etc.</a:t>
            </a:r>
          </a:p>
        </p:txBody>
      </p:sp>
    </p:spTree>
    <p:extLst>
      <p:ext uri="{BB962C8B-B14F-4D97-AF65-F5344CB8AC3E}">
        <p14:creationId xmlns:p14="http://schemas.microsoft.com/office/powerpoint/2010/main" val="35321343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55FBB5-2C33-4136-B70E-44CFA57042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Development of the Soyuz seat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0FCFBF-039F-450E-8AD1-09075B2254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6546" y="1402082"/>
            <a:ext cx="5819454" cy="4752137"/>
          </a:xfrm>
        </p:spPr>
        <p:txBody>
          <a:bodyPr>
            <a:normAutofit/>
          </a:bodyPr>
          <a:lstStyle/>
          <a:p>
            <a:pPr marL="0" indent="0">
              <a:spcBef>
                <a:spcPts val="1200"/>
              </a:spcBef>
              <a:buNone/>
            </a:pPr>
            <a:r>
              <a:rPr lang="en-US" sz="3200" u="sng" dirty="0"/>
              <a:t>Final Model Comprised of:</a:t>
            </a:r>
          </a:p>
          <a:p>
            <a:pPr lvl="1">
              <a:spcBef>
                <a:spcPts val="1200"/>
              </a:spcBef>
            </a:pPr>
            <a:r>
              <a:rPr lang="en-US" sz="2800" dirty="0"/>
              <a:t>Inner surface of TMA Center Seat scan</a:t>
            </a:r>
          </a:p>
          <a:p>
            <a:pPr lvl="1">
              <a:spcBef>
                <a:spcPts val="1200"/>
              </a:spcBef>
            </a:pPr>
            <a:r>
              <a:rPr lang="en-US" sz="2800" dirty="0"/>
              <a:t>Brackets from morphed TM trainer seat scan</a:t>
            </a:r>
          </a:p>
          <a:p>
            <a:pPr lvl="1">
              <a:spcBef>
                <a:spcPts val="1200"/>
              </a:spcBef>
            </a:pPr>
            <a:r>
              <a:rPr lang="en-US" sz="2800" dirty="0"/>
              <a:t>Side bracket from TMA Left Seat scan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F1316C-394F-41B2-B60F-D011828E90A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1554" y="194129"/>
            <a:ext cx="2237037" cy="1950817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8F92C1E-620E-449F-95EF-286C41DE3E0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3629" y="4720528"/>
            <a:ext cx="4032888" cy="20657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5C53324-2106-4803-B37C-89646BEB2ED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0722" y="2396106"/>
            <a:ext cx="3196123" cy="2065787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46F612D-CD32-465A-9742-8F5601E4AC69}"/>
              </a:ext>
            </a:extLst>
          </p:cNvPr>
          <p:cNvCxnSpPr/>
          <p:nvPr/>
        </p:nvCxnSpPr>
        <p:spPr>
          <a:xfrm flipV="1">
            <a:off x="5722706" y="1402082"/>
            <a:ext cx="1746606" cy="9940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AC2B76C-12D5-4B51-B937-87D51B01E6AC}"/>
              </a:ext>
            </a:extLst>
          </p:cNvPr>
          <p:cNvCxnSpPr>
            <a:cxnSpLocks/>
          </p:cNvCxnSpPr>
          <p:nvPr/>
        </p:nvCxnSpPr>
        <p:spPr>
          <a:xfrm>
            <a:off x="5435029" y="3396795"/>
            <a:ext cx="1551398" cy="322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CD0E7C4-0CC6-455B-933D-4D44B9A070B0}"/>
              </a:ext>
            </a:extLst>
          </p:cNvPr>
          <p:cNvCxnSpPr>
            <a:cxnSpLocks/>
          </p:cNvCxnSpPr>
          <p:nvPr/>
        </p:nvCxnSpPr>
        <p:spPr>
          <a:xfrm>
            <a:off x="5231258" y="4675681"/>
            <a:ext cx="1607517" cy="7802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0818C17A-D700-47AC-8CEA-DFAFF7B5F04B}"/>
              </a:ext>
            </a:extLst>
          </p:cNvPr>
          <p:cNvSpPr/>
          <p:nvPr/>
        </p:nvSpPr>
        <p:spPr>
          <a:xfrm>
            <a:off x="9091929" y="3503467"/>
            <a:ext cx="1110309" cy="606196"/>
          </a:xfrm>
          <a:custGeom>
            <a:avLst/>
            <a:gdLst>
              <a:gd name="connsiteX0" fmla="*/ 298651 w 1110309"/>
              <a:gd name="connsiteY0" fmla="*/ 215778 h 606196"/>
              <a:gd name="connsiteX1" fmla="*/ 123990 w 1110309"/>
              <a:gd name="connsiteY1" fmla="*/ 236326 h 606196"/>
              <a:gd name="connsiteX2" fmla="*/ 62345 w 1110309"/>
              <a:gd name="connsiteY2" fmla="*/ 256875 h 606196"/>
              <a:gd name="connsiteX3" fmla="*/ 31523 w 1110309"/>
              <a:gd name="connsiteY3" fmla="*/ 267149 h 606196"/>
              <a:gd name="connsiteX4" fmla="*/ 21249 w 1110309"/>
              <a:gd name="connsiteY4" fmla="*/ 297971 h 606196"/>
              <a:gd name="connsiteX5" fmla="*/ 700 w 1110309"/>
              <a:gd name="connsiteY5" fmla="*/ 318520 h 606196"/>
              <a:gd name="connsiteX6" fmla="*/ 10974 w 1110309"/>
              <a:gd name="connsiteY6" fmla="*/ 503454 h 606196"/>
              <a:gd name="connsiteX7" fmla="*/ 31523 w 1110309"/>
              <a:gd name="connsiteY7" fmla="*/ 575373 h 606196"/>
              <a:gd name="connsiteX8" fmla="*/ 52071 w 1110309"/>
              <a:gd name="connsiteY8" fmla="*/ 595922 h 606196"/>
              <a:gd name="connsiteX9" fmla="*/ 144538 w 1110309"/>
              <a:gd name="connsiteY9" fmla="*/ 606196 h 606196"/>
              <a:gd name="connsiteX10" fmla="*/ 226732 w 1110309"/>
              <a:gd name="connsiteY10" fmla="*/ 595922 h 606196"/>
              <a:gd name="connsiteX11" fmla="*/ 350022 w 1110309"/>
              <a:gd name="connsiteY11" fmla="*/ 534277 h 606196"/>
              <a:gd name="connsiteX12" fmla="*/ 380844 w 1110309"/>
              <a:gd name="connsiteY12" fmla="*/ 513729 h 606196"/>
              <a:gd name="connsiteX13" fmla="*/ 421941 w 1110309"/>
              <a:gd name="connsiteY13" fmla="*/ 472632 h 606196"/>
              <a:gd name="connsiteX14" fmla="*/ 483586 w 1110309"/>
              <a:gd name="connsiteY14" fmla="*/ 452084 h 606196"/>
              <a:gd name="connsiteX15" fmla="*/ 586327 w 1110309"/>
              <a:gd name="connsiteY15" fmla="*/ 482906 h 606196"/>
              <a:gd name="connsiteX16" fmla="*/ 791810 w 1110309"/>
              <a:gd name="connsiteY16" fmla="*/ 472632 h 606196"/>
              <a:gd name="connsiteX17" fmla="*/ 843181 w 1110309"/>
              <a:gd name="connsiteY17" fmla="*/ 441809 h 606196"/>
              <a:gd name="connsiteX18" fmla="*/ 874004 w 1110309"/>
              <a:gd name="connsiteY18" fmla="*/ 431535 h 606196"/>
              <a:gd name="connsiteX19" fmla="*/ 894552 w 1110309"/>
              <a:gd name="connsiteY19" fmla="*/ 400713 h 606196"/>
              <a:gd name="connsiteX20" fmla="*/ 966471 w 1110309"/>
              <a:gd name="connsiteY20" fmla="*/ 339068 h 606196"/>
              <a:gd name="connsiteX21" fmla="*/ 1007568 w 1110309"/>
              <a:gd name="connsiteY21" fmla="*/ 287697 h 606196"/>
              <a:gd name="connsiteX22" fmla="*/ 1028116 w 1110309"/>
              <a:gd name="connsiteY22" fmla="*/ 256875 h 606196"/>
              <a:gd name="connsiteX23" fmla="*/ 1069213 w 1110309"/>
              <a:gd name="connsiteY23" fmla="*/ 215778 h 606196"/>
              <a:gd name="connsiteX24" fmla="*/ 1110309 w 1110309"/>
              <a:gd name="connsiteY24" fmla="*/ 154133 h 606196"/>
              <a:gd name="connsiteX25" fmla="*/ 1079487 w 1110309"/>
              <a:gd name="connsiteY25" fmla="*/ 51391 h 606196"/>
              <a:gd name="connsiteX26" fmla="*/ 1017842 w 1110309"/>
              <a:gd name="connsiteY26" fmla="*/ 30843 h 606196"/>
              <a:gd name="connsiteX27" fmla="*/ 997293 w 1110309"/>
              <a:gd name="connsiteY27" fmla="*/ 10295 h 606196"/>
              <a:gd name="connsiteX28" fmla="*/ 884278 w 1110309"/>
              <a:gd name="connsiteY28" fmla="*/ 10295 h 606196"/>
              <a:gd name="connsiteX29" fmla="*/ 791810 w 1110309"/>
              <a:gd name="connsiteY29" fmla="*/ 41117 h 606196"/>
              <a:gd name="connsiteX30" fmla="*/ 760988 w 1110309"/>
              <a:gd name="connsiteY30" fmla="*/ 51391 h 606196"/>
              <a:gd name="connsiteX31" fmla="*/ 719891 w 1110309"/>
              <a:gd name="connsiteY31" fmla="*/ 92488 h 606196"/>
              <a:gd name="connsiteX32" fmla="*/ 596601 w 1110309"/>
              <a:gd name="connsiteY32" fmla="*/ 133585 h 606196"/>
              <a:gd name="connsiteX33" fmla="*/ 534956 w 1110309"/>
              <a:gd name="connsiteY33" fmla="*/ 154133 h 606196"/>
              <a:gd name="connsiteX34" fmla="*/ 421941 w 1110309"/>
              <a:gd name="connsiteY34" fmla="*/ 184955 h 606196"/>
              <a:gd name="connsiteX35" fmla="*/ 350022 w 1110309"/>
              <a:gd name="connsiteY35" fmla="*/ 195230 h 606196"/>
              <a:gd name="connsiteX36" fmla="*/ 278102 w 1110309"/>
              <a:gd name="connsiteY36" fmla="*/ 215778 h 606196"/>
              <a:gd name="connsiteX37" fmla="*/ 237006 w 1110309"/>
              <a:gd name="connsiteY37" fmla="*/ 226052 h 606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110309" h="606196">
                <a:moveTo>
                  <a:pt x="298651" y="215778"/>
                </a:moveTo>
                <a:cubicBezTo>
                  <a:pt x="210852" y="222532"/>
                  <a:pt x="189482" y="216678"/>
                  <a:pt x="123990" y="236326"/>
                </a:cubicBezTo>
                <a:cubicBezTo>
                  <a:pt x="103244" y="242550"/>
                  <a:pt x="82893" y="250025"/>
                  <a:pt x="62345" y="256875"/>
                </a:cubicBezTo>
                <a:lnTo>
                  <a:pt x="31523" y="267149"/>
                </a:lnTo>
                <a:cubicBezTo>
                  <a:pt x="28098" y="277423"/>
                  <a:pt x="26821" y="288685"/>
                  <a:pt x="21249" y="297971"/>
                </a:cubicBezTo>
                <a:cubicBezTo>
                  <a:pt x="16265" y="306277"/>
                  <a:pt x="1184" y="308845"/>
                  <a:pt x="700" y="318520"/>
                </a:cubicBezTo>
                <a:cubicBezTo>
                  <a:pt x="-2383" y="380183"/>
                  <a:pt x="5384" y="441968"/>
                  <a:pt x="10974" y="503454"/>
                </a:cubicBezTo>
                <a:cubicBezTo>
                  <a:pt x="11454" y="508730"/>
                  <a:pt x="26311" y="566686"/>
                  <a:pt x="31523" y="575373"/>
                </a:cubicBezTo>
                <a:cubicBezTo>
                  <a:pt x="36507" y="583679"/>
                  <a:pt x="42726" y="593373"/>
                  <a:pt x="52071" y="595922"/>
                </a:cubicBezTo>
                <a:cubicBezTo>
                  <a:pt x="81990" y="604082"/>
                  <a:pt x="113716" y="602771"/>
                  <a:pt x="144538" y="606196"/>
                </a:cubicBezTo>
                <a:cubicBezTo>
                  <a:pt x="171936" y="602771"/>
                  <a:pt x="199734" y="601707"/>
                  <a:pt x="226732" y="595922"/>
                </a:cubicBezTo>
                <a:cubicBezTo>
                  <a:pt x="289415" y="582490"/>
                  <a:pt x="295884" y="570369"/>
                  <a:pt x="350022" y="534277"/>
                </a:cubicBezTo>
                <a:cubicBezTo>
                  <a:pt x="360296" y="527428"/>
                  <a:pt x="372113" y="522460"/>
                  <a:pt x="380844" y="513729"/>
                </a:cubicBezTo>
                <a:cubicBezTo>
                  <a:pt x="394543" y="500030"/>
                  <a:pt x="403562" y="478758"/>
                  <a:pt x="421941" y="472632"/>
                </a:cubicBezTo>
                <a:lnTo>
                  <a:pt x="483586" y="452084"/>
                </a:lnTo>
                <a:cubicBezTo>
                  <a:pt x="558627" y="477097"/>
                  <a:pt x="524218" y="467379"/>
                  <a:pt x="586327" y="482906"/>
                </a:cubicBezTo>
                <a:cubicBezTo>
                  <a:pt x="654821" y="479481"/>
                  <a:pt x="723488" y="478573"/>
                  <a:pt x="791810" y="472632"/>
                </a:cubicBezTo>
                <a:cubicBezTo>
                  <a:pt x="837197" y="468685"/>
                  <a:pt x="810168" y="461617"/>
                  <a:pt x="843181" y="441809"/>
                </a:cubicBezTo>
                <a:cubicBezTo>
                  <a:pt x="852468" y="436237"/>
                  <a:pt x="863730" y="434960"/>
                  <a:pt x="874004" y="431535"/>
                </a:cubicBezTo>
                <a:cubicBezTo>
                  <a:pt x="880853" y="421261"/>
                  <a:pt x="886516" y="410088"/>
                  <a:pt x="894552" y="400713"/>
                </a:cubicBezTo>
                <a:cubicBezTo>
                  <a:pt x="927771" y="361958"/>
                  <a:pt x="930116" y="363305"/>
                  <a:pt x="966471" y="339068"/>
                </a:cubicBezTo>
                <a:cubicBezTo>
                  <a:pt x="1029709" y="244209"/>
                  <a:pt x="949014" y="360888"/>
                  <a:pt x="1007568" y="287697"/>
                </a:cubicBezTo>
                <a:cubicBezTo>
                  <a:pt x="1015282" y="278055"/>
                  <a:pt x="1020080" y="266250"/>
                  <a:pt x="1028116" y="256875"/>
                </a:cubicBezTo>
                <a:cubicBezTo>
                  <a:pt x="1040724" y="242166"/>
                  <a:pt x="1058467" y="231898"/>
                  <a:pt x="1069213" y="215778"/>
                </a:cubicBezTo>
                <a:lnTo>
                  <a:pt x="1110309" y="154133"/>
                </a:lnTo>
                <a:cubicBezTo>
                  <a:pt x="1106449" y="123250"/>
                  <a:pt x="1116887" y="70091"/>
                  <a:pt x="1079487" y="51391"/>
                </a:cubicBezTo>
                <a:cubicBezTo>
                  <a:pt x="1060114" y="41704"/>
                  <a:pt x="1017842" y="30843"/>
                  <a:pt x="1017842" y="30843"/>
                </a:cubicBezTo>
                <a:cubicBezTo>
                  <a:pt x="1010992" y="23994"/>
                  <a:pt x="1005957" y="14627"/>
                  <a:pt x="997293" y="10295"/>
                </a:cubicBezTo>
                <a:cubicBezTo>
                  <a:pt x="957821" y="-9441"/>
                  <a:pt x="927098" y="4178"/>
                  <a:pt x="884278" y="10295"/>
                </a:cubicBezTo>
                <a:lnTo>
                  <a:pt x="791810" y="41117"/>
                </a:lnTo>
                <a:lnTo>
                  <a:pt x="760988" y="51391"/>
                </a:lnTo>
                <a:cubicBezTo>
                  <a:pt x="747289" y="65090"/>
                  <a:pt x="738270" y="86362"/>
                  <a:pt x="719891" y="92488"/>
                </a:cubicBezTo>
                <a:lnTo>
                  <a:pt x="596601" y="133585"/>
                </a:lnTo>
                <a:lnTo>
                  <a:pt x="534956" y="154133"/>
                </a:lnTo>
                <a:cubicBezTo>
                  <a:pt x="497336" y="166673"/>
                  <a:pt x="462504" y="179160"/>
                  <a:pt x="421941" y="184955"/>
                </a:cubicBezTo>
                <a:lnTo>
                  <a:pt x="350022" y="195230"/>
                </a:lnTo>
                <a:cubicBezTo>
                  <a:pt x="276113" y="219866"/>
                  <a:pt x="368416" y="189974"/>
                  <a:pt x="278102" y="215778"/>
                </a:cubicBezTo>
                <a:cubicBezTo>
                  <a:pt x="238352" y="227135"/>
                  <a:pt x="259906" y="226052"/>
                  <a:pt x="237006" y="226052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3FBC9695-D015-422E-9B14-2C383BC9202B}"/>
              </a:ext>
            </a:extLst>
          </p:cNvPr>
          <p:cNvSpPr/>
          <p:nvPr/>
        </p:nvSpPr>
        <p:spPr>
          <a:xfrm>
            <a:off x="7572054" y="2996955"/>
            <a:ext cx="400692" cy="290775"/>
          </a:xfrm>
          <a:custGeom>
            <a:avLst/>
            <a:gdLst>
              <a:gd name="connsiteX0" fmla="*/ 184935 w 400692"/>
              <a:gd name="connsiteY0" fmla="*/ 3099 h 290775"/>
              <a:gd name="connsiteX1" fmla="*/ 236306 w 400692"/>
              <a:gd name="connsiteY1" fmla="*/ 23647 h 290775"/>
              <a:gd name="connsiteX2" fmla="*/ 287676 w 400692"/>
              <a:gd name="connsiteY2" fmla="*/ 64744 h 290775"/>
              <a:gd name="connsiteX3" fmla="*/ 349321 w 400692"/>
              <a:gd name="connsiteY3" fmla="*/ 85292 h 290775"/>
              <a:gd name="connsiteX4" fmla="*/ 390418 w 400692"/>
              <a:gd name="connsiteY4" fmla="*/ 136663 h 290775"/>
              <a:gd name="connsiteX5" fmla="*/ 400692 w 400692"/>
              <a:gd name="connsiteY5" fmla="*/ 167485 h 290775"/>
              <a:gd name="connsiteX6" fmla="*/ 297950 w 400692"/>
              <a:gd name="connsiteY6" fmla="*/ 229130 h 290775"/>
              <a:gd name="connsiteX7" fmla="*/ 287676 w 400692"/>
              <a:gd name="connsiteY7" fmla="*/ 259953 h 290775"/>
              <a:gd name="connsiteX8" fmla="*/ 226031 w 400692"/>
              <a:gd name="connsiteY8" fmla="*/ 280501 h 290775"/>
              <a:gd name="connsiteX9" fmla="*/ 195209 w 400692"/>
              <a:gd name="connsiteY9" fmla="*/ 290775 h 290775"/>
              <a:gd name="connsiteX10" fmla="*/ 51371 w 400692"/>
              <a:gd name="connsiteY10" fmla="*/ 270227 h 290775"/>
              <a:gd name="connsiteX11" fmla="*/ 30822 w 400692"/>
              <a:gd name="connsiteY11" fmla="*/ 249679 h 290775"/>
              <a:gd name="connsiteX12" fmla="*/ 10274 w 400692"/>
              <a:gd name="connsiteY12" fmla="*/ 188034 h 290775"/>
              <a:gd name="connsiteX13" fmla="*/ 0 w 400692"/>
              <a:gd name="connsiteY13" fmla="*/ 157211 h 290775"/>
              <a:gd name="connsiteX14" fmla="*/ 10274 w 400692"/>
              <a:gd name="connsiteY14" fmla="*/ 105841 h 290775"/>
              <a:gd name="connsiteX15" fmla="*/ 20548 w 400692"/>
              <a:gd name="connsiteY15" fmla="*/ 75018 h 290775"/>
              <a:gd name="connsiteX16" fmla="*/ 51371 w 400692"/>
              <a:gd name="connsiteY16" fmla="*/ 64744 h 290775"/>
              <a:gd name="connsiteX17" fmla="*/ 71919 w 400692"/>
              <a:gd name="connsiteY17" fmla="*/ 33921 h 290775"/>
              <a:gd name="connsiteX18" fmla="*/ 184935 w 400692"/>
              <a:gd name="connsiteY18" fmla="*/ 3099 h 290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00692" h="290775">
                <a:moveTo>
                  <a:pt x="184935" y="3099"/>
                </a:moveTo>
                <a:cubicBezTo>
                  <a:pt x="212333" y="1387"/>
                  <a:pt x="220293" y="14497"/>
                  <a:pt x="236306" y="23647"/>
                </a:cubicBezTo>
                <a:cubicBezTo>
                  <a:pt x="311028" y="66346"/>
                  <a:pt x="190867" y="21718"/>
                  <a:pt x="287676" y="64744"/>
                </a:cubicBezTo>
                <a:cubicBezTo>
                  <a:pt x="307469" y="73541"/>
                  <a:pt x="349321" y="85292"/>
                  <a:pt x="349321" y="85292"/>
                </a:cubicBezTo>
                <a:cubicBezTo>
                  <a:pt x="368434" y="104405"/>
                  <a:pt x="377457" y="110742"/>
                  <a:pt x="390418" y="136663"/>
                </a:cubicBezTo>
                <a:cubicBezTo>
                  <a:pt x="395261" y="146349"/>
                  <a:pt x="397267" y="157211"/>
                  <a:pt x="400692" y="167485"/>
                </a:cubicBezTo>
                <a:cubicBezTo>
                  <a:pt x="380452" y="268685"/>
                  <a:pt x="414671" y="182441"/>
                  <a:pt x="297950" y="229130"/>
                </a:cubicBezTo>
                <a:cubicBezTo>
                  <a:pt x="287895" y="233152"/>
                  <a:pt x="296489" y="253658"/>
                  <a:pt x="287676" y="259953"/>
                </a:cubicBezTo>
                <a:cubicBezTo>
                  <a:pt x="270051" y="272543"/>
                  <a:pt x="246579" y="273652"/>
                  <a:pt x="226031" y="280501"/>
                </a:cubicBezTo>
                <a:lnTo>
                  <a:pt x="195209" y="290775"/>
                </a:lnTo>
                <a:cubicBezTo>
                  <a:pt x="193455" y="290616"/>
                  <a:pt x="83138" y="289287"/>
                  <a:pt x="51371" y="270227"/>
                </a:cubicBezTo>
                <a:cubicBezTo>
                  <a:pt x="43065" y="265243"/>
                  <a:pt x="37672" y="256528"/>
                  <a:pt x="30822" y="249679"/>
                </a:cubicBezTo>
                <a:lnTo>
                  <a:pt x="10274" y="188034"/>
                </a:lnTo>
                <a:lnTo>
                  <a:pt x="0" y="157211"/>
                </a:lnTo>
                <a:cubicBezTo>
                  <a:pt x="3425" y="140088"/>
                  <a:pt x="6039" y="122782"/>
                  <a:pt x="10274" y="105841"/>
                </a:cubicBezTo>
                <a:cubicBezTo>
                  <a:pt x="12901" y="95334"/>
                  <a:pt x="12890" y="82676"/>
                  <a:pt x="20548" y="75018"/>
                </a:cubicBezTo>
                <a:cubicBezTo>
                  <a:pt x="28206" y="67360"/>
                  <a:pt x="41097" y="68169"/>
                  <a:pt x="51371" y="64744"/>
                </a:cubicBezTo>
                <a:cubicBezTo>
                  <a:pt x="58220" y="54470"/>
                  <a:pt x="62626" y="42052"/>
                  <a:pt x="71919" y="33921"/>
                </a:cubicBezTo>
                <a:cubicBezTo>
                  <a:pt x="129741" y="-16673"/>
                  <a:pt x="157537" y="4811"/>
                  <a:pt x="184935" y="3099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64B9AC15-8E01-4910-BD90-C95F729C1913}"/>
              </a:ext>
            </a:extLst>
          </p:cNvPr>
          <p:cNvSpPr/>
          <p:nvPr/>
        </p:nvSpPr>
        <p:spPr>
          <a:xfrm>
            <a:off x="8194931" y="5616409"/>
            <a:ext cx="2418176" cy="788725"/>
          </a:xfrm>
          <a:custGeom>
            <a:avLst/>
            <a:gdLst>
              <a:gd name="connsiteX0" fmla="*/ 359693 w 2418176"/>
              <a:gd name="connsiteY0" fmla="*/ 429032 h 788725"/>
              <a:gd name="connsiteX1" fmla="*/ 338024 w 2418176"/>
              <a:gd name="connsiteY1" fmla="*/ 433365 h 788725"/>
              <a:gd name="connsiteX2" fmla="*/ 312023 w 2418176"/>
              <a:gd name="connsiteY2" fmla="*/ 442033 h 788725"/>
              <a:gd name="connsiteX3" fmla="*/ 299022 w 2418176"/>
              <a:gd name="connsiteY3" fmla="*/ 446366 h 788725"/>
              <a:gd name="connsiteX4" fmla="*/ 281687 w 2418176"/>
              <a:gd name="connsiteY4" fmla="*/ 450700 h 788725"/>
              <a:gd name="connsiteX5" fmla="*/ 268686 w 2418176"/>
              <a:gd name="connsiteY5" fmla="*/ 455034 h 788725"/>
              <a:gd name="connsiteX6" fmla="*/ 242684 w 2418176"/>
              <a:gd name="connsiteY6" fmla="*/ 459367 h 788725"/>
              <a:gd name="connsiteX7" fmla="*/ 199348 w 2418176"/>
              <a:gd name="connsiteY7" fmla="*/ 472368 h 788725"/>
              <a:gd name="connsiteX8" fmla="*/ 160345 w 2418176"/>
              <a:gd name="connsiteY8" fmla="*/ 476702 h 788725"/>
              <a:gd name="connsiteX9" fmla="*/ 138677 w 2418176"/>
              <a:gd name="connsiteY9" fmla="*/ 481036 h 788725"/>
              <a:gd name="connsiteX10" fmla="*/ 95340 w 2418176"/>
              <a:gd name="connsiteY10" fmla="*/ 489703 h 788725"/>
              <a:gd name="connsiteX11" fmla="*/ 69338 w 2418176"/>
              <a:gd name="connsiteY11" fmla="*/ 498370 h 788725"/>
              <a:gd name="connsiteX12" fmla="*/ 56337 w 2418176"/>
              <a:gd name="connsiteY12" fmla="*/ 502704 h 788725"/>
              <a:gd name="connsiteX13" fmla="*/ 30335 w 2418176"/>
              <a:gd name="connsiteY13" fmla="*/ 520038 h 788725"/>
              <a:gd name="connsiteX14" fmla="*/ 17334 w 2418176"/>
              <a:gd name="connsiteY14" fmla="*/ 541707 h 788725"/>
              <a:gd name="connsiteX15" fmla="*/ 0 w 2418176"/>
              <a:gd name="connsiteY15" fmla="*/ 567709 h 788725"/>
              <a:gd name="connsiteX16" fmla="*/ 4333 w 2418176"/>
              <a:gd name="connsiteY16" fmla="*/ 654382 h 788725"/>
              <a:gd name="connsiteX17" fmla="*/ 8667 w 2418176"/>
              <a:gd name="connsiteY17" fmla="*/ 667382 h 788725"/>
              <a:gd name="connsiteX18" fmla="*/ 39003 w 2418176"/>
              <a:gd name="connsiteY18" fmla="*/ 693384 h 788725"/>
              <a:gd name="connsiteX19" fmla="*/ 60671 w 2418176"/>
              <a:gd name="connsiteY19" fmla="*/ 706385 h 788725"/>
              <a:gd name="connsiteX20" fmla="*/ 82339 w 2418176"/>
              <a:gd name="connsiteY20" fmla="*/ 719386 h 788725"/>
              <a:gd name="connsiteX21" fmla="*/ 91006 w 2418176"/>
              <a:gd name="connsiteY21" fmla="*/ 728054 h 788725"/>
              <a:gd name="connsiteX22" fmla="*/ 117008 w 2418176"/>
              <a:gd name="connsiteY22" fmla="*/ 736721 h 788725"/>
              <a:gd name="connsiteX23" fmla="*/ 130009 w 2418176"/>
              <a:gd name="connsiteY23" fmla="*/ 741055 h 788725"/>
              <a:gd name="connsiteX24" fmla="*/ 169012 w 2418176"/>
              <a:gd name="connsiteY24" fmla="*/ 754055 h 788725"/>
              <a:gd name="connsiteX25" fmla="*/ 182013 w 2418176"/>
              <a:gd name="connsiteY25" fmla="*/ 758389 h 788725"/>
              <a:gd name="connsiteX26" fmla="*/ 199348 w 2418176"/>
              <a:gd name="connsiteY26" fmla="*/ 762723 h 788725"/>
              <a:gd name="connsiteX27" fmla="*/ 212349 w 2418176"/>
              <a:gd name="connsiteY27" fmla="*/ 767056 h 788725"/>
              <a:gd name="connsiteX28" fmla="*/ 312023 w 2418176"/>
              <a:gd name="connsiteY28" fmla="*/ 780057 h 788725"/>
              <a:gd name="connsiteX29" fmla="*/ 338024 w 2418176"/>
              <a:gd name="connsiteY29" fmla="*/ 784391 h 788725"/>
              <a:gd name="connsiteX30" fmla="*/ 459367 w 2418176"/>
              <a:gd name="connsiteY30" fmla="*/ 788725 h 788725"/>
              <a:gd name="connsiteX31" fmla="*/ 710718 w 2418176"/>
              <a:gd name="connsiteY31" fmla="*/ 784391 h 788725"/>
              <a:gd name="connsiteX32" fmla="*/ 736720 w 2418176"/>
              <a:gd name="connsiteY32" fmla="*/ 780057 h 788725"/>
              <a:gd name="connsiteX33" fmla="*/ 823393 w 2418176"/>
              <a:gd name="connsiteY33" fmla="*/ 775724 h 788725"/>
              <a:gd name="connsiteX34" fmla="*/ 901399 w 2418176"/>
              <a:gd name="connsiteY34" fmla="*/ 771390 h 788725"/>
              <a:gd name="connsiteX35" fmla="*/ 962070 w 2418176"/>
              <a:gd name="connsiteY35" fmla="*/ 762723 h 788725"/>
              <a:gd name="connsiteX36" fmla="*/ 1074745 w 2418176"/>
              <a:gd name="connsiteY36" fmla="*/ 754055 h 788725"/>
              <a:gd name="connsiteX37" fmla="*/ 1157084 w 2418176"/>
              <a:gd name="connsiteY37" fmla="*/ 745388 h 788725"/>
              <a:gd name="connsiteX38" fmla="*/ 1187420 w 2418176"/>
              <a:gd name="connsiteY38" fmla="*/ 741055 h 788725"/>
              <a:gd name="connsiteX39" fmla="*/ 1230756 w 2418176"/>
              <a:gd name="connsiteY39" fmla="*/ 736721 h 788725"/>
              <a:gd name="connsiteX40" fmla="*/ 1248091 w 2418176"/>
              <a:gd name="connsiteY40" fmla="*/ 732387 h 788725"/>
              <a:gd name="connsiteX41" fmla="*/ 1378100 w 2418176"/>
              <a:gd name="connsiteY41" fmla="*/ 723720 h 788725"/>
              <a:gd name="connsiteX42" fmla="*/ 1443105 w 2418176"/>
              <a:gd name="connsiteY42" fmla="*/ 719386 h 788725"/>
              <a:gd name="connsiteX43" fmla="*/ 1464773 w 2418176"/>
              <a:gd name="connsiteY43" fmla="*/ 715053 h 788725"/>
              <a:gd name="connsiteX44" fmla="*/ 1573114 w 2418176"/>
              <a:gd name="connsiteY44" fmla="*/ 706385 h 788725"/>
              <a:gd name="connsiteX45" fmla="*/ 1616451 w 2418176"/>
              <a:gd name="connsiteY45" fmla="*/ 702052 h 788725"/>
              <a:gd name="connsiteX46" fmla="*/ 1633786 w 2418176"/>
              <a:gd name="connsiteY46" fmla="*/ 697718 h 788725"/>
              <a:gd name="connsiteX47" fmla="*/ 1737793 w 2418176"/>
              <a:gd name="connsiteY47" fmla="*/ 689051 h 788725"/>
              <a:gd name="connsiteX48" fmla="*/ 1772462 w 2418176"/>
              <a:gd name="connsiteY48" fmla="*/ 684717 h 788725"/>
              <a:gd name="connsiteX49" fmla="*/ 1785463 w 2418176"/>
              <a:gd name="connsiteY49" fmla="*/ 680383 h 788725"/>
              <a:gd name="connsiteX50" fmla="*/ 1811465 w 2418176"/>
              <a:gd name="connsiteY50" fmla="*/ 676050 h 788725"/>
              <a:gd name="connsiteX51" fmla="*/ 1850468 w 2418176"/>
              <a:gd name="connsiteY51" fmla="*/ 667382 h 788725"/>
              <a:gd name="connsiteX52" fmla="*/ 1863469 w 2418176"/>
              <a:gd name="connsiteY52" fmla="*/ 663049 h 788725"/>
              <a:gd name="connsiteX53" fmla="*/ 1876470 w 2418176"/>
              <a:gd name="connsiteY53" fmla="*/ 654382 h 788725"/>
              <a:gd name="connsiteX54" fmla="*/ 1893805 w 2418176"/>
              <a:gd name="connsiteY54" fmla="*/ 637047 h 788725"/>
              <a:gd name="connsiteX55" fmla="*/ 1906805 w 2418176"/>
              <a:gd name="connsiteY55" fmla="*/ 628380 h 788725"/>
              <a:gd name="connsiteX56" fmla="*/ 1924140 w 2418176"/>
              <a:gd name="connsiteY56" fmla="*/ 606711 h 788725"/>
              <a:gd name="connsiteX57" fmla="*/ 1937141 w 2418176"/>
              <a:gd name="connsiteY57" fmla="*/ 598044 h 788725"/>
              <a:gd name="connsiteX58" fmla="*/ 1954476 w 2418176"/>
              <a:gd name="connsiteY58" fmla="*/ 576376 h 788725"/>
              <a:gd name="connsiteX59" fmla="*/ 1963143 w 2418176"/>
              <a:gd name="connsiteY59" fmla="*/ 563375 h 788725"/>
              <a:gd name="connsiteX60" fmla="*/ 1976144 w 2418176"/>
              <a:gd name="connsiteY60" fmla="*/ 554708 h 788725"/>
              <a:gd name="connsiteX61" fmla="*/ 1984811 w 2418176"/>
              <a:gd name="connsiteY61" fmla="*/ 546040 h 788725"/>
              <a:gd name="connsiteX62" fmla="*/ 2010813 w 2418176"/>
              <a:gd name="connsiteY62" fmla="*/ 528706 h 788725"/>
              <a:gd name="connsiteX63" fmla="*/ 2041149 w 2418176"/>
              <a:gd name="connsiteY63" fmla="*/ 502704 h 788725"/>
              <a:gd name="connsiteX64" fmla="*/ 2049816 w 2418176"/>
              <a:gd name="connsiteY64" fmla="*/ 494036 h 788725"/>
              <a:gd name="connsiteX65" fmla="*/ 2062817 w 2418176"/>
              <a:gd name="connsiteY65" fmla="*/ 489703 h 788725"/>
              <a:gd name="connsiteX66" fmla="*/ 2084485 w 2418176"/>
              <a:gd name="connsiteY66" fmla="*/ 472368 h 788725"/>
              <a:gd name="connsiteX67" fmla="*/ 2097486 w 2418176"/>
              <a:gd name="connsiteY67" fmla="*/ 459367 h 788725"/>
              <a:gd name="connsiteX68" fmla="*/ 2110487 w 2418176"/>
              <a:gd name="connsiteY68" fmla="*/ 450700 h 788725"/>
              <a:gd name="connsiteX69" fmla="*/ 2132155 w 2418176"/>
              <a:gd name="connsiteY69" fmla="*/ 433365 h 788725"/>
              <a:gd name="connsiteX70" fmla="*/ 2140823 w 2418176"/>
              <a:gd name="connsiteY70" fmla="*/ 424698 h 788725"/>
              <a:gd name="connsiteX71" fmla="*/ 2166824 w 2418176"/>
              <a:gd name="connsiteY71" fmla="*/ 407364 h 788725"/>
              <a:gd name="connsiteX72" fmla="*/ 2188493 w 2418176"/>
              <a:gd name="connsiteY72" fmla="*/ 390029 h 788725"/>
              <a:gd name="connsiteX73" fmla="*/ 2210161 w 2418176"/>
              <a:gd name="connsiteY73" fmla="*/ 368361 h 788725"/>
              <a:gd name="connsiteX74" fmla="*/ 2227496 w 2418176"/>
              <a:gd name="connsiteY74" fmla="*/ 351026 h 788725"/>
              <a:gd name="connsiteX75" fmla="*/ 2236163 w 2418176"/>
              <a:gd name="connsiteY75" fmla="*/ 338025 h 788725"/>
              <a:gd name="connsiteX76" fmla="*/ 2249164 w 2418176"/>
              <a:gd name="connsiteY76" fmla="*/ 329358 h 788725"/>
              <a:gd name="connsiteX77" fmla="*/ 2270832 w 2418176"/>
              <a:gd name="connsiteY77" fmla="*/ 303356 h 788725"/>
              <a:gd name="connsiteX78" fmla="*/ 2279499 w 2418176"/>
              <a:gd name="connsiteY78" fmla="*/ 290355 h 788725"/>
              <a:gd name="connsiteX79" fmla="*/ 2309835 w 2418176"/>
              <a:gd name="connsiteY79" fmla="*/ 264353 h 788725"/>
              <a:gd name="connsiteX80" fmla="*/ 2327169 w 2418176"/>
              <a:gd name="connsiteY80" fmla="*/ 247018 h 788725"/>
              <a:gd name="connsiteX81" fmla="*/ 2331503 w 2418176"/>
              <a:gd name="connsiteY81" fmla="*/ 234018 h 788725"/>
              <a:gd name="connsiteX82" fmla="*/ 2348838 w 2418176"/>
              <a:gd name="connsiteY82" fmla="*/ 216683 h 788725"/>
              <a:gd name="connsiteX83" fmla="*/ 2370506 w 2418176"/>
              <a:gd name="connsiteY83" fmla="*/ 190681 h 788725"/>
              <a:gd name="connsiteX84" fmla="*/ 2387841 w 2418176"/>
              <a:gd name="connsiteY84" fmla="*/ 169013 h 788725"/>
              <a:gd name="connsiteX85" fmla="*/ 2396508 w 2418176"/>
              <a:gd name="connsiteY85" fmla="*/ 143011 h 788725"/>
              <a:gd name="connsiteX86" fmla="*/ 2405175 w 2418176"/>
              <a:gd name="connsiteY86" fmla="*/ 130010 h 788725"/>
              <a:gd name="connsiteX87" fmla="*/ 2413842 w 2418176"/>
              <a:gd name="connsiteY87" fmla="*/ 104008 h 788725"/>
              <a:gd name="connsiteX88" fmla="*/ 2418176 w 2418176"/>
              <a:gd name="connsiteY88" fmla="*/ 91007 h 788725"/>
              <a:gd name="connsiteX89" fmla="*/ 2413842 w 2418176"/>
              <a:gd name="connsiteY89" fmla="*/ 52004 h 788725"/>
              <a:gd name="connsiteX90" fmla="*/ 2379173 w 2418176"/>
              <a:gd name="connsiteY90" fmla="*/ 21669 h 788725"/>
              <a:gd name="connsiteX91" fmla="*/ 2340170 w 2418176"/>
              <a:gd name="connsiteY91" fmla="*/ 8668 h 788725"/>
              <a:gd name="connsiteX92" fmla="*/ 2327169 w 2418176"/>
              <a:gd name="connsiteY92" fmla="*/ 4334 h 788725"/>
              <a:gd name="connsiteX93" fmla="*/ 2314169 w 2418176"/>
              <a:gd name="connsiteY93" fmla="*/ 0 h 788725"/>
              <a:gd name="connsiteX94" fmla="*/ 2266498 w 2418176"/>
              <a:gd name="connsiteY94" fmla="*/ 4334 h 788725"/>
              <a:gd name="connsiteX95" fmla="*/ 2227496 w 2418176"/>
              <a:gd name="connsiteY95" fmla="*/ 13001 h 788725"/>
              <a:gd name="connsiteX96" fmla="*/ 2205827 w 2418176"/>
              <a:gd name="connsiteY96" fmla="*/ 17335 h 788725"/>
              <a:gd name="connsiteX97" fmla="*/ 2192826 w 2418176"/>
              <a:gd name="connsiteY97" fmla="*/ 21669 h 788725"/>
              <a:gd name="connsiteX98" fmla="*/ 2149490 w 2418176"/>
              <a:gd name="connsiteY98" fmla="*/ 30336 h 788725"/>
              <a:gd name="connsiteX99" fmla="*/ 2123488 w 2418176"/>
              <a:gd name="connsiteY99" fmla="*/ 39003 h 788725"/>
              <a:gd name="connsiteX100" fmla="*/ 2110487 w 2418176"/>
              <a:gd name="connsiteY100" fmla="*/ 43337 h 788725"/>
              <a:gd name="connsiteX101" fmla="*/ 2093152 w 2418176"/>
              <a:gd name="connsiteY101" fmla="*/ 47671 h 788725"/>
              <a:gd name="connsiteX102" fmla="*/ 2067151 w 2418176"/>
              <a:gd name="connsiteY102" fmla="*/ 56338 h 788725"/>
              <a:gd name="connsiteX103" fmla="*/ 2015147 w 2418176"/>
              <a:gd name="connsiteY103" fmla="*/ 73673 h 788725"/>
              <a:gd name="connsiteX104" fmla="*/ 2002146 w 2418176"/>
              <a:gd name="connsiteY104" fmla="*/ 78006 h 788725"/>
              <a:gd name="connsiteX105" fmla="*/ 1989145 w 2418176"/>
              <a:gd name="connsiteY105" fmla="*/ 82340 h 788725"/>
              <a:gd name="connsiteX106" fmla="*/ 1937141 w 2418176"/>
              <a:gd name="connsiteY106" fmla="*/ 91007 h 788725"/>
              <a:gd name="connsiteX107" fmla="*/ 1911139 w 2418176"/>
              <a:gd name="connsiteY107" fmla="*/ 99674 h 788725"/>
              <a:gd name="connsiteX108" fmla="*/ 1872136 w 2418176"/>
              <a:gd name="connsiteY108" fmla="*/ 108342 h 788725"/>
              <a:gd name="connsiteX109" fmla="*/ 1859135 w 2418176"/>
              <a:gd name="connsiteY109" fmla="*/ 112675 h 788725"/>
              <a:gd name="connsiteX110" fmla="*/ 1824466 w 2418176"/>
              <a:gd name="connsiteY110" fmla="*/ 121343 h 788725"/>
              <a:gd name="connsiteX111" fmla="*/ 1798464 w 2418176"/>
              <a:gd name="connsiteY111" fmla="*/ 130010 h 788725"/>
              <a:gd name="connsiteX112" fmla="*/ 1763795 w 2418176"/>
              <a:gd name="connsiteY112" fmla="*/ 138677 h 788725"/>
              <a:gd name="connsiteX113" fmla="*/ 1746460 w 2418176"/>
              <a:gd name="connsiteY113" fmla="*/ 143011 h 788725"/>
              <a:gd name="connsiteX114" fmla="*/ 1720459 w 2418176"/>
              <a:gd name="connsiteY114" fmla="*/ 151678 h 788725"/>
              <a:gd name="connsiteX115" fmla="*/ 1698790 w 2418176"/>
              <a:gd name="connsiteY115" fmla="*/ 156012 h 788725"/>
              <a:gd name="connsiteX116" fmla="*/ 1672788 w 2418176"/>
              <a:gd name="connsiteY116" fmla="*/ 160346 h 788725"/>
              <a:gd name="connsiteX117" fmla="*/ 1655454 w 2418176"/>
              <a:gd name="connsiteY117" fmla="*/ 164679 h 788725"/>
              <a:gd name="connsiteX118" fmla="*/ 1616451 w 2418176"/>
              <a:gd name="connsiteY118" fmla="*/ 169013 h 788725"/>
              <a:gd name="connsiteX119" fmla="*/ 1551446 w 2418176"/>
              <a:gd name="connsiteY119" fmla="*/ 177680 h 788725"/>
              <a:gd name="connsiteX120" fmla="*/ 1534112 w 2418176"/>
              <a:gd name="connsiteY120" fmla="*/ 182014 h 788725"/>
              <a:gd name="connsiteX121" fmla="*/ 1451772 w 2418176"/>
              <a:gd name="connsiteY121" fmla="*/ 190681 h 788725"/>
              <a:gd name="connsiteX122" fmla="*/ 1451772 w 2418176"/>
              <a:gd name="connsiteY122" fmla="*/ 190681 h 788725"/>
              <a:gd name="connsiteX123" fmla="*/ 1347765 w 2418176"/>
              <a:gd name="connsiteY123" fmla="*/ 195015 h 788725"/>
              <a:gd name="connsiteX124" fmla="*/ 1248091 w 2418176"/>
              <a:gd name="connsiteY124" fmla="*/ 208016 h 788725"/>
              <a:gd name="connsiteX125" fmla="*/ 1213422 w 2418176"/>
              <a:gd name="connsiteY125" fmla="*/ 212349 h 788725"/>
              <a:gd name="connsiteX126" fmla="*/ 1191753 w 2418176"/>
              <a:gd name="connsiteY126" fmla="*/ 216683 h 788725"/>
              <a:gd name="connsiteX127" fmla="*/ 1148417 w 2418176"/>
              <a:gd name="connsiteY127" fmla="*/ 221017 h 788725"/>
              <a:gd name="connsiteX128" fmla="*/ 1105080 w 2418176"/>
              <a:gd name="connsiteY128" fmla="*/ 229684 h 788725"/>
              <a:gd name="connsiteX129" fmla="*/ 1079078 w 2418176"/>
              <a:gd name="connsiteY129" fmla="*/ 238351 h 788725"/>
              <a:gd name="connsiteX130" fmla="*/ 1066078 w 2418176"/>
              <a:gd name="connsiteY130" fmla="*/ 242685 h 788725"/>
              <a:gd name="connsiteX131" fmla="*/ 1048743 w 2418176"/>
              <a:gd name="connsiteY131" fmla="*/ 247018 h 788725"/>
              <a:gd name="connsiteX132" fmla="*/ 1018407 w 2418176"/>
              <a:gd name="connsiteY132" fmla="*/ 255686 h 788725"/>
              <a:gd name="connsiteX133" fmla="*/ 949069 w 2418176"/>
              <a:gd name="connsiteY133" fmla="*/ 264353 h 788725"/>
              <a:gd name="connsiteX134" fmla="*/ 927401 w 2418176"/>
              <a:gd name="connsiteY134" fmla="*/ 268687 h 788725"/>
              <a:gd name="connsiteX135" fmla="*/ 845061 w 2418176"/>
              <a:gd name="connsiteY135" fmla="*/ 277354 h 788725"/>
              <a:gd name="connsiteX136" fmla="*/ 797391 w 2418176"/>
              <a:gd name="connsiteY136" fmla="*/ 286021 h 788725"/>
              <a:gd name="connsiteX137" fmla="*/ 784390 w 2418176"/>
              <a:gd name="connsiteY137" fmla="*/ 290355 h 788725"/>
              <a:gd name="connsiteX138" fmla="*/ 732387 w 2418176"/>
              <a:gd name="connsiteY138" fmla="*/ 299022 h 788725"/>
              <a:gd name="connsiteX139" fmla="*/ 715052 w 2418176"/>
              <a:gd name="connsiteY139" fmla="*/ 303356 h 788725"/>
              <a:gd name="connsiteX140" fmla="*/ 702051 w 2418176"/>
              <a:gd name="connsiteY140" fmla="*/ 307690 h 788725"/>
              <a:gd name="connsiteX141" fmla="*/ 680383 w 2418176"/>
              <a:gd name="connsiteY141" fmla="*/ 312023 h 788725"/>
              <a:gd name="connsiteX142" fmla="*/ 628379 w 2418176"/>
              <a:gd name="connsiteY142" fmla="*/ 320691 h 788725"/>
              <a:gd name="connsiteX143" fmla="*/ 593710 w 2418176"/>
              <a:gd name="connsiteY143" fmla="*/ 329358 h 788725"/>
              <a:gd name="connsiteX144" fmla="*/ 541706 w 2418176"/>
              <a:gd name="connsiteY144" fmla="*/ 338025 h 788725"/>
              <a:gd name="connsiteX145" fmla="*/ 494036 w 2418176"/>
              <a:gd name="connsiteY145" fmla="*/ 351026 h 788725"/>
              <a:gd name="connsiteX146" fmla="*/ 455033 w 2418176"/>
              <a:gd name="connsiteY146" fmla="*/ 364027 h 788725"/>
              <a:gd name="connsiteX147" fmla="*/ 442032 w 2418176"/>
              <a:gd name="connsiteY147" fmla="*/ 368361 h 788725"/>
              <a:gd name="connsiteX148" fmla="*/ 416030 w 2418176"/>
              <a:gd name="connsiteY148" fmla="*/ 385695 h 788725"/>
              <a:gd name="connsiteX149" fmla="*/ 390028 w 2418176"/>
              <a:gd name="connsiteY149" fmla="*/ 398696 h 788725"/>
              <a:gd name="connsiteX150" fmla="*/ 377027 w 2418176"/>
              <a:gd name="connsiteY150" fmla="*/ 403030 h 788725"/>
              <a:gd name="connsiteX151" fmla="*/ 359693 w 2418176"/>
              <a:gd name="connsiteY151" fmla="*/ 429032 h 788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</a:cxnLst>
            <a:rect l="l" t="t" r="r" b="b"/>
            <a:pathLst>
              <a:path w="2418176" h="788725">
                <a:moveTo>
                  <a:pt x="359693" y="429032"/>
                </a:moveTo>
                <a:cubicBezTo>
                  <a:pt x="353193" y="434088"/>
                  <a:pt x="345130" y="431427"/>
                  <a:pt x="338024" y="433365"/>
                </a:cubicBezTo>
                <a:cubicBezTo>
                  <a:pt x="329210" y="435769"/>
                  <a:pt x="320690" y="439144"/>
                  <a:pt x="312023" y="442033"/>
                </a:cubicBezTo>
                <a:cubicBezTo>
                  <a:pt x="307689" y="443478"/>
                  <a:pt x="303454" y="445258"/>
                  <a:pt x="299022" y="446366"/>
                </a:cubicBezTo>
                <a:cubicBezTo>
                  <a:pt x="293244" y="447811"/>
                  <a:pt x="287414" y="449064"/>
                  <a:pt x="281687" y="450700"/>
                </a:cubicBezTo>
                <a:cubicBezTo>
                  <a:pt x="277295" y="451955"/>
                  <a:pt x="273145" y="454043"/>
                  <a:pt x="268686" y="455034"/>
                </a:cubicBezTo>
                <a:cubicBezTo>
                  <a:pt x="260108" y="456940"/>
                  <a:pt x="251351" y="457923"/>
                  <a:pt x="242684" y="459367"/>
                </a:cubicBezTo>
                <a:cubicBezTo>
                  <a:pt x="232552" y="462745"/>
                  <a:pt x="211517" y="470496"/>
                  <a:pt x="199348" y="472368"/>
                </a:cubicBezTo>
                <a:cubicBezTo>
                  <a:pt x="186419" y="474357"/>
                  <a:pt x="173295" y="474852"/>
                  <a:pt x="160345" y="476702"/>
                </a:cubicBezTo>
                <a:cubicBezTo>
                  <a:pt x="153053" y="477744"/>
                  <a:pt x="145924" y="479718"/>
                  <a:pt x="138677" y="481036"/>
                </a:cubicBezTo>
                <a:cubicBezTo>
                  <a:pt x="118842" y="484642"/>
                  <a:pt x="113037" y="484394"/>
                  <a:pt x="95340" y="489703"/>
                </a:cubicBezTo>
                <a:cubicBezTo>
                  <a:pt x="86589" y="492328"/>
                  <a:pt x="78005" y="495481"/>
                  <a:pt x="69338" y="498370"/>
                </a:cubicBezTo>
                <a:cubicBezTo>
                  <a:pt x="65004" y="499815"/>
                  <a:pt x="60138" y="500170"/>
                  <a:pt x="56337" y="502704"/>
                </a:cubicBezTo>
                <a:lnTo>
                  <a:pt x="30335" y="520038"/>
                </a:lnTo>
                <a:cubicBezTo>
                  <a:pt x="22050" y="544896"/>
                  <a:pt x="31611" y="522670"/>
                  <a:pt x="17334" y="541707"/>
                </a:cubicBezTo>
                <a:cubicBezTo>
                  <a:pt x="11084" y="550040"/>
                  <a:pt x="0" y="567709"/>
                  <a:pt x="0" y="567709"/>
                </a:cubicBezTo>
                <a:cubicBezTo>
                  <a:pt x="1444" y="596600"/>
                  <a:pt x="1827" y="625564"/>
                  <a:pt x="4333" y="654382"/>
                </a:cubicBezTo>
                <a:cubicBezTo>
                  <a:pt x="4729" y="658933"/>
                  <a:pt x="6012" y="663665"/>
                  <a:pt x="8667" y="667382"/>
                </a:cubicBezTo>
                <a:cubicBezTo>
                  <a:pt x="22581" y="686860"/>
                  <a:pt x="23730" y="681166"/>
                  <a:pt x="39003" y="693384"/>
                </a:cubicBezTo>
                <a:cubicBezTo>
                  <a:pt x="56000" y="706982"/>
                  <a:pt x="38092" y="698860"/>
                  <a:pt x="60671" y="706385"/>
                </a:cubicBezTo>
                <a:cubicBezTo>
                  <a:pt x="82632" y="728348"/>
                  <a:pt x="54211" y="702509"/>
                  <a:pt x="82339" y="719386"/>
                </a:cubicBezTo>
                <a:cubicBezTo>
                  <a:pt x="85843" y="721488"/>
                  <a:pt x="87351" y="726227"/>
                  <a:pt x="91006" y="728054"/>
                </a:cubicBezTo>
                <a:cubicBezTo>
                  <a:pt x="99178" y="732140"/>
                  <a:pt x="108341" y="733832"/>
                  <a:pt x="117008" y="736721"/>
                </a:cubicBezTo>
                <a:lnTo>
                  <a:pt x="130009" y="741055"/>
                </a:lnTo>
                <a:lnTo>
                  <a:pt x="169012" y="754055"/>
                </a:lnTo>
                <a:cubicBezTo>
                  <a:pt x="173346" y="755500"/>
                  <a:pt x="177581" y="757281"/>
                  <a:pt x="182013" y="758389"/>
                </a:cubicBezTo>
                <a:cubicBezTo>
                  <a:pt x="187791" y="759834"/>
                  <a:pt x="193621" y="761087"/>
                  <a:pt x="199348" y="762723"/>
                </a:cubicBezTo>
                <a:cubicBezTo>
                  <a:pt x="203740" y="763978"/>
                  <a:pt x="207917" y="765948"/>
                  <a:pt x="212349" y="767056"/>
                </a:cubicBezTo>
                <a:cubicBezTo>
                  <a:pt x="244936" y="775202"/>
                  <a:pt x="278862" y="775912"/>
                  <a:pt x="312023" y="780057"/>
                </a:cubicBezTo>
                <a:cubicBezTo>
                  <a:pt x="320742" y="781147"/>
                  <a:pt x="329253" y="783875"/>
                  <a:pt x="338024" y="784391"/>
                </a:cubicBezTo>
                <a:cubicBezTo>
                  <a:pt x="378428" y="786768"/>
                  <a:pt x="418919" y="787280"/>
                  <a:pt x="459367" y="788725"/>
                </a:cubicBezTo>
                <a:lnTo>
                  <a:pt x="710718" y="784391"/>
                </a:lnTo>
                <a:cubicBezTo>
                  <a:pt x="719501" y="784117"/>
                  <a:pt x="727959" y="780731"/>
                  <a:pt x="736720" y="780057"/>
                </a:cubicBezTo>
                <a:cubicBezTo>
                  <a:pt x="765562" y="777838"/>
                  <a:pt x="794506" y="777244"/>
                  <a:pt x="823393" y="775724"/>
                </a:cubicBezTo>
                <a:lnTo>
                  <a:pt x="901399" y="771390"/>
                </a:lnTo>
                <a:cubicBezTo>
                  <a:pt x="923554" y="767697"/>
                  <a:pt x="939007" y="764758"/>
                  <a:pt x="962070" y="762723"/>
                </a:cubicBezTo>
                <a:cubicBezTo>
                  <a:pt x="999594" y="759412"/>
                  <a:pt x="1074745" y="754055"/>
                  <a:pt x="1074745" y="754055"/>
                </a:cubicBezTo>
                <a:cubicBezTo>
                  <a:pt x="1121909" y="744623"/>
                  <a:pt x="1073610" y="753338"/>
                  <a:pt x="1157084" y="745388"/>
                </a:cubicBezTo>
                <a:cubicBezTo>
                  <a:pt x="1167253" y="744420"/>
                  <a:pt x="1177275" y="742248"/>
                  <a:pt x="1187420" y="741055"/>
                </a:cubicBezTo>
                <a:cubicBezTo>
                  <a:pt x="1201838" y="739359"/>
                  <a:pt x="1216311" y="738166"/>
                  <a:pt x="1230756" y="736721"/>
                </a:cubicBezTo>
                <a:cubicBezTo>
                  <a:pt x="1236534" y="735276"/>
                  <a:pt x="1242216" y="733366"/>
                  <a:pt x="1248091" y="732387"/>
                </a:cubicBezTo>
                <a:cubicBezTo>
                  <a:pt x="1292802" y="724936"/>
                  <a:pt x="1329925" y="726324"/>
                  <a:pt x="1378100" y="723720"/>
                </a:cubicBezTo>
                <a:cubicBezTo>
                  <a:pt x="1399785" y="722548"/>
                  <a:pt x="1421437" y="720831"/>
                  <a:pt x="1443105" y="719386"/>
                </a:cubicBezTo>
                <a:cubicBezTo>
                  <a:pt x="1450328" y="717942"/>
                  <a:pt x="1457464" y="715967"/>
                  <a:pt x="1464773" y="715053"/>
                </a:cubicBezTo>
                <a:cubicBezTo>
                  <a:pt x="1494336" y="711358"/>
                  <a:pt x="1545196" y="708711"/>
                  <a:pt x="1573114" y="706385"/>
                </a:cubicBezTo>
                <a:cubicBezTo>
                  <a:pt x="1587582" y="705179"/>
                  <a:pt x="1602005" y="703496"/>
                  <a:pt x="1616451" y="702052"/>
                </a:cubicBezTo>
                <a:cubicBezTo>
                  <a:pt x="1622229" y="700607"/>
                  <a:pt x="1627911" y="698697"/>
                  <a:pt x="1633786" y="697718"/>
                </a:cubicBezTo>
                <a:cubicBezTo>
                  <a:pt x="1668378" y="691952"/>
                  <a:pt x="1702675" y="691246"/>
                  <a:pt x="1737793" y="689051"/>
                </a:cubicBezTo>
                <a:cubicBezTo>
                  <a:pt x="1749349" y="687606"/>
                  <a:pt x="1761004" y="686801"/>
                  <a:pt x="1772462" y="684717"/>
                </a:cubicBezTo>
                <a:cubicBezTo>
                  <a:pt x="1776956" y="683900"/>
                  <a:pt x="1781004" y="681374"/>
                  <a:pt x="1785463" y="680383"/>
                </a:cubicBezTo>
                <a:cubicBezTo>
                  <a:pt x="1794041" y="678477"/>
                  <a:pt x="1802820" y="677622"/>
                  <a:pt x="1811465" y="676050"/>
                </a:cubicBezTo>
                <a:cubicBezTo>
                  <a:pt x="1823753" y="673816"/>
                  <a:pt x="1838295" y="670860"/>
                  <a:pt x="1850468" y="667382"/>
                </a:cubicBezTo>
                <a:cubicBezTo>
                  <a:pt x="1854860" y="666127"/>
                  <a:pt x="1859135" y="664493"/>
                  <a:pt x="1863469" y="663049"/>
                </a:cubicBezTo>
                <a:cubicBezTo>
                  <a:pt x="1867803" y="660160"/>
                  <a:pt x="1872516" y="657772"/>
                  <a:pt x="1876470" y="654382"/>
                </a:cubicBezTo>
                <a:cubicBezTo>
                  <a:pt x="1882675" y="649064"/>
                  <a:pt x="1887006" y="641580"/>
                  <a:pt x="1893805" y="637047"/>
                </a:cubicBezTo>
                <a:cubicBezTo>
                  <a:pt x="1898138" y="634158"/>
                  <a:pt x="1902738" y="631634"/>
                  <a:pt x="1906805" y="628380"/>
                </a:cubicBezTo>
                <a:cubicBezTo>
                  <a:pt x="1928255" y="611220"/>
                  <a:pt x="1901609" y="629242"/>
                  <a:pt x="1924140" y="606711"/>
                </a:cubicBezTo>
                <a:cubicBezTo>
                  <a:pt x="1927823" y="603028"/>
                  <a:pt x="1932807" y="600933"/>
                  <a:pt x="1937141" y="598044"/>
                </a:cubicBezTo>
                <a:cubicBezTo>
                  <a:pt x="1945579" y="572733"/>
                  <a:pt x="1934873" y="595979"/>
                  <a:pt x="1954476" y="576376"/>
                </a:cubicBezTo>
                <a:cubicBezTo>
                  <a:pt x="1958159" y="572693"/>
                  <a:pt x="1959460" y="567058"/>
                  <a:pt x="1963143" y="563375"/>
                </a:cubicBezTo>
                <a:cubicBezTo>
                  <a:pt x="1966826" y="559692"/>
                  <a:pt x="1972077" y="557962"/>
                  <a:pt x="1976144" y="554708"/>
                </a:cubicBezTo>
                <a:cubicBezTo>
                  <a:pt x="1979335" y="552156"/>
                  <a:pt x="1981542" y="548492"/>
                  <a:pt x="1984811" y="546040"/>
                </a:cubicBezTo>
                <a:cubicBezTo>
                  <a:pt x="1993144" y="539790"/>
                  <a:pt x="2003447" y="536072"/>
                  <a:pt x="2010813" y="528706"/>
                </a:cubicBezTo>
                <a:cubicBezTo>
                  <a:pt x="2052553" y="486966"/>
                  <a:pt x="2008141" y="529111"/>
                  <a:pt x="2041149" y="502704"/>
                </a:cubicBezTo>
                <a:cubicBezTo>
                  <a:pt x="2044340" y="500152"/>
                  <a:pt x="2046312" y="496138"/>
                  <a:pt x="2049816" y="494036"/>
                </a:cubicBezTo>
                <a:cubicBezTo>
                  <a:pt x="2053733" y="491686"/>
                  <a:pt x="2058483" y="491147"/>
                  <a:pt x="2062817" y="489703"/>
                </a:cubicBezTo>
                <a:cubicBezTo>
                  <a:pt x="2082200" y="460628"/>
                  <a:pt x="2059367" y="489114"/>
                  <a:pt x="2084485" y="472368"/>
                </a:cubicBezTo>
                <a:cubicBezTo>
                  <a:pt x="2089584" y="468968"/>
                  <a:pt x="2092778" y="463290"/>
                  <a:pt x="2097486" y="459367"/>
                </a:cubicBezTo>
                <a:cubicBezTo>
                  <a:pt x="2101487" y="456033"/>
                  <a:pt x="2106153" y="453589"/>
                  <a:pt x="2110487" y="450700"/>
                </a:cubicBezTo>
                <a:cubicBezTo>
                  <a:pt x="2127748" y="424808"/>
                  <a:pt x="2108898" y="447319"/>
                  <a:pt x="2132155" y="433365"/>
                </a:cubicBezTo>
                <a:cubicBezTo>
                  <a:pt x="2135659" y="431263"/>
                  <a:pt x="2137554" y="427149"/>
                  <a:pt x="2140823" y="424698"/>
                </a:cubicBezTo>
                <a:cubicBezTo>
                  <a:pt x="2149156" y="418448"/>
                  <a:pt x="2159458" y="414730"/>
                  <a:pt x="2166824" y="407364"/>
                </a:cubicBezTo>
                <a:cubicBezTo>
                  <a:pt x="2179175" y="395013"/>
                  <a:pt x="2172092" y="400963"/>
                  <a:pt x="2188493" y="390029"/>
                </a:cubicBezTo>
                <a:cubicBezTo>
                  <a:pt x="2205185" y="364990"/>
                  <a:pt x="2187690" y="387621"/>
                  <a:pt x="2210161" y="368361"/>
                </a:cubicBezTo>
                <a:cubicBezTo>
                  <a:pt x="2216366" y="363043"/>
                  <a:pt x="2221718" y="356804"/>
                  <a:pt x="2227496" y="351026"/>
                </a:cubicBezTo>
                <a:cubicBezTo>
                  <a:pt x="2231179" y="347343"/>
                  <a:pt x="2232480" y="341708"/>
                  <a:pt x="2236163" y="338025"/>
                </a:cubicBezTo>
                <a:cubicBezTo>
                  <a:pt x="2239846" y="334342"/>
                  <a:pt x="2244830" y="332247"/>
                  <a:pt x="2249164" y="329358"/>
                </a:cubicBezTo>
                <a:cubicBezTo>
                  <a:pt x="2270682" y="297079"/>
                  <a:pt x="2243026" y="336724"/>
                  <a:pt x="2270832" y="303356"/>
                </a:cubicBezTo>
                <a:cubicBezTo>
                  <a:pt x="2274166" y="299355"/>
                  <a:pt x="2276109" y="294309"/>
                  <a:pt x="2279499" y="290355"/>
                </a:cubicBezTo>
                <a:cubicBezTo>
                  <a:pt x="2293511" y="274008"/>
                  <a:pt x="2294500" y="274576"/>
                  <a:pt x="2309835" y="264353"/>
                </a:cubicBezTo>
                <a:cubicBezTo>
                  <a:pt x="2321392" y="229684"/>
                  <a:pt x="2304057" y="270130"/>
                  <a:pt x="2327169" y="247018"/>
                </a:cubicBezTo>
                <a:cubicBezTo>
                  <a:pt x="2330399" y="243788"/>
                  <a:pt x="2328848" y="237735"/>
                  <a:pt x="2331503" y="234018"/>
                </a:cubicBezTo>
                <a:cubicBezTo>
                  <a:pt x="2336253" y="227368"/>
                  <a:pt x="2344305" y="223482"/>
                  <a:pt x="2348838" y="216683"/>
                </a:cubicBezTo>
                <a:cubicBezTo>
                  <a:pt x="2370356" y="184404"/>
                  <a:pt x="2342700" y="224049"/>
                  <a:pt x="2370506" y="190681"/>
                </a:cubicBezTo>
                <a:cubicBezTo>
                  <a:pt x="2397831" y="157891"/>
                  <a:pt x="2362631" y="194220"/>
                  <a:pt x="2387841" y="169013"/>
                </a:cubicBezTo>
                <a:cubicBezTo>
                  <a:pt x="2390730" y="160346"/>
                  <a:pt x="2391440" y="150613"/>
                  <a:pt x="2396508" y="143011"/>
                </a:cubicBezTo>
                <a:cubicBezTo>
                  <a:pt x="2399397" y="138677"/>
                  <a:pt x="2403060" y="134769"/>
                  <a:pt x="2405175" y="130010"/>
                </a:cubicBezTo>
                <a:cubicBezTo>
                  <a:pt x="2408885" y="121661"/>
                  <a:pt x="2410953" y="112675"/>
                  <a:pt x="2413842" y="104008"/>
                </a:cubicBezTo>
                <a:lnTo>
                  <a:pt x="2418176" y="91007"/>
                </a:lnTo>
                <a:cubicBezTo>
                  <a:pt x="2416731" y="78006"/>
                  <a:pt x="2417015" y="64694"/>
                  <a:pt x="2413842" y="52004"/>
                </a:cubicBezTo>
                <a:cubicBezTo>
                  <a:pt x="2410624" y="39134"/>
                  <a:pt x="2387054" y="24296"/>
                  <a:pt x="2379173" y="21669"/>
                </a:cubicBezTo>
                <a:lnTo>
                  <a:pt x="2340170" y="8668"/>
                </a:lnTo>
                <a:lnTo>
                  <a:pt x="2327169" y="4334"/>
                </a:lnTo>
                <a:lnTo>
                  <a:pt x="2314169" y="0"/>
                </a:lnTo>
                <a:cubicBezTo>
                  <a:pt x="2298279" y="1445"/>
                  <a:pt x="2282331" y="2355"/>
                  <a:pt x="2266498" y="4334"/>
                </a:cubicBezTo>
                <a:cubicBezTo>
                  <a:pt x="2251572" y="6200"/>
                  <a:pt x="2241802" y="9822"/>
                  <a:pt x="2227496" y="13001"/>
                </a:cubicBezTo>
                <a:cubicBezTo>
                  <a:pt x="2220305" y="14599"/>
                  <a:pt x="2212973" y="15548"/>
                  <a:pt x="2205827" y="17335"/>
                </a:cubicBezTo>
                <a:cubicBezTo>
                  <a:pt x="2201395" y="18443"/>
                  <a:pt x="2197277" y="20642"/>
                  <a:pt x="2192826" y="21669"/>
                </a:cubicBezTo>
                <a:cubicBezTo>
                  <a:pt x="2178472" y="24982"/>
                  <a:pt x="2163465" y="25678"/>
                  <a:pt x="2149490" y="30336"/>
                </a:cubicBezTo>
                <a:lnTo>
                  <a:pt x="2123488" y="39003"/>
                </a:lnTo>
                <a:cubicBezTo>
                  <a:pt x="2119154" y="40448"/>
                  <a:pt x="2114919" y="42229"/>
                  <a:pt x="2110487" y="43337"/>
                </a:cubicBezTo>
                <a:cubicBezTo>
                  <a:pt x="2104709" y="44782"/>
                  <a:pt x="2098857" y="45959"/>
                  <a:pt x="2093152" y="47671"/>
                </a:cubicBezTo>
                <a:cubicBezTo>
                  <a:pt x="2084401" y="50296"/>
                  <a:pt x="2075818" y="53449"/>
                  <a:pt x="2067151" y="56338"/>
                </a:cubicBezTo>
                <a:lnTo>
                  <a:pt x="2015147" y="73673"/>
                </a:lnTo>
                <a:lnTo>
                  <a:pt x="2002146" y="78006"/>
                </a:lnTo>
                <a:cubicBezTo>
                  <a:pt x="1997812" y="79451"/>
                  <a:pt x="1993651" y="81589"/>
                  <a:pt x="1989145" y="82340"/>
                </a:cubicBezTo>
                <a:cubicBezTo>
                  <a:pt x="1971810" y="85229"/>
                  <a:pt x="1953813" y="85450"/>
                  <a:pt x="1937141" y="91007"/>
                </a:cubicBezTo>
                <a:cubicBezTo>
                  <a:pt x="1928474" y="93896"/>
                  <a:pt x="1920098" y="97882"/>
                  <a:pt x="1911139" y="99674"/>
                </a:cubicBezTo>
                <a:cubicBezTo>
                  <a:pt x="1896239" y="102654"/>
                  <a:pt x="1886421" y="104261"/>
                  <a:pt x="1872136" y="108342"/>
                </a:cubicBezTo>
                <a:cubicBezTo>
                  <a:pt x="1867744" y="109597"/>
                  <a:pt x="1863542" y="111473"/>
                  <a:pt x="1859135" y="112675"/>
                </a:cubicBezTo>
                <a:cubicBezTo>
                  <a:pt x="1847643" y="115809"/>
                  <a:pt x="1835767" y="117576"/>
                  <a:pt x="1824466" y="121343"/>
                </a:cubicBezTo>
                <a:cubicBezTo>
                  <a:pt x="1815799" y="124232"/>
                  <a:pt x="1807327" y="127794"/>
                  <a:pt x="1798464" y="130010"/>
                </a:cubicBezTo>
                <a:lnTo>
                  <a:pt x="1763795" y="138677"/>
                </a:lnTo>
                <a:cubicBezTo>
                  <a:pt x="1758017" y="140122"/>
                  <a:pt x="1752111" y="141127"/>
                  <a:pt x="1746460" y="143011"/>
                </a:cubicBezTo>
                <a:cubicBezTo>
                  <a:pt x="1737793" y="145900"/>
                  <a:pt x="1729417" y="149886"/>
                  <a:pt x="1720459" y="151678"/>
                </a:cubicBezTo>
                <a:lnTo>
                  <a:pt x="1698790" y="156012"/>
                </a:lnTo>
                <a:cubicBezTo>
                  <a:pt x="1690145" y="157584"/>
                  <a:pt x="1681404" y="158623"/>
                  <a:pt x="1672788" y="160346"/>
                </a:cubicBezTo>
                <a:cubicBezTo>
                  <a:pt x="1666948" y="161514"/>
                  <a:pt x="1661341" y="163773"/>
                  <a:pt x="1655454" y="164679"/>
                </a:cubicBezTo>
                <a:cubicBezTo>
                  <a:pt x="1642525" y="166668"/>
                  <a:pt x="1629442" y="167485"/>
                  <a:pt x="1616451" y="169013"/>
                </a:cubicBezTo>
                <a:cubicBezTo>
                  <a:pt x="1605745" y="170273"/>
                  <a:pt x="1563404" y="175506"/>
                  <a:pt x="1551446" y="177680"/>
                </a:cubicBezTo>
                <a:cubicBezTo>
                  <a:pt x="1545586" y="178746"/>
                  <a:pt x="1540018" y="181244"/>
                  <a:pt x="1534112" y="182014"/>
                </a:cubicBezTo>
                <a:cubicBezTo>
                  <a:pt x="1506746" y="185584"/>
                  <a:pt x="1479219" y="187792"/>
                  <a:pt x="1451772" y="190681"/>
                </a:cubicBezTo>
                <a:lnTo>
                  <a:pt x="1451772" y="190681"/>
                </a:lnTo>
                <a:lnTo>
                  <a:pt x="1347765" y="195015"/>
                </a:lnTo>
                <a:cubicBezTo>
                  <a:pt x="1300652" y="206791"/>
                  <a:pt x="1350273" y="195245"/>
                  <a:pt x="1248091" y="208016"/>
                </a:cubicBezTo>
                <a:cubicBezTo>
                  <a:pt x="1236535" y="209460"/>
                  <a:pt x="1224933" y="210578"/>
                  <a:pt x="1213422" y="212349"/>
                </a:cubicBezTo>
                <a:cubicBezTo>
                  <a:pt x="1206142" y="213469"/>
                  <a:pt x="1199054" y="215709"/>
                  <a:pt x="1191753" y="216683"/>
                </a:cubicBezTo>
                <a:cubicBezTo>
                  <a:pt x="1177363" y="218602"/>
                  <a:pt x="1162774" y="218863"/>
                  <a:pt x="1148417" y="221017"/>
                </a:cubicBezTo>
                <a:cubicBezTo>
                  <a:pt x="1133848" y="223202"/>
                  <a:pt x="1119056" y="225026"/>
                  <a:pt x="1105080" y="229684"/>
                </a:cubicBezTo>
                <a:lnTo>
                  <a:pt x="1079078" y="238351"/>
                </a:lnTo>
                <a:cubicBezTo>
                  <a:pt x="1074745" y="239796"/>
                  <a:pt x="1070509" y="241577"/>
                  <a:pt x="1066078" y="242685"/>
                </a:cubicBezTo>
                <a:cubicBezTo>
                  <a:pt x="1060300" y="244129"/>
                  <a:pt x="1054470" y="245382"/>
                  <a:pt x="1048743" y="247018"/>
                </a:cubicBezTo>
                <a:cubicBezTo>
                  <a:pt x="1029464" y="252526"/>
                  <a:pt x="1040992" y="251169"/>
                  <a:pt x="1018407" y="255686"/>
                </a:cubicBezTo>
                <a:cubicBezTo>
                  <a:pt x="982495" y="262868"/>
                  <a:pt x="993862" y="258380"/>
                  <a:pt x="949069" y="264353"/>
                </a:cubicBezTo>
                <a:cubicBezTo>
                  <a:pt x="941768" y="265327"/>
                  <a:pt x="934710" y="267773"/>
                  <a:pt x="927401" y="268687"/>
                </a:cubicBezTo>
                <a:cubicBezTo>
                  <a:pt x="824192" y="281588"/>
                  <a:pt x="927637" y="265556"/>
                  <a:pt x="845061" y="277354"/>
                </a:cubicBezTo>
                <a:cubicBezTo>
                  <a:pt x="836061" y="278640"/>
                  <a:pt x="807332" y="283536"/>
                  <a:pt x="797391" y="286021"/>
                </a:cubicBezTo>
                <a:cubicBezTo>
                  <a:pt x="792959" y="287129"/>
                  <a:pt x="788869" y="289459"/>
                  <a:pt x="784390" y="290355"/>
                </a:cubicBezTo>
                <a:cubicBezTo>
                  <a:pt x="767158" y="293801"/>
                  <a:pt x="749436" y="294760"/>
                  <a:pt x="732387" y="299022"/>
                </a:cubicBezTo>
                <a:cubicBezTo>
                  <a:pt x="726609" y="300467"/>
                  <a:pt x="720779" y="301720"/>
                  <a:pt x="715052" y="303356"/>
                </a:cubicBezTo>
                <a:cubicBezTo>
                  <a:pt x="710660" y="304611"/>
                  <a:pt x="706483" y="306582"/>
                  <a:pt x="702051" y="307690"/>
                </a:cubicBezTo>
                <a:cubicBezTo>
                  <a:pt x="694905" y="309476"/>
                  <a:pt x="687637" y="310743"/>
                  <a:pt x="680383" y="312023"/>
                </a:cubicBezTo>
                <a:cubicBezTo>
                  <a:pt x="663077" y="315077"/>
                  <a:pt x="645051" y="315134"/>
                  <a:pt x="628379" y="320691"/>
                </a:cubicBezTo>
                <a:cubicBezTo>
                  <a:pt x="610825" y="326541"/>
                  <a:pt x="615931" y="325437"/>
                  <a:pt x="593710" y="329358"/>
                </a:cubicBezTo>
                <a:cubicBezTo>
                  <a:pt x="576404" y="332412"/>
                  <a:pt x="558378" y="332468"/>
                  <a:pt x="541706" y="338025"/>
                </a:cubicBezTo>
                <a:cubicBezTo>
                  <a:pt x="463130" y="364216"/>
                  <a:pt x="561415" y="332650"/>
                  <a:pt x="494036" y="351026"/>
                </a:cubicBezTo>
                <a:cubicBezTo>
                  <a:pt x="494017" y="351031"/>
                  <a:pt x="461543" y="361857"/>
                  <a:pt x="455033" y="364027"/>
                </a:cubicBezTo>
                <a:cubicBezTo>
                  <a:pt x="450699" y="365472"/>
                  <a:pt x="445833" y="365827"/>
                  <a:pt x="442032" y="368361"/>
                </a:cubicBezTo>
                <a:cubicBezTo>
                  <a:pt x="433365" y="374139"/>
                  <a:pt x="425912" y="382401"/>
                  <a:pt x="416030" y="385695"/>
                </a:cubicBezTo>
                <a:cubicBezTo>
                  <a:pt x="383351" y="396589"/>
                  <a:pt x="423632" y="381894"/>
                  <a:pt x="390028" y="398696"/>
                </a:cubicBezTo>
                <a:cubicBezTo>
                  <a:pt x="385942" y="400739"/>
                  <a:pt x="381113" y="400987"/>
                  <a:pt x="377027" y="403030"/>
                </a:cubicBezTo>
                <a:cubicBezTo>
                  <a:pt x="367223" y="407932"/>
                  <a:pt x="366193" y="423976"/>
                  <a:pt x="359693" y="429032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0882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7738DB-91A6-43D5-9751-8926D4BB29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Development of the Soyuz seat model (inner surface)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71BAC8-A8E6-4BD6-B38E-3457834C671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9" y="1554657"/>
            <a:ext cx="5141058" cy="4483280"/>
          </a:xfrm>
          <a:prstGeom prst="rect">
            <a:avLst/>
          </a:prstGeom>
          <a:ln w="28575"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08C78C9-F0EA-4039-8DFC-DAAF15B48EB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8193" y="1653702"/>
            <a:ext cx="6036476" cy="4384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7855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3AD4BF-CE72-42FF-B49C-9DE685C2E9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Development of the Soyuz seat model (brackets)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16918A4-A021-4C89-8BFF-268A0ABB296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8469" y="1963326"/>
            <a:ext cx="3743652" cy="3264667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39AD3B5-8AA8-4CCE-A359-01E835708B9C}"/>
              </a:ext>
            </a:extLst>
          </p:cNvPr>
          <p:cNvGrpSpPr/>
          <p:nvPr/>
        </p:nvGrpSpPr>
        <p:grpSpPr>
          <a:xfrm>
            <a:off x="709879" y="1902872"/>
            <a:ext cx="5386121" cy="3325121"/>
            <a:chOff x="2308020" y="2873950"/>
            <a:chExt cx="3196123" cy="2065787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3992E0B-FF14-4B55-AAEE-8F3A026002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08020" y="2873950"/>
              <a:ext cx="3196123" cy="2065787"/>
            </a:xfrm>
            <a:prstGeom prst="rect">
              <a:avLst/>
            </a:prstGeom>
          </p:spPr>
        </p:pic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67E47F00-A40C-409C-BA9A-30AB466FDC88}"/>
                </a:ext>
              </a:extLst>
            </p:cNvPr>
            <p:cNvSpPr/>
            <p:nvPr/>
          </p:nvSpPr>
          <p:spPr>
            <a:xfrm>
              <a:off x="4149227" y="3981311"/>
              <a:ext cx="1110309" cy="606196"/>
            </a:xfrm>
            <a:custGeom>
              <a:avLst/>
              <a:gdLst>
                <a:gd name="connsiteX0" fmla="*/ 298651 w 1110309"/>
                <a:gd name="connsiteY0" fmla="*/ 215778 h 606196"/>
                <a:gd name="connsiteX1" fmla="*/ 123990 w 1110309"/>
                <a:gd name="connsiteY1" fmla="*/ 236326 h 606196"/>
                <a:gd name="connsiteX2" fmla="*/ 62345 w 1110309"/>
                <a:gd name="connsiteY2" fmla="*/ 256875 h 606196"/>
                <a:gd name="connsiteX3" fmla="*/ 31523 w 1110309"/>
                <a:gd name="connsiteY3" fmla="*/ 267149 h 606196"/>
                <a:gd name="connsiteX4" fmla="*/ 21249 w 1110309"/>
                <a:gd name="connsiteY4" fmla="*/ 297971 h 606196"/>
                <a:gd name="connsiteX5" fmla="*/ 700 w 1110309"/>
                <a:gd name="connsiteY5" fmla="*/ 318520 h 606196"/>
                <a:gd name="connsiteX6" fmla="*/ 10974 w 1110309"/>
                <a:gd name="connsiteY6" fmla="*/ 503454 h 606196"/>
                <a:gd name="connsiteX7" fmla="*/ 31523 w 1110309"/>
                <a:gd name="connsiteY7" fmla="*/ 575373 h 606196"/>
                <a:gd name="connsiteX8" fmla="*/ 52071 w 1110309"/>
                <a:gd name="connsiteY8" fmla="*/ 595922 h 606196"/>
                <a:gd name="connsiteX9" fmla="*/ 144538 w 1110309"/>
                <a:gd name="connsiteY9" fmla="*/ 606196 h 606196"/>
                <a:gd name="connsiteX10" fmla="*/ 226732 w 1110309"/>
                <a:gd name="connsiteY10" fmla="*/ 595922 h 606196"/>
                <a:gd name="connsiteX11" fmla="*/ 350022 w 1110309"/>
                <a:gd name="connsiteY11" fmla="*/ 534277 h 606196"/>
                <a:gd name="connsiteX12" fmla="*/ 380844 w 1110309"/>
                <a:gd name="connsiteY12" fmla="*/ 513729 h 606196"/>
                <a:gd name="connsiteX13" fmla="*/ 421941 w 1110309"/>
                <a:gd name="connsiteY13" fmla="*/ 472632 h 606196"/>
                <a:gd name="connsiteX14" fmla="*/ 483586 w 1110309"/>
                <a:gd name="connsiteY14" fmla="*/ 452084 h 606196"/>
                <a:gd name="connsiteX15" fmla="*/ 586327 w 1110309"/>
                <a:gd name="connsiteY15" fmla="*/ 482906 h 606196"/>
                <a:gd name="connsiteX16" fmla="*/ 791810 w 1110309"/>
                <a:gd name="connsiteY16" fmla="*/ 472632 h 606196"/>
                <a:gd name="connsiteX17" fmla="*/ 843181 w 1110309"/>
                <a:gd name="connsiteY17" fmla="*/ 441809 h 606196"/>
                <a:gd name="connsiteX18" fmla="*/ 874004 w 1110309"/>
                <a:gd name="connsiteY18" fmla="*/ 431535 h 606196"/>
                <a:gd name="connsiteX19" fmla="*/ 894552 w 1110309"/>
                <a:gd name="connsiteY19" fmla="*/ 400713 h 606196"/>
                <a:gd name="connsiteX20" fmla="*/ 966471 w 1110309"/>
                <a:gd name="connsiteY20" fmla="*/ 339068 h 606196"/>
                <a:gd name="connsiteX21" fmla="*/ 1007568 w 1110309"/>
                <a:gd name="connsiteY21" fmla="*/ 287697 h 606196"/>
                <a:gd name="connsiteX22" fmla="*/ 1028116 w 1110309"/>
                <a:gd name="connsiteY22" fmla="*/ 256875 h 606196"/>
                <a:gd name="connsiteX23" fmla="*/ 1069213 w 1110309"/>
                <a:gd name="connsiteY23" fmla="*/ 215778 h 606196"/>
                <a:gd name="connsiteX24" fmla="*/ 1110309 w 1110309"/>
                <a:gd name="connsiteY24" fmla="*/ 154133 h 606196"/>
                <a:gd name="connsiteX25" fmla="*/ 1079487 w 1110309"/>
                <a:gd name="connsiteY25" fmla="*/ 51391 h 606196"/>
                <a:gd name="connsiteX26" fmla="*/ 1017842 w 1110309"/>
                <a:gd name="connsiteY26" fmla="*/ 30843 h 606196"/>
                <a:gd name="connsiteX27" fmla="*/ 997293 w 1110309"/>
                <a:gd name="connsiteY27" fmla="*/ 10295 h 606196"/>
                <a:gd name="connsiteX28" fmla="*/ 884278 w 1110309"/>
                <a:gd name="connsiteY28" fmla="*/ 10295 h 606196"/>
                <a:gd name="connsiteX29" fmla="*/ 791810 w 1110309"/>
                <a:gd name="connsiteY29" fmla="*/ 41117 h 606196"/>
                <a:gd name="connsiteX30" fmla="*/ 760988 w 1110309"/>
                <a:gd name="connsiteY30" fmla="*/ 51391 h 606196"/>
                <a:gd name="connsiteX31" fmla="*/ 719891 w 1110309"/>
                <a:gd name="connsiteY31" fmla="*/ 92488 h 606196"/>
                <a:gd name="connsiteX32" fmla="*/ 596601 w 1110309"/>
                <a:gd name="connsiteY32" fmla="*/ 133585 h 606196"/>
                <a:gd name="connsiteX33" fmla="*/ 534956 w 1110309"/>
                <a:gd name="connsiteY33" fmla="*/ 154133 h 606196"/>
                <a:gd name="connsiteX34" fmla="*/ 421941 w 1110309"/>
                <a:gd name="connsiteY34" fmla="*/ 184955 h 606196"/>
                <a:gd name="connsiteX35" fmla="*/ 350022 w 1110309"/>
                <a:gd name="connsiteY35" fmla="*/ 195230 h 606196"/>
                <a:gd name="connsiteX36" fmla="*/ 278102 w 1110309"/>
                <a:gd name="connsiteY36" fmla="*/ 215778 h 606196"/>
                <a:gd name="connsiteX37" fmla="*/ 237006 w 1110309"/>
                <a:gd name="connsiteY37" fmla="*/ 226052 h 606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110309" h="606196">
                  <a:moveTo>
                    <a:pt x="298651" y="215778"/>
                  </a:moveTo>
                  <a:cubicBezTo>
                    <a:pt x="210852" y="222532"/>
                    <a:pt x="189482" y="216678"/>
                    <a:pt x="123990" y="236326"/>
                  </a:cubicBezTo>
                  <a:cubicBezTo>
                    <a:pt x="103244" y="242550"/>
                    <a:pt x="82893" y="250025"/>
                    <a:pt x="62345" y="256875"/>
                  </a:cubicBezTo>
                  <a:lnTo>
                    <a:pt x="31523" y="267149"/>
                  </a:lnTo>
                  <a:cubicBezTo>
                    <a:pt x="28098" y="277423"/>
                    <a:pt x="26821" y="288685"/>
                    <a:pt x="21249" y="297971"/>
                  </a:cubicBezTo>
                  <a:cubicBezTo>
                    <a:pt x="16265" y="306277"/>
                    <a:pt x="1184" y="308845"/>
                    <a:pt x="700" y="318520"/>
                  </a:cubicBezTo>
                  <a:cubicBezTo>
                    <a:pt x="-2383" y="380183"/>
                    <a:pt x="5384" y="441968"/>
                    <a:pt x="10974" y="503454"/>
                  </a:cubicBezTo>
                  <a:cubicBezTo>
                    <a:pt x="11454" y="508730"/>
                    <a:pt x="26311" y="566686"/>
                    <a:pt x="31523" y="575373"/>
                  </a:cubicBezTo>
                  <a:cubicBezTo>
                    <a:pt x="36507" y="583679"/>
                    <a:pt x="42726" y="593373"/>
                    <a:pt x="52071" y="595922"/>
                  </a:cubicBezTo>
                  <a:cubicBezTo>
                    <a:pt x="81990" y="604082"/>
                    <a:pt x="113716" y="602771"/>
                    <a:pt x="144538" y="606196"/>
                  </a:cubicBezTo>
                  <a:cubicBezTo>
                    <a:pt x="171936" y="602771"/>
                    <a:pt x="199734" y="601707"/>
                    <a:pt x="226732" y="595922"/>
                  </a:cubicBezTo>
                  <a:cubicBezTo>
                    <a:pt x="289415" y="582490"/>
                    <a:pt x="295884" y="570369"/>
                    <a:pt x="350022" y="534277"/>
                  </a:cubicBezTo>
                  <a:cubicBezTo>
                    <a:pt x="360296" y="527428"/>
                    <a:pt x="372113" y="522460"/>
                    <a:pt x="380844" y="513729"/>
                  </a:cubicBezTo>
                  <a:cubicBezTo>
                    <a:pt x="394543" y="500030"/>
                    <a:pt x="403562" y="478758"/>
                    <a:pt x="421941" y="472632"/>
                  </a:cubicBezTo>
                  <a:lnTo>
                    <a:pt x="483586" y="452084"/>
                  </a:lnTo>
                  <a:cubicBezTo>
                    <a:pt x="558627" y="477097"/>
                    <a:pt x="524218" y="467379"/>
                    <a:pt x="586327" y="482906"/>
                  </a:cubicBezTo>
                  <a:cubicBezTo>
                    <a:pt x="654821" y="479481"/>
                    <a:pt x="723488" y="478573"/>
                    <a:pt x="791810" y="472632"/>
                  </a:cubicBezTo>
                  <a:cubicBezTo>
                    <a:pt x="837197" y="468685"/>
                    <a:pt x="810168" y="461617"/>
                    <a:pt x="843181" y="441809"/>
                  </a:cubicBezTo>
                  <a:cubicBezTo>
                    <a:pt x="852468" y="436237"/>
                    <a:pt x="863730" y="434960"/>
                    <a:pt x="874004" y="431535"/>
                  </a:cubicBezTo>
                  <a:cubicBezTo>
                    <a:pt x="880853" y="421261"/>
                    <a:pt x="886516" y="410088"/>
                    <a:pt x="894552" y="400713"/>
                  </a:cubicBezTo>
                  <a:cubicBezTo>
                    <a:pt x="927771" y="361958"/>
                    <a:pt x="930116" y="363305"/>
                    <a:pt x="966471" y="339068"/>
                  </a:cubicBezTo>
                  <a:cubicBezTo>
                    <a:pt x="1029709" y="244209"/>
                    <a:pt x="949014" y="360888"/>
                    <a:pt x="1007568" y="287697"/>
                  </a:cubicBezTo>
                  <a:cubicBezTo>
                    <a:pt x="1015282" y="278055"/>
                    <a:pt x="1020080" y="266250"/>
                    <a:pt x="1028116" y="256875"/>
                  </a:cubicBezTo>
                  <a:cubicBezTo>
                    <a:pt x="1040724" y="242166"/>
                    <a:pt x="1058467" y="231898"/>
                    <a:pt x="1069213" y="215778"/>
                  </a:cubicBezTo>
                  <a:lnTo>
                    <a:pt x="1110309" y="154133"/>
                  </a:lnTo>
                  <a:cubicBezTo>
                    <a:pt x="1106449" y="123250"/>
                    <a:pt x="1116887" y="70091"/>
                    <a:pt x="1079487" y="51391"/>
                  </a:cubicBezTo>
                  <a:cubicBezTo>
                    <a:pt x="1060114" y="41704"/>
                    <a:pt x="1017842" y="30843"/>
                    <a:pt x="1017842" y="30843"/>
                  </a:cubicBezTo>
                  <a:cubicBezTo>
                    <a:pt x="1010992" y="23994"/>
                    <a:pt x="1005957" y="14627"/>
                    <a:pt x="997293" y="10295"/>
                  </a:cubicBezTo>
                  <a:cubicBezTo>
                    <a:pt x="957821" y="-9441"/>
                    <a:pt x="927098" y="4178"/>
                    <a:pt x="884278" y="10295"/>
                  </a:cubicBezTo>
                  <a:lnTo>
                    <a:pt x="791810" y="41117"/>
                  </a:lnTo>
                  <a:lnTo>
                    <a:pt x="760988" y="51391"/>
                  </a:lnTo>
                  <a:cubicBezTo>
                    <a:pt x="747289" y="65090"/>
                    <a:pt x="738270" y="86362"/>
                    <a:pt x="719891" y="92488"/>
                  </a:cubicBezTo>
                  <a:lnTo>
                    <a:pt x="596601" y="133585"/>
                  </a:lnTo>
                  <a:lnTo>
                    <a:pt x="534956" y="154133"/>
                  </a:lnTo>
                  <a:cubicBezTo>
                    <a:pt x="497336" y="166673"/>
                    <a:pt x="462504" y="179160"/>
                    <a:pt x="421941" y="184955"/>
                  </a:cubicBezTo>
                  <a:lnTo>
                    <a:pt x="350022" y="195230"/>
                  </a:lnTo>
                  <a:cubicBezTo>
                    <a:pt x="276113" y="219866"/>
                    <a:pt x="368416" y="189974"/>
                    <a:pt x="278102" y="215778"/>
                  </a:cubicBezTo>
                  <a:cubicBezTo>
                    <a:pt x="238352" y="227135"/>
                    <a:pt x="259906" y="226052"/>
                    <a:pt x="237006" y="226052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C72BD901-7C97-4CDC-840E-61136FAE21A5}"/>
                </a:ext>
              </a:extLst>
            </p:cNvPr>
            <p:cNvSpPr/>
            <p:nvPr/>
          </p:nvSpPr>
          <p:spPr>
            <a:xfrm>
              <a:off x="2629352" y="3474799"/>
              <a:ext cx="400692" cy="290775"/>
            </a:xfrm>
            <a:custGeom>
              <a:avLst/>
              <a:gdLst>
                <a:gd name="connsiteX0" fmla="*/ 184935 w 400692"/>
                <a:gd name="connsiteY0" fmla="*/ 3099 h 290775"/>
                <a:gd name="connsiteX1" fmla="*/ 236306 w 400692"/>
                <a:gd name="connsiteY1" fmla="*/ 23647 h 290775"/>
                <a:gd name="connsiteX2" fmla="*/ 287676 w 400692"/>
                <a:gd name="connsiteY2" fmla="*/ 64744 h 290775"/>
                <a:gd name="connsiteX3" fmla="*/ 349321 w 400692"/>
                <a:gd name="connsiteY3" fmla="*/ 85292 h 290775"/>
                <a:gd name="connsiteX4" fmla="*/ 390418 w 400692"/>
                <a:gd name="connsiteY4" fmla="*/ 136663 h 290775"/>
                <a:gd name="connsiteX5" fmla="*/ 400692 w 400692"/>
                <a:gd name="connsiteY5" fmla="*/ 167485 h 290775"/>
                <a:gd name="connsiteX6" fmla="*/ 297950 w 400692"/>
                <a:gd name="connsiteY6" fmla="*/ 229130 h 290775"/>
                <a:gd name="connsiteX7" fmla="*/ 287676 w 400692"/>
                <a:gd name="connsiteY7" fmla="*/ 259953 h 290775"/>
                <a:gd name="connsiteX8" fmla="*/ 226031 w 400692"/>
                <a:gd name="connsiteY8" fmla="*/ 280501 h 290775"/>
                <a:gd name="connsiteX9" fmla="*/ 195209 w 400692"/>
                <a:gd name="connsiteY9" fmla="*/ 290775 h 290775"/>
                <a:gd name="connsiteX10" fmla="*/ 51371 w 400692"/>
                <a:gd name="connsiteY10" fmla="*/ 270227 h 290775"/>
                <a:gd name="connsiteX11" fmla="*/ 30822 w 400692"/>
                <a:gd name="connsiteY11" fmla="*/ 249679 h 290775"/>
                <a:gd name="connsiteX12" fmla="*/ 10274 w 400692"/>
                <a:gd name="connsiteY12" fmla="*/ 188034 h 290775"/>
                <a:gd name="connsiteX13" fmla="*/ 0 w 400692"/>
                <a:gd name="connsiteY13" fmla="*/ 157211 h 290775"/>
                <a:gd name="connsiteX14" fmla="*/ 10274 w 400692"/>
                <a:gd name="connsiteY14" fmla="*/ 105841 h 290775"/>
                <a:gd name="connsiteX15" fmla="*/ 20548 w 400692"/>
                <a:gd name="connsiteY15" fmla="*/ 75018 h 290775"/>
                <a:gd name="connsiteX16" fmla="*/ 51371 w 400692"/>
                <a:gd name="connsiteY16" fmla="*/ 64744 h 290775"/>
                <a:gd name="connsiteX17" fmla="*/ 71919 w 400692"/>
                <a:gd name="connsiteY17" fmla="*/ 33921 h 290775"/>
                <a:gd name="connsiteX18" fmla="*/ 184935 w 400692"/>
                <a:gd name="connsiteY18" fmla="*/ 3099 h 290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00692" h="290775">
                  <a:moveTo>
                    <a:pt x="184935" y="3099"/>
                  </a:moveTo>
                  <a:cubicBezTo>
                    <a:pt x="212333" y="1387"/>
                    <a:pt x="220293" y="14497"/>
                    <a:pt x="236306" y="23647"/>
                  </a:cubicBezTo>
                  <a:cubicBezTo>
                    <a:pt x="311028" y="66346"/>
                    <a:pt x="190867" y="21718"/>
                    <a:pt x="287676" y="64744"/>
                  </a:cubicBezTo>
                  <a:cubicBezTo>
                    <a:pt x="307469" y="73541"/>
                    <a:pt x="349321" y="85292"/>
                    <a:pt x="349321" y="85292"/>
                  </a:cubicBezTo>
                  <a:cubicBezTo>
                    <a:pt x="368434" y="104405"/>
                    <a:pt x="377457" y="110742"/>
                    <a:pt x="390418" y="136663"/>
                  </a:cubicBezTo>
                  <a:cubicBezTo>
                    <a:pt x="395261" y="146349"/>
                    <a:pt x="397267" y="157211"/>
                    <a:pt x="400692" y="167485"/>
                  </a:cubicBezTo>
                  <a:cubicBezTo>
                    <a:pt x="380452" y="268685"/>
                    <a:pt x="414671" y="182441"/>
                    <a:pt x="297950" y="229130"/>
                  </a:cubicBezTo>
                  <a:cubicBezTo>
                    <a:pt x="287895" y="233152"/>
                    <a:pt x="296489" y="253658"/>
                    <a:pt x="287676" y="259953"/>
                  </a:cubicBezTo>
                  <a:cubicBezTo>
                    <a:pt x="270051" y="272543"/>
                    <a:pt x="246579" y="273652"/>
                    <a:pt x="226031" y="280501"/>
                  </a:cubicBezTo>
                  <a:lnTo>
                    <a:pt x="195209" y="290775"/>
                  </a:lnTo>
                  <a:cubicBezTo>
                    <a:pt x="193455" y="290616"/>
                    <a:pt x="83138" y="289287"/>
                    <a:pt x="51371" y="270227"/>
                  </a:cubicBezTo>
                  <a:cubicBezTo>
                    <a:pt x="43065" y="265243"/>
                    <a:pt x="37672" y="256528"/>
                    <a:pt x="30822" y="249679"/>
                  </a:cubicBezTo>
                  <a:lnTo>
                    <a:pt x="10274" y="188034"/>
                  </a:lnTo>
                  <a:lnTo>
                    <a:pt x="0" y="157211"/>
                  </a:lnTo>
                  <a:cubicBezTo>
                    <a:pt x="3425" y="140088"/>
                    <a:pt x="6039" y="122782"/>
                    <a:pt x="10274" y="105841"/>
                  </a:cubicBezTo>
                  <a:cubicBezTo>
                    <a:pt x="12901" y="95334"/>
                    <a:pt x="12890" y="82676"/>
                    <a:pt x="20548" y="75018"/>
                  </a:cubicBezTo>
                  <a:cubicBezTo>
                    <a:pt x="28206" y="67360"/>
                    <a:pt x="41097" y="68169"/>
                    <a:pt x="51371" y="64744"/>
                  </a:cubicBezTo>
                  <a:cubicBezTo>
                    <a:pt x="58220" y="54470"/>
                    <a:pt x="62626" y="42052"/>
                    <a:pt x="71919" y="33921"/>
                  </a:cubicBezTo>
                  <a:cubicBezTo>
                    <a:pt x="129741" y="-16673"/>
                    <a:pt x="157537" y="4811"/>
                    <a:pt x="184935" y="3099"/>
                  </a:cubicBezTo>
                  <a:close/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Arrow: Right 3">
            <a:extLst>
              <a:ext uri="{FF2B5EF4-FFF2-40B4-BE49-F238E27FC236}">
                <a16:creationId xmlns:a16="http://schemas.microsoft.com/office/drawing/2014/main" id="{372705F1-C40A-4E76-B2E9-1D5F29D63724}"/>
              </a:ext>
            </a:extLst>
          </p:cNvPr>
          <p:cNvSpPr/>
          <p:nvPr/>
        </p:nvSpPr>
        <p:spPr>
          <a:xfrm>
            <a:off x="6414726" y="3551939"/>
            <a:ext cx="1005016" cy="533400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ABD9E7A-4B35-46A8-9D51-880DCCD6FB77}"/>
              </a:ext>
            </a:extLst>
          </p:cNvPr>
          <p:cNvSpPr txBox="1"/>
          <p:nvPr/>
        </p:nvSpPr>
        <p:spPr>
          <a:xfrm>
            <a:off x="2463113" y="5326804"/>
            <a:ext cx="1660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TM Trainer Seat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37F6108-DE9E-4B74-8104-448E9CE663D1}"/>
              </a:ext>
            </a:extLst>
          </p:cNvPr>
          <p:cNvSpPr txBox="1"/>
          <p:nvPr/>
        </p:nvSpPr>
        <p:spPr>
          <a:xfrm>
            <a:off x="8898531" y="5326804"/>
            <a:ext cx="1086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TMA Seat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FFA395-D40F-482C-A770-05B0AE40AA4B}"/>
              </a:ext>
            </a:extLst>
          </p:cNvPr>
          <p:cNvSpPr txBox="1"/>
          <p:nvPr/>
        </p:nvSpPr>
        <p:spPr>
          <a:xfrm>
            <a:off x="6431451" y="3988501"/>
            <a:ext cx="814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morph</a:t>
            </a:r>
          </a:p>
        </p:txBody>
      </p:sp>
    </p:spTree>
    <p:extLst>
      <p:ext uri="{BB962C8B-B14F-4D97-AF65-F5344CB8AC3E}">
        <p14:creationId xmlns:p14="http://schemas.microsoft.com/office/powerpoint/2010/main" val="9520134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38B45E-8FAF-431E-8EE4-E00F3838D9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Development of the Soyuz seat model</a:t>
            </a:r>
          </a:p>
        </p:txBody>
      </p:sp>
      <p:pic>
        <p:nvPicPr>
          <p:cNvPr id="1028" name="Picture 4" descr="Image">
            <a:extLst>
              <a:ext uri="{FF2B5EF4-FFF2-40B4-BE49-F238E27FC236}">
                <a16:creationId xmlns:a16="http://schemas.microsoft.com/office/drawing/2014/main" id="{15E998AC-527D-472A-A9DB-8E24B8ACFB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6192880" y="1733302"/>
            <a:ext cx="5590113" cy="3240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BF2122E-F22E-4DDB-9FF3-BFB56B41BE9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155" y="1808935"/>
            <a:ext cx="5512429" cy="3240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8976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AE2FF2-2DE7-48B8-90E4-89EC374816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Brief History of Modern US Spaceflight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235FD760-D436-429A-8AC1-B68ADE70FEA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32107940"/>
              </p:ext>
            </p:extLst>
          </p:nvPr>
        </p:nvGraphicFramePr>
        <p:xfrm>
          <a:off x="755135" y="826758"/>
          <a:ext cx="10972238" cy="31933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F7168AAB-7925-4E6C-B709-0B07F7C58A74}"/>
              </a:ext>
            </a:extLst>
          </p:cNvPr>
          <p:cNvSpPr/>
          <p:nvPr/>
        </p:nvSpPr>
        <p:spPr>
          <a:xfrm>
            <a:off x="3830595" y="2784389"/>
            <a:ext cx="3945924" cy="11697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5D2094C-F3A4-4ACC-9FB9-514DAB32E855}"/>
              </a:ext>
            </a:extLst>
          </p:cNvPr>
          <p:cNvSpPr/>
          <p:nvPr/>
        </p:nvSpPr>
        <p:spPr>
          <a:xfrm>
            <a:off x="8344930" y="826758"/>
            <a:ext cx="2833816" cy="89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31F2304-BEC2-429A-AE1F-6F1C134AE5EE}"/>
              </a:ext>
            </a:extLst>
          </p:cNvPr>
          <p:cNvSpPr/>
          <p:nvPr/>
        </p:nvSpPr>
        <p:spPr>
          <a:xfrm>
            <a:off x="940526" y="826758"/>
            <a:ext cx="2890069" cy="89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6">
            <a:extLst>
              <a:ext uri="{FF2B5EF4-FFF2-40B4-BE49-F238E27FC236}">
                <a16:creationId xmlns:a16="http://schemas.microsoft.com/office/drawing/2014/main" id="{A5692375-D19F-492E-916B-3010DC4C4E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7428" y="1556950"/>
            <a:ext cx="3135188" cy="4743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space shuttle | Names, Definition, Facts, &amp;amp; History | Britannica">
            <a:extLst>
              <a:ext uri="{FF2B5EF4-FFF2-40B4-BE49-F238E27FC236}">
                <a16:creationId xmlns:a16="http://schemas.microsoft.com/office/drawing/2014/main" id="{E90BFB61-7F62-4A41-82AE-DDB505BDA6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41508" y="2746100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36313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0EDEA4-1851-4BE9-B8CA-DF39B6568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Methodology: Leveraging the Finite Element (FE) Method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891247-2165-49E8-89CB-67B6D6ADA8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71974"/>
            <a:ext cx="9670143" cy="550499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Aim 1: Build an FE model of the Soyuz seat, and simulate drop tests with a detailed and simplified HBM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C89A7D-563D-4043-B525-DEC2BC28D2E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F0F3F7"/>
              </a:clrFrom>
              <a:clrTo>
                <a:srgbClr val="F0F3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5164" y="1312028"/>
            <a:ext cx="2271826" cy="25037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F9B79DD-65EA-4405-8742-169108AC57D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0F3F7"/>
              </a:clrFrom>
              <a:clrTo>
                <a:srgbClr val="F0F3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611544" y="1358316"/>
            <a:ext cx="1959050" cy="24111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5DE1F4D-FCC8-451A-8884-730D486E07B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677" y="3172412"/>
            <a:ext cx="3243292" cy="209627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67615E8-930A-4468-BFC0-1CB897B3FF0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3876" y="3172412"/>
            <a:ext cx="3370408" cy="223198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5641C4A-2AEE-4D98-A4D2-9BC79777DE0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9706" y="4455796"/>
            <a:ext cx="3166381" cy="2110921"/>
          </a:xfrm>
          <a:prstGeom prst="rect">
            <a:avLst/>
          </a:prstGeom>
        </p:spPr>
      </p:pic>
      <p:sp>
        <p:nvSpPr>
          <p:cNvPr id="16" name="Arrow: Right 15">
            <a:extLst>
              <a:ext uri="{FF2B5EF4-FFF2-40B4-BE49-F238E27FC236}">
                <a16:creationId xmlns:a16="http://schemas.microsoft.com/office/drawing/2014/main" id="{23A756A6-3815-46BC-8EF5-008C80970D3F}"/>
              </a:ext>
            </a:extLst>
          </p:cNvPr>
          <p:cNvSpPr/>
          <p:nvPr/>
        </p:nvSpPr>
        <p:spPr>
          <a:xfrm>
            <a:off x="3466011" y="4014651"/>
            <a:ext cx="615481" cy="4411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B831BE74-A48B-4250-BF4F-FCA666B87D79}"/>
              </a:ext>
            </a:extLst>
          </p:cNvPr>
          <p:cNvSpPr/>
          <p:nvPr/>
        </p:nvSpPr>
        <p:spPr>
          <a:xfrm rot="1949840">
            <a:off x="6968645" y="4832451"/>
            <a:ext cx="615481" cy="4411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9A83C8D4-E3BC-44FC-A082-B9F849F8786E}"/>
              </a:ext>
            </a:extLst>
          </p:cNvPr>
          <p:cNvSpPr/>
          <p:nvPr/>
        </p:nvSpPr>
        <p:spPr>
          <a:xfrm rot="4717920">
            <a:off x="8381479" y="3654797"/>
            <a:ext cx="615481" cy="4411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D057E28D-323A-4EBC-99F4-FD1DF6205168}"/>
              </a:ext>
            </a:extLst>
          </p:cNvPr>
          <p:cNvSpPr/>
          <p:nvPr/>
        </p:nvSpPr>
        <p:spPr>
          <a:xfrm rot="6880622">
            <a:off x="10283328" y="3654797"/>
            <a:ext cx="615481" cy="4411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5524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150964-C319-4226-AA9E-484B4A7096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Positioning the GHBMC through Primer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B58FD5-4C7F-4B3D-B91E-B45D57F547C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7532" y="1176333"/>
            <a:ext cx="8016935" cy="4505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4121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38D306-E854-466A-BA00-F6D46639C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Positioning the GHBMC through Primer</a:t>
            </a:r>
          </a:p>
        </p:txBody>
      </p:sp>
      <p:pic>
        <p:nvPicPr>
          <p:cNvPr id="5" name="M50-OS_Soyuz_Positioning">
            <a:hlinkClick r:id="" action="ppaction://media"/>
            <a:extLst>
              <a:ext uri="{FF2B5EF4-FFF2-40B4-BE49-F238E27FC236}">
                <a16:creationId xmlns:a16="http://schemas.microsoft.com/office/drawing/2014/main" id="{919BF2F9-0A1C-462B-AA3C-67413464DEA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0130" y="472646"/>
            <a:ext cx="11351740" cy="6385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421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96D28A-8B29-4233-A457-85788BBEC5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Positioning the GHBMC through Primer – Geometry Comparison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FCB31A-7D70-4692-A8B5-F97A6E6F39B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8873" y="1356360"/>
            <a:ext cx="4503127" cy="45031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8CBF555-2780-4B22-B92E-16A14B6AC63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1788" y="1856936"/>
            <a:ext cx="3446214" cy="36508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E2A2973-6CC5-4CED-9EB6-954CDB47D41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904" y="1856936"/>
            <a:ext cx="3446214" cy="365085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CF2A2ED-A181-45C4-845E-694039098611}"/>
              </a:ext>
            </a:extLst>
          </p:cNvPr>
          <p:cNvSpPr txBox="1"/>
          <p:nvPr/>
        </p:nvSpPr>
        <p:spPr>
          <a:xfrm>
            <a:off x="164904" y="787401"/>
            <a:ext cx="137088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2"/>
                </a:solidFill>
              </a:rPr>
              <a:t>M50-O</a:t>
            </a:r>
          </a:p>
          <a:p>
            <a:r>
              <a:rPr lang="en-US" sz="2800" dirty="0">
                <a:solidFill>
                  <a:srgbClr val="FF0000"/>
                </a:solidFill>
              </a:rPr>
              <a:t>M50-OS</a:t>
            </a:r>
          </a:p>
        </p:txBody>
      </p:sp>
    </p:spTree>
    <p:extLst>
      <p:ext uri="{BB962C8B-B14F-4D97-AF65-F5344CB8AC3E}">
        <p14:creationId xmlns:p14="http://schemas.microsoft.com/office/powerpoint/2010/main" val="17723925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9A6FDC-3644-4887-BB93-F9530419A8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Positioning M50-OS &amp; M50-O in Soyuz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23F8B13-21B3-4169-8369-A60BF30D5AE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927" y="679608"/>
            <a:ext cx="5280074" cy="559361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2FD3685-7474-4194-9CA4-01DE975E404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33188" y="679608"/>
            <a:ext cx="5280074" cy="5593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438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465C84AA-E7A0-4278-96B5-BA5214BA1E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8329" y="71686"/>
            <a:ext cx="10320893" cy="600287"/>
          </a:xfrm>
        </p:spPr>
        <p:txBody>
          <a:bodyPr/>
          <a:lstStyle/>
          <a:p>
            <a:r>
              <a:rPr lang="en-US" dirty="0"/>
              <a:t>Positioning M50-OS &amp; M50-O in Soyuz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D10224A-A498-4B26-BDDF-E3C3EAB593F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0722" y="528018"/>
            <a:ext cx="5540041" cy="586902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ABD64E6-FCE6-4CD0-99B2-4F4BBD8C1C4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2058" y="528019"/>
            <a:ext cx="5540041" cy="5869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7294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9BA65E-481E-44E1-9EFF-6F50C253DC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Building Belt System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851DED-4888-41CF-B5DF-E0005EE6C6E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733" y="808995"/>
            <a:ext cx="3554314" cy="54328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3C286E0-210D-46D3-9DD2-7C509489093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18267" y="815173"/>
            <a:ext cx="3953524" cy="543285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B51D2C0-40D1-43C5-807F-FD43970DB64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6538707" y="2783677"/>
            <a:ext cx="3509694" cy="220755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B3D588C-35A7-4048-AB08-3A2D9ED5CB2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95214" y="2135279"/>
            <a:ext cx="2628259" cy="350434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A8C4798-619B-4C23-923B-2A2DAA77AE7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84340" y="2135280"/>
            <a:ext cx="2207552" cy="350434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350268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663B1DA8-2F7A-404A-B1FB-F8CD8352060A}"/>
              </a:ext>
            </a:extLst>
          </p:cNvPr>
          <p:cNvGrpSpPr/>
          <p:nvPr/>
        </p:nvGrpSpPr>
        <p:grpSpPr>
          <a:xfrm>
            <a:off x="2542491" y="3916279"/>
            <a:ext cx="2017487" cy="319251"/>
            <a:chOff x="5254171" y="4093060"/>
            <a:chExt cx="2017487" cy="319251"/>
          </a:xfrm>
        </p:grpSpPr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E84F0CD1-145E-4457-A01D-A4405DB2D02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254171" y="4247523"/>
              <a:ext cx="2017487" cy="0"/>
            </a:xfrm>
            <a:prstGeom prst="straightConnector1">
              <a:avLst/>
            </a:prstGeom>
            <a:ln w="28575">
              <a:solidFill>
                <a:srgbClr val="00B0F0"/>
              </a:solidFill>
              <a:prstDash val="sysDash"/>
              <a:headEnd type="triangl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C1A72DE8-A700-4AEA-9A9A-954698E8BD53}"/>
                </a:ext>
              </a:extLst>
            </p:cNvPr>
            <p:cNvSpPr/>
            <p:nvPr/>
          </p:nvSpPr>
          <p:spPr>
            <a:xfrm>
              <a:off x="5767253" y="4093060"/>
              <a:ext cx="378289" cy="3192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E716066-4700-40FE-A1B8-B57FE17F8802}"/>
              </a:ext>
            </a:extLst>
          </p:cNvPr>
          <p:cNvGrpSpPr/>
          <p:nvPr/>
        </p:nvGrpSpPr>
        <p:grpSpPr>
          <a:xfrm>
            <a:off x="5254171" y="4093060"/>
            <a:ext cx="2017487" cy="319266"/>
            <a:chOff x="5254171" y="4093060"/>
            <a:chExt cx="2017487" cy="319266"/>
          </a:xfrm>
        </p:grpSpPr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4B5E0FA2-16A7-4AF2-AA2E-B8B70CFB76C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254171" y="4247523"/>
              <a:ext cx="2017487" cy="0"/>
            </a:xfrm>
            <a:prstGeom prst="straightConnector1">
              <a:avLst/>
            </a:prstGeom>
            <a:ln w="28575">
              <a:solidFill>
                <a:srgbClr val="00B0F0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6111A5C7-67B2-4665-9DF6-069323D86946}"/>
                </a:ext>
              </a:extLst>
            </p:cNvPr>
            <p:cNvSpPr/>
            <p:nvPr/>
          </p:nvSpPr>
          <p:spPr>
            <a:xfrm>
              <a:off x="6155646" y="4093060"/>
              <a:ext cx="380318" cy="319266"/>
            </a:xfrm>
            <a:prstGeom prst="rect">
              <a:avLst/>
            </a:prstGeom>
            <a:solidFill>
              <a:schemeClr val="bg1"/>
            </a:solidFill>
            <a:ln w="28575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B0EDEA4-1851-4BE9-B8CA-DF39B6568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Methodology: Leveraging the Finite Element (FE) Method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891247-2165-49E8-89CB-67B6D6ADA8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71974"/>
            <a:ext cx="9670143" cy="550499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Aim 2: Simulate matched dynamic events in the Soyuz seat and Commercial Crew seats using GHBMC M50-OS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EFAE2E2-42BD-47FC-B45D-D77F3179D34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22919">
            <a:off x="6914252" y="2374543"/>
            <a:ext cx="2769587" cy="3312477"/>
          </a:xfrm>
          <a:prstGeom prst="rect">
            <a:avLst/>
          </a:prstGeom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583C9DAA-F2C3-4AC4-985D-71BC029447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04118" y="2050465"/>
            <a:ext cx="2111342" cy="3462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AA649C6A-D4DA-41D2-88F2-A6CB05F0FDF9}"/>
              </a:ext>
            </a:extLst>
          </p:cNvPr>
          <p:cNvSpPr/>
          <p:nvPr/>
        </p:nvSpPr>
        <p:spPr>
          <a:xfrm>
            <a:off x="3704307" y="3916279"/>
            <a:ext cx="456622" cy="3312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3" name="Chart 22">
            <a:extLst>
              <a:ext uri="{FF2B5EF4-FFF2-40B4-BE49-F238E27FC236}">
                <a16:creationId xmlns:a16="http://schemas.microsoft.com/office/drawing/2014/main" id="{258D7195-0751-4284-9C06-1D03CCDC091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67701803"/>
              </p:ext>
            </p:extLst>
          </p:nvPr>
        </p:nvGraphicFramePr>
        <p:xfrm>
          <a:off x="3551235" y="2917371"/>
          <a:ext cx="2688921" cy="25441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F9273F6E-3B8A-4F2D-ACDE-5B153CB965F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755" y="2758547"/>
            <a:ext cx="2205238" cy="2624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608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439C5C-46BF-4FEB-AEBE-3592D59727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Boundary Conditions: Generic Landing Pulses</a:t>
            </a:r>
          </a:p>
        </p:txBody>
      </p:sp>
      <p:pic>
        <p:nvPicPr>
          <p:cNvPr id="1025" name="Picture 109">
            <a:extLst>
              <a:ext uri="{FF2B5EF4-FFF2-40B4-BE49-F238E27FC236}">
                <a16:creationId xmlns:a16="http://schemas.microsoft.com/office/drawing/2014/main" id="{992B18AA-DB28-453B-8418-2D6B494942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34866" y="422917"/>
            <a:ext cx="2844798" cy="2663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55FC595-A6CE-4A32-BC86-2FAC7CF4899F}"/>
              </a:ext>
            </a:extLst>
          </p:cNvPr>
          <p:cNvSpPr txBox="1"/>
          <p:nvPr/>
        </p:nvSpPr>
        <p:spPr>
          <a:xfrm>
            <a:off x="7795448" y="3179632"/>
            <a:ext cx="36091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Target distribution of acceleration directions for LHD simulations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35A05FE-80A5-4437-8592-9FB0F3BC2CB8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22612" y="4011862"/>
            <a:ext cx="5158105" cy="277368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3A090B7-C5F8-459D-A186-845F88E60959}"/>
              </a:ext>
            </a:extLst>
          </p:cNvPr>
          <p:cNvSpPr txBox="1"/>
          <p:nvPr/>
        </p:nvSpPr>
        <p:spPr>
          <a:xfrm>
            <a:off x="1271451" y="6001360"/>
            <a:ext cx="2655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N=75 Simulations per Seat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C0B5DC-ECA0-430B-914F-DD2D5FF8A96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444" y="1243394"/>
            <a:ext cx="5834378" cy="4371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320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856D8E-8B1E-411B-8544-B4F7BABD2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Cross-Vehicle Comparison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B7F07F-4C3B-4171-83C4-4BB8C076FCA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427" y="586145"/>
            <a:ext cx="10809145" cy="6200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7243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AE2FF2-2DE7-48B8-90E4-89EC374816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Brief History of Modern US Spaceflight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235FD760-D436-429A-8AC1-B68ADE70FEAD}"/>
              </a:ext>
            </a:extLst>
          </p:cNvPr>
          <p:cNvGraphicFramePr/>
          <p:nvPr/>
        </p:nvGraphicFramePr>
        <p:xfrm>
          <a:off x="755135" y="826758"/>
          <a:ext cx="10972238" cy="31933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F7168AAB-7925-4E6C-B709-0B07F7C58A74}"/>
              </a:ext>
            </a:extLst>
          </p:cNvPr>
          <p:cNvSpPr/>
          <p:nvPr/>
        </p:nvSpPr>
        <p:spPr>
          <a:xfrm>
            <a:off x="3830595" y="2784389"/>
            <a:ext cx="3945924" cy="11697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5D2094C-F3A4-4ACC-9FB9-514DAB32E855}"/>
              </a:ext>
            </a:extLst>
          </p:cNvPr>
          <p:cNvSpPr/>
          <p:nvPr/>
        </p:nvSpPr>
        <p:spPr>
          <a:xfrm>
            <a:off x="8344930" y="826758"/>
            <a:ext cx="2833816" cy="89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31F2304-BEC2-429A-AE1F-6F1C134AE5EE}"/>
              </a:ext>
            </a:extLst>
          </p:cNvPr>
          <p:cNvSpPr/>
          <p:nvPr/>
        </p:nvSpPr>
        <p:spPr>
          <a:xfrm>
            <a:off x="940526" y="826758"/>
            <a:ext cx="2890069" cy="89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2819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83A518-86A4-4DC7-B810-BB87CE5953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Cross-Vehicle Comparison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FE3F725-4A3A-4810-BFDC-993D8869C5F1}"/>
              </a:ext>
            </a:extLst>
          </p:cNvPr>
          <p:cNvGrpSpPr/>
          <p:nvPr/>
        </p:nvGrpSpPr>
        <p:grpSpPr>
          <a:xfrm>
            <a:off x="6278878" y="1306671"/>
            <a:ext cx="5538653" cy="4532487"/>
            <a:chOff x="7621985" y="977454"/>
            <a:chExt cx="3818903" cy="3125151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1662BCF2-8CC0-4FCF-94E9-E95300A34254}"/>
                </a:ext>
              </a:extLst>
            </p:cNvPr>
            <p:cNvGrpSpPr/>
            <p:nvPr/>
          </p:nvGrpSpPr>
          <p:grpSpPr>
            <a:xfrm>
              <a:off x="7770112" y="977454"/>
              <a:ext cx="3670776" cy="3125151"/>
              <a:chOff x="7770112" y="977454"/>
              <a:chExt cx="3670776" cy="3125151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F4B937FD-21FD-4266-B6E7-B7328F7385A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770112" y="1039668"/>
                <a:ext cx="1570165" cy="3062937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A6D4D509-155F-4096-BD57-EB929CC4D01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9718321" y="977454"/>
                <a:ext cx="1722567" cy="3062938"/>
              </a:xfrm>
              <a:prstGeom prst="rect">
                <a:avLst/>
              </a:prstGeom>
            </p:spPr>
          </p:pic>
        </p:grp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1E10D31-B731-404D-BF2E-1908C3CF5D6C}"/>
                </a:ext>
              </a:extLst>
            </p:cNvPr>
            <p:cNvSpPr/>
            <p:nvPr/>
          </p:nvSpPr>
          <p:spPr>
            <a:xfrm>
              <a:off x="7621985" y="1039669"/>
              <a:ext cx="3818903" cy="29581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519EBC1F-921C-4BF4-94A4-18EBDD7EB71E}"/>
              </a:ext>
            </a:extLst>
          </p:cNvPr>
          <p:cNvGraphicFramePr>
            <a:graphicFrameLocks/>
          </p:cNvGraphicFramePr>
          <p:nvPr/>
        </p:nvGraphicFramePr>
        <p:xfrm>
          <a:off x="765408" y="671973"/>
          <a:ext cx="4855464" cy="31638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6" name="Chart 15">
            <a:extLst>
              <a:ext uri="{FF2B5EF4-FFF2-40B4-BE49-F238E27FC236}">
                <a16:creationId xmlns:a16="http://schemas.microsoft.com/office/drawing/2014/main" id="{D20BCD36-0FCD-47D1-8A59-5E389069EA2A}"/>
              </a:ext>
            </a:extLst>
          </p:cNvPr>
          <p:cNvGraphicFramePr>
            <a:graphicFrameLocks/>
          </p:cNvGraphicFramePr>
          <p:nvPr/>
        </p:nvGraphicFramePr>
        <p:xfrm>
          <a:off x="765408" y="3777011"/>
          <a:ext cx="4855464" cy="31638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7305562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499CEF-B18B-44D4-9635-9C4A7D66A8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80E12F-457B-4120-9874-6A3968A497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6100" y="1558833"/>
            <a:ext cx="7036518" cy="4618129"/>
          </a:xfrm>
          <a:ln>
            <a:noFill/>
          </a:ln>
        </p:spPr>
        <p:txBody>
          <a:bodyPr/>
          <a:lstStyle/>
          <a:p>
            <a:r>
              <a:rPr lang="en-US" dirty="0"/>
              <a:t>Aim 1 Deliverables:</a:t>
            </a:r>
          </a:p>
          <a:p>
            <a:pPr lvl="1"/>
            <a:r>
              <a:rPr lang="en-US" dirty="0"/>
              <a:t>Fully usable FE model of the Soyuz seat</a:t>
            </a:r>
          </a:p>
          <a:p>
            <a:pPr lvl="1"/>
            <a:r>
              <a:rPr lang="en-US" dirty="0"/>
              <a:t>Quantify differences in injury risk results as a function of HBM detail</a:t>
            </a:r>
          </a:p>
          <a:p>
            <a:r>
              <a:rPr lang="en-US" dirty="0"/>
              <a:t>Aim 2 Deliverables:</a:t>
            </a:r>
          </a:p>
          <a:p>
            <a:pPr lvl="1"/>
            <a:r>
              <a:rPr lang="en-US" dirty="0"/>
              <a:t>Quantified difference in injury risk based on the seat and restraints given matched seat acceleration profile</a:t>
            </a:r>
          </a:p>
          <a:p>
            <a:pPr lvl="2"/>
            <a:r>
              <a:rPr lang="en-US" dirty="0"/>
              <a:t>Will provide insight into reason behind elevated injury rate for Soyuz crew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342920D7-BC07-44A9-864F-EB4FEDEE36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14907" y="3229516"/>
            <a:ext cx="3448594" cy="623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Symbols of NASA | NASA">
            <a:extLst>
              <a:ext uri="{FF2B5EF4-FFF2-40B4-BE49-F238E27FC236}">
                <a16:creationId xmlns:a16="http://schemas.microsoft.com/office/drawing/2014/main" id="{56B6F59A-FDAA-4702-9E79-AFD7279A5D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3205" y="3949537"/>
            <a:ext cx="3078480" cy="153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KBR logo">
            <a:extLst>
              <a:ext uri="{FF2B5EF4-FFF2-40B4-BE49-F238E27FC236}">
                <a16:creationId xmlns:a16="http://schemas.microsoft.com/office/drawing/2014/main" id="{CE3F3357-20A0-4A1A-AEE2-E6A3B00EC5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666514" y="4127854"/>
            <a:ext cx="2168434" cy="1182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816E924-077A-418A-ACC1-793FFA3A0D2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4906" y="1977551"/>
            <a:ext cx="3320987" cy="763317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8EFEC25-321E-4F7C-9F9C-C28C9A9765EF}"/>
              </a:ext>
            </a:extLst>
          </p:cNvPr>
          <p:cNvCxnSpPr/>
          <p:nvPr/>
        </p:nvCxnSpPr>
        <p:spPr>
          <a:xfrm>
            <a:off x="7463248" y="1018903"/>
            <a:ext cx="0" cy="5164183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80629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BFFD1E2-FA25-4F68-8BF9-B7D48D3856C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67778119-989A-4F3A-8C8D-10E13B00D27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33766873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AE2FF2-2DE7-48B8-90E4-89EC374816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Brief History of Modern US Spaceflight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235FD760-D436-429A-8AC1-B68ADE70FEAD}"/>
              </a:ext>
            </a:extLst>
          </p:cNvPr>
          <p:cNvGraphicFramePr/>
          <p:nvPr/>
        </p:nvGraphicFramePr>
        <p:xfrm>
          <a:off x="755135" y="826758"/>
          <a:ext cx="10972238" cy="31933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F7168AAB-7925-4E6C-B709-0B07F7C58A74}"/>
              </a:ext>
            </a:extLst>
          </p:cNvPr>
          <p:cNvSpPr/>
          <p:nvPr/>
        </p:nvSpPr>
        <p:spPr>
          <a:xfrm>
            <a:off x="3830595" y="2784389"/>
            <a:ext cx="3945924" cy="11697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5D2094C-F3A4-4ACC-9FB9-514DAB32E855}"/>
              </a:ext>
            </a:extLst>
          </p:cNvPr>
          <p:cNvSpPr/>
          <p:nvPr/>
        </p:nvSpPr>
        <p:spPr>
          <a:xfrm>
            <a:off x="8344930" y="826758"/>
            <a:ext cx="2833816" cy="89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353C8D99-38D3-498C-AEAC-4EF7A42258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9535" y="2051220"/>
            <a:ext cx="758678" cy="909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79003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AE2FF2-2DE7-48B8-90E4-89EC374816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Brief History of Modern US Spaceflight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235FD760-D436-429A-8AC1-B68ADE70FEAD}"/>
              </a:ext>
            </a:extLst>
          </p:cNvPr>
          <p:cNvGraphicFramePr/>
          <p:nvPr/>
        </p:nvGraphicFramePr>
        <p:xfrm>
          <a:off x="755135" y="826758"/>
          <a:ext cx="10972238" cy="31933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F7168AAB-7925-4E6C-B709-0B07F7C58A74}"/>
              </a:ext>
            </a:extLst>
          </p:cNvPr>
          <p:cNvSpPr/>
          <p:nvPr/>
        </p:nvSpPr>
        <p:spPr>
          <a:xfrm>
            <a:off x="3830595" y="2784389"/>
            <a:ext cx="3945924" cy="11697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5D2094C-F3A4-4ACC-9FB9-514DAB32E855}"/>
              </a:ext>
            </a:extLst>
          </p:cNvPr>
          <p:cNvSpPr/>
          <p:nvPr/>
        </p:nvSpPr>
        <p:spPr>
          <a:xfrm>
            <a:off x="8344930" y="826758"/>
            <a:ext cx="2833816" cy="89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353C8D99-38D3-498C-AEAC-4EF7A42258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9535" y="2051220"/>
            <a:ext cx="758678" cy="909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20262500-FB26-405E-A2C4-4771F73ED7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04118" y="2050465"/>
            <a:ext cx="2111342" cy="3462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09851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AE2FF2-2DE7-48B8-90E4-89EC374816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Brief History of Modern US Spaceflight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235FD760-D436-429A-8AC1-B68ADE70FEA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12626289"/>
              </p:ext>
            </p:extLst>
          </p:nvPr>
        </p:nvGraphicFramePr>
        <p:xfrm>
          <a:off x="755135" y="826758"/>
          <a:ext cx="10972238" cy="31933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Picture 2">
            <a:extLst>
              <a:ext uri="{FF2B5EF4-FFF2-40B4-BE49-F238E27FC236}">
                <a16:creationId xmlns:a16="http://schemas.microsoft.com/office/drawing/2014/main" id="{164225F0-C1E2-4275-9386-7134783504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64044" y="2050849"/>
            <a:ext cx="761198" cy="907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00637599-BD1A-455D-93E4-65E07DA483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9535" y="2051220"/>
            <a:ext cx="758678" cy="909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3ECC896-C14D-43D4-BEEE-7857CF3B696A}"/>
              </a:ext>
            </a:extLst>
          </p:cNvPr>
          <p:cNvSpPr/>
          <p:nvPr/>
        </p:nvSpPr>
        <p:spPr>
          <a:xfrm>
            <a:off x="3715265" y="2833816"/>
            <a:ext cx="3863544" cy="11862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179FEA51-7188-4C70-B76E-099FBB0E58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29585" y="2114176"/>
            <a:ext cx="978808" cy="905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E73C2DBE-EEF3-43F0-873A-5E75CDE523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58686" y="3154417"/>
            <a:ext cx="4609953" cy="3073302"/>
          </a:xfrm>
          <a:prstGeom prst="rect">
            <a:avLst/>
          </a:prstGeo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15476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AE2FF2-2DE7-48B8-90E4-89EC374816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Brief History of Modern US Spaceflight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235FD760-D436-429A-8AC1-B68ADE70FEA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91470167"/>
              </p:ext>
            </p:extLst>
          </p:nvPr>
        </p:nvGraphicFramePr>
        <p:xfrm>
          <a:off x="755135" y="826758"/>
          <a:ext cx="10972238" cy="31933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Picture 2">
            <a:extLst>
              <a:ext uri="{FF2B5EF4-FFF2-40B4-BE49-F238E27FC236}">
                <a16:creationId xmlns:a16="http://schemas.microsoft.com/office/drawing/2014/main" id="{164225F0-C1E2-4275-9386-7134783504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64044" y="2050849"/>
            <a:ext cx="761198" cy="907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00637599-BD1A-455D-93E4-65E07DA483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9535" y="2051220"/>
            <a:ext cx="758678" cy="909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9A32626-AA65-4A10-A710-7ABBEC695742}"/>
              </a:ext>
            </a:extLst>
          </p:cNvPr>
          <p:cNvCxnSpPr>
            <a:cxnSpLocks/>
          </p:cNvCxnSpPr>
          <p:nvPr/>
        </p:nvCxnSpPr>
        <p:spPr>
          <a:xfrm>
            <a:off x="2625305" y="2010220"/>
            <a:ext cx="0" cy="90764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F277529-BF26-4951-A03A-C401F2583926}"/>
              </a:ext>
            </a:extLst>
          </p:cNvPr>
          <p:cNvCxnSpPr>
            <a:cxnSpLocks/>
          </p:cNvCxnSpPr>
          <p:nvPr/>
        </p:nvCxnSpPr>
        <p:spPr>
          <a:xfrm>
            <a:off x="9310312" y="2010220"/>
            <a:ext cx="0" cy="90764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80FB503-2D43-476F-80A5-516A2AD35275}"/>
              </a:ext>
            </a:extLst>
          </p:cNvPr>
          <p:cNvCxnSpPr>
            <a:cxnSpLocks/>
          </p:cNvCxnSpPr>
          <p:nvPr/>
        </p:nvCxnSpPr>
        <p:spPr>
          <a:xfrm flipH="1">
            <a:off x="1037967" y="2891465"/>
            <a:ext cx="1579100" cy="1250486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CD4BD5A-2134-4F59-8A15-46E894B1BD84}"/>
              </a:ext>
            </a:extLst>
          </p:cNvPr>
          <p:cNvCxnSpPr>
            <a:cxnSpLocks/>
          </p:cNvCxnSpPr>
          <p:nvPr/>
        </p:nvCxnSpPr>
        <p:spPr>
          <a:xfrm>
            <a:off x="9310312" y="2891465"/>
            <a:ext cx="1579100" cy="1250486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A711919C-9922-4E3E-BB47-4DF85211F177}"/>
              </a:ext>
            </a:extLst>
          </p:cNvPr>
          <p:cNvSpPr/>
          <p:nvPr/>
        </p:nvSpPr>
        <p:spPr>
          <a:xfrm>
            <a:off x="3715265" y="2833816"/>
            <a:ext cx="3863544" cy="11862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AE090D2C-8B6F-4750-BB3A-D4EDF76FF9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29585" y="2114176"/>
            <a:ext cx="978808" cy="905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80517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AE2FF2-2DE7-48B8-90E4-89EC374816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Brief History of Modern US Spaceflight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235FD760-D436-429A-8AC1-B68ADE70FEA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65532990"/>
              </p:ext>
            </p:extLst>
          </p:nvPr>
        </p:nvGraphicFramePr>
        <p:xfrm>
          <a:off x="755135" y="826758"/>
          <a:ext cx="10972238" cy="31933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" name="Picture 6">
            <a:extLst>
              <a:ext uri="{FF2B5EF4-FFF2-40B4-BE49-F238E27FC236}">
                <a16:creationId xmlns:a16="http://schemas.microsoft.com/office/drawing/2014/main" id="{00637599-BD1A-455D-93E4-65E07DA483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9535" y="2051220"/>
            <a:ext cx="758678" cy="909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The Soyuz TMA-5 spacecraft blasts off">
            <a:extLst>
              <a:ext uri="{FF2B5EF4-FFF2-40B4-BE49-F238E27FC236}">
                <a16:creationId xmlns:a16="http://schemas.microsoft.com/office/drawing/2014/main" id="{AB1F0B78-BF58-4BE3-94D6-4482DFC5AC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57054" y="4337811"/>
            <a:ext cx="3410794" cy="223833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490A8706-8858-41E6-81A2-7CDC184122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8775" y="4300151"/>
            <a:ext cx="3145372" cy="223833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9A32626-AA65-4A10-A710-7ABBEC695742}"/>
              </a:ext>
            </a:extLst>
          </p:cNvPr>
          <p:cNvCxnSpPr>
            <a:cxnSpLocks/>
          </p:cNvCxnSpPr>
          <p:nvPr/>
        </p:nvCxnSpPr>
        <p:spPr>
          <a:xfrm>
            <a:off x="2625305" y="2010220"/>
            <a:ext cx="0" cy="90764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F277529-BF26-4951-A03A-C401F2583926}"/>
              </a:ext>
            </a:extLst>
          </p:cNvPr>
          <p:cNvCxnSpPr>
            <a:cxnSpLocks/>
          </p:cNvCxnSpPr>
          <p:nvPr/>
        </p:nvCxnSpPr>
        <p:spPr>
          <a:xfrm>
            <a:off x="9310312" y="2010220"/>
            <a:ext cx="0" cy="90764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80FB503-2D43-476F-80A5-516A2AD35275}"/>
              </a:ext>
            </a:extLst>
          </p:cNvPr>
          <p:cNvCxnSpPr>
            <a:cxnSpLocks/>
          </p:cNvCxnSpPr>
          <p:nvPr/>
        </p:nvCxnSpPr>
        <p:spPr>
          <a:xfrm flipH="1">
            <a:off x="1037967" y="2891465"/>
            <a:ext cx="1579100" cy="1250486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CD4BD5A-2134-4F59-8A15-46E894B1BD84}"/>
              </a:ext>
            </a:extLst>
          </p:cNvPr>
          <p:cNvCxnSpPr>
            <a:cxnSpLocks/>
          </p:cNvCxnSpPr>
          <p:nvPr/>
        </p:nvCxnSpPr>
        <p:spPr>
          <a:xfrm>
            <a:off x="9310312" y="2891465"/>
            <a:ext cx="1579100" cy="1250486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2">
            <a:extLst>
              <a:ext uri="{FF2B5EF4-FFF2-40B4-BE49-F238E27FC236}">
                <a16:creationId xmlns:a16="http://schemas.microsoft.com/office/drawing/2014/main" id="{D629503E-6E8D-4B19-8757-718D746A67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64044" y="2050849"/>
            <a:ext cx="761198" cy="907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91530A56-A9C6-49E6-BD01-F4F89F6D47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29585" y="2114176"/>
            <a:ext cx="978808" cy="905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09767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09E5D2-2E78-41E1-81C2-1E15A8F400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Soyuz Landing</a:t>
            </a:r>
          </a:p>
        </p:txBody>
      </p:sp>
      <p:pic>
        <p:nvPicPr>
          <p:cNvPr id="1026" name="Picture 2" descr="Could a Soyuz land in water? - Space Exploration Stack Exchange">
            <a:extLst>
              <a:ext uri="{FF2B5EF4-FFF2-40B4-BE49-F238E27FC236}">
                <a16:creationId xmlns:a16="http://schemas.microsoft.com/office/drawing/2014/main" id="{B7BB18FF-1480-46BF-ABB8-9E024F9207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9606" y="1394645"/>
            <a:ext cx="3324426" cy="4898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2B6B1C6A-601E-43B6-9AF2-E46E44D71F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24866" y="1394645"/>
            <a:ext cx="7344490" cy="4897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6346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10218</TotalTime>
  <Words>857</Words>
  <Application>Microsoft Office PowerPoint</Application>
  <PresentationFormat>Widescreen</PresentationFormat>
  <Paragraphs>140</Paragraphs>
  <Slides>32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1" baseType="lpstr">
      <vt:lpstr>Gulim</vt:lpstr>
      <vt:lpstr>Arial</vt:lpstr>
      <vt:lpstr>Calibri</vt:lpstr>
      <vt:lpstr>Calibri Light</vt:lpstr>
      <vt:lpstr>News Gothic MT</vt:lpstr>
      <vt:lpstr>Tahoma</vt:lpstr>
      <vt:lpstr>Times New Roman</vt:lpstr>
      <vt:lpstr>Wingdings 2</vt:lpstr>
      <vt:lpstr>Office Theme</vt:lpstr>
      <vt:lpstr>Modeling the Soyuz Spacecraft Seat and Investigating the Effects of Restraints on Occupant Loads with a Human Body Model</vt:lpstr>
      <vt:lpstr>Brief History of Modern US Spaceflight</vt:lpstr>
      <vt:lpstr>Brief History of Modern US Spaceflight</vt:lpstr>
      <vt:lpstr>Brief History of Modern US Spaceflight</vt:lpstr>
      <vt:lpstr>Brief History of Modern US Spaceflight</vt:lpstr>
      <vt:lpstr>Brief History of Modern US Spaceflight</vt:lpstr>
      <vt:lpstr>Brief History of Modern US Spaceflight</vt:lpstr>
      <vt:lpstr>Brief History of Modern US Spaceflight</vt:lpstr>
      <vt:lpstr>Soyuz Landing</vt:lpstr>
      <vt:lpstr>Soyuz Landing</vt:lpstr>
      <vt:lpstr>Motivation: “The injury rates in Soyuz landings are higher than future vehicle requirements”</vt:lpstr>
      <vt:lpstr>Motivation: “The injury rates in Soyuz landings are higher than future vehicle requirements”</vt:lpstr>
      <vt:lpstr>Project Outline</vt:lpstr>
      <vt:lpstr>Development of the Soyuz seat model</vt:lpstr>
      <vt:lpstr>Development of the Soyuz seat model</vt:lpstr>
      <vt:lpstr>Development of the Soyuz seat model</vt:lpstr>
      <vt:lpstr>Development of the Soyuz seat model (inner surface)</vt:lpstr>
      <vt:lpstr>Development of the Soyuz seat model (brackets)</vt:lpstr>
      <vt:lpstr>Development of the Soyuz seat model</vt:lpstr>
      <vt:lpstr>Methodology: Leveraging the Finite Element (FE) Method</vt:lpstr>
      <vt:lpstr>Positioning the GHBMC through Primer</vt:lpstr>
      <vt:lpstr>Positioning the GHBMC through Primer</vt:lpstr>
      <vt:lpstr>Positioning the GHBMC through Primer – Geometry Comparison</vt:lpstr>
      <vt:lpstr>Positioning M50-OS &amp; M50-O in Soyuz</vt:lpstr>
      <vt:lpstr>Positioning M50-OS &amp; M50-O in Soyuz</vt:lpstr>
      <vt:lpstr>Building Belt System</vt:lpstr>
      <vt:lpstr>Methodology: Leveraging the Finite Element (FE) Method</vt:lpstr>
      <vt:lpstr>Boundary Conditions: Generic Landing Pulses</vt:lpstr>
      <vt:lpstr>Example Cross-Vehicle Comparison</vt:lpstr>
      <vt:lpstr>Example Cross-Vehicle Comparison</vt:lpstr>
      <vt:lpstr>Project Outline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mdavis</dc:creator>
  <cp:lastModifiedBy>Greenhalgh, Preston C. (JSC-SK111)[WYLE LABORATORIES, INC.]</cp:lastModifiedBy>
  <cp:revision>323</cp:revision>
  <dcterms:created xsi:type="dcterms:W3CDTF">2018-04-02T19:23:07Z</dcterms:created>
  <dcterms:modified xsi:type="dcterms:W3CDTF">2021-11-16T19:38:31Z</dcterms:modified>
</cp:coreProperties>
</file>