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6" r:id="rId5"/>
    <p:sldId id="277" r:id="rId6"/>
    <p:sldId id="280" r:id="rId7"/>
    <p:sldId id="276" r:id="rId8"/>
    <p:sldId id="266" r:id="rId9"/>
    <p:sldId id="284" r:id="rId10"/>
    <p:sldId id="28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5BD82F-F1EE-43BF-908F-6064BD5DE8AA}" v="29" dt="2021-11-16T23:37:06.6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7" autoAdjust="0"/>
    <p:restoredTop sz="48377" autoAdjust="0"/>
  </p:normalViewPr>
  <p:slideViewPr>
    <p:cSldViewPr snapToGrid="0">
      <p:cViewPr varScale="1">
        <p:scale>
          <a:sx n="75" d="100"/>
          <a:sy n="75" d="100"/>
        </p:scale>
        <p:origin x="24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ll, Suzanne T. (JSC-SK311)" userId="4941c347-4c8c-4d7e-b8c8-dd4b888fa614" providerId="ADAL" clId="{C75BD82F-F1EE-43BF-908F-6064BD5DE8AA}"/>
    <pc:docChg chg="undo custSel addSld delSld modSld sldOrd">
      <pc:chgData name="Bell, Suzanne T. (JSC-SK311)" userId="4941c347-4c8c-4d7e-b8c8-dd4b888fa614" providerId="ADAL" clId="{C75BD82F-F1EE-43BF-908F-6064BD5DE8AA}" dt="2021-11-16T23:41:06.876" v="688" actId="20577"/>
      <pc:docMkLst>
        <pc:docMk/>
      </pc:docMkLst>
      <pc:sldChg chg="addSp delSp modSp mod setBg modNotesTx">
        <pc:chgData name="Bell, Suzanne T. (JSC-SK311)" userId="4941c347-4c8c-4d7e-b8c8-dd4b888fa614" providerId="ADAL" clId="{C75BD82F-F1EE-43BF-908F-6064BD5DE8AA}" dt="2021-11-16T23:29:49.102" v="574" actId="6549"/>
        <pc:sldMkLst>
          <pc:docMk/>
          <pc:sldMk cId="1298005951" sldId="256"/>
        </pc:sldMkLst>
        <pc:spChg chg="mod">
          <ac:chgData name="Bell, Suzanne T. (JSC-SK311)" userId="4941c347-4c8c-4d7e-b8c8-dd4b888fa614" providerId="ADAL" clId="{C75BD82F-F1EE-43BF-908F-6064BD5DE8AA}" dt="2021-11-16T23:29:43.085" v="573" actId="6549"/>
          <ac:spMkLst>
            <pc:docMk/>
            <pc:sldMk cId="1298005951" sldId="256"/>
            <ac:spMk id="2" creationId="{00208CD4-ED08-4BA4-9F1D-E88BC436BD78}"/>
          </ac:spMkLst>
        </pc:spChg>
        <pc:spChg chg="mod">
          <ac:chgData name="Bell, Suzanne T. (JSC-SK311)" userId="4941c347-4c8c-4d7e-b8c8-dd4b888fa614" providerId="ADAL" clId="{C75BD82F-F1EE-43BF-908F-6064BD5DE8AA}" dt="2021-11-16T21:24:39.846" v="260" actId="26606"/>
          <ac:spMkLst>
            <pc:docMk/>
            <pc:sldMk cId="1298005951" sldId="256"/>
            <ac:spMk id="3" creationId="{9F139B79-AE1C-4CDA-B53A-55D13AD09F54}"/>
          </ac:spMkLst>
        </pc:spChg>
        <pc:spChg chg="del">
          <ac:chgData name="Bell, Suzanne T. (JSC-SK311)" userId="4941c347-4c8c-4d7e-b8c8-dd4b888fa614" providerId="ADAL" clId="{C75BD82F-F1EE-43BF-908F-6064BD5DE8AA}" dt="2021-11-16T21:24:26.548" v="258" actId="478"/>
          <ac:spMkLst>
            <pc:docMk/>
            <pc:sldMk cId="1298005951" sldId="256"/>
            <ac:spMk id="5" creationId="{95195AA5-7618-4049-8B33-354D2C20E043}"/>
          </ac:spMkLst>
        </pc:spChg>
        <pc:spChg chg="add del">
          <ac:chgData name="Bell, Suzanne T. (JSC-SK311)" userId="4941c347-4c8c-4d7e-b8c8-dd4b888fa614" providerId="ADAL" clId="{C75BD82F-F1EE-43BF-908F-6064BD5DE8AA}" dt="2021-11-16T21:24:39.846" v="260" actId="26606"/>
          <ac:spMkLst>
            <pc:docMk/>
            <pc:sldMk cId="1298005951" sldId="256"/>
            <ac:spMk id="9" creationId="{09588DA8-065E-4F6F-8EFD-43104AB2E0CF}"/>
          </ac:spMkLst>
        </pc:spChg>
        <pc:spChg chg="add del">
          <ac:chgData name="Bell, Suzanne T. (JSC-SK311)" userId="4941c347-4c8c-4d7e-b8c8-dd4b888fa614" providerId="ADAL" clId="{C75BD82F-F1EE-43BF-908F-6064BD5DE8AA}" dt="2021-11-16T21:24:39.846" v="260" actId="26606"/>
          <ac:spMkLst>
            <pc:docMk/>
            <pc:sldMk cId="1298005951" sldId="256"/>
            <ac:spMk id="11" creationId="{C4285719-470E-454C-AF62-8323075F1F5B}"/>
          </ac:spMkLst>
        </pc:spChg>
        <pc:spChg chg="add del">
          <ac:chgData name="Bell, Suzanne T. (JSC-SK311)" userId="4941c347-4c8c-4d7e-b8c8-dd4b888fa614" providerId="ADAL" clId="{C75BD82F-F1EE-43BF-908F-6064BD5DE8AA}" dt="2021-11-16T21:24:39.846" v="260" actId="26606"/>
          <ac:spMkLst>
            <pc:docMk/>
            <pc:sldMk cId="1298005951" sldId="256"/>
            <ac:spMk id="13" creationId="{CD9FE4EF-C4D8-49A0-B2FF-81D8DB7D8A24}"/>
          </ac:spMkLst>
        </pc:spChg>
        <pc:spChg chg="add del">
          <ac:chgData name="Bell, Suzanne T. (JSC-SK311)" userId="4941c347-4c8c-4d7e-b8c8-dd4b888fa614" providerId="ADAL" clId="{C75BD82F-F1EE-43BF-908F-6064BD5DE8AA}" dt="2021-11-16T21:24:39.846" v="260" actId="26606"/>
          <ac:spMkLst>
            <pc:docMk/>
            <pc:sldMk cId="1298005951" sldId="256"/>
            <ac:spMk id="15" creationId="{4300840D-0A0B-4512-BACA-B439D5B9C57C}"/>
          </ac:spMkLst>
        </pc:spChg>
        <pc:spChg chg="add del">
          <ac:chgData name="Bell, Suzanne T. (JSC-SK311)" userId="4941c347-4c8c-4d7e-b8c8-dd4b888fa614" providerId="ADAL" clId="{C75BD82F-F1EE-43BF-908F-6064BD5DE8AA}" dt="2021-11-16T21:24:39.846" v="260" actId="26606"/>
          <ac:spMkLst>
            <pc:docMk/>
            <pc:sldMk cId="1298005951" sldId="256"/>
            <ac:spMk id="17" creationId="{D2B78728-A580-49A7-84F9-6EF6F583ADE0}"/>
          </ac:spMkLst>
        </pc:spChg>
        <pc:spChg chg="add del">
          <ac:chgData name="Bell, Suzanne T. (JSC-SK311)" userId="4941c347-4c8c-4d7e-b8c8-dd4b888fa614" providerId="ADAL" clId="{C75BD82F-F1EE-43BF-908F-6064BD5DE8AA}" dt="2021-11-16T21:24:39.846" v="260" actId="26606"/>
          <ac:spMkLst>
            <pc:docMk/>
            <pc:sldMk cId="1298005951" sldId="256"/>
            <ac:spMk id="19" creationId="{38FAA1A1-D861-433F-88FA-1E9D6FD31D11}"/>
          </ac:spMkLst>
        </pc:spChg>
        <pc:spChg chg="add del">
          <ac:chgData name="Bell, Suzanne T. (JSC-SK311)" userId="4941c347-4c8c-4d7e-b8c8-dd4b888fa614" providerId="ADAL" clId="{C75BD82F-F1EE-43BF-908F-6064BD5DE8AA}" dt="2021-11-16T21:24:39.846" v="260" actId="26606"/>
          <ac:spMkLst>
            <pc:docMk/>
            <pc:sldMk cId="1298005951" sldId="256"/>
            <ac:spMk id="21" creationId="{8D71EDA1-87BF-4D5D-AB79-F346FD19278A}"/>
          </ac:spMkLst>
        </pc:spChg>
      </pc:sldChg>
      <pc:sldChg chg="del">
        <pc:chgData name="Bell, Suzanne T. (JSC-SK311)" userId="4941c347-4c8c-4d7e-b8c8-dd4b888fa614" providerId="ADAL" clId="{C75BD82F-F1EE-43BF-908F-6064BD5DE8AA}" dt="2021-11-16T21:09:35.373" v="0" actId="47"/>
        <pc:sldMkLst>
          <pc:docMk/>
          <pc:sldMk cId="665706502" sldId="257"/>
        </pc:sldMkLst>
      </pc:sldChg>
      <pc:sldChg chg="del">
        <pc:chgData name="Bell, Suzanne T. (JSC-SK311)" userId="4941c347-4c8c-4d7e-b8c8-dd4b888fa614" providerId="ADAL" clId="{C75BD82F-F1EE-43BF-908F-6064BD5DE8AA}" dt="2021-11-16T21:10:37.256" v="99" actId="47"/>
        <pc:sldMkLst>
          <pc:docMk/>
          <pc:sldMk cId="955321947" sldId="258"/>
        </pc:sldMkLst>
      </pc:sldChg>
      <pc:sldChg chg="del">
        <pc:chgData name="Bell, Suzanne T. (JSC-SK311)" userId="4941c347-4c8c-4d7e-b8c8-dd4b888fa614" providerId="ADAL" clId="{C75BD82F-F1EE-43BF-908F-6064BD5DE8AA}" dt="2021-11-16T21:09:36.322" v="1" actId="47"/>
        <pc:sldMkLst>
          <pc:docMk/>
          <pc:sldMk cId="3582536679" sldId="261"/>
        </pc:sldMkLst>
      </pc:sldChg>
      <pc:sldChg chg="addSp delSp modSp mod modNotesTx">
        <pc:chgData name="Bell, Suzanne T. (JSC-SK311)" userId="4941c347-4c8c-4d7e-b8c8-dd4b888fa614" providerId="ADAL" clId="{C75BD82F-F1EE-43BF-908F-6064BD5DE8AA}" dt="2021-11-16T21:16:24.691" v="191" actId="1076"/>
        <pc:sldMkLst>
          <pc:docMk/>
          <pc:sldMk cId="3032127717" sldId="266"/>
        </pc:sldMkLst>
        <pc:spChg chg="add del mod">
          <ac:chgData name="Bell, Suzanne T. (JSC-SK311)" userId="4941c347-4c8c-4d7e-b8c8-dd4b888fa614" providerId="ADAL" clId="{C75BD82F-F1EE-43BF-908F-6064BD5DE8AA}" dt="2021-11-16T21:13:26.418" v="180" actId="478"/>
          <ac:spMkLst>
            <pc:docMk/>
            <pc:sldMk cId="3032127717" sldId="266"/>
            <ac:spMk id="3" creationId="{A106B3F9-FD68-4837-8349-ACB517F422E6}"/>
          </ac:spMkLst>
        </pc:spChg>
        <pc:spChg chg="mod">
          <ac:chgData name="Bell, Suzanne T. (JSC-SK311)" userId="4941c347-4c8c-4d7e-b8c8-dd4b888fa614" providerId="ADAL" clId="{C75BD82F-F1EE-43BF-908F-6064BD5DE8AA}" dt="2021-11-16T21:16:24.691" v="191" actId="1076"/>
          <ac:spMkLst>
            <pc:docMk/>
            <pc:sldMk cId="3032127717" sldId="266"/>
            <ac:spMk id="11" creationId="{6500D5F4-D26C-431B-9F9D-154DE3AED49C}"/>
          </ac:spMkLst>
        </pc:spChg>
        <pc:picChg chg="add mod">
          <ac:chgData name="Bell, Suzanne T. (JSC-SK311)" userId="4941c347-4c8c-4d7e-b8c8-dd4b888fa614" providerId="ADAL" clId="{C75BD82F-F1EE-43BF-908F-6064BD5DE8AA}" dt="2021-11-16T21:15:03.750" v="190" actId="1076"/>
          <ac:picMkLst>
            <pc:docMk/>
            <pc:sldMk cId="3032127717" sldId="266"/>
            <ac:picMk id="7" creationId="{5738A772-A17C-47E4-BC35-7A2E67BFB309}"/>
          </ac:picMkLst>
        </pc:picChg>
        <pc:picChg chg="del">
          <ac:chgData name="Bell, Suzanne T. (JSC-SK311)" userId="4941c347-4c8c-4d7e-b8c8-dd4b888fa614" providerId="ADAL" clId="{C75BD82F-F1EE-43BF-908F-6064BD5DE8AA}" dt="2021-11-16T21:13:22.712" v="179" actId="478"/>
          <ac:picMkLst>
            <pc:docMk/>
            <pc:sldMk cId="3032127717" sldId="266"/>
            <ac:picMk id="8" creationId="{18EC905D-2EC6-465C-9775-E15AED899262}"/>
          </ac:picMkLst>
        </pc:picChg>
      </pc:sldChg>
      <pc:sldChg chg="del">
        <pc:chgData name="Bell, Suzanne T. (JSC-SK311)" userId="4941c347-4c8c-4d7e-b8c8-dd4b888fa614" providerId="ADAL" clId="{C75BD82F-F1EE-43BF-908F-6064BD5DE8AA}" dt="2021-11-16T21:16:49.779" v="192" actId="47"/>
        <pc:sldMkLst>
          <pc:docMk/>
          <pc:sldMk cId="73718683" sldId="267"/>
        </pc:sldMkLst>
      </pc:sldChg>
      <pc:sldChg chg="del">
        <pc:chgData name="Bell, Suzanne T. (JSC-SK311)" userId="4941c347-4c8c-4d7e-b8c8-dd4b888fa614" providerId="ADAL" clId="{C75BD82F-F1EE-43BF-908F-6064BD5DE8AA}" dt="2021-11-16T21:16:58.812" v="194" actId="47"/>
        <pc:sldMkLst>
          <pc:docMk/>
          <pc:sldMk cId="2142860624" sldId="269"/>
        </pc:sldMkLst>
      </pc:sldChg>
      <pc:sldChg chg="del">
        <pc:chgData name="Bell, Suzanne T. (JSC-SK311)" userId="4941c347-4c8c-4d7e-b8c8-dd4b888fa614" providerId="ADAL" clId="{C75BD82F-F1EE-43BF-908F-6064BD5DE8AA}" dt="2021-11-16T21:10:37.845" v="100" actId="47"/>
        <pc:sldMkLst>
          <pc:docMk/>
          <pc:sldMk cId="288896114" sldId="270"/>
        </pc:sldMkLst>
      </pc:sldChg>
      <pc:sldChg chg="del">
        <pc:chgData name="Bell, Suzanne T. (JSC-SK311)" userId="4941c347-4c8c-4d7e-b8c8-dd4b888fa614" providerId="ADAL" clId="{C75BD82F-F1EE-43BF-908F-6064BD5DE8AA}" dt="2021-11-16T21:11:16.290" v="104" actId="47"/>
        <pc:sldMkLst>
          <pc:docMk/>
          <pc:sldMk cId="3420427434" sldId="272"/>
        </pc:sldMkLst>
      </pc:sldChg>
      <pc:sldChg chg="del">
        <pc:chgData name="Bell, Suzanne T. (JSC-SK311)" userId="4941c347-4c8c-4d7e-b8c8-dd4b888fa614" providerId="ADAL" clId="{C75BD82F-F1EE-43BF-908F-6064BD5DE8AA}" dt="2021-11-16T21:11:18.118" v="105" actId="47"/>
        <pc:sldMkLst>
          <pc:docMk/>
          <pc:sldMk cId="532040867" sldId="273"/>
        </pc:sldMkLst>
      </pc:sldChg>
      <pc:sldChg chg="addSp delSp modSp mod ord setBg modNotesTx">
        <pc:chgData name="Bell, Suzanne T. (JSC-SK311)" userId="4941c347-4c8c-4d7e-b8c8-dd4b888fa614" providerId="ADAL" clId="{C75BD82F-F1EE-43BF-908F-6064BD5DE8AA}" dt="2021-11-16T23:33:47.252" v="578"/>
        <pc:sldMkLst>
          <pc:docMk/>
          <pc:sldMk cId="1666955496" sldId="276"/>
        </pc:sldMkLst>
        <pc:spChg chg="mod">
          <ac:chgData name="Bell, Suzanne T. (JSC-SK311)" userId="4941c347-4c8c-4d7e-b8c8-dd4b888fa614" providerId="ADAL" clId="{C75BD82F-F1EE-43BF-908F-6064BD5DE8AA}" dt="2021-11-16T21:25:28.052" v="265" actId="26606"/>
          <ac:spMkLst>
            <pc:docMk/>
            <pc:sldMk cId="1666955496" sldId="276"/>
            <ac:spMk id="2" creationId="{CC7BCEF1-829C-4FE8-AE02-A2F14DA1E1E0}"/>
          </ac:spMkLst>
        </pc:spChg>
        <pc:spChg chg="add del mod">
          <ac:chgData name="Bell, Suzanne T. (JSC-SK311)" userId="4941c347-4c8c-4d7e-b8c8-dd4b888fa614" providerId="ADAL" clId="{C75BD82F-F1EE-43BF-908F-6064BD5DE8AA}" dt="2021-11-16T22:10:04.238" v="518" actId="1076"/>
          <ac:spMkLst>
            <pc:docMk/>
            <pc:sldMk cId="1666955496" sldId="276"/>
            <ac:spMk id="8" creationId="{8DC1DF16-AEE4-407C-B84E-0DA0319F2F08}"/>
          </ac:spMkLst>
        </pc:spChg>
        <pc:spChg chg="add del">
          <ac:chgData name="Bell, Suzanne T. (JSC-SK311)" userId="4941c347-4c8c-4d7e-b8c8-dd4b888fa614" providerId="ADAL" clId="{C75BD82F-F1EE-43BF-908F-6064BD5DE8AA}" dt="2021-11-16T21:25:20.840" v="263" actId="26606"/>
          <ac:spMkLst>
            <pc:docMk/>
            <pc:sldMk cId="1666955496" sldId="276"/>
            <ac:spMk id="13" creationId="{7C9BE72A-4F97-4FA0-AF09-2C65D071CFF3}"/>
          </ac:spMkLst>
        </pc:spChg>
        <pc:picChg chg="add del">
          <ac:chgData name="Bell, Suzanne T. (JSC-SK311)" userId="4941c347-4c8c-4d7e-b8c8-dd4b888fa614" providerId="ADAL" clId="{C75BD82F-F1EE-43BF-908F-6064BD5DE8AA}" dt="2021-11-16T21:54:43.838" v="430" actId="478"/>
          <ac:picMkLst>
            <pc:docMk/>
            <pc:sldMk cId="1666955496" sldId="276"/>
            <ac:picMk id="3" creationId="{1F486869-F2D0-48D1-B921-84495869555A}"/>
          </ac:picMkLst>
        </pc:picChg>
        <pc:picChg chg="mod ord">
          <ac:chgData name="Bell, Suzanne T. (JSC-SK311)" userId="4941c347-4c8c-4d7e-b8c8-dd4b888fa614" providerId="ADAL" clId="{C75BD82F-F1EE-43BF-908F-6064BD5DE8AA}" dt="2021-11-16T21:51:17.031" v="426" actId="1076"/>
          <ac:picMkLst>
            <pc:docMk/>
            <pc:sldMk cId="1666955496" sldId="276"/>
            <ac:picMk id="4" creationId="{F0146E09-CC0F-4A13-BB02-9D9064848A07}"/>
          </ac:picMkLst>
        </pc:picChg>
        <pc:picChg chg="mod">
          <ac:chgData name="Bell, Suzanne T. (JSC-SK311)" userId="4941c347-4c8c-4d7e-b8c8-dd4b888fa614" providerId="ADAL" clId="{C75BD82F-F1EE-43BF-908F-6064BD5DE8AA}" dt="2021-11-16T21:51:22.720" v="428" actId="1076"/>
          <ac:picMkLst>
            <pc:docMk/>
            <pc:sldMk cId="1666955496" sldId="276"/>
            <ac:picMk id="5" creationId="{49A3A567-4FFB-4B02-8694-8EDE016C6243}"/>
          </ac:picMkLst>
        </pc:picChg>
        <pc:picChg chg="mod modCrop">
          <ac:chgData name="Bell, Suzanne T. (JSC-SK311)" userId="4941c347-4c8c-4d7e-b8c8-dd4b888fa614" providerId="ADAL" clId="{C75BD82F-F1EE-43BF-908F-6064BD5DE8AA}" dt="2021-11-16T22:03:26.704" v="474" actId="732"/>
          <ac:picMkLst>
            <pc:docMk/>
            <pc:sldMk cId="1666955496" sldId="276"/>
            <ac:picMk id="6" creationId="{9C2F9FC1-F163-490F-BFC2-F4B32CAF288A}"/>
          </ac:picMkLst>
        </pc:picChg>
        <pc:picChg chg="add mod modCrop">
          <ac:chgData name="Bell, Suzanne T. (JSC-SK311)" userId="4941c347-4c8c-4d7e-b8c8-dd4b888fa614" providerId="ADAL" clId="{C75BD82F-F1EE-43BF-908F-6064BD5DE8AA}" dt="2021-11-16T22:03:39.120" v="475" actId="732"/>
          <ac:picMkLst>
            <pc:docMk/>
            <pc:sldMk cId="1666955496" sldId="276"/>
            <ac:picMk id="9" creationId="{52F4C976-4202-4D14-A4CA-6519CB139506}"/>
          </ac:picMkLst>
        </pc:picChg>
        <pc:picChg chg="add mod">
          <ac:chgData name="Bell, Suzanne T. (JSC-SK311)" userId="4941c347-4c8c-4d7e-b8c8-dd4b888fa614" providerId="ADAL" clId="{C75BD82F-F1EE-43BF-908F-6064BD5DE8AA}" dt="2021-11-16T23:33:47.252" v="578"/>
          <ac:picMkLst>
            <pc:docMk/>
            <pc:sldMk cId="1666955496" sldId="276"/>
            <ac:picMk id="12" creationId="{505CDD9C-9E0E-492E-B79D-0B4FFBC5C8DF}"/>
          </ac:picMkLst>
        </pc:picChg>
        <pc:cxnChg chg="add del">
          <ac:chgData name="Bell, Suzanne T. (JSC-SK311)" userId="4941c347-4c8c-4d7e-b8c8-dd4b888fa614" providerId="ADAL" clId="{C75BD82F-F1EE-43BF-908F-6064BD5DE8AA}" dt="2021-11-16T21:25:28.052" v="265" actId="26606"/>
          <ac:cxnSpMkLst>
            <pc:docMk/>
            <pc:sldMk cId="1666955496" sldId="276"/>
            <ac:cxnSpMk id="10" creationId="{8F880EF2-DF79-4D9D-8F11-E91D48C79741}"/>
          </ac:cxnSpMkLst>
        </pc:cxnChg>
      </pc:sldChg>
      <pc:sldChg chg="modSp mod modNotesTx">
        <pc:chgData name="Bell, Suzanne T. (JSC-SK311)" userId="4941c347-4c8c-4d7e-b8c8-dd4b888fa614" providerId="ADAL" clId="{C75BD82F-F1EE-43BF-908F-6064BD5DE8AA}" dt="2021-11-16T23:29:52.134" v="575" actId="6549"/>
        <pc:sldMkLst>
          <pc:docMk/>
          <pc:sldMk cId="2808608651" sldId="277"/>
        </pc:sldMkLst>
        <pc:spChg chg="mod">
          <ac:chgData name="Bell, Suzanne T. (JSC-SK311)" userId="4941c347-4c8c-4d7e-b8c8-dd4b888fa614" providerId="ADAL" clId="{C75BD82F-F1EE-43BF-908F-6064BD5DE8AA}" dt="2021-11-16T21:10:17.002" v="98" actId="20577"/>
          <ac:spMkLst>
            <pc:docMk/>
            <pc:sldMk cId="2808608651" sldId="277"/>
            <ac:spMk id="9" creationId="{9B4107B2-84C8-4148-93DB-4E4AC9E15B26}"/>
          </ac:spMkLst>
        </pc:spChg>
      </pc:sldChg>
      <pc:sldChg chg="addSp delSp modSp mod setBg modNotesTx">
        <pc:chgData name="Bell, Suzanne T. (JSC-SK311)" userId="4941c347-4c8c-4d7e-b8c8-dd4b888fa614" providerId="ADAL" clId="{C75BD82F-F1EE-43BF-908F-6064BD5DE8AA}" dt="2021-11-16T23:37:38.709" v="583" actId="26606"/>
        <pc:sldMkLst>
          <pc:docMk/>
          <pc:sldMk cId="3929032246" sldId="280"/>
        </pc:sldMkLst>
        <pc:spChg chg="del mod">
          <ac:chgData name="Bell, Suzanne T. (JSC-SK311)" userId="4941c347-4c8c-4d7e-b8c8-dd4b888fa614" providerId="ADAL" clId="{C75BD82F-F1EE-43BF-908F-6064BD5DE8AA}" dt="2021-11-16T21:20:38.845" v="213" actId="478"/>
          <ac:spMkLst>
            <pc:docMk/>
            <pc:sldMk cId="3929032246" sldId="280"/>
            <ac:spMk id="2" creationId="{E77A9F16-580C-4D79-901F-6C3D1E939C6A}"/>
          </ac:spMkLst>
        </pc:spChg>
        <pc:spChg chg="del">
          <ac:chgData name="Bell, Suzanne T. (JSC-SK311)" userId="4941c347-4c8c-4d7e-b8c8-dd4b888fa614" providerId="ADAL" clId="{C75BD82F-F1EE-43BF-908F-6064BD5DE8AA}" dt="2021-11-16T21:23:44.319" v="215" actId="478"/>
          <ac:spMkLst>
            <pc:docMk/>
            <pc:sldMk cId="3929032246" sldId="280"/>
            <ac:spMk id="3" creationId="{4290D564-290A-4885-BFCE-31CC451DFB30}"/>
          </ac:spMkLst>
        </pc:spChg>
        <pc:spChg chg="del">
          <ac:chgData name="Bell, Suzanne T. (JSC-SK311)" userId="4941c347-4c8c-4d7e-b8c8-dd4b888fa614" providerId="ADAL" clId="{C75BD82F-F1EE-43BF-908F-6064BD5DE8AA}" dt="2021-11-16T21:20:32.757" v="211" actId="478"/>
          <ac:spMkLst>
            <pc:docMk/>
            <pc:sldMk cId="3929032246" sldId="280"/>
            <ac:spMk id="6" creationId="{E65362F0-9F3F-4FC4-9429-6C5C4168A2F5}"/>
          </ac:spMkLst>
        </pc:spChg>
        <pc:spChg chg="add del mod">
          <ac:chgData name="Bell, Suzanne T. (JSC-SK311)" userId="4941c347-4c8c-4d7e-b8c8-dd4b888fa614" providerId="ADAL" clId="{C75BD82F-F1EE-43BF-908F-6064BD5DE8AA}" dt="2021-11-16T21:20:35.138" v="212" actId="478"/>
          <ac:spMkLst>
            <pc:docMk/>
            <pc:sldMk cId="3929032246" sldId="280"/>
            <ac:spMk id="9" creationId="{05508828-A9DC-431B-910F-115806753AC9}"/>
          </ac:spMkLst>
        </pc:spChg>
        <pc:spChg chg="add del mod">
          <ac:chgData name="Bell, Suzanne T. (JSC-SK311)" userId="4941c347-4c8c-4d7e-b8c8-dd4b888fa614" providerId="ADAL" clId="{C75BD82F-F1EE-43BF-908F-6064BD5DE8AA}" dt="2021-11-16T21:20:41.514" v="214" actId="478"/>
          <ac:spMkLst>
            <pc:docMk/>
            <pc:sldMk cId="3929032246" sldId="280"/>
            <ac:spMk id="11" creationId="{8915F8E7-CC9E-46CF-84A9-47AA5D22B5E3}"/>
          </ac:spMkLst>
        </pc:spChg>
        <pc:spChg chg="add mod ord">
          <ac:chgData name="Bell, Suzanne T. (JSC-SK311)" userId="4941c347-4c8c-4d7e-b8c8-dd4b888fa614" providerId="ADAL" clId="{C75BD82F-F1EE-43BF-908F-6064BD5DE8AA}" dt="2021-11-16T23:37:38.709" v="583" actId="26606"/>
          <ac:spMkLst>
            <pc:docMk/>
            <pc:sldMk cId="3929032246" sldId="280"/>
            <ac:spMk id="14" creationId="{AFBABC06-0376-44FB-81D2-4A09FE0CE655}"/>
          </ac:spMkLst>
        </pc:spChg>
        <pc:spChg chg="add del">
          <ac:chgData name="Bell, Suzanne T. (JSC-SK311)" userId="4941c347-4c8c-4d7e-b8c8-dd4b888fa614" providerId="ADAL" clId="{C75BD82F-F1EE-43BF-908F-6064BD5DE8AA}" dt="2021-11-16T23:37:38.709" v="583" actId="26606"/>
          <ac:spMkLst>
            <pc:docMk/>
            <pc:sldMk cId="3929032246" sldId="280"/>
            <ac:spMk id="20" creationId="{37C89E4B-3C9F-44B9-8B86-D9E3D112D8EC}"/>
          </ac:spMkLst>
        </pc:spChg>
        <pc:picChg chg="ord">
          <ac:chgData name="Bell, Suzanne T. (JSC-SK311)" userId="4941c347-4c8c-4d7e-b8c8-dd4b888fa614" providerId="ADAL" clId="{C75BD82F-F1EE-43BF-908F-6064BD5DE8AA}" dt="2021-11-16T23:37:38.709" v="583" actId="26606"/>
          <ac:picMkLst>
            <pc:docMk/>
            <pc:sldMk cId="3929032246" sldId="280"/>
            <ac:picMk id="4" creationId="{12B1BDEB-24A2-40B8-BBCC-B682F3678490}"/>
          </ac:picMkLst>
        </pc:picChg>
        <pc:picChg chg="del mod">
          <ac:chgData name="Bell, Suzanne T. (JSC-SK311)" userId="4941c347-4c8c-4d7e-b8c8-dd4b888fa614" providerId="ADAL" clId="{C75BD82F-F1EE-43BF-908F-6064BD5DE8AA}" dt="2021-11-16T21:41:09.634" v="267" actId="478"/>
          <ac:picMkLst>
            <pc:docMk/>
            <pc:sldMk cId="3929032246" sldId="280"/>
            <ac:picMk id="7" creationId="{B7ACD188-4650-44D4-9AE2-A918223B3386}"/>
          </ac:picMkLst>
        </pc:picChg>
        <pc:picChg chg="del mod ord">
          <ac:chgData name="Bell, Suzanne T. (JSC-SK311)" userId="4941c347-4c8c-4d7e-b8c8-dd4b888fa614" providerId="ADAL" clId="{C75BD82F-F1EE-43BF-908F-6064BD5DE8AA}" dt="2021-11-16T21:41:08.091" v="266" actId="478"/>
          <ac:picMkLst>
            <pc:docMk/>
            <pc:sldMk cId="3929032246" sldId="280"/>
            <ac:picMk id="8" creationId="{207A3FB3-4282-4283-85A6-D4ECB2706382}"/>
          </ac:picMkLst>
        </pc:picChg>
        <pc:picChg chg="add del mod">
          <ac:chgData name="Bell, Suzanne T. (JSC-SK311)" userId="4941c347-4c8c-4d7e-b8c8-dd4b888fa614" providerId="ADAL" clId="{C75BD82F-F1EE-43BF-908F-6064BD5DE8AA}" dt="2021-11-16T21:41:13.986" v="269" actId="478"/>
          <ac:picMkLst>
            <pc:docMk/>
            <pc:sldMk cId="3929032246" sldId="280"/>
            <ac:picMk id="12" creationId="{FFF0C253-F284-47F1-B284-EE524D1D5D53}"/>
          </ac:picMkLst>
        </pc:picChg>
        <pc:picChg chg="add del mod">
          <ac:chgData name="Bell, Suzanne T. (JSC-SK311)" userId="4941c347-4c8c-4d7e-b8c8-dd4b888fa614" providerId="ADAL" clId="{C75BD82F-F1EE-43BF-908F-6064BD5DE8AA}" dt="2021-11-16T21:49:24.463" v="407" actId="21"/>
          <ac:picMkLst>
            <pc:docMk/>
            <pc:sldMk cId="3929032246" sldId="280"/>
            <ac:picMk id="13" creationId="{F3276325-CE12-4BBC-ADDF-90BE6F715B0F}"/>
          </ac:picMkLst>
        </pc:picChg>
        <pc:picChg chg="add mod">
          <ac:chgData name="Bell, Suzanne T. (JSC-SK311)" userId="4941c347-4c8c-4d7e-b8c8-dd4b888fa614" providerId="ADAL" clId="{C75BD82F-F1EE-43BF-908F-6064BD5DE8AA}" dt="2021-11-16T23:37:38.709" v="583" actId="26606"/>
          <ac:picMkLst>
            <pc:docMk/>
            <pc:sldMk cId="3929032246" sldId="280"/>
            <ac:picMk id="15" creationId="{C8CB37AD-D903-4C2D-83C5-84DA417A2491}"/>
          </ac:picMkLst>
        </pc:picChg>
        <pc:cxnChg chg="add del">
          <ac:chgData name="Bell, Suzanne T. (JSC-SK311)" userId="4941c347-4c8c-4d7e-b8c8-dd4b888fa614" providerId="ADAL" clId="{C75BD82F-F1EE-43BF-908F-6064BD5DE8AA}" dt="2021-11-16T23:37:38.709" v="583" actId="26606"/>
          <ac:cxnSpMkLst>
            <pc:docMk/>
            <pc:sldMk cId="3929032246" sldId="280"/>
            <ac:cxnSpMk id="22" creationId="{AA2EAA10-076F-46BD-8F0F-B9A2FB77A85C}"/>
          </ac:cxnSpMkLst>
        </pc:cxnChg>
        <pc:cxnChg chg="add del">
          <ac:chgData name="Bell, Suzanne T. (JSC-SK311)" userId="4941c347-4c8c-4d7e-b8c8-dd4b888fa614" providerId="ADAL" clId="{C75BD82F-F1EE-43BF-908F-6064BD5DE8AA}" dt="2021-11-16T23:37:38.709" v="583" actId="26606"/>
          <ac:cxnSpMkLst>
            <pc:docMk/>
            <pc:sldMk cId="3929032246" sldId="280"/>
            <ac:cxnSpMk id="24" creationId="{D891E407-403B-4764-86C9-33A56D3BCAA3}"/>
          </ac:cxnSpMkLst>
        </pc:cxnChg>
      </pc:sldChg>
      <pc:sldChg chg="del">
        <pc:chgData name="Bell, Suzanne T. (JSC-SK311)" userId="4941c347-4c8c-4d7e-b8c8-dd4b888fa614" providerId="ADAL" clId="{C75BD82F-F1EE-43BF-908F-6064BD5DE8AA}" dt="2021-11-16T21:19:49.259" v="208" actId="47"/>
        <pc:sldMkLst>
          <pc:docMk/>
          <pc:sldMk cId="2776842107" sldId="281"/>
        </pc:sldMkLst>
      </pc:sldChg>
      <pc:sldChg chg="del">
        <pc:chgData name="Bell, Suzanne T. (JSC-SK311)" userId="4941c347-4c8c-4d7e-b8c8-dd4b888fa614" providerId="ADAL" clId="{C75BD82F-F1EE-43BF-908F-6064BD5DE8AA}" dt="2021-11-16T21:19:50.134" v="209" actId="47"/>
        <pc:sldMkLst>
          <pc:docMk/>
          <pc:sldMk cId="1789813750" sldId="282"/>
        </pc:sldMkLst>
      </pc:sldChg>
      <pc:sldChg chg="del">
        <pc:chgData name="Bell, Suzanne T. (JSC-SK311)" userId="4941c347-4c8c-4d7e-b8c8-dd4b888fa614" providerId="ADAL" clId="{C75BD82F-F1EE-43BF-908F-6064BD5DE8AA}" dt="2021-11-16T21:20:03.550" v="210" actId="47"/>
        <pc:sldMkLst>
          <pc:docMk/>
          <pc:sldMk cId="2415211630" sldId="283"/>
        </pc:sldMkLst>
      </pc:sldChg>
      <pc:sldChg chg="addSp delSp modSp add mod">
        <pc:chgData name="Bell, Suzanne T. (JSC-SK311)" userId="4941c347-4c8c-4d7e-b8c8-dd4b888fa614" providerId="ADAL" clId="{C75BD82F-F1EE-43BF-908F-6064BD5DE8AA}" dt="2021-11-16T23:05:39.827" v="546" actId="166"/>
        <pc:sldMkLst>
          <pc:docMk/>
          <pc:sldMk cId="3317011452" sldId="284"/>
        </pc:sldMkLst>
        <pc:picChg chg="add mod modCrop">
          <ac:chgData name="Bell, Suzanne T. (JSC-SK311)" userId="4941c347-4c8c-4d7e-b8c8-dd4b888fa614" providerId="ADAL" clId="{C75BD82F-F1EE-43BF-908F-6064BD5DE8AA}" dt="2021-11-16T22:34:06.551" v="545" actId="732"/>
          <ac:picMkLst>
            <pc:docMk/>
            <pc:sldMk cId="3317011452" sldId="284"/>
            <ac:picMk id="2" creationId="{5924B85E-4215-4219-BC3A-CA3787FF5E09}"/>
          </ac:picMkLst>
        </pc:picChg>
        <pc:picChg chg="ord">
          <ac:chgData name="Bell, Suzanne T. (JSC-SK311)" userId="4941c347-4c8c-4d7e-b8c8-dd4b888fa614" providerId="ADAL" clId="{C75BD82F-F1EE-43BF-908F-6064BD5DE8AA}" dt="2021-11-16T23:05:39.827" v="546" actId="166"/>
          <ac:picMkLst>
            <pc:docMk/>
            <pc:sldMk cId="3317011452" sldId="284"/>
            <ac:picMk id="4" creationId="{85B6F6A4-4507-47F2-B3FE-131413DBD3E7}"/>
          </ac:picMkLst>
        </pc:picChg>
        <pc:picChg chg="add del mod ord">
          <ac:chgData name="Bell, Suzanne T. (JSC-SK311)" userId="4941c347-4c8c-4d7e-b8c8-dd4b888fa614" providerId="ADAL" clId="{C75BD82F-F1EE-43BF-908F-6064BD5DE8AA}" dt="2021-11-16T22:17:17.063" v="524" actId="478"/>
          <ac:picMkLst>
            <pc:docMk/>
            <pc:sldMk cId="3317011452" sldId="284"/>
            <ac:picMk id="5" creationId="{E9C120BF-D7B4-4D2D-A5BA-0FBC655582C9}"/>
          </ac:picMkLst>
        </pc:picChg>
        <pc:picChg chg="add del mod ord">
          <ac:chgData name="Bell, Suzanne T. (JSC-SK311)" userId="4941c347-4c8c-4d7e-b8c8-dd4b888fa614" providerId="ADAL" clId="{C75BD82F-F1EE-43BF-908F-6064BD5DE8AA}" dt="2021-11-16T21:19:37.275" v="207" actId="478"/>
          <ac:picMkLst>
            <pc:docMk/>
            <pc:sldMk cId="3317011452" sldId="284"/>
            <ac:picMk id="6" creationId="{A6F5BEFA-9EAF-47A6-87B5-0F03DCDFADD1}"/>
          </ac:picMkLst>
        </pc:picChg>
        <pc:picChg chg="del">
          <ac:chgData name="Bell, Suzanne T. (JSC-SK311)" userId="4941c347-4c8c-4d7e-b8c8-dd4b888fa614" providerId="ADAL" clId="{C75BD82F-F1EE-43BF-908F-6064BD5DE8AA}" dt="2021-11-16T21:18:18.451" v="197" actId="478"/>
          <ac:picMkLst>
            <pc:docMk/>
            <pc:sldMk cId="3317011452" sldId="284"/>
            <ac:picMk id="7" creationId="{5738A772-A17C-47E4-BC35-7A2E67BFB309}"/>
          </ac:picMkLst>
        </pc:picChg>
        <pc:picChg chg="add del mod">
          <ac:chgData name="Bell, Suzanne T. (JSC-SK311)" userId="4941c347-4c8c-4d7e-b8c8-dd4b888fa614" providerId="ADAL" clId="{C75BD82F-F1EE-43BF-908F-6064BD5DE8AA}" dt="2021-11-16T22:18:06.524" v="531" actId="478"/>
          <ac:picMkLst>
            <pc:docMk/>
            <pc:sldMk cId="3317011452" sldId="284"/>
            <ac:picMk id="8" creationId="{A4697F63-7D9E-404E-9543-4072CA38AA4D}"/>
          </ac:picMkLst>
        </pc:picChg>
        <pc:picChg chg="add del mod">
          <ac:chgData name="Bell, Suzanne T. (JSC-SK311)" userId="4941c347-4c8c-4d7e-b8c8-dd4b888fa614" providerId="ADAL" clId="{C75BD82F-F1EE-43BF-908F-6064BD5DE8AA}" dt="2021-11-16T22:17:17.063" v="524" actId="478"/>
          <ac:picMkLst>
            <pc:docMk/>
            <pc:sldMk cId="3317011452" sldId="284"/>
            <ac:picMk id="1026" creationId="{2DD98E65-9B6A-4AB0-BCCF-BBE060D8EADD}"/>
          </ac:picMkLst>
        </pc:picChg>
        <pc:picChg chg="add del mod">
          <ac:chgData name="Bell, Suzanne T. (JSC-SK311)" userId="4941c347-4c8c-4d7e-b8c8-dd4b888fa614" providerId="ADAL" clId="{C75BD82F-F1EE-43BF-908F-6064BD5DE8AA}" dt="2021-11-16T22:27:02.980" v="532" actId="478"/>
          <ac:picMkLst>
            <pc:docMk/>
            <pc:sldMk cId="3317011452" sldId="284"/>
            <ac:picMk id="1028" creationId="{B3B0C928-6359-44A6-AD7B-58AE253257EC}"/>
          </ac:picMkLst>
        </pc:picChg>
      </pc:sldChg>
      <pc:sldChg chg="addSp delSp modSp add mod setBg">
        <pc:chgData name="Bell, Suzanne T. (JSC-SK311)" userId="4941c347-4c8c-4d7e-b8c8-dd4b888fa614" providerId="ADAL" clId="{C75BD82F-F1EE-43BF-908F-6064BD5DE8AA}" dt="2021-11-16T23:41:06.876" v="688" actId="20577"/>
        <pc:sldMkLst>
          <pc:docMk/>
          <pc:sldMk cId="396125099" sldId="285"/>
        </pc:sldMkLst>
        <pc:spChg chg="mod ord">
          <ac:chgData name="Bell, Suzanne T. (JSC-SK311)" userId="4941c347-4c8c-4d7e-b8c8-dd4b888fa614" providerId="ADAL" clId="{C75BD82F-F1EE-43BF-908F-6064BD5DE8AA}" dt="2021-11-16T23:41:06.876" v="688" actId="20577"/>
          <ac:spMkLst>
            <pc:docMk/>
            <pc:sldMk cId="396125099" sldId="285"/>
            <ac:spMk id="14" creationId="{AFBABC06-0376-44FB-81D2-4A09FE0CE655}"/>
          </ac:spMkLst>
        </pc:spChg>
        <pc:spChg chg="add del">
          <ac:chgData name="Bell, Suzanne T. (JSC-SK311)" userId="4941c347-4c8c-4d7e-b8c8-dd4b888fa614" providerId="ADAL" clId="{C75BD82F-F1EE-43BF-908F-6064BD5DE8AA}" dt="2021-11-16T23:37:45.952" v="584" actId="26606"/>
          <ac:spMkLst>
            <pc:docMk/>
            <pc:sldMk cId="396125099" sldId="285"/>
            <ac:spMk id="19" creationId="{37C89E4B-3C9F-44B9-8B86-D9E3D112D8EC}"/>
          </ac:spMkLst>
        </pc:spChg>
        <pc:picChg chg="add mod">
          <ac:chgData name="Bell, Suzanne T. (JSC-SK311)" userId="4941c347-4c8c-4d7e-b8c8-dd4b888fa614" providerId="ADAL" clId="{C75BD82F-F1EE-43BF-908F-6064BD5DE8AA}" dt="2021-11-16T23:38:17.465" v="590" actId="1076"/>
          <ac:picMkLst>
            <pc:docMk/>
            <pc:sldMk cId="396125099" sldId="285"/>
            <ac:picMk id="3" creationId="{3B0836D5-C690-4480-A1A3-B5ABDA29387B}"/>
          </ac:picMkLst>
        </pc:picChg>
        <pc:picChg chg="ord">
          <ac:chgData name="Bell, Suzanne T. (JSC-SK311)" userId="4941c347-4c8c-4d7e-b8c8-dd4b888fa614" providerId="ADAL" clId="{C75BD82F-F1EE-43BF-908F-6064BD5DE8AA}" dt="2021-11-16T23:37:45.952" v="584" actId="26606"/>
          <ac:picMkLst>
            <pc:docMk/>
            <pc:sldMk cId="396125099" sldId="285"/>
            <ac:picMk id="4" creationId="{12B1BDEB-24A2-40B8-BBCC-B682F3678490}"/>
          </ac:picMkLst>
        </pc:picChg>
        <pc:picChg chg="del">
          <ac:chgData name="Bell, Suzanne T. (JSC-SK311)" userId="4941c347-4c8c-4d7e-b8c8-dd4b888fa614" providerId="ADAL" clId="{C75BD82F-F1EE-43BF-908F-6064BD5DE8AA}" dt="2021-11-16T23:33:56.307" v="579" actId="478"/>
          <ac:picMkLst>
            <pc:docMk/>
            <pc:sldMk cId="396125099" sldId="285"/>
            <ac:picMk id="15" creationId="{C8CB37AD-D903-4C2D-83C5-84DA417A2491}"/>
          </ac:picMkLst>
        </pc:picChg>
        <pc:cxnChg chg="add del">
          <ac:chgData name="Bell, Suzanne T. (JSC-SK311)" userId="4941c347-4c8c-4d7e-b8c8-dd4b888fa614" providerId="ADAL" clId="{C75BD82F-F1EE-43BF-908F-6064BD5DE8AA}" dt="2021-11-16T23:37:45.952" v="584" actId="26606"/>
          <ac:cxnSpMkLst>
            <pc:docMk/>
            <pc:sldMk cId="396125099" sldId="285"/>
            <ac:cxnSpMk id="21" creationId="{AA2EAA10-076F-46BD-8F0F-B9A2FB77A85C}"/>
          </ac:cxnSpMkLst>
        </pc:cxnChg>
        <pc:cxnChg chg="add del">
          <ac:chgData name="Bell, Suzanne T. (JSC-SK311)" userId="4941c347-4c8c-4d7e-b8c8-dd4b888fa614" providerId="ADAL" clId="{C75BD82F-F1EE-43BF-908F-6064BD5DE8AA}" dt="2021-11-16T23:37:45.952" v="584" actId="26606"/>
          <ac:cxnSpMkLst>
            <pc:docMk/>
            <pc:sldMk cId="396125099" sldId="285"/>
            <ac:cxnSpMk id="23" creationId="{D891E407-403B-4764-86C9-33A56D3BCAA3}"/>
          </ac:cxnSpMkLst>
        </pc:cxnChg>
      </pc:sldChg>
      <pc:sldChg chg="del">
        <pc:chgData name="Bell, Suzanne T. (JSC-SK311)" userId="4941c347-4c8c-4d7e-b8c8-dd4b888fa614" providerId="ADAL" clId="{C75BD82F-F1EE-43BF-908F-6064BD5DE8AA}" dt="2021-11-16T21:16:55.573" v="193" actId="47"/>
        <pc:sldMkLst>
          <pc:docMk/>
          <pc:sldMk cId="180041087" sldId="289"/>
        </pc:sldMkLst>
      </pc:sldChg>
      <pc:sldChg chg="del">
        <pc:chgData name="Bell, Suzanne T. (JSC-SK311)" userId="4941c347-4c8c-4d7e-b8c8-dd4b888fa614" providerId="ADAL" clId="{C75BD82F-F1EE-43BF-908F-6064BD5DE8AA}" dt="2021-11-16T21:17:02.883" v="195" actId="47"/>
        <pc:sldMkLst>
          <pc:docMk/>
          <pc:sldMk cId="2839475898" sldId="29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1F68AB-84AB-42A8-9BCE-B78847C53F0C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6029C-B9F9-4D89-B173-9E70F4272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745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6029C-B9F9-4D89-B173-9E70F4272A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422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6029C-B9F9-4D89-B173-9E70F4272A7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63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BCM study.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6029C-B9F9-4D89-B173-9E70F4272A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22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6029C-B9F9-4D89-B173-9E70F4272A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50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6029C-B9F9-4D89-B173-9E70F4272A7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23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6029C-B9F9-4D89-B173-9E70F4272A7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57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BCM study.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76029C-B9F9-4D89-B173-9E70F4272A7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25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53EF1-0017-429C-8F4C-32F5E5E9D8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861243-83A0-47D5-BD43-5C0E99D765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0FA7F-4961-4D19-9CCB-D0DD34B2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78A-1970-4D18-8BA6-A223EDC4818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53027-3CBA-4973-AD43-5FA1E3832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8D63DD-C319-486B-A875-38A61AF9E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CA19A-10D1-4B7B-8B75-1B5C7A625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487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BC5D7-C675-467A-8CA6-939785BD3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D9A65-1044-4F5D-9987-EC59D72BC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490A8-2802-489F-9A59-75983970F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78A-1970-4D18-8BA6-A223EDC4818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82D5A-90AA-4AC8-ACF4-EF1102129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90758C-DFE2-4404-9EB4-4D9896C13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CA19A-10D1-4B7B-8B75-1B5C7A625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056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70FCC-B63B-4451-95F9-83ADA2002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141502-AD9B-4B0B-A6BE-6E766E8CD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DD1A7-BBE0-4575-A755-97BFEFC1D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78A-1970-4D18-8BA6-A223EDC4818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6AFF4-4C6F-4167-B74E-49C1522D1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E4A01E-1D4A-437E-882C-E90BF1645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CA19A-10D1-4B7B-8B75-1B5C7A625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386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7931D-918D-4FC3-8C4F-110BFA85A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1E8EB-E2DF-4938-A37A-696ED77C97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388EFB-0999-4B2C-AAB3-AF5364EF4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FBF64-46E7-42D1-BC9F-F5EF15E0C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78A-1970-4D18-8BA6-A223EDC4818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97E94-19D5-4EE0-89AC-0E5292D4A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89656D-6F7F-4D05-BBA7-900B9A5C4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CA19A-10D1-4B7B-8B75-1B5C7A625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560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644E0-5E98-4D48-95C5-6896960B8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BB69A-299B-4F45-B7FD-8BDE391FD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AE6095-3460-48E0-A4B6-4DFD6F350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F791BB-ABAD-4A0E-B7E7-8513BB85D4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5E651F-88C7-4ADE-927F-0522B897CC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06A4F5-2982-4BDD-9799-C0414D0A3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78A-1970-4D18-8BA6-A223EDC4818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B9818D-D383-42E8-9AC3-16DE6153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282C5B-B762-4F51-95EA-FFDA9E45A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CA19A-10D1-4B7B-8B75-1B5C7A625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178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75CD9-B272-4D42-9FF3-C350A9750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7D55DE-C32B-41F0-BC65-2A05FC3EA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78A-1970-4D18-8BA6-A223EDC4818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90B476-9906-4642-B8BF-51DD7E1B7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E1A2F8-C26F-4E9A-9349-8D1A3C043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CA19A-10D1-4B7B-8B75-1B5C7A625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295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119FA6-365E-4182-99E1-DA353E18F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78A-1970-4D18-8BA6-A223EDC4818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34EE9C-E76E-4584-BA36-3B3813896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D8555-323F-4710-AECB-176E321E6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CA19A-10D1-4B7B-8B75-1B5C7A625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41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28FCD-B670-4FB5-84F9-686D12E78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03599-EC1B-4C9F-9DC3-B96373823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DC86C-B6E4-4351-A8F0-998595E28B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A6357B-19C2-4A8D-B660-99CC2F207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78A-1970-4D18-8BA6-A223EDC4818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0925F-75D3-42C8-A0CD-83CAC3A10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8F717A-55CC-463A-AE29-4FF7F0A5D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CA19A-10D1-4B7B-8B75-1B5C7A625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21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80CDE-B7B3-4FD4-96C2-D143CB99D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B75AE4-DD64-4C69-A36B-1305C2488C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0203F-CA1F-4195-A641-6A32C97C60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29C460-916A-4117-AD9A-F06D8B090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78A-1970-4D18-8BA6-A223EDC4818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6E79A4-D8EB-4D2F-B48D-8B94B6D6D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6CEF5-7BAE-43D5-B460-4233875F3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CA19A-10D1-4B7B-8B75-1B5C7A625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83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17087-C5AD-4807-91AA-D05E0B4E6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F23910-309D-44B4-AE8B-DB31AFBE81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3534D-520B-424D-B230-0A4B3A95D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78A-1970-4D18-8BA6-A223EDC4818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BCCA0-5452-45EF-850E-27E543EE0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F18DB-6850-490C-BBBB-78D215F76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CA19A-10D1-4B7B-8B75-1B5C7A625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03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E457FE-10C1-42CF-81C7-8841E93A6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13C9F2-BF33-40B5-95EC-2140A46CEC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CAF10-3E93-4721-840E-6DF1ADF45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E978A-1970-4D18-8BA6-A223EDC4818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E233B-B47D-4E5B-8902-CAFA48369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92A45-35DE-4542-A0BF-008DD18F5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CA19A-10D1-4B7B-8B75-1B5C7A625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957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89EC4F-3781-4256-877D-066CDFD5B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E6DB59-93E5-4E68-9860-4E1D71ED52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2244EF-3156-4F71-8AEF-21F4A541DA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E978A-1970-4D18-8BA6-A223EDC48183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B29FA-3DC1-49FA-A14C-CBDEFA6D7F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0F64A-B21A-4AF2-8B1E-8443C098F7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CA19A-10D1-4B7B-8B75-1B5C7A6252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246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uzanne.t.bell@nas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08CD4-ED08-4BA4-9F1D-E88BC436BD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Behavioral Health &amp; Performance Lab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139B79-AE1C-4CDA-B53A-55D13AD09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72257"/>
          </a:xfrm>
        </p:spPr>
        <p:txBody>
          <a:bodyPr>
            <a:normAutofit/>
          </a:bodyPr>
          <a:lstStyle/>
          <a:p>
            <a:r>
              <a:rPr lang="en-US" sz="2600"/>
              <a:t>Suzanne Bell, Ph.D.</a:t>
            </a:r>
          </a:p>
          <a:p>
            <a:r>
              <a:rPr lang="en-US" sz="2600"/>
              <a:t>NASA Johnson Space Center, Houston, TX, USA</a:t>
            </a:r>
          </a:p>
          <a:p>
            <a:r>
              <a:rPr lang="en-US" sz="2600">
                <a:hlinkClick r:id="rId3"/>
              </a:rPr>
              <a:t>suzanne.t.bell@nasa.gov</a:t>
            </a:r>
            <a:r>
              <a:rPr lang="en-US" sz="2600"/>
              <a:t> </a:t>
            </a:r>
          </a:p>
          <a:p>
            <a:endParaRPr lang="en-US" dirty="0"/>
          </a:p>
        </p:txBody>
      </p:sp>
      <p:pic>
        <p:nvPicPr>
          <p:cNvPr id="4" name="Picture 11" descr="NASA insigniaCMYK">
            <a:extLst>
              <a:ext uri="{FF2B5EF4-FFF2-40B4-BE49-F238E27FC236}">
                <a16:creationId xmlns:a16="http://schemas.microsoft.com/office/drawing/2014/main" id="{CCA59AB9-E183-4428-84BE-CAF0E4CE838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ltGray">
          <a:xfrm>
            <a:off x="10937875" y="233363"/>
            <a:ext cx="111125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800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112"/>
    </mc:Choice>
    <mc:Fallback xmlns="">
      <p:transition spd="slow" advTm="2511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While NASA rolled out this slick infographic in December 2014, the agency last updated its Mars mission architecture in 2009. Credit: NASA">
            <a:extLst>
              <a:ext uri="{FF2B5EF4-FFF2-40B4-BE49-F238E27FC236}">
                <a16:creationId xmlns:a16="http://schemas.microsoft.com/office/drawing/2014/main" id="{A1492802-3172-4185-BB1E-566C9F010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523"/>
            <a:ext cx="12192000" cy="6727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4107B2-84C8-4148-93DB-4E4AC9E15B26}"/>
              </a:ext>
            </a:extLst>
          </p:cNvPr>
          <p:cNvSpPr txBox="1"/>
          <p:nvPr/>
        </p:nvSpPr>
        <p:spPr>
          <a:xfrm>
            <a:off x="5720034" y="2743751"/>
            <a:ext cx="5974080" cy="230832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Primary Risks for Behavioral Health &amp; Performance Lab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 err="1">
                <a:solidFill>
                  <a:schemeClr val="bg1"/>
                </a:solidFill>
              </a:rPr>
              <a:t>BMed</a:t>
            </a:r>
            <a:r>
              <a:rPr lang="en-US" dirty="0">
                <a:solidFill>
                  <a:schemeClr val="bg1"/>
                </a:solidFill>
              </a:rPr>
              <a:t>: Risk of Adverse Cognitive or Behavioral Conditions and Psychiatric Disorders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Team: </a:t>
            </a:r>
            <a:r>
              <a:rPr lang="en-US" dirty="0">
                <a:solidFill>
                  <a:schemeClr val="bg1"/>
                </a:solidFill>
              </a:rPr>
              <a:t>Risk of Performance and Behavioral Health Decrements Due to Inadequate Cooperation, Coordination, Communication, and Psychosocial Adaptation within a Team</a:t>
            </a:r>
          </a:p>
        </p:txBody>
      </p:sp>
    </p:spTree>
    <p:extLst>
      <p:ext uri="{BB962C8B-B14F-4D97-AF65-F5344CB8AC3E}">
        <p14:creationId xmlns:p14="http://schemas.microsoft.com/office/powerpoint/2010/main" val="280860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74"/>
    </mc:Choice>
    <mc:Fallback xmlns="">
      <p:transition spd="slow" advTm="7767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NASA insigniaCMYK">
            <a:extLst>
              <a:ext uri="{FF2B5EF4-FFF2-40B4-BE49-F238E27FC236}">
                <a16:creationId xmlns:a16="http://schemas.microsoft.com/office/drawing/2014/main" id="{12B1BDEB-24A2-40B8-BBCC-B682F367849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ltGray">
          <a:xfrm>
            <a:off x="10937875" y="233363"/>
            <a:ext cx="111125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FBABC06-0376-44FB-81D2-4A09FE0CE655}"/>
              </a:ext>
            </a:extLst>
          </p:cNvPr>
          <p:cNvSpPr txBox="1"/>
          <p:nvPr/>
        </p:nvSpPr>
        <p:spPr>
          <a:xfrm>
            <a:off x="207530" y="6364926"/>
            <a:ext cx="11623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Expedition 65 Flight Engineer Megan McArthur completes ROBoT aboard the ISS. </a:t>
            </a:r>
            <a:r>
              <a:rPr lang="en-US" i="1"/>
              <a:t>Photo credit: NASA</a:t>
            </a:r>
            <a:endParaRPr lang="en-US" i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8CB37AD-D903-4C2D-83C5-84DA417A24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086" y="198727"/>
            <a:ext cx="9083827" cy="605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3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345"/>
    </mc:Choice>
    <mc:Fallback xmlns="">
      <p:transition spd="slow" advTm="7634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BCEF1-829C-4FE8-AE02-A2F14DA1E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146E09-CC0F-4A13-BB02-9D9064848A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129885"/>
            <a:ext cx="4398819" cy="32991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A3A567-4FFB-4B02-8694-8EDE016C62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7" y="3556563"/>
            <a:ext cx="4398819" cy="280424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2F9FC1-F163-490F-BFC2-F4B32CAF28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607" t="31024" r="48497" b="27106"/>
          <a:stretch/>
        </p:blipFill>
        <p:spPr>
          <a:xfrm>
            <a:off x="5969794" y="142273"/>
            <a:ext cx="5288756" cy="32867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C1DF16-AEE4-407C-B84E-0DA0319F2F08}"/>
              </a:ext>
            </a:extLst>
          </p:cNvPr>
          <p:cNvSpPr txBox="1"/>
          <p:nvPr/>
        </p:nvSpPr>
        <p:spPr>
          <a:xfrm>
            <a:off x="2396076" y="6488373"/>
            <a:ext cx="5681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Photo credits: NASA, IBMP, United States Antarctica Program</a:t>
            </a:r>
          </a:p>
        </p:txBody>
      </p:sp>
      <p:pic>
        <p:nvPicPr>
          <p:cNvPr id="9" name="Picture 8" descr="A picture containing outdoor, nature, mountain&#10;&#10;Description automatically generated">
            <a:extLst>
              <a:ext uri="{FF2B5EF4-FFF2-40B4-BE49-F238E27FC236}">
                <a16:creationId xmlns:a16="http://schemas.microsoft.com/office/drawing/2014/main" id="{52F4C976-4202-4D14-A4CA-6519CB1395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4" b="30726"/>
          <a:stretch/>
        </p:blipFill>
        <p:spPr>
          <a:xfrm>
            <a:off x="5956407" y="3556563"/>
            <a:ext cx="5302143" cy="2804247"/>
          </a:xfrm>
          <a:prstGeom prst="rect">
            <a:avLst/>
          </a:prstGeom>
        </p:spPr>
      </p:pic>
      <p:pic>
        <p:nvPicPr>
          <p:cNvPr id="12" name="Picture 11" descr="NASA insigniaCMYK">
            <a:extLst>
              <a:ext uri="{FF2B5EF4-FFF2-40B4-BE49-F238E27FC236}">
                <a16:creationId xmlns:a16="http://schemas.microsoft.com/office/drawing/2014/main" id="{505CDD9C-9E0E-492E-B79D-0B4FFBC5C8D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ltGray">
          <a:xfrm>
            <a:off x="10937875" y="233363"/>
            <a:ext cx="111125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695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401"/>
    </mc:Choice>
    <mc:Fallback xmlns="">
      <p:transition spd="slow" advTm="2540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NASA insigniaCMYK">
            <a:extLst>
              <a:ext uri="{FF2B5EF4-FFF2-40B4-BE49-F238E27FC236}">
                <a16:creationId xmlns:a16="http://schemas.microsoft.com/office/drawing/2014/main" id="{85B6F6A4-4507-47F2-B3FE-131413DBD3E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ltGray">
          <a:xfrm>
            <a:off x="10937875" y="233363"/>
            <a:ext cx="111125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500D5F4-D26C-431B-9F9D-154DE3AED49C}"/>
              </a:ext>
            </a:extLst>
          </p:cNvPr>
          <p:cNvSpPr txBox="1"/>
          <p:nvPr/>
        </p:nvSpPr>
        <p:spPr>
          <a:xfrm>
            <a:off x="3213357" y="283276"/>
            <a:ext cx="5765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ROBoT</a:t>
            </a:r>
            <a:r>
              <a:rPr lang="en-US" b="1" dirty="0"/>
              <a:t>-r, Operationally Relevant Performance Over Time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38A772-A17C-47E4-BC35-7A2E67BFB309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5"/>
          <a:stretch/>
        </p:blipFill>
        <p:spPr bwMode="auto">
          <a:xfrm>
            <a:off x="1230817" y="792019"/>
            <a:ext cx="9730366" cy="58326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3212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41"/>
    </mc:Choice>
    <mc:Fallback xmlns="">
      <p:transition spd="slow" advTm="1404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6500D5F4-D26C-431B-9F9D-154DE3AED49C}"/>
              </a:ext>
            </a:extLst>
          </p:cNvPr>
          <p:cNvSpPr txBox="1"/>
          <p:nvPr/>
        </p:nvSpPr>
        <p:spPr>
          <a:xfrm>
            <a:off x="3213357" y="283276"/>
            <a:ext cx="5765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ROBoT</a:t>
            </a:r>
            <a:r>
              <a:rPr lang="en-US" b="1" dirty="0"/>
              <a:t>-r, Operationally Relevant Performance Over Time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24B85E-4215-4219-BC3A-CA3787FF5E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73"/>
          <a:stretch/>
        </p:blipFill>
        <p:spPr>
          <a:xfrm>
            <a:off x="1351478" y="905164"/>
            <a:ext cx="10163740" cy="5669560"/>
          </a:xfrm>
          <a:prstGeom prst="rect">
            <a:avLst/>
          </a:prstGeom>
        </p:spPr>
      </p:pic>
      <p:pic>
        <p:nvPicPr>
          <p:cNvPr id="4" name="Picture 11" descr="NASA insigniaCMYK">
            <a:extLst>
              <a:ext uri="{FF2B5EF4-FFF2-40B4-BE49-F238E27FC236}">
                <a16:creationId xmlns:a16="http://schemas.microsoft.com/office/drawing/2014/main" id="{85B6F6A4-4507-47F2-B3FE-131413DBD3E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ltGray">
          <a:xfrm>
            <a:off x="10937875" y="233363"/>
            <a:ext cx="111125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701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41"/>
    </mc:Choice>
    <mc:Fallback xmlns="">
      <p:transition spd="slow" advTm="1404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NASA insigniaCMYK">
            <a:extLst>
              <a:ext uri="{FF2B5EF4-FFF2-40B4-BE49-F238E27FC236}">
                <a16:creationId xmlns:a16="http://schemas.microsoft.com/office/drawing/2014/main" id="{12B1BDEB-24A2-40B8-BBCC-B682F367849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ltGray">
          <a:xfrm>
            <a:off x="10937875" y="233363"/>
            <a:ext cx="111125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FBABC06-0376-44FB-81D2-4A09FE0CE655}"/>
              </a:ext>
            </a:extLst>
          </p:cNvPr>
          <p:cNvSpPr txBox="1"/>
          <p:nvPr/>
        </p:nvSpPr>
        <p:spPr>
          <a:xfrm>
            <a:off x="207530" y="6364926"/>
            <a:ext cx="116230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Expedition 51 Flight Engineer Thomas </a:t>
            </a:r>
            <a:r>
              <a:rPr lang="en-US" sz="1600" dirty="0" err="1"/>
              <a:t>Pesquet</a:t>
            </a:r>
            <a:r>
              <a:rPr lang="en-US" sz="1600" dirty="0"/>
              <a:t> and Commander Peggy Whitson use </a:t>
            </a:r>
            <a:r>
              <a:rPr lang="en-US" sz="1600" dirty="0" err="1"/>
              <a:t>ROBoT</a:t>
            </a:r>
            <a:r>
              <a:rPr lang="en-US" sz="1600" dirty="0"/>
              <a:t> aboard the ISS.</a:t>
            </a:r>
            <a:endParaRPr lang="en-US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0836D5-C690-4480-A1A3-B5ABDA2938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404" y="0"/>
            <a:ext cx="9235192" cy="61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2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345"/>
    </mc:Choice>
    <mc:Fallback xmlns="">
      <p:transition spd="slow" advTm="76345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4DEFB28E99D46BCF2AA7043653187" ma:contentTypeVersion="11" ma:contentTypeDescription="Create a new document." ma:contentTypeScope="" ma:versionID="8943621adcbaf00a9f34723ff0a414fc">
  <xsd:schema xmlns:xsd="http://www.w3.org/2001/XMLSchema" xmlns:xs="http://www.w3.org/2001/XMLSchema" xmlns:p="http://schemas.microsoft.com/office/2006/metadata/properties" xmlns:ns3="de520f88-dcf9-4ad4-a58f-63d9e42e4ceb" xmlns:ns4="3d268ad2-432f-4db7-98ae-2341e14a621d" targetNamespace="http://schemas.microsoft.com/office/2006/metadata/properties" ma:root="true" ma:fieldsID="d5261cfc9fad9c93e2981e4a61e010de" ns3:_="" ns4:_="">
    <xsd:import namespace="de520f88-dcf9-4ad4-a58f-63d9e42e4ceb"/>
    <xsd:import namespace="3d268ad2-432f-4db7-98ae-2341e14a621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520f88-dcf9-4ad4-a58f-63d9e42e4c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268ad2-432f-4db7-98ae-2341e14a621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7DF608-BA09-47CE-A1E7-9AF3822518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520f88-dcf9-4ad4-a58f-63d9e42e4ceb"/>
    <ds:schemaRef ds:uri="3d268ad2-432f-4db7-98ae-2341e14a62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D11046-B899-46C1-A46F-0CD0E186EE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EC5B5C-90ED-4782-AF2E-A1C388FAD19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6909</TotalTime>
  <Words>149</Words>
  <Application>Microsoft Office PowerPoint</Application>
  <PresentationFormat>Widescreen</PresentationFormat>
  <Paragraphs>23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Behavioral Health &amp; Performance Lab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Bell, Suzanne T. (JSC-SK311)</dc:creator>
  <cp:lastModifiedBy>Bell, Suzanne T. (JSC-SK311)</cp:lastModifiedBy>
  <cp:revision>20</cp:revision>
  <dcterms:created xsi:type="dcterms:W3CDTF">2021-03-23T15:38:33Z</dcterms:created>
  <dcterms:modified xsi:type="dcterms:W3CDTF">2021-11-16T23:41:15Z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0x0101007634DEFB28E99D46BCF2AA7043653187</vt:lpwstr>
  </property>
</Properties>
</file>