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5"/>
  </p:notesMasterIdLst>
  <p:sldIdLst>
    <p:sldId id="328" r:id="rId5"/>
    <p:sldId id="269" r:id="rId6"/>
    <p:sldId id="311" r:id="rId7"/>
    <p:sldId id="321" r:id="rId8"/>
    <p:sldId id="304" r:id="rId9"/>
    <p:sldId id="322" r:id="rId10"/>
    <p:sldId id="305" r:id="rId11"/>
    <p:sldId id="319" r:id="rId12"/>
    <p:sldId id="327" r:id="rId13"/>
    <p:sldId id="314" r:id="rId14"/>
    <p:sldId id="315" r:id="rId15"/>
    <p:sldId id="316" r:id="rId16"/>
    <p:sldId id="313" r:id="rId17"/>
    <p:sldId id="320" r:id="rId18"/>
    <p:sldId id="310" r:id="rId19"/>
    <p:sldId id="317" r:id="rId20"/>
    <p:sldId id="326" r:id="rId21"/>
    <p:sldId id="318" r:id="rId22"/>
    <p:sldId id="324" r:id="rId23"/>
    <p:sldId id="32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ebler, William J. (LARC-D321)" initials="DWJ(" lastIdx="1" clrIdx="0">
    <p:extLst>
      <p:ext uri="{19B8F6BF-5375-455C-9EA6-DF929625EA0E}">
        <p15:presenceInfo xmlns:p15="http://schemas.microsoft.com/office/powerpoint/2012/main" userId="S-1-5-21-330711430-3775241029-4075259233-777162" providerId="AD"/>
      </p:ext>
    </p:extLst>
  </p:cmAuthor>
  <p:cmAuthor id="2" name="Cabell, Randolph H. (LARC-D321)" initials="CRH(" lastIdx="1" clrIdx="1">
    <p:extLst>
      <p:ext uri="{19B8F6BF-5375-455C-9EA6-DF929625EA0E}">
        <p15:presenceInfo xmlns:p15="http://schemas.microsoft.com/office/powerpoint/2012/main" userId="S::rcabell@ndc.nasa.gov::513f5e3d-dadf-4425-9809-7016b34a98ed" providerId="AD"/>
      </p:ext>
    </p:extLst>
  </p:cmAuthor>
  <p:cmAuthor id="3" name="Doebler, William J. (LARC-D321)" initials="DWJ( [2]" lastIdx="2" clrIdx="2">
    <p:extLst>
      <p:ext uri="{19B8F6BF-5375-455C-9EA6-DF929625EA0E}">
        <p15:presenceInfo xmlns:p15="http://schemas.microsoft.com/office/powerpoint/2012/main" userId="S::wdoebler@ndc.nasa.gov::2f86e9e9-6061-467c-a4c7-48df9c957f91" providerId="AD"/>
      </p:ext>
    </p:extLst>
  </p:cmAuthor>
  <p:cmAuthor id="4" name="Ballard, Kathryn (LARC-D209)" initials="B(" lastIdx="2" clrIdx="3">
    <p:extLst>
      <p:ext uri="{19B8F6BF-5375-455C-9EA6-DF929625EA0E}">
        <p15:presenceInfo xmlns:p15="http://schemas.microsoft.com/office/powerpoint/2012/main" userId="S::kmballar@ndc.nasa.gov::0a4044e3-30c2-4351-bef5-8509bc54618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2206"/>
    <a:srgbClr val="2D4979"/>
    <a:srgbClr val="F0BBB2"/>
    <a:srgbClr val="C0C9D6"/>
    <a:srgbClr val="D5DBE4"/>
    <a:srgbClr val="F5D3CD"/>
    <a:srgbClr val="E7E7E9"/>
    <a:srgbClr val="DADCE2"/>
    <a:srgbClr val="E9E9EB"/>
    <a:srgbClr val="DECB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A9F13C-204C-4D23-A038-C348D4320695}" v="1759" dt="2021-11-09T19:20:22.0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385" autoAdjust="0"/>
    <p:restoredTop sz="93970" autoAdjust="0"/>
  </p:normalViewPr>
  <p:slideViewPr>
    <p:cSldViewPr snapToGrid="0">
      <p:cViewPr varScale="1">
        <p:scale>
          <a:sx n="80" d="100"/>
          <a:sy n="80" d="100"/>
        </p:scale>
        <p:origin x="25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ughn, Aaron B. (LARC-D321)" userId="S::abvaughn@ndc.nasa.gov::7618cfeb-e875-4531-a34d-23c3964a8e26" providerId="AD" clId="Web-{C8912CD4-AC8E-EE38-60EA-42D041AEC403}"/>
    <pc:docChg chg="modSld">
      <pc:chgData name="Vaughn, Aaron B. (LARC-D321)" userId="S::abvaughn@ndc.nasa.gov::7618cfeb-e875-4531-a34d-23c3964a8e26" providerId="AD" clId="Web-{C8912CD4-AC8E-EE38-60EA-42D041AEC403}" dt="2021-11-05T19:31:50.488" v="15" actId="20577"/>
      <pc:docMkLst>
        <pc:docMk/>
      </pc:docMkLst>
      <pc:sldChg chg="modSp delCm">
        <pc:chgData name="Vaughn, Aaron B. (LARC-D321)" userId="S::abvaughn@ndc.nasa.gov::7618cfeb-e875-4531-a34d-23c3964a8e26" providerId="AD" clId="Web-{C8912CD4-AC8E-EE38-60EA-42D041AEC403}" dt="2021-11-05T19:31:50.488" v="15" actId="20577"/>
        <pc:sldMkLst>
          <pc:docMk/>
          <pc:sldMk cId="719301484" sldId="304"/>
        </pc:sldMkLst>
        <pc:spChg chg="mod">
          <ac:chgData name="Vaughn, Aaron B. (LARC-D321)" userId="S::abvaughn@ndc.nasa.gov::7618cfeb-e875-4531-a34d-23c3964a8e26" providerId="AD" clId="Web-{C8912CD4-AC8E-EE38-60EA-42D041AEC403}" dt="2021-11-05T19:31:50.488" v="15" actId="20577"/>
          <ac:spMkLst>
            <pc:docMk/>
            <pc:sldMk cId="719301484" sldId="304"/>
            <ac:spMk id="2" creationId="{33A6F0A2-5528-488C-85F7-0F9DF2D9617D}"/>
          </ac:spMkLst>
        </pc:spChg>
      </pc:sldChg>
    </pc:docChg>
  </pc:docChgLst>
  <pc:docChgLst>
    <pc:chgData name="Doebler, William J. (LARC-D321)" userId="2f86e9e9-6061-467c-a4c7-48df9c957f91" providerId="ADAL" clId="{CA1BAD2D-A72F-4F1B-8786-D2947CBA4151}"/>
    <pc:docChg chg="custSel modSld">
      <pc:chgData name="Doebler, William J. (LARC-D321)" userId="2f86e9e9-6061-467c-a4c7-48df9c957f91" providerId="ADAL" clId="{CA1BAD2D-A72F-4F1B-8786-D2947CBA4151}" dt="2021-11-05T18:58:14.141" v="5"/>
      <pc:docMkLst>
        <pc:docMk/>
      </pc:docMkLst>
      <pc:sldChg chg="addCm modCm">
        <pc:chgData name="Doebler, William J. (LARC-D321)" userId="2f86e9e9-6061-467c-a4c7-48df9c957f91" providerId="ADAL" clId="{CA1BAD2D-A72F-4F1B-8786-D2947CBA4151}" dt="2021-11-05T18:58:14.141" v="5"/>
        <pc:sldMkLst>
          <pc:docMk/>
          <pc:sldMk cId="719301484" sldId="304"/>
        </pc:sldMkLst>
      </pc:sldChg>
      <pc:sldChg chg="addCm modCm">
        <pc:chgData name="Doebler, William J. (LARC-D321)" userId="2f86e9e9-6061-467c-a4c7-48df9c957f91" providerId="ADAL" clId="{CA1BAD2D-A72F-4F1B-8786-D2947CBA4151}" dt="2021-11-05T18:57:02.055" v="2"/>
        <pc:sldMkLst>
          <pc:docMk/>
          <pc:sldMk cId="1689335340" sldId="310"/>
        </pc:sldMkLst>
      </pc:sldChg>
    </pc:docChg>
  </pc:docChgLst>
  <pc:docChgLst>
    <pc:chgData name="Ballard, Kathryn (LARC-D209)" userId="S::kmballar@ndc.nasa.gov::0a4044e3-30c2-4351-bef5-8509bc54618b" providerId="AD" clId="Web-{5DFDAA98-B7E4-8CD2-8D67-0CD22D4DDF21}"/>
    <pc:docChg chg="modSld">
      <pc:chgData name="Ballard, Kathryn (LARC-D209)" userId="S::kmballar@ndc.nasa.gov::0a4044e3-30c2-4351-bef5-8509bc54618b" providerId="AD" clId="Web-{5DFDAA98-B7E4-8CD2-8D67-0CD22D4DDF21}" dt="2021-11-08T18:42:20.473" v="4"/>
      <pc:docMkLst>
        <pc:docMk/>
      </pc:docMkLst>
      <pc:sldChg chg="modSp addCm">
        <pc:chgData name="Ballard, Kathryn (LARC-D209)" userId="S::kmballar@ndc.nasa.gov::0a4044e3-30c2-4351-bef5-8509bc54618b" providerId="AD" clId="Web-{5DFDAA98-B7E4-8CD2-8D67-0CD22D4DDF21}" dt="2021-11-08T18:20:34.836" v="3"/>
        <pc:sldMkLst>
          <pc:docMk/>
          <pc:sldMk cId="2504527768" sldId="311"/>
        </pc:sldMkLst>
        <pc:spChg chg="mod">
          <ac:chgData name="Ballard, Kathryn (LARC-D209)" userId="S::kmballar@ndc.nasa.gov::0a4044e3-30c2-4351-bef5-8509bc54618b" providerId="AD" clId="Web-{5DFDAA98-B7E4-8CD2-8D67-0CD22D4DDF21}" dt="2021-11-08T18:19:11.491" v="2" actId="20577"/>
          <ac:spMkLst>
            <pc:docMk/>
            <pc:sldMk cId="2504527768" sldId="311"/>
            <ac:spMk id="2" creationId="{FD00DDB7-599C-4C6E-8FA5-380B0211DF56}"/>
          </ac:spMkLst>
        </pc:spChg>
      </pc:sldChg>
      <pc:sldChg chg="addCm">
        <pc:chgData name="Ballard, Kathryn (LARC-D209)" userId="S::kmballar@ndc.nasa.gov::0a4044e3-30c2-4351-bef5-8509bc54618b" providerId="AD" clId="Web-{5DFDAA98-B7E4-8CD2-8D67-0CD22D4DDF21}" dt="2021-11-08T18:42:20.473" v="4"/>
        <pc:sldMkLst>
          <pc:docMk/>
          <pc:sldMk cId="2929356118" sldId="327"/>
        </pc:sldMkLst>
      </pc:sldChg>
    </pc:docChg>
  </pc:docChgLst>
  <pc:docChgLst>
    <pc:chgData name="Vaughn, Aaron B. (LARC-D321)" userId="7618cfeb-e875-4531-a34d-23c3964a8e26" providerId="ADAL" clId="{BCA9F13C-204C-4D23-A038-C348D4320695}"/>
    <pc:docChg chg="undo redo custSel addSld delSld modSld sldOrd">
      <pc:chgData name="Vaughn, Aaron B. (LARC-D321)" userId="7618cfeb-e875-4531-a34d-23c3964a8e26" providerId="ADAL" clId="{BCA9F13C-204C-4D23-A038-C348D4320695}" dt="2021-11-09T19:21:11.723" v="25917" actId="14100"/>
      <pc:docMkLst>
        <pc:docMk/>
      </pc:docMkLst>
      <pc:sldChg chg="delSp modSp mod">
        <pc:chgData name="Vaughn, Aaron B. (LARC-D321)" userId="7618cfeb-e875-4531-a34d-23c3964a8e26" providerId="ADAL" clId="{BCA9F13C-204C-4D23-A038-C348D4320695}" dt="2021-11-05T17:32:27.295" v="19474" actId="20577"/>
        <pc:sldMkLst>
          <pc:docMk/>
          <pc:sldMk cId="2627909013" sldId="269"/>
        </pc:sldMkLst>
        <pc:spChg chg="mod">
          <ac:chgData name="Vaughn, Aaron B. (LARC-D321)" userId="7618cfeb-e875-4531-a34d-23c3964a8e26" providerId="ADAL" clId="{BCA9F13C-204C-4D23-A038-C348D4320695}" dt="2021-11-05T17:31:28.080" v="19442" actId="1076"/>
          <ac:spMkLst>
            <pc:docMk/>
            <pc:sldMk cId="2627909013" sldId="269"/>
            <ac:spMk id="2" creationId="{00000000-0000-0000-0000-000000000000}"/>
          </ac:spMkLst>
        </pc:spChg>
        <pc:spChg chg="mod">
          <ac:chgData name="Vaughn, Aaron B. (LARC-D321)" userId="7618cfeb-e875-4531-a34d-23c3964a8e26" providerId="ADAL" clId="{BCA9F13C-204C-4D23-A038-C348D4320695}" dt="2021-11-05T17:32:27.295" v="19474" actId="20577"/>
          <ac:spMkLst>
            <pc:docMk/>
            <pc:sldMk cId="2627909013" sldId="269"/>
            <ac:spMk id="3" creationId="{00000000-0000-0000-0000-000000000000}"/>
          </ac:spMkLst>
        </pc:spChg>
        <pc:spChg chg="del">
          <ac:chgData name="Vaughn, Aaron B. (LARC-D321)" userId="7618cfeb-e875-4531-a34d-23c3964a8e26" providerId="ADAL" clId="{BCA9F13C-204C-4D23-A038-C348D4320695}" dt="2021-10-08T15:23:05.517" v="636" actId="478"/>
          <ac:spMkLst>
            <pc:docMk/>
            <pc:sldMk cId="2627909013" sldId="269"/>
            <ac:spMk id="4" creationId="{00000000-0000-0000-0000-000000000000}"/>
          </ac:spMkLst>
        </pc:spChg>
      </pc:sldChg>
      <pc:sldChg chg="modSp del mod">
        <pc:chgData name="Vaughn, Aaron B. (LARC-D321)" userId="7618cfeb-e875-4531-a34d-23c3964a8e26" providerId="ADAL" clId="{BCA9F13C-204C-4D23-A038-C348D4320695}" dt="2021-10-29T18:20:25.584" v="9656" actId="2696"/>
        <pc:sldMkLst>
          <pc:docMk/>
          <pc:sldMk cId="1025014211" sldId="301"/>
        </pc:sldMkLst>
        <pc:spChg chg="mod">
          <ac:chgData name="Vaughn, Aaron B. (LARC-D321)" userId="7618cfeb-e875-4531-a34d-23c3964a8e26" providerId="ADAL" clId="{BCA9F13C-204C-4D23-A038-C348D4320695}" dt="2021-10-29T18:20:09.874" v="9655" actId="21"/>
          <ac:spMkLst>
            <pc:docMk/>
            <pc:sldMk cId="1025014211" sldId="301"/>
            <ac:spMk id="2" creationId="{00000000-0000-0000-0000-000000000000}"/>
          </ac:spMkLst>
        </pc:spChg>
      </pc:sldChg>
      <pc:sldChg chg="modSp del mod">
        <pc:chgData name="Vaughn, Aaron B. (LARC-D321)" userId="7618cfeb-e875-4531-a34d-23c3964a8e26" providerId="ADAL" clId="{BCA9F13C-204C-4D23-A038-C348D4320695}" dt="2021-10-08T17:36:17.543" v="981" actId="47"/>
        <pc:sldMkLst>
          <pc:docMk/>
          <pc:sldMk cId="3242304420" sldId="302"/>
        </pc:sldMkLst>
        <pc:spChg chg="mod">
          <ac:chgData name="Vaughn, Aaron B. (LARC-D321)" userId="7618cfeb-e875-4531-a34d-23c3964a8e26" providerId="ADAL" clId="{BCA9F13C-204C-4D23-A038-C348D4320695}" dt="2021-09-24T14:18:30.822" v="92" actId="20577"/>
          <ac:spMkLst>
            <pc:docMk/>
            <pc:sldMk cId="3242304420" sldId="302"/>
            <ac:spMk id="2" creationId="{D05EF904-063A-4F25-BAB0-CF63FBB6A239}"/>
          </ac:spMkLst>
        </pc:spChg>
        <pc:spChg chg="mod">
          <ac:chgData name="Vaughn, Aaron B. (LARC-D321)" userId="7618cfeb-e875-4531-a34d-23c3964a8e26" providerId="ADAL" clId="{BCA9F13C-204C-4D23-A038-C348D4320695}" dt="2021-09-24T14:18:14.312" v="9" actId="20577"/>
          <ac:spMkLst>
            <pc:docMk/>
            <pc:sldMk cId="3242304420" sldId="302"/>
            <ac:spMk id="3" creationId="{E1FD6FF7-0F4E-4EE2-895B-006FBF229F0A}"/>
          </ac:spMkLst>
        </pc:spChg>
      </pc:sldChg>
      <pc:sldChg chg="modSp new del mod">
        <pc:chgData name="Vaughn, Aaron B. (LARC-D321)" userId="7618cfeb-e875-4531-a34d-23c3964a8e26" providerId="ADAL" clId="{BCA9F13C-204C-4D23-A038-C348D4320695}" dt="2021-10-20T18:26:44.781" v="2578" actId="47"/>
        <pc:sldMkLst>
          <pc:docMk/>
          <pc:sldMk cId="3061944709" sldId="303"/>
        </pc:sldMkLst>
        <pc:spChg chg="mod">
          <ac:chgData name="Vaughn, Aaron B. (LARC-D321)" userId="7618cfeb-e875-4531-a34d-23c3964a8e26" providerId="ADAL" clId="{BCA9F13C-204C-4D23-A038-C348D4320695}" dt="2021-09-24T14:19:59.363" v="139" actId="20577"/>
          <ac:spMkLst>
            <pc:docMk/>
            <pc:sldMk cId="3061944709" sldId="303"/>
            <ac:spMk id="3" creationId="{45C5945F-0CF4-4BDC-BF94-5514A4FBC92C}"/>
          </ac:spMkLst>
        </pc:spChg>
      </pc:sldChg>
      <pc:sldChg chg="addSp delSp modSp new mod ord modNotesTx">
        <pc:chgData name="Vaughn, Aaron B. (LARC-D321)" userId="7618cfeb-e875-4531-a34d-23c3964a8e26" providerId="ADAL" clId="{BCA9F13C-204C-4D23-A038-C348D4320695}" dt="2021-11-08T19:38:17.426" v="23770" actId="20577"/>
        <pc:sldMkLst>
          <pc:docMk/>
          <pc:sldMk cId="719301484" sldId="304"/>
        </pc:sldMkLst>
        <pc:spChg chg="mod">
          <ac:chgData name="Vaughn, Aaron B. (LARC-D321)" userId="7618cfeb-e875-4531-a34d-23c3964a8e26" providerId="ADAL" clId="{BCA9F13C-204C-4D23-A038-C348D4320695}" dt="2021-11-02T18:49:08.698" v="15076" actId="113"/>
          <ac:spMkLst>
            <pc:docMk/>
            <pc:sldMk cId="719301484" sldId="304"/>
            <ac:spMk id="2" creationId="{33A6F0A2-5528-488C-85F7-0F9DF2D9617D}"/>
          </ac:spMkLst>
        </pc:spChg>
        <pc:spChg chg="mod">
          <ac:chgData name="Vaughn, Aaron B. (LARC-D321)" userId="7618cfeb-e875-4531-a34d-23c3964a8e26" providerId="ADAL" clId="{BCA9F13C-204C-4D23-A038-C348D4320695}" dt="2021-10-29T18:52:36.507" v="10954" actId="20577"/>
          <ac:spMkLst>
            <pc:docMk/>
            <pc:sldMk cId="719301484" sldId="304"/>
            <ac:spMk id="3" creationId="{78D298F8-9121-4390-853A-980F513A934A}"/>
          </ac:spMkLst>
        </pc:spChg>
        <pc:spChg chg="add del mod">
          <ac:chgData name="Vaughn, Aaron B. (LARC-D321)" userId="7618cfeb-e875-4531-a34d-23c3964a8e26" providerId="ADAL" clId="{BCA9F13C-204C-4D23-A038-C348D4320695}" dt="2021-10-29T18:55:48.080" v="11321" actId="21"/>
          <ac:spMkLst>
            <pc:docMk/>
            <pc:sldMk cId="719301484" sldId="304"/>
            <ac:spMk id="4" creationId="{BA1A92BF-9905-4D3B-ACD3-7D8E27E87BA7}"/>
          </ac:spMkLst>
        </pc:spChg>
        <pc:spChg chg="add del mod">
          <ac:chgData name="Vaughn, Aaron B. (LARC-D321)" userId="7618cfeb-e875-4531-a34d-23c3964a8e26" providerId="ADAL" clId="{BCA9F13C-204C-4D23-A038-C348D4320695}" dt="2021-10-29T18:55:48.080" v="11321" actId="21"/>
          <ac:spMkLst>
            <pc:docMk/>
            <pc:sldMk cId="719301484" sldId="304"/>
            <ac:spMk id="5" creationId="{F48D453A-6BBC-436B-A28B-B7FC44F3EBE5}"/>
          </ac:spMkLst>
        </pc:spChg>
        <pc:spChg chg="add del mod">
          <ac:chgData name="Vaughn, Aaron B. (LARC-D321)" userId="7618cfeb-e875-4531-a34d-23c3964a8e26" providerId="ADAL" clId="{BCA9F13C-204C-4D23-A038-C348D4320695}" dt="2021-11-08T19:37:50.517" v="23720"/>
          <ac:spMkLst>
            <pc:docMk/>
            <pc:sldMk cId="719301484" sldId="304"/>
            <ac:spMk id="6" creationId="{ABA285C1-B9A5-4AA5-AB12-C3BBD85AF7C6}"/>
          </ac:spMkLst>
        </pc:spChg>
        <pc:spChg chg="add del mod">
          <ac:chgData name="Vaughn, Aaron B. (LARC-D321)" userId="7618cfeb-e875-4531-a34d-23c3964a8e26" providerId="ADAL" clId="{BCA9F13C-204C-4D23-A038-C348D4320695}" dt="2021-10-29T18:59:09.733" v="11615" actId="478"/>
          <ac:spMkLst>
            <pc:docMk/>
            <pc:sldMk cId="719301484" sldId="304"/>
            <ac:spMk id="6" creationId="{C5E94629-EB27-45D8-881F-E55C72092826}"/>
          </ac:spMkLst>
        </pc:spChg>
        <pc:spChg chg="add del mod">
          <ac:chgData name="Vaughn, Aaron B. (LARC-D321)" userId="7618cfeb-e875-4531-a34d-23c3964a8e26" providerId="ADAL" clId="{BCA9F13C-204C-4D23-A038-C348D4320695}" dt="2021-10-29T18:59:06.213" v="11614" actId="478"/>
          <ac:spMkLst>
            <pc:docMk/>
            <pc:sldMk cId="719301484" sldId="304"/>
            <ac:spMk id="7" creationId="{A1197A0C-5D19-4FD5-BFFB-259AB2D18EBE}"/>
          </ac:spMkLst>
        </pc:spChg>
        <pc:graphicFrameChg chg="add del mod modGraphic">
          <ac:chgData name="Vaughn, Aaron B. (LARC-D321)" userId="7618cfeb-e875-4531-a34d-23c3964a8e26" providerId="ADAL" clId="{BCA9F13C-204C-4D23-A038-C348D4320695}" dt="2021-10-29T19:17:04.416" v="11633" actId="21"/>
          <ac:graphicFrameMkLst>
            <pc:docMk/>
            <pc:sldMk cId="719301484" sldId="304"/>
            <ac:graphicFrameMk id="8" creationId="{7C172B6E-DCAC-4EC5-A349-FD005250073B}"/>
          </ac:graphicFrameMkLst>
        </pc:graphicFrameChg>
        <pc:graphicFrameChg chg="add mod modGraphic">
          <ac:chgData name="Vaughn, Aaron B. (LARC-D321)" userId="7618cfeb-e875-4531-a34d-23c3964a8e26" providerId="ADAL" clId="{BCA9F13C-204C-4D23-A038-C348D4320695}" dt="2021-11-02T18:48:37.609" v="15074" actId="1076"/>
          <ac:graphicFrameMkLst>
            <pc:docMk/>
            <pc:sldMk cId="719301484" sldId="304"/>
            <ac:graphicFrameMk id="9" creationId="{9BC74F18-7B1D-47A3-B3E0-74CDCE9FE552}"/>
          </ac:graphicFrameMkLst>
        </pc:graphicFrameChg>
        <pc:picChg chg="add mod modCrop">
          <ac:chgData name="Vaughn, Aaron B. (LARC-D321)" userId="7618cfeb-e875-4531-a34d-23c3964a8e26" providerId="ADAL" clId="{BCA9F13C-204C-4D23-A038-C348D4320695}" dt="2021-11-02T18:46:53.284" v="15024" actId="14100"/>
          <ac:picMkLst>
            <pc:docMk/>
            <pc:sldMk cId="719301484" sldId="304"/>
            <ac:picMk id="5" creationId="{2840617C-F24D-4763-B9B2-54636736849A}"/>
          </ac:picMkLst>
        </pc:picChg>
        <pc:picChg chg="add del mod">
          <ac:chgData name="Vaughn, Aaron B. (LARC-D321)" userId="7618cfeb-e875-4531-a34d-23c3964a8e26" providerId="ADAL" clId="{BCA9F13C-204C-4D23-A038-C348D4320695}" dt="2021-11-02T18:46:37.557" v="15018" actId="478"/>
          <ac:picMkLst>
            <pc:docMk/>
            <pc:sldMk cId="719301484" sldId="304"/>
            <ac:picMk id="10" creationId="{24F60B96-CC77-4FB5-8600-011F75A38FBD}"/>
          </ac:picMkLst>
        </pc:picChg>
      </pc:sldChg>
      <pc:sldChg chg="addSp delSp modSp new mod">
        <pc:chgData name="Vaughn, Aaron B. (LARC-D321)" userId="7618cfeb-e875-4531-a34d-23c3964a8e26" providerId="ADAL" clId="{BCA9F13C-204C-4D23-A038-C348D4320695}" dt="2021-11-05T17:06:11.426" v="19436"/>
        <pc:sldMkLst>
          <pc:docMk/>
          <pc:sldMk cId="3498346330" sldId="305"/>
        </pc:sldMkLst>
        <pc:spChg chg="mod">
          <ac:chgData name="Vaughn, Aaron B. (LARC-D321)" userId="7618cfeb-e875-4531-a34d-23c3964a8e26" providerId="ADAL" clId="{BCA9F13C-204C-4D23-A038-C348D4320695}" dt="2021-11-03T14:02:47.024" v="18322" actId="403"/>
          <ac:spMkLst>
            <pc:docMk/>
            <pc:sldMk cId="3498346330" sldId="305"/>
            <ac:spMk id="2" creationId="{ADFABEF5-5697-4902-8A24-64AD8D9C8652}"/>
          </ac:spMkLst>
        </pc:spChg>
        <pc:spChg chg="mod">
          <ac:chgData name="Vaughn, Aaron B. (LARC-D321)" userId="7618cfeb-e875-4531-a34d-23c3964a8e26" providerId="ADAL" clId="{BCA9F13C-204C-4D23-A038-C348D4320695}" dt="2021-11-02T18:44:53.740" v="15010" actId="20577"/>
          <ac:spMkLst>
            <pc:docMk/>
            <pc:sldMk cId="3498346330" sldId="305"/>
            <ac:spMk id="3" creationId="{CA08BD2B-C149-41C4-9178-B3D9D2335098}"/>
          </ac:spMkLst>
        </pc:spChg>
        <pc:spChg chg="add del mod">
          <ac:chgData name="Vaughn, Aaron B. (LARC-D321)" userId="7618cfeb-e875-4531-a34d-23c3964a8e26" providerId="ADAL" clId="{BCA9F13C-204C-4D23-A038-C348D4320695}" dt="2021-10-20T18:31:47.193" v="3045"/>
          <ac:spMkLst>
            <pc:docMk/>
            <pc:sldMk cId="3498346330" sldId="305"/>
            <ac:spMk id="4" creationId="{30CF2199-A017-4EFC-AD0E-D639A06C82CD}"/>
          </ac:spMkLst>
        </pc:spChg>
        <pc:spChg chg="add del mod">
          <ac:chgData name="Vaughn, Aaron B. (LARC-D321)" userId="7618cfeb-e875-4531-a34d-23c3964a8e26" providerId="ADAL" clId="{BCA9F13C-204C-4D23-A038-C348D4320695}" dt="2021-10-21T17:37:05.069" v="7403" actId="478"/>
          <ac:spMkLst>
            <pc:docMk/>
            <pc:sldMk cId="3498346330" sldId="305"/>
            <ac:spMk id="5" creationId="{64DD6505-E416-48AF-9DED-7CF68960071C}"/>
          </ac:spMkLst>
        </pc:spChg>
        <pc:spChg chg="add mod">
          <ac:chgData name="Vaughn, Aaron B. (LARC-D321)" userId="7618cfeb-e875-4531-a34d-23c3964a8e26" providerId="ADAL" clId="{BCA9F13C-204C-4D23-A038-C348D4320695}" dt="2021-11-02T18:42:49.904" v="14983" actId="14100"/>
          <ac:spMkLst>
            <pc:docMk/>
            <pc:sldMk cId="3498346330" sldId="305"/>
            <ac:spMk id="8" creationId="{E25413CE-3D64-40D4-9F9B-C6C93F873820}"/>
          </ac:spMkLst>
        </pc:spChg>
        <pc:spChg chg="add mod ord">
          <ac:chgData name="Vaughn, Aaron B. (LARC-D321)" userId="7618cfeb-e875-4531-a34d-23c3964a8e26" providerId="ADAL" clId="{BCA9F13C-204C-4D23-A038-C348D4320695}" dt="2021-11-02T20:17:29.231" v="17449" actId="1076"/>
          <ac:spMkLst>
            <pc:docMk/>
            <pc:sldMk cId="3498346330" sldId="305"/>
            <ac:spMk id="10" creationId="{7897CA90-6648-42A4-8F6E-A475C6F3BD79}"/>
          </ac:spMkLst>
        </pc:spChg>
        <pc:spChg chg="add mod ord">
          <ac:chgData name="Vaughn, Aaron B. (LARC-D321)" userId="7618cfeb-e875-4531-a34d-23c3964a8e26" providerId="ADAL" clId="{BCA9F13C-204C-4D23-A038-C348D4320695}" dt="2021-11-02T18:41:06.230" v="14959" actId="1076"/>
          <ac:spMkLst>
            <pc:docMk/>
            <pc:sldMk cId="3498346330" sldId="305"/>
            <ac:spMk id="11" creationId="{50283DE7-4229-42BD-B12C-E2A6D6748840}"/>
          </ac:spMkLst>
        </pc:spChg>
        <pc:spChg chg="add del mod">
          <ac:chgData name="Vaughn, Aaron B. (LARC-D321)" userId="7618cfeb-e875-4531-a34d-23c3964a8e26" providerId="ADAL" clId="{BCA9F13C-204C-4D23-A038-C348D4320695}" dt="2021-10-21T17:09:59.436" v="7278" actId="478"/>
          <ac:spMkLst>
            <pc:docMk/>
            <pc:sldMk cId="3498346330" sldId="305"/>
            <ac:spMk id="14" creationId="{12682CEF-DE40-4B6B-9239-49789525DB18}"/>
          </ac:spMkLst>
        </pc:spChg>
        <pc:spChg chg="add mod">
          <ac:chgData name="Vaughn, Aaron B. (LARC-D321)" userId="7618cfeb-e875-4531-a34d-23c3964a8e26" providerId="ADAL" clId="{BCA9F13C-204C-4D23-A038-C348D4320695}" dt="2021-11-02T18:42:58.883" v="14985" actId="1076"/>
          <ac:spMkLst>
            <pc:docMk/>
            <pc:sldMk cId="3498346330" sldId="305"/>
            <ac:spMk id="15" creationId="{1E79C079-59A3-414F-AE3D-690CB5681075}"/>
          </ac:spMkLst>
        </pc:spChg>
        <pc:spChg chg="add del mod">
          <ac:chgData name="Vaughn, Aaron B. (LARC-D321)" userId="7618cfeb-e875-4531-a34d-23c3964a8e26" providerId="ADAL" clId="{BCA9F13C-204C-4D23-A038-C348D4320695}" dt="2021-10-21T17:09:56.684" v="7276" actId="478"/>
          <ac:spMkLst>
            <pc:docMk/>
            <pc:sldMk cId="3498346330" sldId="305"/>
            <ac:spMk id="15" creationId="{8DC731EC-98DA-44D8-9DBA-2A18125B35CD}"/>
          </ac:spMkLst>
        </pc:spChg>
        <pc:spChg chg="add mod">
          <ac:chgData name="Vaughn, Aaron B. (LARC-D321)" userId="7618cfeb-e875-4531-a34d-23c3964a8e26" providerId="ADAL" clId="{BCA9F13C-204C-4D23-A038-C348D4320695}" dt="2021-11-02T18:44:29.137" v="15009" actId="1076"/>
          <ac:spMkLst>
            <pc:docMk/>
            <pc:sldMk cId="3498346330" sldId="305"/>
            <ac:spMk id="16" creationId="{E85E8F37-9944-4261-BE90-BF000EA02041}"/>
          </ac:spMkLst>
        </pc:spChg>
        <pc:spChg chg="add mod">
          <ac:chgData name="Vaughn, Aaron B. (LARC-D321)" userId="7618cfeb-e875-4531-a34d-23c3964a8e26" providerId="ADAL" clId="{BCA9F13C-204C-4D23-A038-C348D4320695}" dt="2021-11-02T18:44:20.016" v="15007" actId="1076"/>
          <ac:spMkLst>
            <pc:docMk/>
            <pc:sldMk cId="3498346330" sldId="305"/>
            <ac:spMk id="17" creationId="{EFCF5962-C270-474B-A501-9C126279E544}"/>
          </ac:spMkLst>
        </pc:spChg>
        <pc:spChg chg="add del mod">
          <ac:chgData name="Vaughn, Aaron B. (LARC-D321)" userId="7618cfeb-e875-4531-a34d-23c3964a8e26" providerId="ADAL" clId="{BCA9F13C-204C-4D23-A038-C348D4320695}" dt="2021-11-03T14:03:14.287" v="18335" actId="21"/>
          <ac:spMkLst>
            <pc:docMk/>
            <pc:sldMk cId="3498346330" sldId="305"/>
            <ac:spMk id="18" creationId="{20AE6878-AEE0-42D1-8650-27EE26EB72AE}"/>
          </ac:spMkLst>
        </pc:spChg>
        <pc:picChg chg="add del mod">
          <ac:chgData name="Vaughn, Aaron B. (LARC-D321)" userId="7618cfeb-e875-4531-a34d-23c3964a8e26" providerId="ADAL" clId="{BCA9F13C-204C-4D23-A038-C348D4320695}" dt="2021-11-02T18:39:42.066" v="14892" actId="21"/>
          <ac:picMkLst>
            <pc:docMk/>
            <pc:sldMk cId="3498346330" sldId="305"/>
            <ac:picMk id="5" creationId="{97D09821-8E77-4D6B-A0E8-7B25BBA3D391}"/>
          </ac:picMkLst>
        </pc:picChg>
        <pc:picChg chg="add del mod">
          <ac:chgData name="Vaughn, Aaron B. (LARC-D321)" userId="7618cfeb-e875-4531-a34d-23c3964a8e26" providerId="ADAL" clId="{BCA9F13C-204C-4D23-A038-C348D4320695}" dt="2021-10-21T17:04:35.183" v="7211" actId="478"/>
          <ac:picMkLst>
            <pc:docMk/>
            <pc:sldMk cId="3498346330" sldId="305"/>
            <ac:picMk id="6" creationId="{B30D1FA1-1B59-4CF7-94DA-E654D56F8682}"/>
          </ac:picMkLst>
        </pc:picChg>
        <pc:picChg chg="add del mod">
          <ac:chgData name="Vaughn, Aaron B. (LARC-D321)" userId="7618cfeb-e875-4531-a34d-23c3964a8e26" providerId="ADAL" clId="{BCA9F13C-204C-4D23-A038-C348D4320695}" dt="2021-11-02T18:40:34.169" v="14949" actId="21"/>
          <ac:picMkLst>
            <pc:docMk/>
            <pc:sldMk cId="3498346330" sldId="305"/>
            <ac:picMk id="7" creationId="{3D3CA26E-4E8C-46D8-8015-405DAC3C3C21}"/>
          </ac:picMkLst>
        </pc:picChg>
        <pc:picChg chg="add del mod">
          <ac:chgData name="Vaughn, Aaron B. (LARC-D321)" userId="7618cfeb-e875-4531-a34d-23c3964a8e26" providerId="ADAL" clId="{BCA9F13C-204C-4D23-A038-C348D4320695}" dt="2021-10-21T17:04:36.826" v="7212" actId="478"/>
          <ac:picMkLst>
            <pc:docMk/>
            <pc:sldMk cId="3498346330" sldId="305"/>
            <ac:picMk id="7" creationId="{B8EE5E00-1F81-4695-AE11-3E1FD45A010C}"/>
          </ac:picMkLst>
        </pc:picChg>
        <pc:picChg chg="add del mod">
          <ac:chgData name="Vaughn, Aaron B. (LARC-D321)" userId="7618cfeb-e875-4531-a34d-23c3964a8e26" providerId="ADAL" clId="{BCA9F13C-204C-4D23-A038-C348D4320695}" dt="2021-10-21T17:08:39.276" v="7266" actId="478"/>
          <ac:picMkLst>
            <pc:docMk/>
            <pc:sldMk cId="3498346330" sldId="305"/>
            <ac:picMk id="9" creationId="{C8A797FA-9546-4750-B53D-FFC558A30E34}"/>
          </ac:picMkLst>
        </pc:picChg>
        <pc:picChg chg="add mod">
          <ac:chgData name="Vaughn, Aaron B. (LARC-D321)" userId="7618cfeb-e875-4531-a34d-23c3964a8e26" providerId="ADAL" clId="{BCA9F13C-204C-4D23-A038-C348D4320695}" dt="2021-11-02T18:41:00.270" v="14957" actId="1076"/>
          <ac:picMkLst>
            <pc:docMk/>
            <pc:sldMk cId="3498346330" sldId="305"/>
            <ac:picMk id="12" creationId="{5C7CD052-6840-4926-8566-4DA21FD4685A}"/>
          </ac:picMkLst>
        </pc:picChg>
        <pc:picChg chg="add del mod ord">
          <ac:chgData name="Vaughn, Aaron B. (LARC-D321)" userId="7618cfeb-e875-4531-a34d-23c3964a8e26" providerId="ADAL" clId="{BCA9F13C-204C-4D23-A038-C348D4320695}" dt="2021-11-02T18:40:35.397" v="14950" actId="478"/>
          <ac:picMkLst>
            <pc:docMk/>
            <pc:sldMk cId="3498346330" sldId="305"/>
            <ac:picMk id="13" creationId="{317F7FA7-AF2A-4D09-8AE4-7BC2D8C21F19}"/>
          </ac:picMkLst>
        </pc:picChg>
        <pc:picChg chg="add del mod">
          <ac:chgData name="Vaughn, Aaron B. (LARC-D321)" userId="7618cfeb-e875-4531-a34d-23c3964a8e26" providerId="ADAL" clId="{BCA9F13C-204C-4D23-A038-C348D4320695}" dt="2021-11-02T18:41:53.633" v="14970" actId="21"/>
          <ac:picMkLst>
            <pc:docMk/>
            <pc:sldMk cId="3498346330" sldId="305"/>
            <ac:picMk id="14" creationId="{E0DA6E6E-769E-46C9-915F-A53E6057F634}"/>
          </ac:picMkLst>
        </pc:picChg>
        <pc:picChg chg="add del mod">
          <ac:chgData name="Vaughn, Aaron B. (LARC-D321)" userId="7618cfeb-e875-4531-a34d-23c3964a8e26" providerId="ADAL" clId="{BCA9F13C-204C-4D23-A038-C348D4320695}" dt="2021-10-21T17:36:29.665" v="7390" actId="21"/>
          <ac:picMkLst>
            <pc:docMk/>
            <pc:sldMk cId="3498346330" sldId="305"/>
            <ac:picMk id="17" creationId="{E5A36683-D359-4E2A-AC2E-377BF7D2E716}"/>
          </ac:picMkLst>
        </pc:picChg>
        <pc:picChg chg="add del mod">
          <ac:chgData name="Vaughn, Aaron B. (LARC-D321)" userId="7618cfeb-e875-4531-a34d-23c3964a8e26" providerId="ADAL" clId="{BCA9F13C-204C-4D23-A038-C348D4320695}" dt="2021-10-21T17:36:47.745" v="7397" actId="21"/>
          <ac:picMkLst>
            <pc:docMk/>
            <pc:sldMk cId="3498346330" sldId="305"/>
            <ac:picMk id="18" creationId="{E9EF52F1-43EF-4298-BC02-D710639C7293}"/>
          </ac:picMkLst>
        </pc:picChg>
        <pc:picChg chg="add del mod">
          <ac:chgData name="Vaughn, Aaron B. (LARC-D321)" userId="7618cfeb-e875-4531-a34d-23c3964a8e26" providerId="ADAL" clId="{BCA9F13C-204C-4D23-A038-C348D4320695}" dt="2021-11-05T17:06:11.426" v="19436"/>
          <ac:picMkLst>
            <pc:docMk/>
            <pc:sldMk cId="3498346330" sldId="305"/>
            <ac:picMk id="19" creationId="{A10DFEF5-6A72-418F-85C2-AAE7A294196E}"/>
          </ac:picMkLst>
        </pc:picChg>
        <pc:picChg chg="add del mod">
          <ac:chgData name="Vaughn, Aaron B. (LARC-D321)" userId="7618cfeb-e875-4531-a34d-23c3964a8e26" providerId="ADAL" clId="{BCA9F13C-204C-4D23-A038-C348D4320695}" dt="2021-10-21T17:36:49.551" v="7399" actId="21"/>
          <ac:picMkLst>
            <pc:docMk/>
            <pc:sldMk cId="3498346330" sldId="305"/>
            <ac:picMk id="19" creationId="{BCCBA353-EE44-450A-9169-1522D279B3AD}"/>
          </ac:picMkLst>
        </pc:picChg>
      </pc:sldChg>
      <pc:sldChg chg="addSp modSp new del mod">
        <pc:chgData name="Vaughn, Aaron B. (LARC-D321)" userId="7618cfeb-e875-4531-a34d-23c3964a8e26" providerId="ADAL" clId="{BCA9F13C-204C-4D23-A038-C348D4320695}" dt="2021-10-20T19:52:15.809" v="3317" actId="47"/>
        <pc:sldMkLst>
          <pc:docMk/>
          <pc:sldMk cId="4023894821" sldId="306"/>
        </pc:sldMkLst>
        <pc:spChg chg="mod">
          <ac:chgData name="Vaughn, Aaron B. (LARC-D321)" userId="7618cfeb-e875-4531-a34d-23c3964a8e26" providerId="ADAL" clId="{BCA9F13C-204C-4D23-A038-C348D4320695}" dt="2021-10-19T20:12:32.847" v="1992" actId="20577"/>
          <ac:spMkLst>
            <pc:docMk/>
            <pc:sldMk cId="4023894821" sldId="306"/>
            <ac:spMk id="2" creationId="{FFAC4E87-7786-4142-8E6F-4AEC5985266E}"/>
          </ac:spMkLst>
        </pc:spChg>
        <pc:spChg chg="mod">
          <ac:chgData name="Vaughn, Aaron B. (LARC-D321)" userId="7618cfeb-e875-4531-a34d-23c3964a8e26" providerId="ADAL" clId="{BCA9F13C-204C-4D23-A038-C348D4320695}" dt="2021-09-24T14:20:47.367" v="249" actId="20577"/>
          <ac:spMkLst>
            <pc:docMk/>
            <pc:sldMk cId="4023894821" sldId="306"/>
            <ac:spMk id="3" creationId="{DB658FFB-D7D7-40CF-B524-04527D374436}"/>
          </ac:spMkLst>
        </pc:spChg>
        <pc:spChg chg="add mod">
          <ac:chgData name="Vaughn, Aaron B. (LARC-D321)" userId="7618cfeb-e875-4531-a34d-23c3964a8e26" providerId="ADAL" clId="{BCA9F13C-204C-4D23-A038-C348D4320695}" dt="2021-10-19T20:12:28.425" v="1990" actId="20577"/>
          <ac:spMkLst>
            <pc:docMk/>
            <pc:sldMk cId="4023894821" sldId="306"/>
            <ac:spMk id="4" creationId="{983EE278-ED21-47E1-BEE9-8B8795D2ECE2}"/>
          </ac:spMkLst>
        </pc:spChg>
      </pc:sldChg>
      <pc:sldChg chg="addSp delSp modSp new del mod">
        <pc:chgData name="Vaughn, Aaron B. (LARC-D321)" userId="7618cfeb-e875-4531-a34d-23c3964a8e26" providerId="ADAL" clId="{BCA9F13C-204C-4D23-A038-C348D4320695}" dt="2021-10-20T19:52:19.849" v="3318" actId="47"/>
        <pc:sldMkLst>
          <pc:docMk/>
          <pc:sldMk cId="2996397400" sldId="307"/>
        </pc:sldMkLst>
        <pc:spChg chg="del mod">
          <ac:chgData name="Vaughn, Aaron B. (LARC-D321)" userId="7618cfeb-e875-4531-a34d-23c3964a8e26" providerId="ADAL" clId="{BCA9F13C-204C-4D23-A038-C348D4320695}" dt="2021-09-24T16:49:01.395" v="612" actId="21"/>
          <ac:spMkLst>
            <pc:docMk/>
            <pc:sldMk cId="2996397400" sldId="307"/>
            <ac:spMk id="2" creationId="{0C8B721E-1AE5-4EC9-86A1-401295F49C78}"/>
          </ac:spMkLst>
        </pc:spChg>
        <pc:spChg chg="mod">
          <ac:chgData name="Vaughn, Aaron B. (LARC-D321)" userId="7618cfeb-e875-4531-a34d-23c3964a8e26" providerId="ADAL" clId="{BCA9F13C-204C-4D23-A038-C348D4320695}" dt="2021-09-24T14:23:19.989" v="421" actId="20577"/>
          <ac:spMkLst>
            <pc:docMk/>
            <pc:sldMk cId="2996397400" sldId="307"/>
            <ac:spMk id="3" creationId="{1C081510-9CBD-4E9B-B8D4-4270FFB5C1D0}"/>
          </ac:spMkLst>
        </pc:spChg>
        <pc:spChg chg="add mod">
          <ac:chgData name="Vaughn, Aaron B. (LARC-D321)" userId="7618cfeb-e875-4531-a34d-23c3964a8e26" providerId="ADAL" clId="{BCA9F13C-204C-4D23-A038-C348D4320695}" dt="2021-09-24T16:49:01.395" v="612" actId="21"/>
          <ac:spMkLst>
            <pc:docMk/>
            <pc:sldMk cId="2996397400" sldId="307"/>
            <ac:spMk id="5" creationId="{292D1E49-B590-4CED-8F7D-7118E76B3E2B}"/>
          </ac:spMkLst>
        </pc:spChg>
      </pc:sldChg>
      <pc:sldChg chg="addSp modSp new del mod">
        <pc:chgData name="Vaughn, Aaron B. (LARC-D321)" userId="7618cfeb-e875-4531-a34d-23c3964a8e26" providerId="ADAL" clId="{BCA9F13C-204C-4D23-A038-C348D4320695}" dt="2021-10-20T20:06:50.073" v="5218" actId="47"/>
        <pc:sldMkLst>
          <pc:docMk/>
          <pc:sldMk cId="315340491" sldId="308"/>
        </pc:sldMkLst>
        <pc:spChg chg="mod">
          <ac:chgData name="Vaughn, Aaron B. (LARC-D321)" userId="7618cfeb-e875-4531-a34d-23c3964a8e26" providerId="ADAL" clId="{BCA9F13C-204C-4D23-A038-C348D4320695}" dt="2021-09-24T14:52:08.445" v="458" actId="20577"/>
          <ac:spMkLst>
            <pc:docMk/>
            <pc:sldMk cId="315340491" sldId="308"/>
            <ac:spMk id="3" creationId="{A7335E65-5D91-4704-B411-AC1AA050E17C}"/>
          </ac:spMkLst>
        </pc:spChg>
        <pc:picChg chg="add mod">
          <ac:chgData name="Vaughn, Aaron B. (LARC-D321)" userId="7618cfeb-e875-4531-a34d-23c3964a8e26" providerId="ADAL" clId="{BCA9F13C-204C-4D23-A038-C348D4320695}" dt="2021-09-24T14:52:20.866" v="460" actId="1076"/>
          <ac:picMkLst>
            <pc:docMk/>
            <pc:sldMk cId="315340491" sldId="308"/>
            <ac:picMk id="4" creationId="{42CC1697-448E-4739-952C-06E0E7C13F70}"/>
          </ac:picMkLst>
        </pc:picChg>
        <pc:picChg chg="add mod">
          <ac:chgData name="Vaughn, Aaron B. (LARC-D321)" userId="7618cfeb-e875-4531-a34d-23c3964a8e26" providerId="ADAL" clId="{BCA9F13C-204C-4D23-A038-C348D4320695}" dt="2021-09-24T16:13:56.230" v="462" actId="1076"/>
          <ac:picMkLst>
            <pc:docMk/>
            <pc:sldMk cId="315340491" sldId="308"/>
            <ac:picMk id="5" creationId="{3836CEA8-9351-4FEB-9701-C58BE7CAEE5C}"/>
          </ac:picMkLst>
        </pc:picChg>
      </pc:sldChg>
      <pc:sldChg chg="addSp delSp modSp new del mod">
        <pc:chgData name="Vaughn, Aaron B. (LARC-D321)" userId="7618cfeb-e875-4531-a34d-23c3964a8e26" providerId="ADAL" clId="{BCA9F13C-204C-4D23-A038-C348D4320695}" dt="2021-10-20T20:06:51.627" v="5219" actId="47"/>
        <pc:sldMkLst>
          <pc:docMk/>
          <pc:sldMk cId="1666966666" sldId="309"/>
        </pc:sldMkLst>
        <pc:spChg chg="del">
          <ac:chgData name="Vaughn, Aaron B. (LARC-D321)" userId="7618cfeb-e875-4531-a34d-23c3964a8e26" providerId="ADAL" clId="{BCA9F13C-204C-4D23-A038-C348D4320695}" dt="2021-09-24T16:30:23.086" v="571" actId="21"/>
          <ac:spMkLst>
            <pc:docMk/>
            <pc:sldMk cId="1666966666" sldId="309"/>
            <ac:spMk id="2" creationId="{7F14A295-4DF1-4984-97E0-3656EE7E74E8}"/>
          </ac:spMkLst>
        </pc:spChg>
        <pc:picChg chg="add mod">
          <ac:chgData name="Vaughn, Aaron B. (LARC-D321)" userId="7618cfeb-e875-4531-a34d-23c3964a8e26" providerId="ADAL" clId="{BCA9F13C-204C-4D23-A038-C348D4320695}" dt="2021-09-24T16:14:25.277" v="466" actId="14100"/>
          <ac:picMkLst>
            <pc:docMk/>
            <pc:sldMk cId="1666966666" sldId="309"/>
            <ac:picMk id="4" creationId="{8CC2F6DB-44EB-419A-92DE-76713DA52EBE}"/>
          </ac:picMkLst>
        </pc:picChg>
      </pc:sldChg>
      <pc:sldChg chg="addSp delSp modSp new mod delCm">
        <pc:chgData name="Vaughn, Aaron B. (LARC-D321)" userId="7618cfeb-e875-4531-a34d-23c3964a8e26" providerId="ADAL" clId="{BCA9F13C-204C-4D23-A038-C348D4320695}" dt="2021-11-08T19:57:55.933" v="23786" actId="20577"/>
        <pc:sldMkLst>
          <pc:docMk/>
          <pc:sldMk cId="1689335340" sldId="310"/>
        </pc:sldMkLst>
        <pc:spChg chg="add del mod">
          <ac:chgData name="Vaughn, Aaron B. (LARC-D321)" userId="7618cfeb-e875-4531-a34d-23c3964a8e26" providerId="ADAL" clId="{BCA9F13C-204C-4D23-A038-C348D4320695}" dt="2021-11-01T15:46:49.392" v="14239" actId="478"/>
          <ac:spMkLst>
            <pc:docMk/>
            <pc:sldMk cId="1689335340" sldId="310"/>
            <ac:spMk id="2" creationId="{3E6B54B6-8356-4F02-9C35-A9E43C9C7352}"/>
          </ac:spMkLst>
        </pc:spChg>
        <pc:spChg chg="del mod">
          <ac:chgData name="Vaughn, Aaron B. (LARC-D321)" userId="7618cfeb-e875-4531-a34d-23c3964a8e26" providerId="ADAL" clId="{BCA9F13C-204C-4D23-A038-C348D4320695}" dt="2021-09-24T16:30:27.342" v="572" actId="478"/>
          <ac:spMkLst>
            <pc:docMk/>
            <pc:sldMk cId="1689335340" sldId="310"/>
            <ac:spMk id="2" creationId="{8E8DE9A6-F6F3-4FCD-815E-1AB5DEA049A5}"/>
          </ac:spMkLst>
        </pc:spChg>
        <pc:spChg chg="add mod">
          <ac:chgData name="Vaughn, Aaron B. (LARC-D321)" userId="7618cfeb-e875-4531-a34d-23c3964a8e26" providerId="ADAL" clId="{BCA9F13C-204C-4D23-A038-C348D4320695}" dt="2021-11-05T19:09:08.015" v="22658" actId="164"/>
          <ac:spMkLst>
            <pc:docMk/>
            <pc:sldMk cId="1689335340" sldId="310"/>
            <ac:spMk id="2" creationId="{99D91031-6AB2-4BF0-A1F8-6D7372DA1444}"/>
          </ac:spMkLst>
        </pc:spChg>
        <pc:spChg chg="mod">
          <ac:chgData name="Vaughn, Aaron B. (LARC-D321)" userId="7618cfeb-e875-4531-a34d-23c3964a8e26" providerId="ADAL" clId="{BCA9F13C-204C-4D23-A038-C348D4320695}" dt="2021-10-21T14:26:23.375" v="6284" actId="404"/>
          <ac:spMkLst>
            <pc:docMk/>
            <pc:sldMk cId="1689335340" sldId="310"/>
            <ac:spMk id="3" creationId="{8DA930CF-9497-4377-BC84-15E4EB5538E4}"/>
          </ac:spMkLst>
        </pc:spChg>
        <pc:spChg chg="add del mod">
          <ac:chgData name="Vaughn, Aaron B. (LARC-D321)" userId="7618cfeb-e875-4531-a34d-23c3964a8e26" providerId="ADAL" clId="{BCA9F13C-204C-4D23-A038-C348D4320695}" dt="2021-10-21T14:31:21.102" v="6326" actId="478"/>
          <ac:spMkLst>
            <pc:docMk/>
            <pc:sldMk cId="1689335340" sldId="310"/>
            <ac:spMk id="7" creationId="{3452A309-9E54-4C22-B4CA-A807FAEE8F37}"/>
          </ac:spMkLst>
        </pc:spChg>
        <pc:spChg chg="add del mod">
          <ac:chgData name="Vaughn, Aaron B. (LARC-D321)" userId="7618cfeb-e875-4531-a34d-23c3964a8e26" providerId="ADAL" clId="{BCA9F13C-204C-4D23-A038-C348D4320695}" dt="2021-10-21T14:31:15.254" v="6323" actId="478"/>
          <ac:spMkLst>
            <pc:docMk/>
            <pc:sldMk cId="1689335340" sldId="310"/>
            <ac:spMk id="8" creationId="{AB32C7B8-0C3F-40B6-B4E0-9AA9D63784EE}"/>
          </ac:spMkLst>
        </pc:spChg>
        <pc:spChg chg="add del mod">
          <ac:chgData name="Vaughn, Aaron B. (LARC-D321)" userId="7618cfeb-e875-4531-a34d-23c3964a8e26" providerId="ADAL" clId="{BCA9F13C-204C-4D23-A038-C348D4320695}" dt="2021-10-21T14:31:17.203" v="6324" actId="478"/>
          <ac:spMkLst>
            <pc:docMk/>
            <pc:sldMk cId="1689335340" sldId="310"/>
            <ac:spMk id="9" creationId="{B9FA56DA-4415-4A9B-89AC-E51551D46391}"/>
          </ac:spMkLst>
        </pc:spChg>
        <pc:spChg chg="add del mod">
          <ac:chgData name="Vaughn, Aaron B. (LARC-D321)" userId="7618cfeb-e875-4531-a34d-23c3964a8e26" providerId="ADAL" clId="{BCA9F13C-204C-4D23-A038-C348D4320695}" dt="2021-10-21T14:31:19.278" v="6325" actId="478"/>
          <ac:spMkLst>
            <pc:docMk/>
            <pc:sldMk cId="1689335340" sldId="310"/>
            <ac:spMk id="10" creationId="{C508C650-4E5B-4D0E-AD82-0D06C83F59FA}"/>
          </ac:spMkLst>
        </pc:spChg>
        <pc:spChg chg="add del mod">
          <ac:chgData name="Vaughn, Aaron B. (LARC-D321)" userId="7618cfeb-e875-4531-a34d-23c3964a8e26" providerId="ADAL" clId="{BCA9F13C-204C-4D23-A038-C348D4320695}" dt="2021-10-21T14:33:44.492" v="6417" actId="478"/>
          <ac:spMkLst>
            <pc:docMk/>
            <pc:sldMk cId="1689335340" sldId="310"/>
            <ac:spMk id="11" creationId="{3121460E-302F-48F4-9A5C-413DAE9F0B34}"/>
          </ac:spMkLst>
        </pc:spChg>
        <pc:spChg chg="add mod">
          <ac:chgData name="Vaughn, Aaron B. (LARC-D321)" userId="7618cfeb-e875-4531-a34d-23c3964a8e26" providerId="ADAL" clId="{BCA9F13C-204C-4D23-A038-C348D4320695}" dt="2021-11-05T19:09:08.015" v="22658" actId="164"/>
          <ac:spMkLst>
            <pc:docMk/>
            <pc:sldMk cId="1689335340" sldId="310"/>
            <ac:spMk id="11" creationId="{753577EB-CF2B-461E-B070-8E227BB5BC05}"/>
          </ac:spMkLst>
        </pc:spChg>
        <pc:spChg chg="add mod">
          <ac:chgData name="Vaughn, Aaron B. (LARC-D321)" userId="7618cfeb-e875-4531-a34d-23c3964a8e26" providerId="ADAL" clId="{BCA9F13C-204C-4D23-A038-C348D4320695}" dt="2021-11-05T18:01:22.987" v="21031" actId="403"/>
          <ac:spMkLst>
            <pc:docMk/>
            <pc:sldMk cId="1689335340" sldId="310"/>
            <ac:spMk id="17" creationId="{3C46DC47-C3E6-44EF-B0F3-046592B8428A}"/>
          </ac:spMkLst>
        </pc:spChg>
        <pc:spChg chg="add del mod">
          <ac:chgData name="Vaughn, Aaron B. (LARC-D321)" userId="7618cfeb-e875-4531-a34d-23c3964a8e26" providerId="ADAL" clId="{BCA9F13C-204C-4D23-A038-C348D4320695}" dt="2021-10-21T14:32:43.794" v="6340" actId="478"/>
          <ac:spMkLst>
            <pc:docMk/>
            <pc:sldMk cId="1689335340" sldId="310"/>
            <ac:spMk id="18" creationId="{5C2D59F5-42D0-4680-A17C-005AF676B41B}"/>
          </ac:spMkLst>
        </pc:spChg>
        <pc:spChg chg="add mod">
          <ac:chgData name="Vaughn, Aaron B. (LARC-D321)" userId="7618cfeb-e875-4531-a34d-23c3964a8e26" providerId="ADAL" clId="{BCA9F13C-204C-4D23-A038-C348D4320695}" dt="2021-11-05T18:01:20.708" v="21030" actId="403"/>
          <ac:spMkLst>
            <pc:docMk/>
            <pc:sldMk cId="1689335340" sldId="310"/>
            <ac:spMk id="19" creationId="{128DCA18-F3C5-4425-BCD5-72F2D5E25D69}"/>
          </ac:spMkLst>
        </pc:spChg>
        <pc:spChg chg="add mod">
          <ac:chgData name="Vaughn, Aaron B. (LARC-D321)" userId="7618cfeb-e875-4531-a34d-23c3964a8e26" providerId="ADAL" clId="{BCA9F13C-204C-4D23-A038-C348D4320695}" dt="2021-11-05T18:01:32.546" v="21034" actId="403"/>
          <ac:spMkLst>
            <pc:docMk/>
            <pc:sldMk cId="1689335340" sldId="310"/>
            <ac:spMk id="20" creationId="{E97D1054-1D6A-4139-BFAD-80B3D80D4D42}"/>
          </ac:spMkLst>
        </pc:spChg>
        <pc:spChg chg="add mod">
          <ac:chgData name="Vaughn, Aaron B. (LARC-D321)" userId="7618cfeb-e875-4531-a34d-23c3964a8e26" providerId="ADAL" clId="{BCA9F13C-204C-4D23-A038-C348D4320695}" dt="2021-11-05T18:01:14.988" v="21029" actId="403"/>
          <ac:spMkLst>
            <pc:docMk/>
            <pc:sldMk cId="1689335340" sldId="310"/>
            <ac:spMk id="21" creationId="{F13602D2-C069-4511-B96C-EE37C5960606}"/>
          </ac:spMkLst>
        </pc:spChg>
        <pc:spChg chg="add mod">
          <ac:chgData name="Vaughn, Aaron B. (LARC-D321)" userId="7618cfeb-e875-4531-a34d-23c3964a8e26" providerId="ADAL" clId="{BCA9F13C-204C-4D23-A038-C348D4320695}" dt="2021-11-08T19:57:55.933" v="23786" actId="20577"/>
          <ac:spMkLst>
            <pc:docMk/>
            <pc:sldMk cId="1689335340" sldId="310"/>
            <ac:spMk id="22" creationId="{E34B5E4E-B2D5-4868-90B3-C51B6291FA5F}"/>
          </ac:spMkLst>
        </pc:spChg>
        <pc:grpChg chg="add mod ord">
          <ac:chgData name="Vaughn, Aaron B. (LARC-D321)" userId="7618cfeb-e875-4531-a34d-23c3964a8e26" providerId="ADAL" clId="{BCA9F13C-204C-4D23-A038-C348D4320695}" dt="2021-11-08T19:55:42.813" v="23771" actId="167"/>
          <ac:grpSpMkLst>
            <pc:docMk/>
            <pc:sldMk cId="1689335340" sldId="310"/>
            <ac:grpSpMk id="4" creationId="{CA42DBD3-CD21-4925-8EF0-263020C3CB1B}"/>
          </ac:grpSpMkLst>
        </pc:grpChg>
        <pc:picChg chg="add del">
          <ac:chgData name="Vaughn, Aaron B. (LARC-D321)" userId="7618cfeb-e875-4531-a34d-23c3964a8e26" providerId="ADAL" clId="{BCA9F13C-204C-4D23-A038-C348D4320695}" dt="2021-10-19T15:48:11.049" v="1851" actId="478"/>
          <ac:picMkLst>
            <pc:docMk/>
            <pc:sldMk cId="1689335340" sldId="310"/>
            <ac:picMk id="2" creationId="{067F9E58-DA56-4DCE-9ADA-4BF7A60078BA}"/>
          </ac:picMkLst>
        </pc:picChg>
        <pc:picChg chg="add del mod">
          <ac:chgData name="Vaughn, Aaron B. (LARC-D321)" userId="7618cfeb-e875-4531-a34d-23c3964a8e26" providerId="ADAL" clId="{BCA9F13C-204C-4D23-A038-C348D4320695}" dt="2021-09-24T16:16:19.496" v="472" actId="478"/>
          <ac:picMkLst>
            <pc:docMk/>
            <pc:sldMk cId="1689335340" sldId="310"/>
            <ac:picMk id="4" creationId="{A03CEA19-BF52-4CCC-A93D-E860AD91FB6B}"/>
          </ac:picMkLst>
        </pc:picChg>
        <pc:picChg chg="add del mod">
          <ac:chgData name="Vaughn, Aaron B. (LARC-D321)" userId="7618cfeb-e875-4531-a34d-23c3964a8e26" providerId="ADAL" clId="{BCA9F13C-204C-4D23-A038-C348D4320695}" dt="2021-10-21T14:31:12.112" v="6322" actId="478"/>
          <ac:picMkLst>
            <pc:docMk/>
            <pc:sldMk cId="1689335340" sldId="310"/>
            <ac:picMk id="5" creationId="{06CC4067-27F8-457E-97C0-24C8C31F92FF}"/>
          </ac:picMkLst>
        </pc:picChg>
        <pc:picChg chg="add mod ord">
          <ac:chgData name="Vaughn, Aaron B. (LARC-D321)" userId="7618cfeb-e875-4531-a34d-23c3964a8e26" providerId="ADAL" clId="{BCA9F13C-204C-4D23-A038-C348D4320695}" dt="2021-09-24T16:18:08.304" v="495" actId="166"/>
          <ac:picMkLst>
            <pc:docMk/>
            <pc:sldMk cId="1689335340" sldId="310"/>
            <ac:picMk id="6" creationId="{782D3027-790D-4939-AF93-DC1C844A01DC}"/>
          </ac:picMkLst>
        </pc:picChg>
        <pc:picChg chg="add del mod">
          <ac:chgData name="Vaughn, Aaron B. (LARC-D321)" userId="7618cfeb-e875-4531-a34d-23c3964a8e26" providerId="ADAL" clId="{BCA9F13C-204C-4D23-A038-C348D4320695}" dt="2021-10-21T14:19:38.726" v="5987"/>
          <ac:picMkLst>
            <pc:docMk/>
            <pc:sldMk cId="1689335340" sldId="310"/>
            <ac:picMk id="12" creationId="{9A794F8C-A0F0-448A-BBEE-CC22925C7213}"/>
          </ac:picMkLst>
        </pc:picChg>
        <pc:picChg chg="add del mod">
          <ac:chgData name="Vaughn, Aaron B. (LARC-D321)" userId="7618cfeb-e875-4531-a34d-23c3964a8e26" providerId="ADAL" clId="{BCA9F13C-204C-4D23-A038-C348D4320695}" dt="2021-10-21T14:30:49.570" v="6309"/>
          <ac:picMkLst>
            <pc:docMk/>
            <pc:sldMk cId="1689335340" sldId="310"/>
            <ac:picMk id="14" creationId="{8236D70F-EB19-40C6-8B41-96D4600D6D7C}"/>
          </ac:picMkLst>
        </pc:picChg>
        <pc:picChg chg="add del mod">
          <ac:chgData name="Vaughn, Aaron B. (LARC-D321)" userId="7618cfeb-e875-4531-a34d-23c3964a8e26" providerId="ADAL" clId="{BCA9F13C-204C-4D23-A038-C348D4320695}" dt="2021-10-21T14:30:55.694" v="6315" actId="21"/>
          <ac:picMkLst>
            <pc:docMk/>
            <pc:sldMk cId="1689335340" sldId="310"/>
            <ac:picMk id="15" creationId="{894562C4-01C6-44C6-A008-F77622CF1F16}"/>
          </ac:picMkLst>
        </pc:picChg>
        <pc:picChg chg="add mod ord">
          <ac:chgData name="Vaughn, Aaron B. (LARC-D321)" userId="7618cfeb-e875-4531-a34d-23c3964a8e26" providerId="ADAL" clId="{BCA9F13C-204C-4D23-A038-C348D4320695}" dt="2021-11-05T19:09:08.015" v="22658" actId="164"/>
          <ac:picMkLst>
            <pc:docMk/>
            <pc:sldMk cId="1689335340" sldId="310"/>
            <ac:picMk id="16" creationId="{35D33A48-F618-48F1-8A11-D6A0C78BA236}"/>
          </ac:picMkLst>
        </pc:picChg>
      </pc:sldChg>
      <pc:sldChg chg="addSp delSp modSp new mod delCm">
        <pc:chgData name="Vaughn, Aaron B. (LARC-D321)" userId="7618cfeb-e875-4531-a34d-23c3964a8e26" providerId="ADAL" clId="{BCA9F13C-204C-4D23-A038-C348D4320695}" dt="2021-11-08T19:25:35.489" v="23715" actId="20577"/>
        <pc:sldMkLst>
          <pc:docMk/>
          <pc:sldMk cId="2504527768" sldId="311"/>
        </pc:sldMkLst>
        <pc:spChg chg="mod">
          <ac:chgData name="Vaughn, Aaron B. (LARC-D321)" userId="7618cfeb-e875-4531-a34d-23c3964a8e26" providerId="ADAL" clId="{BCA9F13C-204C-4D23-A038-C348D4320695}" dt="2021-11-08T19:25:35.489" v="23715" actId="20577"/>
          <ac:spMkLst>
            <pc:docMk/>
            <pc:sldMk cId="2504527768" sldId="311"/>
            <ac:spMk id="2" creationId="{FD00DDB7-599C-4C6E-8FA5-380B0211DF56}"/>
          </ac:spMkLst>
        </pc:spChg>
        <pc:spChg chg="mod">
          <ac:chgData name="Vaughn, Aaron B. (LARC-D321)" userId="7618cfeb-e875-4531-a34d-23c3964a8e26" providerId="ADAL" clId="{BCA9F13C-204C-4D23-A038-C348D4320695}" dt="2021-10-21T19:57:46.048" v="7594" actId="20577"/>
          <ac:spMkLst>
            <pc:docMk/>
            <pc:sldMk cId="2504527768" sldId="311"/>
            <ac:spMk id="3" creationId="{6DD6130E-12BE-4B91-B409-AF530C6F97DC}"/>
          </ac:spMkLst>
        </pc:spChg>
        <pc:spChg chg="add del mod">
          <ac:chgData name="Vaughn, Aaron B. (LARC-D321)" userId="7618cfeb-e875-4531-a34d-23c3964a8e26" providerId="ADAL" clId="{BCA9F13C-204C-4D23-A038-C348D4320695}" dt="2021-11-08T18:30:17.853" v="23053" actId="478"/>
          <ac:spMkLst>
            <pc:docMk/>
            <pc:sldMk cId="2504527768" sldId="311"/>
            <ac:spMk id="10" creationId="{F70EE904-753B-432C-AC4E-DECA61746A6E}"/>
          </ac:spMkLst>
        </pc:spChg>
        <pc:picChg chg="add del mod">
          <ac:chgData name="Vaughn, Aaron B. (LARC-D321)" userId="7618cfeb-e875-4531-a34d-23c3964a8e26" providerId="ADAL" clId="{BCA9F13C-204C-4D23-A038-C348D4320695}" dt="2021-11-02T18:53:05.473" v="15099" actId="21"/>
          <ac:picMkLst>
            <pc:docMk/>
            <pc:sldMk cId="2504527768" sldId="311"/>
            <ac:picMk id="5" creationId="{1FB95108-2BC5-420B-A67E-CAFC97327BE8}"/>
          </ac:picMkLst>
        </pc:picChg>
        <pc:picChg chg="add mod">
          <ac:chgData name="Vaughn, Aaron B. (LARC-D321)" userId="7618cfeb-e875-4531-a34d-23c3964a8e26" providerId="ADAL" clId="{BCA9F13C-204C-4D23-A038-C348D4320695}" dt="2021-11-02T19:22:25.309" v="15476" actId="14100"/>
          <ac:picMkLst>
            <pc:docMk/>
            <pc:sldMk cId="2504527768" sldId="311"/>
            <ac:picMk id="7" creationId="{3A0C61B1-69C6-4A30-B711-49E85B34BC46}"/>
          </ac:picMkLst>
        </pc:picChg>
        <pc:picChg chg="add del mod">
          <ac:chgData name="Vaughn, Aaron B. (LARC-D321)" userId="7618cfeb-e875-4531-a34d-23c3964a8e26" providerId="ADAL" clId="{BCA9F13C-204C-4D23-A038-C348D4320695}" dt="2021-11-02T18:49:43.711" v="15087" actId="478"/>
          <ac:picMkLst>
            <pc:docMk/>
            <pc:sldMk cId="2504527768" sldId="311"/>
            <ac:picMk id="9" creationId="{D011F3C6-C1DF-47A0-A483-0AC776F2FF54}"/>
          </ac:picMkLst>
        </pc:picChg>
      </pc:sldChg>
      <pc:sldChg chg="modSp new del mod">
        <pc:chgData name="Vaughn, Aaron B. (LARC-D321)" userId="7618cfeb-e875-4531-a34d-23c3964a8e26" providerId="ADAL" clId="{BCA9F13C-204C-4D23-A038-C348D4320695}" dt="2021-11-02T20:34:10.487" v="17480" actId="47"/>
        <pc:sldMkLst>
          <pc:docMk/>
          <pc:sldMk cId="1058081255" sldId="312"/>
        </pc:sldMkLst>
        <pc:spChg chg="mod">
          <ac:chgData name="Vaughn, Aaron B. (LARC-D321)" userId="7618cfeb-e875-4531-a34d-23c3964a8e26" providerId="ADAL" clId="{BCA9F13C-204C-4D23-A038-C348D4320695}" dt="2021-10-20T20:13:44.430" v="5985" actId="20577"/>
          <ac:spMkLst>
            <pc:docMk/>
            <pc:sldMk cId="1058081255" sldId="312"/>
            <ac:spMk id="2" creationId="{3552223B-1411-453D-A451-8BE9DD942533}"/>
          </ac:spMkLst>
        </pc:spChg>
        <pc:spChg chg="mod">
          <ac:chgData name="Vaughn, Aaron B. (LARC-D321)" userId="7618cfeb-e875-4531-a34d-23c3964a8e26" providerId="ADAL" clId="{BCA9F13C-204C-4D23-A038-C348D4320695}" dt="2021-10-19T12:49:35.786" v="1809" actId="20577"/>
          <ac:spMkLst>
            <pc:docMk/>
            <pc:sldMk cId="1058081255" sldId="312"/>
            <ac:spMk id="3" creationId="{56DBB28E-1F57-412E-9A51-633C9581E2B1}"/>
          </ac:spMkLst>
        </pc:spChg>
      </pc:sldChg>
      <pc:sldChg chg="addSp delSp modSp new mod ord">
        <pc:chgData name="Vaughn, Aaron B. (LARC-D321)" userId="7618cfeb-e875-4531-a34d-23c3964a8e26" providerId="ADAL" clId="{BCA9F13C-204C-4D23-A038-C348D4320695}" dt="2021-11-09T14:01:44.982" v="25061" actId="20577"/>
        <pc:sldMkLst>
          <pc:docMk/>
          <pc:sldMk cId="3235083259" sldId="313"/>
        </pc:sldMkLst>
        <pc:spChg chg="del">
          <ac:chgData name="Vaughn, Aaron B. (LARC-D321)" userId="7618cfeb-e875-4531-a34d-23c3964a8e26" providerId="ADAL" clId="{BCA9F13C-204C-4D23-A038-C348D4320695}" dt="2021-10-19T20:46:32.558" v="1994" actId="1032"/>
          <ac:spMkLst>
            <pc:docMk/>
            <pc:sldMk cId="3235083259" sldId="313"/>
            <ac:spMk id="2" creationId="{48FF7D66-9669-448B-BC09-7C253D672762}"/>
          </ac:spMkLst>
        </pc:spChg>
        <pc:spChg chg="mod">
          <ac:chgData name="Vaughn, Aaron B. (LARC-D321)" userId="7618cfeb-e875-4531-a34d-23c3964a8e26" providerId="ADAL" clId="{BCA9F13C-204C-4D23-A038-C348D4320695}" dt="2021-11-05T14:54:23.098" v="19382" actId="120"/>
          <ac:spMkLst>
            <pc:docMk/>
            <pc:sldMk cId="3235083259" sldId="313"/>
            <ac:spMk id="3" creationId="{F4DCEB76-1448-4CE8-BE94-EE5F60768731}"/>
          </ac:spMkLst>
        </pc:spChg>
        <pc:spChg chg="add del mod">
          <ac:chgData name="Vaughn, Aaron B. (LARC-D321)" userId="7618cfeb-e875-4531-a34d-23c3964a8e26" providerId="ADAL" clId="{BCA9F13C-204C-4D23-A038-C348D4320695}" dt="2021-10-20T11:04:07.015" v="2033" actId="478"/>
          <ac:spMkLst>
            <pc:docMk/>
            <pc:sldMk cId="3235083259" sldId="313"/>
            <ac:spMk id="6" creationId="{5D3C8140-D028-4407-8FA6-5B218BA0E665}"/>
          </ac:spMkLst>
        </pc:spChg>
        <pc:spChg chg="add del mod">
          <ac:chgData name="Vaughn, Aaron B. (LARC-D321)" userId="7618cfeb-e875-4531-a34d-23c3964a8e26" providerId="ADAL" clId="{BCA9F13C-204C-4D23-A038-C348D4320695}" dt="2021-10-20T11:06:41.813" v="2049" actId="21"/>
          <ac:spMkLst>
            <pc:docMk/>
            <pc:sldMk cId="3235083259" sldId="313"/>
            <ac:spMk id="7" creationId="{D55C4636-CC7E-4A88-8968-3183A9DE419E}"/>
          </ac:spMkLst>
        </pc:spChg>
        <pc:spChg chg="add del mod">
          <ac:chgData name="Vaughn, Aaron B. (LARC-D321)" userId="7618cfeb-e875-4531-a34d-23c3964a8e26" providerId="ADAL" clId="{BCA9F13C-204C-4D23-A038-C348D4320695}" dt="2021-10-20T11:06:41.813" v="2049" actId="21"/>
          <ac:spMkLst>
            <pc:docMk/>
            <pc:sldMk cId="3235083259" sldId="313"/>
            <ac:spMk id="8" creationId="{6126A644-69D8-426B-8619-E593F6F76948}"/>
          </ac:spMkLst>
        </pc:spChg>
        <pc:spChg chg="add mod">
          <ac:chgData name="Vaughn, Aaron B. (LARC-D321)" userId="7618cfeb-e875-4531-a34d-23c3964a8e26" providerId="ADAL" clId="{BCA9F13C-204C-4D23-A038-C348D4320695}" dt="2021-11-02T21:00:35.177" v="18121" actId="1582"/>
          <ac:spMkLst>
            <pc:docMk/>
            <pc:sldMk cId="3235083259" sldId="313"/>
            <ac:spMk id="9" creationId="{47C8711A-D482-4864-A43C-C4D12D544326}"/>
          </ac:spMkLst>
        </pc:spChg>
        <pc:spChg chg="add mod">
          <ac:chgData name="Vaughn, Aaron B. (LARC-D321)" userId="7618cfeb-e875-4531-a34d-23c3964a8e26" providerId="ADAL" clId="{BCA9F13C-204C-4D23-A038-C348D4320695}" dt="2021-11-02T21:05:24.359" v="18161" actId="1582"/>
          <ac:spMkLst>
            <pc:docMk/>
            <pc:sldMk cId="3235083259" sldId="313"/>
            <ac:spMk id="10" creationId="{D64B0D63-0543-4852-A9A8-E4612F81151E}"/>
          </ac:spMkLst>
        </pc:spChg>
        <pc:spChg chg="add mod">
          <ac:chgData name="Vaughn, Aaron B. (LARC-D321)" userId="7618cfeb-e875-4531-a34d-23c3964a8e26" providerId="ADAL" clId="{BCA9F13C-204C-4D23-A038-C348D4320695}" dt="2021-11-09T14:01:44.982" v="25061" actId="20577"/>
          <ac:spMkLst>
            <pc:docMk/>
            <pc:sldMk cId="3235083259" sldId="313"/>
            <ac:spMk id="11" creationId="{E33F9B48-F54A-49E6-9547-F302D2F08F48}"/>
          </ac:spMkLst>
        </pc:spChg>
        <pc:spChg chg="add mod">
          <ac:chgData name="Vaughn, Aaron B. (LARC-D321)" userId="7618cfeb-e875-4531-a34d-23c3964a8e26" providerId="ADAL" clId="{BCA9F13C-204C-4D23-A038-C348D4320695}" dt="2021-10-20T11:13:34.899" v="2433" actId="1076"/>
          <ac:spMkLst>
            <pc:docMk/>
            <pc:sldMk cId="3235083259" sldId="313"/>
            <ac:spMk id="12" creationId="{6CC59E71-8E38-4D97-A803-B7D3EB6CFDB3}"/>
          </ac:spMkLst>
        </pc:spChg>
        <pc:spChg chg="add mod">
          <ac:chgData name="Vaughn, Aaron B. (LARC-D321)" userId="7618cfeb-e875-4531-a34d-23c3964a8e26" providerId="ADAL" clId="{BCA9F13C-204C-4D23-A038-C348D4320695}" dt="2021-11-05T18:36:56.454" v="22551" actId="20577"/>
          <ac:spMkLst>
            <pc:docMk/>
            <pc:sldMk cId="3235083259" sldId="313"/>
            <ac:spMk id="13" creationId="{32014FEB-9B40-4803-8493-D57ECED4C9D9}"/>
          </ac:spMkLst>
        </pc:spChg>
        <pc:spChg chg="add mod">
          <ac:chgData name="Vaughn, Aaron B. (LARC-D321)" userId="7618cfeb-e875-4531-a34d-23c3964a8e26" providerId="ADAL" clId="{BCA9F13C-204C-4D23-A038-C348D4320695}" dt="2021-10-20T11:13:41.309" v="2434" actId="1076"/>
          <ac:spMkLst>
            <pc:docMk/>
            <pc:sldMk cId="3235083259" sldId="313"/>
            <ac:spMk id="14" creationId="{4EBA3DD9-D475-4979-A73E-78EC333A18F2}"/>
          </ac:spMkLst>
        </pc:spChg>
        <pc:spChg chg="add mod">
          <ac:chgData name="Vaughn, Aaron B. (LARC-D321)" userId="7618cfeb-e875-4531-a34d-23c3964a8e26" providerId="ADAL" clId="{BCA9F13C-204C-4D23-A038-C348D4320695}" dt="2021-11-05T18:36:54.584" v="22550" actId="20577"/>
          <ac:spMkLst>
            <pc:docMk/>
            <pc:sldMk cId="3235083259" sldId="313"/>
            <ac:spMk id="15" creationId="{BBDA17B2-B3F8-46AA-87BD-14EA7BBBD7D4}"/>
          </ac:spMkLst>
        </pc:spChg>
        <pc:graphicFrameChg chg="add del mod">
          <ac:chgData name="Vaughn, Aaron B. (LARC-D321)" userId="7618cfeb-e875-4531-a34d-23c3964a8e26" providerId="ADAL" clId="{BCA9F13C-204C-4D23-A038-C348D4320695}" dt="2021-10-20T11:04:02.676" v="2032" actId="478"/>
          <ac:graphicFrameMkLst>
            <pc:docMk/>
            <pc:sldMk cId="3235083259" sldId="313"/>
            <ac:graphicFrameMk id="4" creationId="{197828D7-650C-49D8-B6C5-ED2966C7A832}"/>
          </ac:graphicFrameMkLst>
        </pc:graphicFrameChg>
      </pc:sldChg>
      <pc:sldChg chg="addSp delSp modSp new mod">
        <pc:chgData name="Vaughn, Aaron B. (LARC-D321)" userId="7618cfeb-e875-4531-a34d-23c3964a8e26" providerId="ADAL" clId="{BCA9F13C-204C-4D23-A038-C348D4320695}" dt="2021-11-09T19:21:11.723" v="25917" actId="14100"/>
        <pc:sldMkLst>
          <pc:docMk/>
          <pc:sldMk cId="2072026586" sldId="314"/>
        </pc:sldMkLst>
        <pc:spChg chg="add mod">
          <ac:chgData name="Vaughn, Aaron B. (LARC-D321)" userId="7618cfeb-e875-4531-a34d-23c3964a8e26" providerId="ADAL" clId="{BCA9F13C-204C-4D23-A038-C348D4320695}" dt="2021-11-09T19:20:59.351" v="25914" actId="1076"/>
          <ac:spMkLst>
            <pc:docMk/>
            <pc:sldMk cId="2072026586" sldId="314"/>
            <ac:spMk id="2" creationId="{739ACE4D-8F0B-4B4E-93E9-0BE1F3B0CBC5}"/>
          </ac:spMkLst>
        </pc:spChg>
        <pc:spChg chg="del mod">
          <ac:chgData name="Vaughn, Aaron B. (LARC-D321)" userId="7618cfeb-e875-4531-a34d-23c3964a8e26" providerId="ADAL" clId="{BCA9F13C-204C-4D23-A038-C348D4320695}" dt="2021-10-20T18:31:52.173" v="3050" actId="21"/>
          <ac:spMkLst>
            <pc:docMk/>
            <pc:sldMk cId="2072026586" sldId="314"/>
            <ac:spMk id="2" creationId="{761CD81F-601F-4DBE-8F30-E23D1F43037B}"/>
          </ac:spMkLst>
        </pc:spChg>
        <pc:spChg chg="mod">
          <ac:chgData name="Vaughn, Aaron B. (LARC-D321)" userId="7618cfeb-e875-4531-a34d-23c3964a8e26" providerId="ADAL" clId="{BCA9F13C-204C-4D23-A038-C348D4320695}" dt="2021-11-05T14:37:44.812" v="18815" actId="20577"/>
          <ac:spMkLst>
            <pc:docMk/>
            <pc:sldMk cId="2072026586" sldId="314"/>
            <ac:spMk id="3" creationId="{0B1572CB-4683-458D-8E17-B0C70085C7A3}"/>
          </ac:spMkLst>
        </pc:spChg>
        <pc:spChg chg="add mod">
          <ac:chgData name="Vaughn, Aaron B. (LARC-D321)" userId="7618cfeb-e875-4531-a34d-23c3964a8e26" providerId="ADAL" clId="{BCA9F13C-204C-4D23-A038-C348D4320695}" dt="2021-11-09T19:20:57.036" v="25913" actId="1076"/>
          <ac:spMkLst>
            <pc:docMk/>
            <pc:sldMk cId="2072026586" sldId="314"/>
            <ac:spMk id="4" creationId="{1A64EC4E-47E7-4A7C-BC7A-4460EDE2B527}"/>
          </ac:spMkLst>
        </pc:spChg>
        <pc:spChg chg="add del mod">
          <ac:chgData name="Vaughn, Aaron B. (LARC-D321)" userId="7618cfeb-e875-4531-a34d-23c3964a8e26" providerId="ADAL" clId="{BCA9F13C-204C-4D23-A038-C348D4320695}" dt="2021-10-20T18:31:49.601" v="3048"/>
          <ac:spMkLst>
            <pc:docMk/>
            <pc:sldMk cId="2072026586" sldId="314"/>
            <ac:spMk id="4" creationId="{DE3608E7-54C4-4E41-9DEF-BD24F2958C5E}"/>
          </ac:spMkLst>
        </pc:spChg>
        <pc:spChg chg="add mod">
          <ac:chgData name="Vaughn, Aaron B. (LARC-D321)" userId="7618cfeb-e875-4531-a34d-23c3964a8e26" providerId="ADAL" clId="{BCA9F13C-204C-4D23-A038-C348D4320695}" dt="2021-11-09T19:21:01.644" v="25915" actId="1076"/>
          <ac:spMkLst>
            <pc:docMk/>
            <pc:sldMk cId="2072026586" sldId="314"/>
            <ac:spMk id="5" creationId="{18E8426A-A4DE-43A0-AE20-B0E572813F72}"/>
          </ac:spMkLst>
        </pc:spChg>
        <pc:spChg chg="add mod">
          <ac:chgData name="Vaughn, Aaron B. (LARC-D321)" userId="7618cfeb-e875-4531-a34d-23c3964a8e26" providerId="ADAL" clId="{BCA9F13C-204C-4D23-A038-C348D4320695}" dt="2021-11-09T19:20:26.092" v="25903" actId="20577"/>
          <ac:spMkLst>
            <pc:docMk/>
            <pc:sldMk cId="2072026586" sldId="314"/>
            <ac:spMk id="6" creationId="{CF35330C-4DDB-4128-B791-2C55D075BB9A}"/>
          </ac:spMkLst>
        </pc:spChg>
        <pc:spChg chg="add mod">
          <ac:chgData name="Vaughn, Aaron B. (LARC-D321)" userId="7618cfeb-e875-4531-a34d-23c3964a8e26" providerId="ADAL" clId="{BCA9F13C-204C-4D23-A038-C348D4320695}" dt="2021-11-09T19:21:05.104" v="25916" actId="1076"/>
          <ac:spMkLst>
            <pc:docMk/>
            <pc:sldMk cId="2072026586" sldId="314"/>
            <ac:spMk id="9" creationId="{1D09BBA4-15D9-4D55-8E49-8A48FAFD8B57}"/>
          </ac:spMkLst>
        </pc:spChg>
        <pc:picChg chg="add del mod modCrop">
          <ac:chgData name="Vaughn, Aaron B. (LARC-D321)" userId="7618cfeb-e875-4531-a34d-23c3964a8e26" providerId="ADAL" clId="{BCA9F13C-204C-4D23-A038-C348D4320695}" dt="2021-11-05T21:18:01.715" v="22766" actId="478"/>
          <ac:picMkLst>
            <pc:docMk/>
            <pc:sldMk cId="2072026586" sldId="314"/>
            <ac:picMk id="5" creationId="{4FB6C781-7F83-4B41-8A2F-DDD577E6A57D}"/>
          </ac:picMkLst>
        </pc:picChg>
        <pc:picChg chg="add del mod">
          <ac:chgData name="Vaughn, Aaron B. (LARC-D321)" userId="7618cfeb-e875-4531-a34d-23c3964a8e26" providerId="ADAL" clId="{BCA9F13C-204C-4D23-A038-C348D4320695}" dt="2021-11-05T21:10:19.029" v="22712" actId="478"/>
          <ac:picMkLst>
            <pc:docMk/>
            <pc:sldMk cId="2072026586" sldId="314"/>
            <ac:picMk id="7" creationId="{47748354-4122-449E-845B-C6F1F2984215}"/>
          </ac:picMkLst>
        </pc:picChg>
        <pc:picChg chg="add del mod">
          <ac:chgData name="Vaughn, Aaron B. (LARC-D321)" userId="7618cfeb-e875-4531-a34d-23c3964a8e26" providerId="ADAL" clId="{BCA9F13C-204C-4D23-A038-C348D4320695}" dt="2021-10-29T20:28:30.158" v="12906" actId="21"/>
          <ac:picMkLst>
            <pc:docMk/>
            <pc:sldMk cId="2072026586" sldId="314"/>
            <ac:picMk id="7" creationId="{ABA59828-7B51-46AA-BA3C-1438E012D1BA}"/>
          </ac:picMkLst>
        </pc:picChg>
        <pc:picChg chg="add mod modCrop">
          <ac:chgData name="Vaughn, Aaron B. (LARC-D321)" userId="7618cfeb-e875-4531-a34d-23c3964a8e26" providerId="ADAL" clId="{BCA9F13C-204C-4D23-A038-C348D4320695}" dt="2021-11-05T21:18:41.246" v="22771" actId="1076"/>
          <ac:picMkLst>
            <pc:docMk/>
            <pc:sldMk cId="2072026586" sldId="314"/>
            <ac:picMk id="8" creationId="{AEF6F961-5D51-4B3E-AF49-D272143C2C83}"/>
          </ac:picMkLst>
        </pc:picChg>
        <pc:picChg chg="add mod ord">
          <ac:chgData name="Vaughn, Aaron B. (LARC-D321)" userId="7618cfeb-e875-4531-a34d-23c3964a8e26" providerId="ADAL" clId="{BCA9F13C-204C-4D23-A038-C348D4320695}" dt="2021-11-09T19:20:51.607" v="25912" actId="14100"/>
          <ac:picMkLst>
            <pc:docMk/>
            <pc:sldMk cId="2072026586" sldId="314"/>
            <ac:picMk id="11" creationId="{3046B775-046F-4EAB-9AE1-9D7F421E6E37}"/>
          </ac:picMkLst>
        </pc:picChg>
        <pc:picChg chg="add mod ord">
          <ac:chgData name="Vaughn, Aaron B. (LARC-D321)" userId="7618cfeb-e875-4531-a34d-23c3964a8e26" providerId="ADAL" clId="{BCA9F13C-204C-4D23-A038-C348D4320695}" dt="2021-11-09T19:21:11.723" v="25917" actId="14100"/>
          <ac:picMkLst>
            <pc:docMk/>
            <pc:sldMk cId="2072026586" sldId="314"/>
            <ac:picMk id="13" creationId="{2FC4C830-9615-4F9C-BC5B-AEA85567E359}"/>
          </ac:picMkLst>
        </pc:picChg>
      </pc:sldChg>
      <pc:sldChg chg="addSp delSp modSp new mod">
        <pc:chgData name="Vaughn, Aaron B. (LARC-D321)" userId="7618cfeb-e875-4531-a34d-23c3964a8e26" providerId="ADAL" clId="{BCA9F13C-204C-4D23-A038-C348D4320695}" dt="2021-11-09T18:35:19.472" v="25259" actId="14100"/>
        <pc:sldMkLst>
          <pc:docMk/>
          <pc:sldMk cId="3443043635" sldId="315"/>
        </pc:sldMkLst>
        <pc:spChg chg="mod">
          <ac:chgData name="Vaughn, Aaron B. (LARC-D321)" userId="7618cfeb-e875-4531-a34d-23c3964a8e26" providerId="ADAL" clId="{BCA9F13C-204C-4D23-A038-C348D4320695}" dt="2021-11-09T18:35:19.472" v="25259" actId="14100"/>
          <ac:spMkLst>
            <pc:docMk/>
            <pc:sldMk cId="3443043635" sldId="315"/>
            <ac:spMk id="2" creationId="{FD1D50B4-BA5C-43AB-8475-59E0541DAF78}"/>
          </ac:spMkLst>
        </pc:spChg>
        <pc:spChg chg="mod">
          <ac:chgData name="Vaughn, Aaron B. (LARC-D321)" userId="7618cfeb-e875-4531-a34d-23c3964a8e26" providerId="ADAL" clId="{BCA9F13C-204C-4D23-A038-C348D4320695}" dt="2021-10-20T20:07:49.020" v="5336" actId="20577"/>
          <ac:spMkLst>
            <pc:docMk/>
            <pc:sldMk cId="3443043635" sldId="315"/>
            <ac:spMk id="3" creationId="{E546BEBA-C2E7-482B-86A8-41EC4F60D9BF}"/>
          </ac:spMkLst>
        </pc:spChg>
        <pc:picChg chg="add del mod">
          <ac:chgData name="Vaughn, Aaron B. (LARC-D321)" userId="7618cfeb-e875-4531-a34d-23c3964a8e26" providerId="ADAL" clId="{BCA9F13C-204C-4D23-A038-C348D4320695}" dt="2021-10-20T19:58:03.560" v="4011"/>
          <ac:picMkLst>
            <pc:docMk/>
            <pc:sldMk cId="3443043635" sldId="315"/>
            <ac:picMk id="4" creationId="{18AB0ED7-0D11-467E-9BB0-B758944AFB58}"/>
          </ac:picMkLst>
        </pc:picChg>
        <pc:picChg chg="add del mod">
          <ac:chgData name="Vaughn, Aaron B. (LARC-D321)" userId="7618cfeb-e875-4531-a34d-23c3964a8e26" providerId="ADAL" clId="{BCA9F13C-204C-4D23-A038-C348D4320695}" dt="2021-11-05T21:16:24.752" v="22745" actId="478"/>
          <ac:picMkLst>
            <pc:docMk/>
            <pc:sldMk cId="3443043635" sldId="315"/>
            <ac:picMk id="5" creationId="{100C2459-9E61-4E2C-B183-978C64B9ECDA}"/>
          </ac:picMkLst>
        </pc:picChg>
        <pc:picChg chg="add mod ord modCrop">
          <ac:chgData name="Vaughn, Aaron B. (LARC-D321)" userId="7618cfeb-e875-4531-a34d-23c3964a8e26" providerId="ADAL" clId="{BCA9F13C-204C-4D23-A038-C348D4320695}" dt="2021-11-09T12:10:52.050" v="23788" actId="1076"/>
          <ac:picMkLst>
            <pc:docMk/>
            <pc:sldMk cId="3443043635" sldId="315"/>
            <ac:picMk id="6" creationId="{6666E24C-38E6-4637-8524-07065C83F5BA}"/>
          </ac:picMkLst>
        </pc:picChg>
        <pc:picChg chg="add del mod">
          <ac:chgData name="Vaughn, Aaron B. (LARC-D321)" userId="7618cfeb-e875-4531-a34d-23c3964a8e26" providerId="ADAL" clId="{BCA9F13C-204C-4D23-A038-C348D4320695}" dt="2021-10-20T20:06:42.338" v="5215"/>
          <ac:picMkLst>
            <pc:docMk/>
            <pc:sldMk cId="3443043635" sldId="315"/>
            <ac:picMk id="6" creationId="{D9E81B1C-446A-49DD-84E5-BC2E984AEB54}"/>
          </ac:picMkLst>
        </pc:picChg>
        <pc:picChg chg="add del mod modCrop">
          <ac:chgData name="Vaughn, Aaron B. (LARC-D321)" userId="7618cfeb-e875-4531-a34d-23c3964a8e26" providerId="ADAL" clId="{BCA9F13C-204C-4D23-A038-C348D4320695}" dt="2021-11-05T21:17:18.175" v="22763" actId="21"/>
          <ac:picMkLst>
            <pc:docMk/>
            <pc:sldMk cId="3443043635" sldId="315"/>
            <ac:picMk id="7" creationId="{6E9BF378-2D9D-452F-9ADD-B1120F9169F9}"/>
          </ac:picMkLst>
        </pc:picChg>
      </pc:sldChg>
      <pc:sldChg chg="addSp delSp modSp add mod">
        <pc:chgData name="Vaughn, Aaron B. (LARC-D321)" userId="7618cfeb-e875-4531-a34d-23c3964a8e26" providerId="ADAL" clId="{BCA9F13C-204C-4D23-A038-C348D4320695}" dt="2021-11-09T18:34:51.966" v="25257" actId="20577"/>
        <pc:sldMkLst>
          <pc:docMk/>
          <pc:sldMk cId="3595733591" sldId="316"/>
        </pc:sldMkLst>
        <pc:spChg chg="mod">
          <ac:chgData name="Vaughn, Aaron B. (LARC-D321)" userId="7618cfeb-e875-4531-a34d-23c3964a8e26" providerId="ADAL" clId="{BCA9F13C-204C-4D23-A038-C348D4320695}" dt="2021-11-09T18:34:51.966" v="25257" actId="20577"/>
          <ac:spMkLst>
            <pc:docMk/>
            <pc:sldMk cId="3595733591" sldId="316"/>
            <ac:spMk id="2" creationId="{FD1D50B4-BA5C-43AB-8475-59E0541DAF78}"/>
          </ac:spMkLst>
        </pc:spChg>
        <pc:spChg chg="mod">
          <ac:chgData name="Vaughn, Aaron B. (LARC-D321)" userId="7618cfeb-e875-4531-a34d-23c3964a8e26" providerId="ADAL" clId="{BCA9F13C-204C-4D23-A038-C348D4320695}" dt="2021-10-20T20:07:59.051" v="5357" actId="20577"/>
          <ac:spMkLst>
            <pc:docMk/>
            <pc:sldMk cId="3595733591" sldId="316"/>
            <ac:spMk id="3" creationId="{E546BEBA-C2E7-482B-86A8-41EC4F60D9BF}"/>
          </ac:spMkLst>
        </pc:spChg>
        <pc:picChg chg="add del mod">
          <ac:chgData name="Vaughn, Aaron B. (LARC-D321)" userId="7618cfeb-e875-4531-a34d-23c3964a8e26" providerId="ADAL" clId="{BCA9F13C-204C-4D23-A038-C348D4320695}" dt="2021-11-05T21:17:22.398" v="22765" actId="478"/>
          <ac:picMkLst>
            <pc:docMk/>
            <pc:sldMk cId="3595733591" sldId="316"/>
            <ac:picMk id="4" creationId="{CB5C15AC-1C00-49C2-8C7E-7EA9941A0F0C}"/>
          </ac:picMkLst>
        </pc:picChg>
        <pc:picChg chg="add mod ord">
          <ac:chgData name="Vaughn, Aaron B. (LARC-D321)" userId="7618cfeb-e875-4531-a34d-23c3964a8e26" providerId="ADAL" clId="{BCA9F13C-204C-4D23-A038-C348D4320695}" dt="2021-11-09T14:00:13.308" v="24860" actId="167"/>
          <ac:picMkLst>
            <pc:docMk/>
            <pc:sldMk cId="3595733591" sldId="316"/>
            <ac:picMk id="5" creationId="{1F2954EC-FAB1-4308-899C-D7385A655818}"/>
          </ac:picMkLst>
        </pc:picChg>
      </pc:sldChg>
      <pc:sldChg chg="addSp modSp new mod">
        <pc:chgData name="Vaughn, Aaron B. (LARC-D321)" userId="7618cfeb-e875-4531-a34d-23c3964a8e26" providerId="ADAL" clId="{BCA9F13C-204C-4D23-A038-C348D4320695}" dt="2021-11-05T18:39:37.091" v="22646" actId="1076"/>
        <pc:sldMkLst>
          <pc:docMk/>
          <pc:sldMk cId="3744034691" sldId="317"/>
        </pc:sldMkLst>
        <pc:spChg chg="mod">
          <ac:chgData name="Vaughn, Aaron B. (LARC-D321)" userId="7618cfeb-e875-4531-a34d-23c3964a8e26" providerId="ADAL" clId="{BCA9F13C-204C-4D23-A038-C348D4320695}" dt="2021-11-05T18:38:25.408" v="22616" actId="20577"/>
          <ac:spMkLst>
            <pc:docMk/>
            <pc:sldMk cId="3744034691" sldId="317"/>
            <ac:spMk id="2" creationId="{A7D3B42E-9EDC-4C90-8850-01F4CC6110A5}"/>
          </ac:spMkLst>
        </pc:spChg>
        <pc:spChg chg="mod">
          <ac:chgData name="Vaughn, Aaron B. (LARC-D321)" userId="7618cfeb-e875-4531-a34d-23c3964a8e26" providerId="ADAL" clId="{BCA9F13C-204C-4D23-A038-C348D4320695}" dt="2021-10-20T20:09:41.674" v="5426" actId="20577"/>
          <ac:spMkLst>
            <pc:docMk/>
            <pc:sldMk cId="3744034691" sldId="317"/>
            <ac:spMk id="3" creationId="{D506A00A-68A9-4AC6-A372-5A253D493FBB}"/>
          </ac:spMkLst>
        </pc:spChg>
        <pc:picChg chg="add mod modCrop">
          <ac:chgData name="Vaughn, Aaron B. (LARC-D321)" userId="7618cfeb-e875-4531-a34d-23c3964a8e26" providerId="ADAL" clId="{BCA9F13C-204C-4D23-A038-C348D4320695}" dt="2021-11-05T18:39:37.091" v="22646" actId="1076"/>
          <ac:picMkLst>
            <pc:docMk/>
            <pc:sldMk cId="3744034691" sldId="317"/>
            <ac:picMk id="4" creationId="{5BE9B825-CCA9-4BA9-B6C9-3CA11AA53AA5}"/>
          </ac:picMkLst>
        </pc:picChg>
      </pc:sldChg>
      <pc:sldChg chg="addSp delSp modSp new mod ord modTransition">
        <pc:chgData name="Vaughn, Aaron B. (LARC-D321)" userId="7618cfeb-e875-4531-a34d-23c3964a8e26" providerId="ADAL" clId="{BCA9F13C-204C-4D23-A038-C348D4320695}" dt="2021-11-02T19:02:19.329" v="15210"/>
        <pc:sldMkLst>
          <pc:docMk/>
          <pc:sldMk cId="1912933402" sldId="318"/>
        </pc:sldMkLst>
        <pc:spChg chg="del">
          <ac:chgData name="Vaughn, Aaron B. (LARC-D321)" userId="7618cfeb-e875-4531-a34d-23c3964a8e26" providerId="ADAL" clId="{BCA9F13C-204C-4D23-A038-C348D4320695}" dt="2021-10-21T14:19:42.891" v="5989"/>
          <ac:spMkLst>
            <pc:docMk/>
            <pc:sldMk cId="1912933402" sldId="318"/>
            <ac:spMk id="2" creationId="{CF71F2CE-EBF8-42EB-98DE-0B5B6B60FA04}"/>
          </ac:spMkLst>
        </pc:spChg>
        <pc:spChg chg="mod">
          <ac:chgData name="Vaughn, Aaron B. (LARC-D321)" userId="7618cfeb-e875-4531-a34d-23c3964a8e26" providerId="ADAL" clId="{BCA9F13C-204C-4D23-A038-C348D4320695}" dt="2021-10-21T14:26:01.537" v="6228" actId="20577"/>
          <ac:spMkLst>
            <pc:docMk/>
            <pc:sldMk cId="1912933402" sldId="318"/>
            <ac:spMk id="3" creationId="{EFA27E2B-025C-4CA8-A9FA-050DA0521866}"/>
          </ac:spMkLst>
        </pc:spChg>
        <pc:spChg chg="add mod">
          <ac:chgData name="Vaughn, Aaron B. (LARC-D321)" userId="7618cfeb-e875-4531-a34d-23c3964a8e26" providerId="ADAL" clId="{BCA9F13C-204C-4D23-A038-C348D4320695}" dt="2021-10-21T17:20:27.810" v="7362" actId="20577"/>
          <ac:spMkLst>
            <pc:docMk/>
            <pc:sldMk cId="1912933402" sldId="318"/>
            <ac:spMk id="6" creationId="{5525D54D-0891-427D-9710-A31FD19409B2}"/>
          </ac:spMkLst>
        </pc:spChg>
        <pc:spChg chg="add mod">
          <ac:chgData name="Vaughn, Aaron B. (LARC-D321)" userId="7618cfeb-e875-4531-a34d-23c3964a8e26" providerId="ADAL" clId="{BCA9F13C-204C-4D23-A038-C348D4320695}" dt="2021-10-21T17:20:41.883" v="7380" actId="20577"/>
          <ac:spMkLst>
            <pc:docMk/>
            <pc:sldMk cId="1912933402" sldId="318"/>
            <ac:spMk id="7" creationId="{A5790570-002E-420E-A4AF-39051647FD10}"/>
          </ac:spMkLst>
        </pc:spChg>
        <pc:spChg chg="add del mod">
          <ac:chgData name="Vaughn, Aaron B. (LARC-D321)" userId="7618cfeb-e875-4531-a34d-23c3964a8e26" providerId="ADAL" clId="{BCA9F13C-204C-4D23-A038-C348D4320695}" dt="2021-10-21T14:32:38.561" v="6338" actId="21"/>
          <ac:spMkLst>
            <pc:docMk/>
            <pc:sldMk cId="1912933402" sldId="318"/>
            <ac:spMk id="8" creationId="{A3F77758-C687-42E7-AFF2-29AA5B73CB7A}"/>
          </ac:spMkLst>
        </pc:spChg>
        <pc:spChg chg="add mod">
          <ac:chgData name="Vaughn, Aaron B. (LARC-D321)" userId="7618cfeb-e875-4531-a34d-23c3964a8e26" providerId="ADAL" clId="{BCA9F13C-204C-4D23-A038-C348D4320695}" dt="2021-10-21T17:20:33.701" v="7370" actId="20577"/>
          <ac:spMkLst>
            <pc:docMk/>
            <pc:sldMk cId="1912933402" sldId="318"/>
            <ac:spMk id="9" creationId="{F949FDCD-75BD-4EFF-906B-5E4136650521}"/>
          </ac:spMkLst>
        </pc:spChg>
        <pc:spChg chg="add mod">
          <ac:chgData name="Vaughn, Aaron B. (LARC-D321)" userId="7618cfeb-e875-4531-a34d-23c3964a8e26" providerId="ADAL" clId="{BCA9F13C-204C-4D23-A038-C348D4320695}" dt="2021-10-21T14:29:00.876" v="6307" actId="14100"/>
          <ac:spMkLst>
            <pc:docMk/>
            <pc:sldMk cId="1912933402" sldId="318"/>
            <ac:spMk id="11" creationId="{37336BBE-5A1D-4DF0-89E7-935804CDFB39}"/>
          </ac:spMkLst>
        </pc:spChg>
        <pc:spChg chg="add mod">
          <ac:chgData name="Vaughn, Aaron B. (LARC-D321)" userId="7618cfeb-e875-4531-a34d-23c3964a8e26" providerId="ADAL" clId="{BCA9F13C-204C-4D23-A038-C348D4320695}" dt="2021-10-21T17:20:48.153" v="7388" actId="20577"/>
          <ac:spMkLst>
            <pc:docMk/>
            <pc:sldMk cId="1912933402" sldId="318"/>
            <ac:spMk id="15" creationId="{DE85BD06-C527-4325-A921-74C01CDA7E71}"/>
          </ac:spMkLst>
        </pc:spChg>
        <pc:picChg chg="add del mod">
          <ac:chgData name="Vaughn, Aaron B. (LARC-D321)" userId="7618cfeb-e875-4531-a34d-23c3964a8e26" providerId="ADAL" clId="{BCA9F13C-204C-4D23-A038-C348D4320695}" dt="2021-10-21T14:27:06.301" v="6286" actId="21"/>
          <ac:picMkLst>
            <pc:docMk/>
            <pc:sldMk cId="1912933402" sldId="318"/>
            <ac:picMk id="5" creationId="{A387E4FA-E006-4628-B482-3F84BDE2E997}"/>
          </ac:picMkLst>
        </pc:picChg>
        <pc:picChg chg="add mod ord">
          <ac:chgData name="Vaughn, Aaron B. (LARC-D321)" userId="7618cfeb-e875-4531-a34d-23c3964a8e26" providerId="ADAL" clId="{BCA9F13C-204C-4D23-A038-C348D4320695}" dt="2021-10-21T14:28:55.917" v="6306" actId="167"/>
          <ac:picMkLst>
            <pc:docMk/>
            <pc:sldMk cId="1912933402" sldId="318"/>
            <ac:picMk id="12" creationId="{10DB6B14-7896-4579-9CCA-5AD94D8FF0A4}"/>
          </ac:picMkLst>
        </pc:picChg>
        <pc:picChg chg="add mod">
          <ac:chgData name="Vaughn, Aaron B. (LARC-D321)" userId="7618cfeb-e875-4531-a34d-23c3964a8e26" providerId="ADAL" clId="{BCA9F13C-204C-4D23-A038-C348D4320695}" dt="2021-10-21T14:28:41.268" v="6303" actId="14100"/>
          <ac:picMkLst>
            <pc:docMk/>
            <pc:sldMk cId="1912933402" sldId="318"/>
            <ac:picMk id="13" creationId="{C19E1B05-D5D1-4ABD-8B0E-E84D25D9682C}"/>
          </ac:picMkLst>
        </pc:picChg>
        <pc:picChg chg="add del mod">
          <ac:chgData name="Vaughn, Aaron B. (LARC-D321)" userId="7618cfeb-e875-4531-a34d-23c3964a8e26" providerId="ADAL" clId="{BCA9F13C-204C-4D23-A038-C348D4320695}" dt="2021-10-21T14:31:04.607" v="6319" actId="21"/>
          <ac:picMkLst>
            <pc:docMk/>
            <pc:sldMk cId="1912933402" sldId="318"/>
            <ac:picMk id="14" creationId="{0447D79E-CE91-4577-ADCE-97C59A7C1A3A}"/>
          </ac:picMkLst>
        </pc:picChg>
      </pc:sldChg>
      <pc:sldChg chg="addSp delSp modSp add mod">
        <pc:chgData name="Vaughn, Aaron B. (LARC-D321)" userId="7618cfeb-e875-4531-a34d-23c3964a8e26" providerId="ADAL" clId="{BCA9F13C-204C-4D23-A038-C348D4320695}" dt="2021-11-03T14:03:18.585" v="18337" actId="478"/>
        <pc:sldMkLst>
          <pc:docMk/>
          <pc:sldMk cId="1529343099" sldId="319"/>
        </pc:sldMkLst>
        <pc:spChg chg="del mod">
          <ac:chgData name="Vaughn, Aaron B. (LARC-D321)" userId="7618cfeb-e875-4531-a34d-23c3964a8e26" providerId="ADAL" clId="{BCA9F13C-204C-4D23-A038-C348D4320695}" dt="2021-11-03T14:02:55.839" v="18323" actId="21"/>
          <ac:spMkLst>
            <pc:docMk/>
            <pc:sldMk cId="1529343099" sldId="319"/>
            <ac:spMk id="2" creationId="{ADFABEF5-5697-4902-8A24-64AD8D9C8652}"/>
          </ac:spMkLst>
        </pc:spChg>
        <pc:spChg chg="add del mod">
          <ac:chgData name="Vaughn, Aaron B. (LARC-D321)" userId="7618cfeb-e875-4531-a34d-23c3964a8e26" providerId="ADAL" clId="{BCA9F13C-204C-4D23-A038-C348D4320695}" dt="2021-11-03T14:03:18.585" v="18337" actId="478"/>
          <ac:spMkLst>
            <pc:docMk/>
            <pc:sldMk cId="1529343099" sldId="319"/>
            <ac:spMk id="6" creationId="{DF35553D-F5B0-4B1A-A5BB-66EE38B69012}"/>
          </ac:spMkLst>
        </pc:spChg>
        <pc:spChg chg="add del mod">
          <ac:chgData name="Vaughn, Aaron B. (LARC-D321)" userId="7618cfeb-e875-4531-a34d-23c3964a8e26" providerId="ADAL" clId="{BCA9F13C-204C-4D23-A038-C348D4320695}" dt="2021-11-02T18:42:02.398" v="14974" actId="478"/>
          <ac:spMkLst>
            <pc:docMk/>
            <pc:sldMk cId="1529343099" sldId="319"/>
            <ac:spMk id="9" creationId="{CB25A8C8-EBF8-4792-AC2C-EB38BA8DD46F}"/>
          </ac:spMkLst>
        </pc:spChg>
        <pc:spChg chg="add del mod">
          <ac:chgData name="Vaughn, Aaron B. (LARC-D321)" userId="7618cfeb-e875-4531-a34d-23c3964a8e26" providerId="ADAL" clId="{BCA9F13C-204C-4D23-A038-C348D4320695}" dt="2021-11-02T18:42:00.834" v="14973" actId="478"/>
          <ac:spMkLst>
            <pc:docMk/>
            <pc:sldMk cId="1529343099" sldId="319"/>
            <ac:spMk id="10" creationId="{443F40AD-D840-421C-9848-D55F2D4472B5}"/>
          </ac:spMkLst>
        </pc:spChg>
        <pc:spChg chg="add del mod">
          <ac:chgData name="Vaughn, Aaron B. (LARC-D321)" userId="7618cfeb-e875-4531-a34d-23c3964a8e26" providerId="ADAL" clId="{BCA9F13C-204C-4D23-A038-C348D4320695}" dt="2021-11-02T20:17:36.972" v="17450" actId="478"/>
          <ac:spMkLst>
            <pc:docMk/>
            <pc:sldMk cId="1529343099" sldId="319"/>
            <ac:spMk id="13" creationId="{AA029AA3-D6B9-4EEE-A789-F4D3307ED55A}"/>
          </ac:spMkLst>
        </pc:spChg>
        <pc:spChg chg="add mod">
          <ac:chgData name="Vaughn, Aaron B. (LARC-D321)" userId="7618cfeb-e875-4531-a34d-23c3964a8e26" providerId="ADAL" clId="{BCA9F13C-204C-4D23-A038-C348D4320695}" dt="2021-11-02T18:42:10.008" v="14975"/>
          <ac:spMkLst>
            <pc:docMk/>
            <pc:sldMk cId="1529343099" sldId="319"/>
            <ac:spMk id="14" creationId="{0252F8C9-F2CC-44F3-9FA0-A1FD7A950B48}"/>
          </ac:spMkLst>
        </pc:spChg>
        <pc:spChg chg="add mod">
          <ac:chgData name="Vaughn, Aaron B. (LARC-D321)" userId="7618cfeb-e875-4531-a34d-23c3964a8e26" providerId="ADAL" clId="{BCA9F13C-204C-4D23-A038-C348D4320695}" dt="2021-11-02T18:43:36.050" v="14993" actId="14100"/>
          <ac:spMkLst>
            <pc:docMk/>
            <pc:sldMk cId="1529343099" sldId="319"/>
            <ac:spMk id="15" creationId="{2A837883-6C61-4016-899A-726ED44573F7}"/>
          </ac:spMkLst>
        </pc:spChg>
        <pc:spChg chg="add mod">
          <ac:chgData name="Vaughn, Aaron B. (LARC-D321)" userId="7618cfeb-e875-4531-a34d-23c3964a8e26" providerId="ADAL" clId="{BCA9F13C-204C-4D23-A038-C348D4320695}" dt="2021-11-02T18:43:32.421" v="14992" actId="14100"/>
          <ac:spMkLst>
            <pc:docMk/>
            <pc:sldMk cId="1529343099" sldId="319"/>
            <ac:spMk id="16" creationId="{4E56AA39-146D-448B-882E-07A1626C3066}"/>
          </ac:spMkLst>
        </pc:spChg>
        <pc:spChg chg="add mod">
          <ac:chgData name="Vaughn, Aaron B. (LARC-D321)" userId="7618cfeb-e875-4531-a34d-23c3964a8e26" providerId="ADAL" clId="{BCA9F13C-204C-4D23-A038-C348D4320695}" dt="2021-11-02T18:43:49.281" v="14998" actId="1076"/>
          <ac:spMkLst>
            <pc:docMk/>
            <pc:sldMk cId="1529343099" sldId="319"/>
            <ac:spMk id="17" creationId="{C869BBC6-2D35-453D-9C13-F75EDDACBBD0}"/>
          </ac:spMkLst>
        </pc:spChg>
        <pc:spChg chg="add mod">
          <ac:chgData name="Vaughn, Aaron B. (LARC-D321)" userId="7618cfeb-e875-4531-a34d-23c3964a8e26" providerId="ADAL" clId="{BCA9F13C-204C-4D23-A038-C348D4320695}" dt="2021-11-02T18:43:55.729" v="15000" actId="1076"/>
          <ac:spMkLst>
            <pc:docMk/>
            <pc:sldMk cId="1529343099" sldId="319"/>
            <ac:spMk id="18" creationId="{231FFCA6-1E41-4200-9F0E-C946F4DDEA33}"/>
          </ac:spMkLst>
        </pc:spChg>
        <pc:spChg chg="add mod">
          <ac:chgData name="Vaughn, Aaron B. (LARC-D321)" userId="7618cfeb-e875-4531-a34d-23c3964a8e26" providerId="ADAL" clId="{BCA9F13C-204C-4D23-A038-C348D4320695}" dt="2021-11-02T20:17:37.157" v="17451"/>
          <ac:spMkLst>
            <pc:docMk/>
            <pc:sldMk cId="1529343099" sldId="319"/>
            <ac:spMk id="19" creationId="{BAA58147-2636-4E11-8517-3B7B9EEF0CE5}"/>
          </ac:spMkLst>
        </pc:spChg>
        <pc:spChg chg="add mod">
          <ac:chgData name="Vaughn, Aaron B. (LARC-D321)" userId="7618cfeb-e875-4531-a34d-23c3964a8e26" providerId="ADAL" clId="{BCA9F13C-204C-4D23-A038-C348D4320695}" dt="2021-11-03T14:03:15.947" v="18336"/>
          <ac:spMkLst>
            <pc:docMk/>
            <pc:sldMk cId="1529343099" sldId="319"/>
            <ac:spMk id="20" creationId="{1ED6A648-D19C-4F8A-B424-D5D9358C0DEF}"/>
          </ac:spMkLst>
        </pc:spChg>
        <pc:picChg chg="del">
          <ac:chgData name="Vaughn, Aaron B. (LARC-D321)" userId="7618cfeb-e875-4531-a34d-23c3964a8e26" providerId="ADAL" clId="{BCA9F13C-204C-4D23-A038-C348D4320695}" dt="2021-10-21T17:36:55.490" v="7401" actId="478"/>
          <ac:picMkLst>
            <pc:docMk/>
            <pc:sldMk cId="1529343099" sldId="319"/>
            <ac:picMk id="6" creationId="{B30D1FA1-1B59-4CF7-94DA-E654D56F8682}"/>
          </ac:picMkLst>
        </pc:picChg>
        <pc:picChg chg="del">
          <ac:chgData name="Vaughn, Aaron B. (LARC-D321)" userId="7618cfeb-e875-4531-a34d-23c3964a8e26" providerId="ADAL" clId="{BCA9F13C-204C-4D23-A038-C348D4320695}" dt="2021-10-21T17:36:57.432" v="7402" actId="478"/>
          <ac:picMkLst>
            <pc:docMk/>
            <pc:sldMk cId="1529343099" sldId="319"/>
            <ac:picMk id="7" creationId="{B8EE5E00-1F81-4695-AE11-3E1FD45A010C}"/>
          </ac:picMkLst>
        </pc:picChg>
        <pc:picChg chg="add del mod">
          <ac:chgData name="Vaughn, Aaron B. (LARC-D321)" userId="7618cfeb-e875-4531-a34d-23c3964a8e26" providerId="ADAL" clId="{BCA9F13C-204C-4D23-A038-C348D4320695}" dt="2021-11-02T18:41:56.169" v="14971" actId="478"/>
          <ac:picMkLst>
            <pc:docMk/>
            <pc:sldMk cId="1529343099" sldId="319"/>
            <ac:picMk id="8" creationId="{2414BB29-01D4-4B5B-861A-4EB787A4B7CE}"/>
          </ac:picMkLst>
        </pc:picChg>
        <pc:picChg chg="add del mod">
          <ac:chgData name="Vaughn, Aaron B. (LARC-D321)" userId="7618cfeb-e875-4531-a34d-23c3964a8e26" providerId="ADAL" clId="{BCA9F13C-204C-4D23-A038-C348D4320695}" dt="2021-11-02T18:41:26.480" v="14960" actId="21"/>
          <ac:picMkLst>
            <pc:docMk/>
            <pc:sldMk cId="1529343099" sldId="319"/>
            <ac:picMk id="11" creationId="{825B4E17-752F-4803-89AD-9CAB35C2FD6E}"/>
          </ac:picMkLst>
        </pc:picChg>
        <pc:picChg chg="add mod">
          <ac:chgData name="Vaughn, Aaron B. (LARC-D321)" userId="7618cfeb-e875-4531-a34d-23c3964a8e26" providerId="ADAL" clId="{BCA9F13C-204C-4D23-A038-C348D4320695}" dt="2021-11-02T18:41:56.433" v="14972"/>
          <ac:picMkLst>
            <pc:docMk/>
            <pc:sldMk cId="1529343099" sldId="319"/>
            <ac:picMk id="12" creationId="{3EBA9865-B59C-434C-8A4D-86B29E0826F5}"/>
          </ac:picMkLst>
        </pc:picChg>
      </pc:sldChg>
      <pc:sldChg chg="addSp delSp modSp new del mod">
        <pc:chgData name="Vaughn, Aaron B. (LARC-D321)" userId="7618cfeb-e875-4531-a34d-23c3964a8e26" providerId="ADAL" clId="{BCA9F13C-204C-4D23-A038-C348D4320695}" dt="2021-10-21T14:31:23.441" v="6327" actId="47"/>
        <pc:sldMkLst>
          <pc:docMk/>
          <pc:sldMk cId="4190072189" sldId="319"/>
        </pc:sldMkLst>
        <pc:spChg chg="del">
          <ac:chgData name="Vaughn, Aaron B. (LARC-D321)" userId="7618cfeb-e875-4531-a34d-23c3964a8e26" providerId="ADAL" clId="{BCA9F13C-204C-4D23-A038-C348D4320695}" dt="2021-10-21T14:30:50.990" v="6311"/>
          <ac:spMkLst>
            <pc:docMk/>
            <pc:sldMk cId="4190072189" sldId="319"/>
            <ac:spMk id="2" creationId="{2C2FD8ED-0D52-4CE7-B348-5A91479B53CB}"/>
          </ac:spMkLst>
        </pc:spChg>
        <pc:spChg chg="add mod">
          <ac:chgData name="Vaughn, Aaron B. (LARC-D321)" userId="7618cfeb-e875-4531-a34d-23c3964a8e26" providerId="ADAL" clId="{BCA9F13C-204C-4D23-A038-C348D4320695}" dt="2021-10-21T14:30:52.661" v="6312" actId="21"/>
          <ac:spMkLst>
            <pc:docMk/>
            <pc:sldMk cId="4190072189" sldId="319"/>
            <ac:spMk id="7" creationId="{36934FC3-B530-4559-B721-7B519781110F}"/>
          </ac:spMkLst>
        </pc:spChg>
        <pc:picChg chg="add del mod">
          <ac:chgData name="Vaughn, Aaron B. (LARC-D321)" userId="7618cfeb-e875-4531-a34d-23c3964a8e26" providerId="ADAL" clId="{BCA9F13C-204C-4D23-A038-C348D4320695}" dt="2021-10-21T14:30:52.661" v="6312" actId="21"/>
          <ac:picMkLst>
            <pc:docMk/>
            <pc:sldMk cId="4190072189" sldId="319"/>
            <ac:picMk id="5" creationId="{11E2E529-06F5-45D8-8786-43DC567B6A97}"/>
          </ac:picMkLst>
        </pc:picChg>
      </pc:sldChg>
      <pc:sldChg chg="addSp delSp modSp add mod">
        <pc:chgData name="Vaughn, Aaron B. (LARC-D321)" userId="7618cfeb-e875-4531-a34d-23c3964a8e26" providerId="ADAL" clId="{BCA9F13C-204C-4D23-A038-C348D4320695}" dt="2021-11-08T18:06:53.539" v="23042" actId="20577"/>
        <pc:sldMkLst>
          <pc:docMk/>
          <pc:sldMk cId="748623076" sldId="320"/>
        </pc:sldMkLst>
        <pc:spChg chg="mod">
          <ac:chgData name="Vaughn, Aaron B. (LARC-D321)" userId="7618cfeb-e875-4531-a34d-23c3964a8e26" providerId="ADAL" clId="{BCA9F13C-204C-4D23-A038-C348D4320695}" dt="2021-10-22T15:08:58.395" v="8627" actId="20577"/>
          <ac:spMkLst>
            <pc:docMk/>
            <pc:sldMk cId="748623076" sldId="320"/>
            <ac:spMk id="3" creationId="{8DA930CF-9497-4377-BC84-15E4EB5538E4}"/>
          </ac:spMkLst>
        </pc:spChg>
        <pc:spChg chg="del">
          <ac:chgData name="Vaughn, Aaron B. (LARC-D321)" userId="7618cfeb-e875-4531-a34d-23c3964a8e26" providerId="ADAL" clId="{BCA9F13C-204C-4D23-A038-C348D4320695}" dt="2021-10-25T15:21:01.765" v="8630" actId="478"/>
          <ac:spMkLst>
            <pc:docMk/>
            <pc:sldMk cId="748623076" sldId="320"/>
            <ac:spMk id="17" creationId="{3C46DC47-C3E6-44EF-B0F3-046592B8428A}"/>
          </ac:spMkLst>
        </pc:spChg>
        <pc:spChg chg="del">
          <ac:chgData name="Vaughn, Aaron B. (LARC-D321)" userId="7618cfeb-e875-4531-a34d-23c3964a8e26" providerId="ADAL" clId="{BCA9F13C-204C-4D23-A038-C348D4320695}" dt="2021-10-25T15:21:02.727" v="8631" actId="478"/>
          <ac:spMkLst>
            <pc:docMk/>
            <pc:sldMk cId="748623076" sldId="320"/>
            <ac:spMk id="19" creationId="{128DCA18-F3C5-4425-BCD5-72F2D5E25D69}"/>
          </ac:spMkLst>
        </pc:spChg>
        <pc:spChg chg="del">
          <ac:chgData name="Vaughn, Aaron B. (LARC-D321)" userId="7618cfeb-e875-4531-a34d-23c3964a8e26" providerId="ADAL" clId="{BCA9F13C-204C-4D23-A038-C348D4320695}" dt="2021-10-25T15:21:00.793" v="8629" actId="478"/>
          <ac:spMkLst>
            <pc:docMk/>
            <pc:sldMk cId="748623076" sldId="320"/>
            <ac:spMk id="20" creationId="{E97D1054-1D6A-4139-BFAD-80B3D80D4D42}"/>
          </ac:spMkLst>
        </pc:spChg>
        <pc:spChg chg="mod">
          <ac:chgData name="Vaughn, Aaron B. (LARC-D321)" userId="7618cfeb-e875-4531-a34d-23c3964a8e26" providerId="ADAL" clId="{BCA9F13C-204C-4D23-A038-C348D4320695}" dt="2021-11-05T17:55:41.456" v="20393" actId="1076"/>
          <ac:spMkLst>
            <pc:docMk/>
            <pc:sldMk cId="748623076" sldId="320"/>
            <ac:spMk id="21" creationId="{F13602D2-C069-4511-B96C-EE37C5960606}"/>
          </ac:spMkLst>
        </pc:spChg>
        <pc:spChg chg="mod">
          <ac:chgData name="Vaughn, Aaron B. (LARC-D321)" userId="7618cfeb-e875-4531-a34d-23c3964a8e26" providerId="ADAL" clId="{BCA9F13C-204C-4D23-A038-C348D4320695}" dt="2021-11-08T18:06:53.539" v="23042" actId="20577"/>
          <ac:spMkLst>
            <pc:docMk/>
            <pc:sldMk cId="748623076" sldId="320"/>
            <ac:spMk id="22" creationId="{E34B5E4E-B2D5-4868-90B3-C51B6291FA5F}"/>
          </ac:spMkLst>
        </pc:spChg>
        <pc:picChg chg="add mod ord modCrop">
          <ac:chgData name="Vaughn, Aaron B. (LARC-D321)" userId="7618cfeb-e875-4531-a34d-23c3964a8e26" providerId="ADAL" clId="{BCA9F13C-204C-4D23-A038-C348D4320695}" dt="2021-11-05T17:55:29.739" v="20392" actId="1076"/>
          <ac:picMkLst>
            <pc:docMk/>
            <pc:sldMk cId="748623076" sldId="320"/>
            <ac:picMk id="4" creationId="{2EB0C901-0102-4E2A-B107-4C4395319805}"/>
          </ac:picMkLst>
        </pc:picChg>
        <pc:picChg chg="del mod modCrop">
          <ac:chgData name="Vaughn, Aaron B. (LARC-D321)" userId="7618cfeb-e875-4531-a34d-23c3964a8e26" providerId="ADAL" clId="{BCA9F13C-204C-4D23-A038-C348D4320695}" dt="2021-11-05T17:51:58.703" v="20291" actId="478"/>
          <ac:picMkLst>
            <pc:docMk/>
            <pc:sldMk cId="748623076" sldId="320"/>
            <ac:picMk id="16" creationId="{35D33A48-F618-48F1-8A11-D6A0C78BA236}"/>
          </ac:picMkLst>
        </pc:picChg>
      </pc:sldChg>
      <pc:sldChg chg="addSp delSp modSp new mod">
        <pc:chgData name="Vaughn, Aaron B. (LARC-D321)" userId="7618cfeb-e875-4531-a34d-23c3964a8e26" providerId="ADAL" clId="{BCA9F13C-204C-4D23-A038-C348D4320695}" dt="2021-11-08T16:29:55.082" v="22776" actId="1035"/>
        <pc:sldMkLst>
          <pc:docMk/>
          <pc:sldMk cId="625398711" sldId="321"/>
        </pc:sldMkLst>
        <pc:spChg chg="add mod">
          <ac:chgData name="Vaughn, Aaron B. (LARC-D321)" userId="7618cfeb-e875-4531-a34d-23c3964a8e26" providerId="ADAL" clId="{BCA9F13C-204C-4D23-A038-C348D4320695}" dt="2021-11-02T20:31:45.961" v="17453" actId="1076"/>
          <ac:spMkLst>
            <pc:docMk/>
            <pc:sldMk cId="625398711" sldId="321"/>
            <ac:spMk id="2" creationId="{7BC91F83-6612-49B7-B9C5-F7A0F6169769}"/>
          </ac:spMkLst>
        </pc:spChg>
        <pc:spChg chg="del">
          <ac:chgData name="Vaughn, Aaron B. (LARC-D321)" userId="7618cfeb-e875-4531-a34d-23c3964a8e26" providerId="ADAL" clId="{BCA9F13C-204C-4D23-A038-C348D4320695}" dt="2021-10-29T18:35:04.389" v="9894" actId="3680"/>
          <ac:spMkLst>
            <pc:docMk/>
            <pc:sldMk cId="625398711" sldId="321"/>
            <ac:spMk id="2" creationId="{9E68A507-C709-4905-BF94-3DE754ED193B}"/>
          </ac:spMkLst>
        </pc:spChg>
        <pc:spChg chg="mod">
          <ac:chgData name="Vaughn, Aaron B. (LARC-D321)" userId="7618cfeb-e875-4531-a34d-23c3964a8e26" providerId="ADAL" clId="{BCA9F13C-204C-4D23-A038-C348D4320695}" dt="2021-10-29T18:29:50.317" v="9887" actId="20577"/>
          <ac:spMkLst>
            <pc:docMk/>
            <pc:sldMk cId="625398711" sldId="321"/>
            <ac:spMk id="3" creationId="{372DEBE7-329A-4E90-9CFE-336B7C8086F7}"/>
          </ac:spMkLst>
        </pc:spChg>
        <pc:spChg chg="add mod">
          <ac:chgData name="Vaughn, Aaron B. (LARC-D321)" userId="7618cfeb-e875-4531-a34d-23c3964a8e26" providerId="ADAL" clId="{BCA9F13C-204C-4D23-A038-C348D4320695}" dt="2021-11-02T20:31:59.602" v="17455" actId="1076"/>
          <ac:spMkLst>
            <pc:docMk/>
            <pc:sldMk cId="625398711" sldId="321"/>
            <ac:spMk id="8" creationId="{CAB395A1-3775-4629-BB2F-40F35645C3F6}"/>
          </ac:spMkLst>
        </pc:spChg>
        <pc:spChg chg="add mod">
          <ac:chgData name="Vaughn, Aaron B. (LARC-D321)" userId="7618cfeb-e875-4531-a34d-23c3964a8e26" providerId="ADAL" clId="{BCA9F13C-204C-4D23-A038-C348D4320695}" dt="2021-11-02T19:35:32.999" v="15751" actId="1038"/>
          <ac:spMkLst>
            <pc:docMk/>
            <pc:sldMk cId="625398711" sldId="321"/>
            <ac:spMk id="9" creationId="{972A15CF-5C31-40BA-9E11-08FDF6B042A0}"/>
          </ac:spMkLst>
        </pc:spChg>
        <pc:spChg chg="add mod">
          <ac:chgData name="Vaughn, Aaron B. (LARC-D321)" userId="7618cfeb-e875-4531-a34d-23c3964a8e26" providerId="ADAL" clId="{BCA9F13C-204C-4D23-A038-C348D4320695}" dt="2021-11-02T19:26:09.168" v="15512" actId="164"/>
          <ac:spMkLst>
            <pc:docMk/>
            <pc:sldMk cId="625398711" sldId="321"/>
            <ac:spMk id="18" creationId="{510AEA90-DB10-4D30-8143-2382C013AB3F}"/>
          </ac:spMkLst>
        </pc:spChg>
        <pc:spChg chg="add mod">
          <ac:chgData name="Vaughn, Aaron B. (LARC-D321)" userId="7618cfeb-e875-4531-a34d-23c3964a8e26" providerId="ADAL" clId="{BCA9F13C-204C-4D23-A038-C348D4320695}" dt="2021-11-02T19:26:09.168" v="15512" actId="164"/>
          <ac:spMkLst>
            <pc:docMk/>
            <pc:sldMk cId="625398711" sldId="321"/>
            <ac:spMk id="19" creationId="{B5ECBB1D-61A9-4905-94A6-45C415831AA9}"/>
          </ac:spMkLst>
        </pc:spChg>
        <pc:spChg chg="add del mod">
          <ac:chgData name="Vaughn, Aaron B. (LARC-D321)" userId="7618cfeb-e875-4531-a34d-23c3964a8e26" providerId="ADAL" clId="{BCA9F13C-204C-4D23-A038-C348D4320695}" dt="2021-11-02T19:28:27.657" v="15573" actId="478"/>
          <ac:spMkLst>
            <pc:docMk/>
            <pc:sldMk cId="625398711" sldId="321"/>
            <ac:spMk id="23" creationId="{AEB904AD-D4C6-452E-A8E6-948B94ACA14A}"/>
          </ac:spMkLst>
        </pc:spChg>
        <pc:spChg chg="add mod">
          <ac:chgData name="Vaughn, Aaron B. (LARC-D321)" userId="7618cfeb-e875-4531-a34d-23c3964a8e26" providerId="ADAL" clId="{BCA9F13C-204C-4D23-A038-C348D4320695}" dt="2021-11-02T20:31:45.961" v="17453" actId="1076"/>
          <ac:spMkLst>
            <pc:docMk/>
            <pc:sldMk cId="625398711" sldId="321"/>
            <ac:spMk id="24" creationId="{5602C9DF-5882-44C5-82A0-63AE768E796B}"/>
          </ac:spMkLst>
        </pc:spChg>
        <pc:spChg chg="add mod">
          <ac:chgData name="Vaughn, Aaron B. (LARC-D321)" userId="7618cfeb-e875-4531-a34d-23c3964a8e26" providerId="ADAL" clId="{BCA9F13C-204C-4D23-A038-C348D4320695}" dt="2021-11-02T20:31:45.961" v="17453" actId="1076"/>
          <ac:spMkLst>
            <pc:docMk/>
            <pc:sldMk cId="625398711" sldId="321"/>
            <ac:spMk id="25" creationId="{ADA392D0-D5C4-489C-A441-F98D029B7DC6}"/>
          </ac:spMkLst>
        </pc:spChg>
        <pc:spChg chg="add mod">
          <ac:chgData name="Vaughn, Aaron B. (LARC-D321)" userId="7618cfeb-e875-4531-a34d-23c3964a8e26" providerId="ADAL" clId="{BCA9F13C-204C-4D23-A038-C348D4320695}" dt="2021-11-02T20:31:45.961" v="17453" actId="1076"/>
          <ac:spMkLst>
            <pc:docMk/>
            <pc:sldMk cId="625398711" sldId="321"/>
            <ac:spMk id="26" creationId="{42B8E700-55D0-4552-9C82-7B018D339648}"/>
          </ac:spMkLst>
        </pc:spChg>
        <pc:spChg chg="add mod">
          <ac:chgData name="Vaughn, Aaron B. (LARC-D321)" userId="7618cfeb-e875-4531-a34d-23c3964a8e26" providerId="ADAL" clId="{BCA9F13C-204C-4D23-A038-C348D4320695}" dt="2021-11-02T20:31:45.961" v="17453" actId="1076"/>
          <ac:spMkLst>
            <pc:docMk/>
            <pc:sldMk cId="625398711" sldId="321"/>
            <ac:spMk id="27" creationId="{68270B80-F106-48F8-A71A-32EF2EA00ED0}"/>
          </ac:spMkLst>
        </pc:spChg>
        <pc:spChg chg="add mod">
          <ac:chgData name="Vaughn, Aaron B. (LARC-D321)" userId="7618cfeb-e875-4531-a34d-23c3964a8e26" providerId="ADAL" clId="{BCA9F13C-204C-4D23-A038-C348D4320695}" dt="2021-11-02T20:31:45.961" v="17453" actId="1076"/>
          <ac:spMkLst>
            <pc:docMk/>
            <pc:sldMk cId="625398711" sldId="321"/>
            <ac:spMk id="28" creationId="{6C5CFE93-6983-4F43-8E94-FF4BD8E1FFB6}"/>
          </ac:spMkLst>
        </pc:spChg>
        <pc:spChg chg="add mod">
          <ac:chgData name="Vaughn, Aaron B. (LARC-D321)" userId="7618cfeb-e875-4531-a34d-23c3964a8e26" providerId="ADAL" clId="{BCA9F13C-204C-4D23-A038-C348D4320695}" dt="2021-11-02T20:31:45.961" v="17453" actId="1076"/>
          <ac:spMkLst>
            <pc:docMk/>
            <pc:sldMk cId="625398711" sldId="321"/>
            <ac:spMk id="29" creationId="{9F4A0104-0B3B-46C3-A02A-5B7DDC8DDDB7}"/>
          </ac:spMkLst>
        </pc:spChg>
        <pc:spChg chg="add mod">
          <ac:chgData name="Vaughn, Aaron B. (LARC-D321)" userId="7618cfeb-e875-4531-a34d-23c3964a8e26" providerId="ADAL" clId="{BCA9F13C-204C-4D23-A038-C348D4320695}" dt="2021-11-02T20:31:45.961" v="17453" actId="1076"/>
          <ac:spMkLst>
            <pc:docMk/>
            <pc:sldMk cId="625398711" sldId="321"/>
            <ac:spMk id="30" creationId="{8A5C0847-D909-4926-B3BB-A8A1A067FE18}"/>
          </ac:spMkLst>
        </pc:spChg>
        <pc:spChg chg="add mod">
          <ac:chgData name="Vaughn, Aaron B. (LARC-D321)" userId="7618cfeb-e875-4531-a34d-23c3964a8e26" providerId="ADAL" clId="{BCA9F13C-204C-4D23-A038-C348D4320695}" dt="2021-11-08T16:29:55.082" v="22776" actId="1035"/>
          <ac:spMkLst>
            <pc:docMk/>
            <pc:sldMk cId="625398711" sldId="321"/>
            <ac:spMk id="45" creationId="{6A7A4393-E73C-4572-AE4C-FD65B9EACCA5}"/>
          </ac:spMkLst>
        </pc:spChg>
        <pc:spChg chg="add mod">
          <ac:chgData name="Vaughn, Aaron B. (LARC-D321)" userId="7618cfeb-e875-4531-a34d-23c3964a8e26" providerId="ADAL" clId="{BCA9F13C-204C-4D23-A038-C348D4320695}" dt="2021-11-02T19:42:20.053" v="16124" actId="1076"/>
          <ac:spMkLst>
            <pc:docMk/>
            <pc:sldMk cId="625398711" sldId="321"/>
            <ac:spMk id="49" creationId="{799114A2-30D2-44D0-82D6-192575FCAD23}"/>
          </ac:spMkLst>
        </pc:spChg>
        <pc:grpChg chg="add mod">
          <ac:chgData name="Vaughn, Aaron B. (LARC-D321)" userId="7618cfeb-e875-4531-a34d-23c3964a8e26" providerId="ADAL" clId="{BCA9F13C-204C-4D23-A038-C348D4320695}" dt="2021-11-02T19:35:32.999" v="15751" actId="1038"/>
          <ac:grpSpMkLst>
            <pc:docMk/>
            <pc:sldMk cId="625398711" sldId="321"/>
            <ac:grpSpMk id="20" creationId="{3FDD363D-3E08-4B78-8D71-5B95672B31BA}"/>
          </ac:grpSpMkLst>
        </pc:grpChg>
        <pc:graphicFrameChg chg="add mod ord modGraphic">
          <ac:chgData name="Vaughn, Aaron B. (LARC-D321)" userId="7618cfeb-e875-4531-a34d-23c3964a8e26" providerId="ADAL" clId="{BCA9F13C-204C-4D23-A038-C348D4320695}" dt="2021-11-02T20:25:06.123" v="17452" actId="12385"/>
          <ac:graphicFrameMkLst>
            <pc:docMk/>
            <pc:sldMk cId="625398711" sldId="321"/>
            <ac:graphicFrameMk id="6" creationId="{36F7C025-4981-47DC-9987-E152B0908C31}"/>
          </ac:graphicFrameMkLst>
        </pc:graphicFrameChg>
        <pc:picChg chg="add del mod">
          <ac:chgData name="Vaughn, Aaron B. (LARC-D321)" userId="7618cfeb-e875-4531-a34d-23c3964a8e26" providerId="ADAL" clId="{BCA9F13C-204C-4D23-A038-C348D4320695}" dt="2021-11-02T19:34:50.766" v="15737" actId="478"/>
          <ac:picMkLst>
            <pc:docMk/>
            <pc:sldMk cId="625398711" sldId="321"/>
            <ac:picMk id="4" creationId="{11CF5C5A-B813-4308-A6B6-330F6B575756}"/>
          </ac:picMkLst>
        </pc:picChg>
        <pc:picChg chg="add del mod modCrop">
          <ac:chgData name="Vaughn, Aaron B. (LARC-D321)" userId="7618cfeb-e875-4531-a34d-23c3964a8e26" providerId="ADAL" clId="{BCA9F13C-204C-4D23-A038-C348D4320695}" dt="2021-11-02T19:34:16.012" v="15736" actId="478"/>
          <ac:picMkLst>
            <pc:docMk/>
            <pc:sldMk cId="625398711" sldId="321"/>
            <ac:picMk id="5" creationId="{61DC2822-BF0B-4E99-B029-CDFF8CD70088}"/>
          </ac:picMkLst>
        </pc:picChg>
        <pc:picChg chg="add del mod">
          <ac:chgData name="Vaughn, Aaron B. (LARC-D321)" userId="7618cfeb-e875-4531-a34d-23c3964a8e26" providerId="ADAL" clId="{BCA9F13C-204C-4D23-A038-C348D4320695}" dt="2021-10-29T20:06:01.760" v="12832" actId="478"/>
          <ac:picMkLst>
            <pc:docMk/>
            <pc:sldMk cId="625398711" sldId="321"/>
            <ac:picMk id="7" creationId="{3C8A44CA-5288-4E14-9164-379BDDA35BBB}"/>
          </ac:picMkLst>
        </pc:picChg>
        <pc:picChg chg="add mod modCrop">
          <ac:chgData name="Vaughn, Aaron B. (LARC-D321)" userId="7618cfeb-e875-4531-a34d-23c3964a8e26" providerId="ADAL" clId="{BCA9F13C-204C-4D23-A038-C348D4320695}" dt="2021-11-02T19:40:08.846" v="16083" actId="732"/>
          <ac:picMkLst>
            <pc:docMk/>
            <pc:sldMk cId="625398711" sldId="321"/>
            <ac:picMk id="7" creationId="{C6F50460-B003-47E3-BCAD-D8F6873C413D}"/>
          </ac:picMkLst>
        </pc:picChg>
        <pc:picChg chg="add mod">
          <ac:chgData name="Vaughn, Aaron B. (LARC-D321)" userId="7618cfeb-e875-4531-a34d-23c3964a8e26" providerId="ADAL" clId="{BCA9F13C-204C-4D23-A038-C348D4320695}" dt="2021-11-02T19:35:07.576" v="15744" actId="1076"/>
          <ac:picMkLst>
            <pc:docMk/>
            <pc:sldMk cId="625398711" sldId="321"/>
            <ac:picMk id="44" creationId="{348A9B2B-4CBA-4DB8-A8CB-6215B8D62721}"/>
          </ac:picMkLst>
        </pc:picChg>
        <pc:cxnChg chg="add mod ord">
          <ac:chgData name="Vaughn, Aaron B. (LARC-D321)" userId="7618cfeb-e875-4531-a34d-23c3964a8e26" providerId="ADAL" clId="{BCA9F13C-204C-4D23-A038-C348D4320695}" dt="2021-11-02T19:35:32.999" v="15751" actId="1038"/>
          <ac:cxnSpMkLst>
            <pc:docMk/>
            <pc:sldMk cId="625398711" sldId="321"/>
            <ac:cxnSpMk id="11" creationId="{8C4A5282-D1D8-4318-B6FD-D109EDFACBA1}"/>
          </ac:cxnSpMkLst>
        </pc:cxnChg>
        <pc:cxnChg chg="add mod">
          <ac:chgData name="Vaughn, Aaron B. (LARC-D321)" userId="7618cfeb-e875-4531-a34d-23c3964a8e26" providerId="ADAL" clId="{BCA9F13C-204C-4D23-A038-C348D4320695}" dt="2021-11-02T20:31:59.602" v="17455" actId="1076"/>
          <ac:cxnSpMkLst>
            <pc:docMk/>
            <pc:sldMk cId="625398711" sldId="321"/>
            <ac:cxnSpMk id="31" creationId="{6246ABE5-C264-4936-BE34-961ACD87EF00}"/>
          </ac:cxnSpMkLst>
        </pc:cxnChg>
        <pc:cxnChg chg="add mod">
          <ac:chgData name="Vaughn, Aaron B. (LARC-D321)" userId="7618cfeb-e875-4531-a34d-23c3964a8e26" providerId="ADAL" clId="{BCA9F13C-204C-4D23-A038-C348D4320695}" dt="2021-11-02T20:31:59.602" v="17455" actId="1076"/>
          <ac:cxnSpMkLst>
            <pc:docMk/>
            <pc:sldMk cId="625398711" sldId="321"/>
            <ac:cxnSpMk id="35" creationId="{DBB09A00-8E08-4B5D-A78A-03B47D6DE10E}"/>
          </ac:cxnSpMkLst>
        </pc:cxnChg>
        <pc:cxnChg chg="add mod">
          <ac:chgData name="Vaughn, Aaron B. (LARC-D321)" userId="7618cfeb-e875-4531-a34d-23c3964a8e26" providerId="ADAL" clId="{BCA9F13C-204C-4D23-A038-C348D4320695}" dt="2021-11-02T19:41:18.041" v="16088" actId="14100"/>
          <ac:cxnSpMkLst>
            <pc:docMk/>
            <pc:sldMk cId="625398711" sldId="321"/>
            <ac:cxnSpMk id="46" creationId="{318ECC07-C478-4ACB-B237-6BB9235DFB00}"/>
          </ac:cxnSpMkLst>
        </pc:cxnChg>
      </pc:sldChg>
      <pc:sldChg chg="addSp delSp modSp new mod">
        <pc:chgData name="Vaughn, Aaron B. (LARC-D321)" userId="7618cfeb-e875-4531-a34d-23c3964a8e26" providerId="ADAL" clId="{BCA9F13C-204C-4D23-A038-C348D4320695}" dt="2021-11-02T20:16:42.747" v="17428" actId="20577"/>
        <pc:sldMkLst>
          <pc:docMk/>
          <pc:sldMk cId="2710871233" sldId="322"/>
        </pc:sldMkLst>
        <pc:spChg chg="mod">
          <ac:chgData name="Vaughn, Aaron B. (LARC-D321)" userId="7618cfeb-e875-4531-a34d-23c3964a8e26" providerId="ADAL" clId="{BCA9F13C-204C-4D23-A038-C348D4320695}" dt="2021-11-02T20:16:42.747" v="17428" actId="20577"/>
          <ac:spMkLst>
            <pc:docMk/>
            <pc:sldMk cId="2710871233" sldId="322"/>
            <ac:spMk id="2" creationId="{0EC959B7-02E9-4507-B162-F3F953A135BB}"/>
          </ac:spMkLst>
        </pc:spChg>
        <pc:spChg chg="mod">
          <ac:chgData name="Vaughn, Aaron B. (LARC-D321)" userId="7618cfeb-e875-4531-a34d-23c3964a8e26" providerId="ADAL" clId="{BCA9F13C-204C-4D23-A038-C348D4320695}" dt="2021-10-29T19:32:01.783" v="12296" actId="20577"/>
          <ac:spMkLst>
            <pc:docMk/>
            <pc:sldMk cId="2710871233" sldId="322"/>
            <ac:spMk id="3" creationId="{2071D402-2B4C-4C86-A168-F3FDA430EF78}"/>
          </ac:spMkLst>
        </pc:spChg>
        <pc:spChg chg="add del mod">
          <ac:chgData name="Vaughn, Aaron B. (LARC-D321)" userId="7618cfeb-e875-4531-a34d-23c3964a8e26" providerId="ADAL" clId="{BCA9F13C-204C-4D23-A038-C348D4320695}" dt="2021-10-29T19:51:59.842" v="12516" actId="478"/>
          <ac:spMkLst>
            <pc:docMk/>
            <pc:sldMk cId="2710871233" sldId="322"/>
            <ac:spMk id="6" creationId="{329F6882-8C69-4AE0-A255-849411694763}"/>
          </ac:spMkLst>
        </pc:spChg>
        <pc:spChg chg="add mod">
          <ac:chgData name="Vaughn, Aaron B. (LARC-D321)" userId="7618cfeb-e875-4531-a34d-23c3964a8e26" providerId="ADAL" clId="{BCA9F13C-204C-4D23-A038-C348D4320695}" dt="2021-10-29T19:59:13.554" v="12587" actId="1076"/>
          <ac:spMkLst>
            <pc:docMk/>
            <pc:sldMk cId="2710871233" sldId="322"/>
            <ac:spMk id="7" creationId="{783766EA-87AA-4D96-916E-6A8543BEE307}"/>
          </ac:spMkLst>
        </pc:spChg>
        <pc:spChg chg="add mod">
          <ac:chgData name="Vaughn, Aaron B. (LARC-D321)" userId="7618cfeb-e875-4531-a34d-23c3964a8e26" providerId="ADAL" clId="{BCA9F13C-204C-4D23-A038-C348D4320695}" dt="2021-10-29T19:59:13.554" v="12587" actId="1076"/>
          <ac:spMkLst>
            <pc:docMk/>
            <pc:sldMk cId="2710871233" sldId="322"/>
            <ac:spMk id="8" creationId="{161D6252-7EEE-4C7D-A9FB-EB67F037C486}"/>
          </ac:spMkLst>
        </pc:spChg>
        <pc:graphicFrameChg chg="add mod modGraphic">
          <ac:chgData name="Vaughn, Aaron B. (LARC-D321)" userId="7618cfeb-e875-4531-a34d-23c3964a8e26" providerId="ADAL" clId="{BCA9F13C-204C-4D23-A038-C348D4320695}" dt="2021-10-29T20:03:23.940" v="12830" actId="20577"/>
          <ac:graphicFrameMkLst>
            <pc:docMk/>
            <pc:sldMk cId="2710871233" sldId="322"/>
            <ac:graphicFrameMk id="4" creationId="{F031C14F-1F93-4EC7-BEC9-6D33CAAE5F83}"/>
          </ac:graphicFrameMkLst>
        </pc:graphicFrameChg>
        <pc:graphicFrameChg chg="add mod modGraphic">
          <ac:chgData name="Vaughn, Aaron B. (LARC-D321)" userId="7618cfeb-e875-4531-a34d-23c3964a8e26" providerId="ADAL" clId="{BCA9F13C-204C-4D23-A038-C348D4320695}" dt="2021-10-29T20:03:27.631" v="12831"/>
          <ac:graphicFrameMkLst>
            <pc:docMk/>
            <pc:sldMk cId="2710871233" sldId="322"/>
            <ac:graphicFrameMk id="5" creationId="{AC1D6036-F1FE-409D-81D6-30B510C96183}"/>
          </ac:graphicFrameMkLst>
        </pc:graphicFrameChg>
      </pc:sldChg>
      <pc:sldChg chg="addSp delSp modSp new del mod">
        <pc:chgData name="Vaughn, Aaron B. (LARC-D321)" userId="7618cfeb-e875-4531-a34d-23c3964a8e26" providerId="ADAL" clId="{BCA9F13C-204C-4D23-A038-C348D4320695}" dt="2021-10-29T19:27:34.347" v="12231" actId="2696"/>
        <pc:sldMkLst>
          <pc:docMk/>
          <pc:sldMk cId="1612931880" sldId="323"/>
        </pc:sldMkLst>
        <pc:spChg chg="del mod">
          <ac:chgData name="Vaughn, Aaron B. (LARC-D321)" userId="7618cfeb-e875-4531-a34d-23c3964a8e26" providerId="ADAL" clId="{BCA9F13C-204C-4D23-A038-C348D4320695}" dt="2021-10-29T18:53:27.782" v="11064" actId="21"/>
          <ac:spMkLst>
            <pc:docMk/>
            <pc:sldMk cId="1612931880" sldId="323"/>
            <ac:spMk id="2" creationId="{23263BCE-D410-4894-8887-A9D5A8DD8F3C}"/>
          </ac:spMkLst>
        </pc:spChg>
        <pc:spChg chg="add mod">
          <ac:chgData name="Vaughn, Aaron B. (LARC-D321)" userId="7618cfeb-e875-4531-a34d-23c3964a8e26" providerId="ADAL" clId="{BCA9F13C-204C-4D23-A038-C348D4320695}" dt="2021-10-29T18:53:27.782" v="11064" actId="21"/>
          <ac:spMkLst>
            <pc:docMk/>
            <pc:sldMk cId="1612931880" sldId="323"/>
            <ac:spMk id="5" creationId="{C929B235-1550-486A-8697-EB058CF51365}"/>
          </ac:spMkLst>
        </pc:spChg>
        <pc:spChg chg="add mod">
          <ac:chgData name="Vaughn, Aaron B. (LARC-D321)" userId="7618cfeb-e875-4531-a34d-23c3964a8e26" providerId="ADAL" clId="{BCA9F13C-204C-4D23-A038-C348D4320695}" dt="2021-10-29T18:55:49.749" v="11322"/>
          <ac:spMkLst>
            <pc:docMk/>
            <pc:sldMk cId="1612931880" sldId="323"/>
            <ac:spMk id="6" creationId="{81AF2F99-6BDE-4E06-925E-1F7255155330}"/>
          </ac:spMkLst>
        </pc:spChg>
        <pc:spChg chg="add mod">
          <ac:chgData name="Vaughn, Aaron B. (LARC-D321)" userId="7618cfeb-e875-4531-a34d-23c3964a8e26" providerId="ADAL" clId="{BCA9F13C-204C-4D23-A038-C348D4320695}" dt="2021-10-29T18:55:49.749" v="11322"/>
          <ac:spMkLst>
            <pc:docMk/>
            <pc:sldMk cId="1612931880" sldId="323"/>
            <ac:spMk id="7" creationId="{828AC028-C65E-4E1B-843C-711D081DA92C}"/>
          </ac:spMkLst>
        </pc:spChg>
        <pc:graphicFrameChg chg="add del mod modGraphic">
          <ac:chgData name="Vaughn, Aaron B. (LARC-D321)" userId="7618cfeb-e875-4531-a34d-23c3964a8e26" providerId="ADAL" clId="{BCA9F13C-204C-4D23-A038-C348D4320695}" dt="2021-10-29T19:24:24.533" v="12091" actId="21"/>
          <ac:graphicFrameMkLst>
            <pc:docMk/>
            <pc:sldMk cId="1612931880" sldId="323"/>
            <ac:graphicFrameMk id="8" creationId="{9BC05A27-E422-42F9-981C-B8C0999A2A06}"/>
          </ac:graphicFrameMkLst>
        </pc:graphicFrameChg>
      </pc:sldChg>
      <pc:sldChg chg="addSp modSp new del mod ord">
        <pc:chgData name="Vaughn, Aaron B. (LARC-D321)" userId="7618cfeb-e875-4531-a34d-23c3964a8e26" providerId="ADAL" clId="{BCA9F13C-204C-4D23-A038-C348D4320695}" dt="2021-11-05T14:12:53.569" v="18682" actId="47"/>
        <pc:sldMkLst>
          <pc:docMk/>
          <pc:sldMk cId="4167150413" sldId="323"/>
        </pc:sldMkLst>
        <pc:spChg chg="mod">
          <ac:chgData name="Vaughn, Aaron B. (LARC-D321)" userId="7618cfeb-e875-4531-a34d-23c3964a8e26" providerId="ADAL" clId="{BCA9F13C-204C-4D23-A038-C348D4320695}" dt="2021-11-02T20:45:34.268" v="17948" actId="20577"/>
          <ac:spMkLst>
            <pc:docMk/>
            <pc:sldMk cId="4167150413" sldId="323"/>
            <ac:spMk id="2" creationId="{3F9256AC-0F99-4386-9FCA-10262B2197D9}"/>
          </ac:spMkLst>
        </pc:spChg>
        <pc:spChg chg="mod">
          <ac:chgData name="Vaughn, Aaron B. (LARC-D321)" userId="7618cfeb-e875-4531-a34d-23c3964a8e26" providerId="ADAL" clId="{BCA9F13C-204C-4D23-A038-C348D4320695}" dt="2021-10-29T20:44:19.569" v="13399" actId="20577"/>
          <ac:spMkLst>
            <pc:docMk/>
            <pc:sldMk cId="4167150413" sldId="323"/>
            <ac:spMk id="3" creationId="{24ED8CBF-64DA-40B5-86FC-15C8FD13A452}"/>
          </ac:spMkLst>
        </pc:spChg>
        <pc:picChg chg="add mod">
          <ac:chgData name="Vaughn, Aaron B. (LARC-D321)" userId="7618cfeb-e875-4531-a34d-23c3964a8e26" providerId="ADAL" clId="{BCA9F13C-204C-4D23-A038-C348D4320695}" dt="2021-10-29T20:28:30.632" v="12908"/>
          <ac:picMkLst>
            <pc:docMk/>
            <pc:sldMk cId="4167150413" sldId="323"/>
            <ac:picMk id="4" creationId="{9E6745AD-749E-4033-8C19-A0FBD9E066DB}"/>
          </ac:picMkLst>
        </pc:picChg>
      </pc:sldChg>
      <pc:sldChg chg="modSp add mod modTransition">
        <pc:chgData name="Vaughn, Aaron B. (LARC-D321)" userId="7618cfeb-e875-4531-a34d-23c3964a8e26" providerId="ADAL" clId="{BCA9F13C-204C-4D23-A038-C348D4320695}" dt="2021-11-02T19:02:19.329" v="15210"/>
        <pc:sldMkLst>
          <pc:docMk/>
          <pc:sldMk cId="1373538238" sldId="324"/>
        </pc:sldMkLst>
        <pc:spChg chg="mod">
          <ac:chgData name="Vaughn, Aaron B. (LARC-D321)" userId="7618cfeb-e875-4531-a34d-23c3964a8e26" providerId="ADAL" clId="{BCA9F13C-204C-4D23-A038-C348D4320695}" dt="2021-11-02T19:02:14.819" v="15209" actId="113"/>
          <ac:spMkLst>
            <pc:docMk/>
            <pc:sldMk cId="1373538238" sldId="324"/>
            <ac:spMk id="2" creationId="{ADFABEF5-5697-4902-8A24-64AD8D9C8652}"/>
          </ac:spMkLst>
        </pc:spChg>
      </pc:sldChg>
      <pc:sldChg chg="add modTransition">
        <pc:chgData name="Vaughn, Aaron B. (LARC-D321)" userId="7618cfeb-e875-4531-a34d-23c3964a8e26" providerId="ADAL" clId="{BCA9F13C-204C-4D23-A038-C348D4320695}" dt="2021-11-02T19:02:19.329" v="15210"/>
        <pc:sldMkLst>
          <pc:docMk/>
          <pc:sldMk cId="2728045748" sldId="325"/>
        </pc:sldMkLst>
      </pc:sldChg>
      <pc:sldChg chg="modSp new mod modTransition">
        <pc:chgData name="Vaughn, Aaron B. (LARC-D321)" userId="7618cfeb-e875-4531-a34d-23c3964a8e26" providerId="ADAL" clId="{BCA9F13C-204C-4D23-A038-C348D4320695}" dt="2021-11-05T14:54:34.596" v="19383"/>
        <pc:sldMkLst>
          <pc:docMk/>
          <pc:sldMk cId="4157061367" sldId="326"/>
        </pc:sldMkLst>
        <pc:spChg chg="mod">
          <ac:chgData name="Vaughn, Aaron B. (LARC-D321)" userId="7618cfeb-e875-4531-a34d-23c3964a8e26" providerId="ADAL" clId="{BCA9F13C-204C-4D23-A038-C348D4320695}" dt="2021-11-02T19:58:47.962" v="16807" actId="403"/>
          <ac:spMkLst>
            <pc:docMk/>
            <pc:sldMk cId="4157061367" sldId="326"/>
            <ac:spMk id="2" creationId="{A64F7665-2AFE-4CEC-8563-5411CCB2B872}"/>
          </ac:spMkLst>
        </pc:spChg>
        <pc:spChg chg="mod">
          <ac:chgData name="Vaughn, Aaron B. (LARC-D321)" userId="7618cfeb-e875-4531-a34d-23c3964a8e26" providerId="ADAL" clId="{BCA9F13C-204C-4D23-A038-C348D4320695}" dt="2021-11-02T19:43:30.206" v="16166" actId="20577"/>
          <ac:spMkLst>
            <pc:docMk/>
            <pc:sldMk cId="4157061367" sldId="326"/>
            <ac:spMk id="3" creationId="{FB07410E-B511-442B-A994-A82F52A13BD2}"/>
          </ac:spMkLst>
        </pc:spChg>
      </pc:sldChg>
      <pc:sldChg chg="addSp delSp modSp add mod delCm">
        <pc:chgData name="Vaughn, Aaron B. (LARC-D321)" userId="7618cfeb-e875-4531-a34d-23c3964a8e26" providerId="ADAL" clId="{BCA9F13C-204C-4D23-A038-C348D4320695}" dt="2021-11-09T18:57:03.014" v="25445" actId="20577"/>
        <pc:sldMkLst>
          <pc:docMk/>
          <pc:sldMk cId="2929356118" sldId="327"/>
        </pc:sldMkLst>
        <pc:spChg chg="del">
          <ac:chgData name="Vaughn, Aaron B. (LARC-D321)" userId="7618cfeb-e875-4531-a34d-23c3964a8e26" providerId="ADAL" clId="{BCA9F13C-204C-4D23-A038-C348D4320695}" dt="2021-11-03T14:57:52.932" v="18342" actId="478"/>
          <ac:spMkLst>
            <pc:docMk/>
            <pc:sldMk cId="2929356118" sldId="327"/>
            <ac:spMk id="2" creationId="{739ACE4D-8F0B-4B4E-93E9-0BE1F3B0CBC5}"/>
          </ac:spMkLst>
        </pc:spChg>
        <pc:spChg chg="mod">
          <ac:chgData name="Vaughn, Aaron B. (LARC-D321)" userId="7618cfeb-e875-4531-a34d-23c3964a8e26" providerId="ADAL" clId="{BCA9F13C-204C-4D23-A038-C348D4320695}" dt="2021-11-09T18:57:03.014" v="25445" actId="20577"/>
          <ac:spMkLst>
            <pc:docMk/>
            <pc:sldMk cId="2929356118" sldId="327"/>
            <ac:spMk id="3" creationId="{0B1572CB-4683-458D-8E17-B0C70085C7A3}"/>
          </ac:spMkLst>
        </pc:spChg>
        <pc:spChg chg="mod">
          <ac:chgData name="Vaughn, Aaron B. (LARC-D321)" userId="7618cfeb-e875-4531-a34d-23c3964a8e26" providerId="ADAL" clId="{BCA9F13C-204C-4D23-A038-C348D4320695}" dt="2021-11-09T18:56:08.457" v="25425" actId="14100"/>
          <ac:spMkLst>
            <pc:docMk/>
            <pc:sldMk cId="2929356118" sldId="327"/>
            <ac:spMk id="6" creationId="{CF35330C-4DDB-4128-B791-2C55D075BB9A}"/>
          </ac:spMkLst>
        </pc:spChg>
        <pc:spChg chg="mod">
          <ac:chgData name="Vaughn, Aaron B. (LARC-D321)" userId="7618cfeb-e875-4531-a34d-23c3964a8e26" providerId="ADAL" clId="{BCA9F13C-204C-4D23-A038-C348D4320695}" dt="2021-11-09T18:55:31.554" v="25413"/>
          <ac:spMkLst>
            <pc:docMk/>
            <pc:sldMk cId="2929356118" sldId="327"/>
            <ac:spMk id="9" creationId="{17205A51-B01C-487B-B822-E1EB714E868C}"/>
          </ac:spMkLst>
        </pc:spChg>
        <pc:spChg chg="del">
          <ac:chgData name="Vaughn, Aaron B. (LARC-D321)" userId="7618cfeb-e875-4531-a34d-23c3964a8e26" providerId="ADAL" clId="{BCA9F13C-204C-4D23-A038-C348D4320695}" dt="2021-11-03T14:57:52.932" v="18342" actId="478"/>
          <ac:spMkLst>
            <pc:docMk/>
            <pc:sldMk cId="2929356118" sldId="327"/>
            <ac:spMk id="9" creationId="{1D09BBA4-15D9-4D55-8E49-8A48FAFD8B57}"/>
          </ac:spMkLst>
        </pc:spChg>
        <pc:spChg chg="add del mod">
          <ac:chgData name="Vaughn, Aaron B. (LARC-D321)" userId="7618cfeb-e875-4531-a34d-23c3964a8e26" providerId="ADAL" clId="{BCA9F13C-204C-4D23-A038-C348D4320695}" dt="2021-11-09T18:52:06.100" v="25271" actId="21"/>
          <ac:spMkLst>
            <pc:docMk/>
            <pc:sldMk cId="2929356118" sldId="327"/>
            <ac:spMk id="13" creationId="{DDBDC608-6D5D-4170-8DAF-4C44D19F143F}"/>
          </ac:spMkLst>
        </pc:spChg>
        <pc:grpChg chg="add mod ord">
          <ac:chgData name="Vaughn, Aaron B. (LARC-D321)" userId="7618cfeb-e875-4531-a34d-23c3964a8e26" providerId="ADAL" clId="{BCA9F13C-204C-4D23-A038-C348D4320695}" dt="2021-11-09T18:56:32.564" v="25429" actId="1076"/>
          <ac:grpSpMkLst>
            <pc:docMk/>
            <pc:sldMk cId="2929356118" sldId="327"/>
            <ac:grpSpMk id="7" creationId="{26526AA2-61DD-4D46-97D7-39679DA3E718}"/>
          </ac:grpSpMkLst>
        </pc:grpChg>
        <pc:picChg chg="del">
          <ac:chgData name="Vaughn, Aaron B. (LARC-D321)" userId="7618cfeb-e875-4531-a34d-23c3964a8e26" providerId="ADAL" clId="{BCA9F13C-204C-4D23-A038-C348D4320695}" dt="2021-11-03T14:57:48.911" v="18340" actId="478"/>
          <ac:picMkLst>
            <pc:docMk/>
            <pc:sldMk cId="2929356118" sldId="327"/>
            <ac:picMk id="5" creationId="{4FB6C781-7F83-4B41-8A2F-DDD577E6A57D}"/>
          </ac:picMkLst>
        </pc:picChg>
        <pc:picChg chg="add del mod ord modCrop">
          <ac:chgData name="Vaughn, Aaron B. (LARC-D321)" userId="7618cfeb-e875-4531-a34d-23c3964a8e26" providerId="ADAL" clId="{BCA9F13C-204C-4D23-A038-C348D4320695}" dt="2021-11-05T20:46:38.688" v="22685" actId="478"/>
          <ac:picMkLst>
            <pc:docMk/>
            <pc:sldMk cId="2929356118" sldId="327"/>
            <ac:picMk id="7" creationId="{12AA28E9-0D05-4F38-BE29-8398C63DAC95}"/>
          </ac:picMkLst>
        </pc:picChg>
        <pc:picChg chg="mod">
          <ac:chgData name="Vaughn, Aaron B. (LARC-D321)" userId="7618cfeb-e875-4531-a34d-23c3964a8e26" providerId="ADAL" clId="{BCA9F13C-204C-4D23-A038-C348D4320695}" dt="2021-11-09T18:55:31.554" v="25413"/>
          <ac:picMkLst>
            <pc:docMk/>
            <pc:sldMk cId="2929356118" sldId="327"/>
            <ac:picMk id="8" creationId="{514E60A3-5D5B-4657-9ED0-F39BE9AE16FF}"/>
          </ac:picMkLst>
        </pc:picChg>
        <pc:picChg chg="del">
          <ac:chgData name="Vaughn, Aaron B. (LARC-D321)" userId="7618cfeb-e875-4531-a34d-23c3964a8e26" providerId="ADAL" clId="{BCA9F13C-204C-4D23-A038-C348D4320695}" dt="2021-11-03T14:57:50.300" v="18341" actId="478"/>
          <ac:picMkLst>
            <pc:docMk/>
            <pc:sldMk cId="2929356118" sldId="327"/>
            <ac:picMk id="8" creationId="{AEF6F961-5D51-4B3E-AF49-D272143C2C83}"/>
          </ac:picMkLst>
        </pc:picChg>
        <pc:picChg chg="add del mod ord">
          <ac:chgData name="Vaughn, Aaron B. (LARC-D321)" userId="7618cfeb-e875-4531-a34d-23c3964a8e26" providerId="ADAL" clId="{BCA9F13C-204C-4D23-A038-C348D4320695}" dt="2021-11-05T20:44:27.315" v="22664" actId="478"/>
          <ac:picMkLst>
            <pc:docMk/>
            <pc:sldMk cId="2929356118" sldId="327"/>
            <ac:picMk id="10" creationId="{4857FFCD-2D36-469F-A482-33D90B0A7EBD}"/>
          </ac:picMkLst>
        </pc:picChg>
        <pc:picChg chg="add del mod ord modCrop">
          <ac:chgData name="Vaughn, Aaron B. (LARC-D321)" userId="7618cfeb-e875-4531-a34d-23c3964a8e26" providerId="ADAL" clId="{BCA9F13C-204C-4D23-A038-C348D4320695}" dt="2021-11-09T18:51:44.100" v="25264" actId="21"/>
          <ac:picMkLst>
            <pc:docMk/>
            <pc:sldMk cId="2929356118" sldId="327"/>
            <ac:picMk id="12" creationId="{F5139189-49E5-4328-85B3-1AA50A09B860}"/>
          </ac:picMkLst>
        </pc:picChg>
      </pc:sldChg>
      <pc:sldChg chg="modSp new mod ord">
        <pc:chgData name="Vaughn, Aaron B. (LARC-D321)" userId="7618cfeb-e875-4531-a34d-23c3964a8e26" providerId="ADAL" clId="{BCA9F13C-204C-4D23-A038-C348D4320695}" dt="2021-11-08T19:15:51.549" v="23210"/>
        <pc:sldMkLst>
          <pc:docMk/>
          <pc:sldMk cId="653334046" sldId="328"/>
        </pc:sldMkLst>
        <pc:spChg chg="mod">
          <ac:chgData name="Vaughn, Aaron B. (LARC-D321)" userId="7618cfeb-e875-4531-a34d-23c3964a8e26" providerId="ADAL" clId="{BCA9F13C-204C-4D23-A038-C348D4320695}" dt="2021-11-05T17:34:15.802" v="19490" actId="20577"/>
          <ac:spMkLst>
            <pc:docMk/>
            <pc:sldMk cId="653334046" sldId="328"/>
            <ac:spMk id="2" creationId="{B9E7849D-32B5-466C-A16A-7F3499D75A52}"/>
          </ac:spMkLst>
        </pc:spChg>
        <pc:spChg chg="mod">
          <ac:chgData name="Vaughn, Aaron B. (LARC-D321)" userId="7618cfeb-e875-4531-a34d-23c3964a8e26" providerId="ADAL" clId="{BCA9F13C-204C-4D23-A038-C348D4320695}" dt="2021-11-05T17:33:52.879" v="19487" actId="20577"/>
          <ac:spMkLst>
            <pc:docMk/>
            <pc:sldMk cId="653334046" sldId="328"/>
            <ac:spMk id="3" creationId="{4B0B39DA-A566-4CF7-8995-7894EDE7B5AD}"/>
          </ac:spMkLst>
        </pc:spChg>
      </pc:sldChg>
      <pc:sldChg chg="new del">
        <pc:chgData name="Vaughn, Aaron B. (LARC-D321)" userId="7618cfeb-e875-4531-a34d-23c3964a8e26" providerId="ADAL" clId="{BCA9F13C-204C-4D23-A038-C348D4320695}" dt="2021-11-05T17:33:47.165" v="19476" actId="680"/>
        <pc:sldMkLst>
          <pc:docMk/>
          <pc:sldMk cId="1546980763" sldId="328"/>
        </pc:sldMkLst>
      </pc:sldChg>
      <pc:sldChg chg="addSp delSp modSp new del mod">
        <pc:chgData name="Vaughn, Aaron B. (LARC-D321)" userId="7618cfeb-e875-4531-a34d-23c3964a8e26" providerId="ADAL" clId="{BCA9F13C-204C-4D23-A038-C348D4320695}" dt="2021-11-09T18:56:47.215" v="25430" actId="2696"/>
        <pc:sldMkLst>
          <pc:docMk/>
          <pc:sldMk cId="566893331" sldId="329"/>
        </pc:sldMkLst>
        <pc:spChg chg="add del mod">
          <ac:chgData name="Vaughn, Aaron B. (LARC-D321)" userId="7618cfeb-e875-4531-a34d-23c3964a8e26" providerId="ADAL" clId="{BCA9F13C-204C-4D23-A038-C348D4320695}" dt="2021-11-09T18:55:37.915" v="25417" actId="21"/>
          <ac:spMkLst>
            <pc:docMk/>
            <pc:sldMk cId="566893331" sldId="329"/>
            <ac:spMk id="2" creationId="{7EE6AF5E-1EED-4ACD-87B0-A54909009541}"/>
          </ac:spMkLst>
        </pc:spChg>
        <pc:spChg chg="mod">
          <ac:chgData name="Vaughn, Aaron B. (LARC-D321)" userId="7618cfeb-e875-4531-a34d-23c3964a8e26" providerId="ADAL" clId="{BCA9F13C-204C-4D23-A038-C348D4320695}" dt="2021-11-09T18:53:00.549" v="25323" actId="20577"/>
          <ac:spMkLst>
            <pc:docMk/>
            <pc:sldMk cId="566893331" sldId="329"/>
            <ac:spMk id="3" creationId="{4F87D704-9D57-498D-A3AC-378639DF0E48}"/>
          </ac:spMkLst>
        </pc:spChg>
        <pc:spChg chg="add mod">
          <ac:chgData name="Vaughn, Aaron B. (LARC-D321)" userId="7618cfeb-e875-4531-a34d-23c3964a8e26" providerId="ADAL" clId="{BCA9F13C-204C-4D23-A038-C348D4320695}" dt="2021-11-09T18:52:13.767" v="25274" actId="164"/>
          <ac:spMkLst>
            <pc:docMk/>
            <pc:sldMk cId="566893331" sldId="329"/>
            <ac:spMk id="5" creationId="{33203E97-00DF-4C25-92AE-0A3C9EBD6BF7}"/>
          </ac:spMkLst>
        </pc:spChg>
        <pc:spChg chg="add del mod">
          <ac:chgData name="Vaughn, Aaron B. (LARC-D321)" userId="7618cfeb-e875-4531-a34d-23c3964a8e26" providerId="ADAL" clId="{BCA9F13C-204C-4D23-A038-C348D4320695}" dt="2021-11-09T18:55:36.002" v="25416" actId="21"/>
          <ac:spMkLst>
            <pc:docMk/>
            <pc:sldMk cId="566893331" sldId="329"/>
            <ac:spMk id="8" creationId="{C7A2BFF1-4BA8-42AE-8846-80E17C6FF33F}"/>
          </ac:spMkLst>
        </pc:spChg>
        <pc:grpChg chg="add del mod">
          <ac:chgData name="Vaughn, Aaron B. (LARC-D321)" userId="7618cfeb-e875-4531-a34d-23c3964a8e26" providerId="ADAL" clId="{BCA9F13C-204C-4D23-A038-C348D4320695}" dt="2021-11-09T18:55:30.506" v="25412" actId="21"/>
          <ac:grpSpMkLst>
            <pc:docMk/>
            <pc:sldMk cId="566893331" sldId="329"/>
            <ac:grpSpMk id="6" creationId="{9AA25276-CEBC-442F-8800-60405E408590}"/>
          </ac:grpSpMkLst>
        </pc:grpChg>
        <pc:picChg chg="add mod">
          <ac:chgData name="Vaughn, Aaron B. (LARC-D321)" userId="7618cfeb-e875-4531-a34d-23c3964a8e26" providerId="ADAL" clId="{BCA9F13C-204C-4D23-A038-C348D4320695}" dt="2021-11-09T18:52:13.767" v="25274" actId="164"/>
          <ac:picMkLst>
            <pc:docMk/>
            <pc:sldMk cId="566893331" sldId="329"/>
            <ac:picMk id="4" creationId="{E9CCCA36-A30F-41D7-8359-162E12C1E7B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4DF424-3656-46BF-8388-94727F5FDA4E}" type="datetimeFigureOut">
              <a:rPr lang="en-US" smtClean="0"/>
              <a:t>11/9/2021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BD7F7B-FCC7-43BD-87BD-65CC237DFA71}" type="slidenum">
              <a:rPr lang="en-US" smtClean="0"/>
              <a:t>‹#›</a:t>
            </a:fld>
            <a:endParaRPr lang="en-US"/>
          </a:p>
        </p:txBody>
      </p:sp>
    </p:spTree>
    <p:extLst>
      <p:ext uri="{BB962C8B-B14F-4D97-AF65-F5344CB8AC3E}">
        <p14:creationId xmlns:p14="http://schemas.microsoft.com/office/powerpoint/2010/main" val="3373363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ea typeface="Calibri" panose="020F0502020204030204" pitchFamily="34" charset="0"/>
                <a:cs typeface="Arial" panose="020B0604020202020204" pitchFamily="34" charset="0"/>
              </a:rPr>
              <a:t>HA in accordance with ISO/TS 15666</a:t>
            </a:r>
            <a:endParaRPr lang="en-US" dirty="0"/>
          </a:p>
          <a:p>
            <a:endParaRPr lang="en-US" dirty="0"/>
          </a:p>
        </p:txBody>
      </p:sp>
      <p:sp>
        <p:nvSpPr>
          <p:cNvPr id="4" name="Slide Number Placeholder 3"/>
          <p:cNvSpPr>
            <a:spLocks noGrp="1"/>
          </p:cNvSpPr>
          <p:nvPr>
            <p:ph type="sldNum" sz="quarter" idx="5"/>
          </p:nvPr>
        </p:nvSpPr>
        <p:spPr/>
        <p:txBody>
          <a:bodyPr/>
          <a:lstStyle/>
          <a:p>
            <a:fld id="{B3BD7F7B-FCC7-43BD-87BD-65CC237DFA71}" type="slidenum">
              <a:rPr lang="en-US" smtClean="0"/>
              <a:t>5</a:t>
            </a:fld>
            <a:endParaRPr lang="en-US"/>
          </a:p>
        </p:txBody>
      </p:sp>
    </p:spTree>
    <p:extLst>
      <p:ext uri="{BB962C8B-B14F-4D97-AF65-F5344CB8AC3E}">
        <p14:creationId xmlns:p14="http://schemas.microsoft.com/office/powerpoint/2010/main" val="151034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BD7F7B-FCC7-43BD-87BD-65CC237DFA71}" type="slidenum">
              <a:rPr lang="en-US" smtClean="0"/>
              <a:t>12</a:t>
            </a:fld>
            <a:endParaRPr lang="en-US"/>
          </a:p>
        </p:txBody>
      </p:sp>
    </p:spTree>
    <p:extLst>
      <p:ext uri="{BB962C8B-B14F-4D97-AF65-F5344CB8AC3E}">
        <p14:creationId xmlns:p14="http://schemas.microsoft.com/office/powerpoint/2010/main" val="988152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7544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EFA6F2AB-96B2-C340-899D-553A5844BE1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cxnSp>
        <p:nvCxnSpPr>
          <p:cNvPr id="6" name="Straight Connector 5"/>
          <p:cNvCxnSpPr>
            <a:cxnSpLocks noChangeShapeType="1"/>
          </p:cNvCxnSpPr>
          <p:nvPr/>
        </p:nvCxnSpPr>
        <p:spPr bwMode="auto">
          <a:xfrm>
            <a:off x="304802" y="932675"/>
            <a:ext cx="10212917"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 name="Content Placeholder 2"/>
          <p:cNvSpPr>
            <a:spLocks noGrp="1"/>
          </p:cNvSpPr>
          <p:nvPr>
            <p:ph idx="1"/>
          </p:nvPr>
        </p:nvSpPr>
        <p:spPr>
          <a:xfrm>
            <a:off x="101600" y="1221189"/>
            <a:ext cx="11988800" cy="5380856"/>
          </a:xfrm>
          <a:prstGeom prst="rect">
            <a:avLst/>
          </a:prstGeom>
        </p:spPr>
        <p:txBody>
          <a:bodyPr/>
          <a:lstStyle>
            <a:lvl1pPr>
              <a:buClr>
                <a:schemeClr val="accent2">
                  <a:lumMod val="75000"/>
                </a:schemeClr>
              </a:buClr>
              <a:defRPr sz="2400"/>
            </a:lvl1pPr>
            <a:lvl2pPr>
              <a:buClr>
                <a:schemeClr val="accent1"/>
              </a:buCl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Placeholder 8"/>
          <p:cNvSpPr>
            <a:spLocks noGrp="1"/>
          </p:cNvSpPr>
          <p:nvPr>
            <p:ph type="title"/>
          </p:nvPr>
        </p:nvSpPr>
        <p:spPr bwMode="auto">
          <a:xfrm>
            <a:off x="304801" y="167509"/>
            <a:ext cx="10212939" cy="615951"/>
          </a:xfrm>
          <a:prstGeom prst="rect">
            <a:avLst/>
          </a:prstGeom>
          <a:noFill/>
          <a:ln w="9525">
            <a:noFill/>
            <a:miter lim="800000"/>
            <a:headEnd/>
            <a:tailEnd/>
          </a:ln>
        </p:spPr>
        <p:txBody>
          <a:bodyPr/>
          <a:lstStyle>
            <a:lvl1pPr algn="l">
              <a:defRPr sz="3200">
                <a:solidFill>
                  <a:srgbClr val="000090"/>
                </a:solidFill>
              </a:defRPr>
            </a:lvl1pPr>
          </a:lstStyle>
          <a:p>
            <a:pPr lvl="0"/>
            <a:r>
              <a:rPr lang="en-US"/>
              <a:t>Click to edit Master title style</a:t>
            </a:r>
          </a:p>
        </p:txBody>
      </p:sp>
    </p:spTree>
    <p:extLst>
      <p:ext uri="{BB962C8B-B14F-4D97-AF65-F5344CB8AC3E}">
        <p14:creationId xmlns:p14="http://schemas.microsoft.com/office/powerpoint/2010/main" val="3339922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D7B89BD8-9FF2-8A41-AB75-86AF9ED87A51}"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cxnSp>
        <p:nvCxnSpPr>
          <p:cNvPr id="5" name="Straight Connector 4"/>
          <p:cNvCxnSpPr>
            <a:cxnSpLocks noChangeShapeType="1"/>
          </p:cNvCxnSpPr>
          <p:nvPr/>
        </p:nvCxnSpPr>
        <p:spPr bwMode="auto">
          <a:xfrm>
            <a:off x="203200" y="955675"/>
            <a:ext cx="10314517"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Title Placeholder 8"/>
          <p:cNvSpPr>
            <a:spLocks noGrp="1"/>
          </p:cNvSpPr>
          <p:nvPr>
            <p:ph type="title"/>
          </p:nvPr>
        </p:nvSpPr>
        <p:spPr bwMode="auto">
          <a:xfrm>
            <a:off x="203201" y="167509"/>
            <a:ext cx="10314539" cy="615951"/>
          </a:xfrm>
          <a:prstGeom prst="rect">
            <a:avLst/>
          </a:prstGeom>
          <a:noFill/>
          <a:ln w="9525">
            <a:noFill/>
            <a:miter lim="800000"/>
            <a:headEnd/>
            <a:tailEnd/>
          </a:ln>
        </p:spPr>
        <p:txBody>
          <a:bodyPr/>
          <a:lstStyle>
            <a:lvl1pPr algn="l">
              <a:defRPr sz="3200">
                <a:solidFill>
                  <a:srgbClr val="000090"/>
                </a:solidFill>
              </a:defRPr>
            </a:lvl1pPr>
          </a:lstStyle>
          <a:p>
            <a:pPr lvl="0"/>
            <a:r>
              <a:rPr lang="en-US"/>
              <a:t>Click to edit Master title style</a:t>
            </a:r>
          </a:p>
        </p:txBody>
      </p:sp>
      <p:sp>
        <p:nvSpPr>
          <p:cNvPr id="6" name="Footer Placeholder 4"/>
          <p:cNvSpPr txBox="1">
            <a:spLocks/>
          </p:cNvSpPr>
          <p:nvPr userDrawn="1"/>
        </p:nvSpPr>
        <p:spPr bwMode="auto">
          <a:xfrm>
            <a:off x="4646613" y="6627813"/>
            <a:ext cx="2895600" cy="228600"/>
          </a:xfrm>
          <a:prstGeom prst="rect">
            <a:avLst/>
          </a:prstGeom>
          <a:noFill/>
          <a:ln>
            <a:noFill/>
          </a:ln>
        </p:spPr>
        <p:txBody>
          <a:bodyPr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898989"/>
                </a:solidFill>
                <a:effectLst/>
                <a:uLnTx/>
                <a:uFillTx/>
                <a:latin typeface="Calibri" charset="0"/>
                <a:ea typeface="ＭＳ Ｐゴシック" charset="0"/>
                <a:cs typeface="Arial Unicode MS" panose="020B0604020202020204" pitchFamily="34" charset="-128"/>
              </a:rPr>
              <a:t>2018 GNC Conference</a:t>
            </a:r>
          </a:p>
        </p:txBody>
      </p:sp>
    </p:spTree>
    <p:extLst>
      <p:ext uri="{BB962C8B-B14F-4D97-AF65-F5344CB8AC3E}">
        <p14:creationId xmlns:p14="http://schemas.microsoft.com/office/powerpoint/2010/main" val="3925041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Date Placeholder 3"/>
          <p:cNvSpPr txBox="1">
            <a:spLocks/>
          </p:cNvSpPr>
          <p:nvPr/>
        </p:nvSpPr>
        <p:spPr bwMode="auto">
          <a:xfrm>
            <a:off x="99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fld id="{C1C6BCCC-D428-4059-ACB6-D1E43208947A}" type="datetime1">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l" defTabSz="1219170" rtl="0" eaLnBrk="1" fontAlgn="base" latinLnBrk="0" hangingPunct="1">
                <a:lnSpc>
                  <a:spcPct val="100000"/>
                </a:lnSpc>
                <a:spcBef>
                  <a:spcPct val="0"/>
                </a:spcBef>
                <a:spcAft>
                  <a:spcPct val="0"/>
                </a:spcAft>
                <a:buClrTx/>
                <a:buSzTx/>
                <a:buFontTx/>
                <a:buNone/>
                <a:tabLst/>
                <a:defRPr/>
              </a:pPr>
              <a:t>11/9/2021</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4" name="Footer Placeholder 4"/>
          <p:cNvSpPr txBox="1">
            <a:spLocks/>
          </p:cNvSpPr>
          <p:nvPr/>
        </p:nvSpPr>
        <p:spPr bwMode="auto">
          <a:xfrm>
            <a:off x="4163484" y="6627813"/>
            <a:ext cx="3860800" cy="228600"/>
          </a:xfrm>
          <a:prstGeom prst="rect">
            <a:avLst/>
          </a:prstGeom>
          <a:noFill/>
          <a:ln>
            <a:noFill/>
          </a:ln>
          <a:extLst>
            <a:ext uri="{909E8E84-426E-40dd-AFC4-6F175D3DCCD1}"/>
            <a:ext uri="{91240B29-F687-4f45-9708-019B960494DF}"/>
          </a:extLst>
        </p:spPr>
        <p:txBody>
          <a:bodyPr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898989"/>
                </a:solidFill>
                <a:effectLst/>
                <a:uLnTx/>
                <a:uFillTx/>
                <a:latin typeface="Calibri" charset="0"/>
                <a:ea typeface="ＭＳ Ｐゴシック" charset="0"/>
                <a:cs typeface="Arial Unicode MS" panose="020B0604020202020204" pitchFamily="34" charset="-128"/>
              </a:rPr>
              <a:t>Document Title</a:t>
            </a:r>
          </a:p>
        </p:txBody>
      </p:sp>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3E5AE6C2-82BA-804B-BC99-DA96FAEB3ED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7" name="Title Placeholder 8"/>
          <p:cNvSpPr>
            <a:spLocks noGrp="1"/>
          </p:cNvSpPr>
          <p:nvPr>
            <p:ph type="title"/>
          </p:nvPr>
        </p:nvSpPr>
        <p:spPr bwMode="auto">
          <a:xfrm>
            <a:off x="1656321" y="167509"/>
            <a:ext cx="8861420" cy="615951"/>
          </a:xfrm>
          <a:prstGeom prst="rect">
            <a:avLst/>
          </a:prstGeom>
          <a:noFill/>
          <a:ln w="9525">
            <a:noFill/>
            <a:miter lim="800000"/>
            <a:headEnd/>
            <a:tailEnd/>
          </a:ln>
        </p:spPr>
        <p:txBody>
          <a:bodyPr/>
          <a:lstStyle>
            <a:lvl1pPr>
              <a:defRPr sz="2400">
                <a:solidFill>
                  <a:srgbClr val="000090"/>
                </a:solidFill>
              </a:defRPr>
            </a:lvl1pPr>
          </a:lstStyle>
          <a:p>
            <a:pPr lvl="0"/>
            <a:r>
              <a:rPr lang="en-US"/>
              <a:t>Click to edit Master title style</a:t>
            </a:r>
          </a:p>
        </p:txBody>
      </p:sp>
    </p:spTree>
    <p:extLst>
      <p:ext uri="{BB962C8B-B14F-4D97-AF65-F5344CB8AC3E}">
        <p14:creationId xmlns:p14="http://schemas.microsoft.com/office/powerpoint/2010/main" val="3707213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4CEEAE07-E49E-EB49-8C23-96E8A2DD0138}"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914400" y="2286043"/>
            <a:ext cx="10363200" cy="1362075"/>
          </a:xfrm>
          <a:prstGeom prst="rect">
            <a:avLst/>
          </a:prstGeom>
        </p:spPr>
        <p:txBody>
          <a:bodyPr anchor="b" anchorCtr="0"/>
          <a:lstStyle>
            <a:lvl1pPr algn="ctr">
              <a:defRPr sz="4000" b="1" cap="none" baseline="0">
                <a:solidFill>
                  <a:srgbClr val="000090"/>
                </a:solidFill>
              </a:defRPr>
            </a:lvl1pPr>
          </a:lstStyle>
          <a:p>
            <a:r>
              <a:rPr lang="en-US"/>
              <a:t>Click to edit Master title style</a:t>
            </a:r>
          </a:p>
        </p:txBody>
      </p:sp>
      <p:sp>
        <p:nvSpPr>
          <p:cNvPr id="3" name="Text Placeholder 2"/>
          <p:cNvSpPr>
            <a:spLocks noGrp="1"/>
          </p:cNvSpPr>
          <p:nvPr>
            <p:ph type="body" idx="1"/>
          </p:nvPr>
        </p:nvSpPr>
        <p:spPr>
          <a:xfrm>
            <a:off x="914400" y="3648118"/>
            <a:ext cx="10363200" cy="1500187"/>
          </a:xfrm>
          <a:prstGeom prst="rect">
            <a:avLst/>
          </a:prstGeom>
        </p:spPr>
        <p:txBody>
          <a:bodyPr anchor="t" anchorCtr="0"/>
          <a:lstStyle>
            <a:lvl1pPr marL="0" indent="0" algn="ctr">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6" name="Footer Placeholder 4"/>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2080198341"/>
      </p:ext>
    </p:extLst>
  </p:cSld>
  <p:clrMapOvr>
    <a:masterClrMapping/>
  </p:clrMapOvr>
  <p:hf sldNum="0" hdr="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609601" y="1022287"/>
            <a:ext cx="10351033"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77EC9A0D-1CD7-4448-8BF2-1AF4A1D173AC}"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609600" y="274637"/>
            <a:ext cx="10043793" cy="639763"/>
          </a:xfrm>
          <a:prstGeom prst="rect">
            <a:avLst/>
          </a:prstGeom>
        </p:spPr>
        <p:txBody>
          <a:bodyPr/>
          <a:lstStyle>
            <a:lvl1pPr algn="l">
              <a:defRPr sz="3200">
                <a:solidFill>
                  <a:srgbClr val="000090"/>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buClr>
                <a:schemeClr val="accent2">
                  <a:lumMod val="75000"/>
                </a:schemeClr>
              </a:buClr>
              <a:defRPr sz="2667"/>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buClr>
                <a:schemeClr val="accent2">
                  <a:lumMod val="75000"/>
                </a:schemeClr>
              </a:buClr>
              <a:defRPr sz="2667"/>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a:xfrm>
            <a:off x="103716" y="6556558"/>
            <a:ext cx="2844800" cy="281956"/>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sz="1400">
                <a:latin typeface="+mn-lt"/>
                <a:ea typeface="ヒラギノ角ゴ Pro W3" charset="-128"/>
                <a:cs typeface="+mn-cs"/>
              </a:defRPr>
            </a:lvl1pPr>
          </a:lstStyle>
          <a:p>
            <a:pPr defTabSz="1219170">
              <a:defRPr/>
            </a:pPr>
            <a:r>
              <a:rPr lang="en-US">
                <a:solidFill>
                  <a:prstClr val="black"/>
                </a:solidFill>
              </a:rPr>
              <a:t>October 22, 2012</a:t>
            </a:r>
          </a:p>
        </p:txBody>
      </p:sp>
      <p:sp>
        <p:nvSpPr>
          <p:cNvPr id="8"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423134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p:nvCxnSpPr>
        <p:spPr bwMode="auto">
          <a:xfrm>
            <a:off x="1625602" y="1066801"/>
            <a:ext cx="8860367" cy="1588"/>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8"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D48B91AE-A1C4-3C4D-AF8F-B5CB4ABFEE6E}"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1524000" y="274637"/>
            <a:ext cx="8940800" cy="639763"/>
          </a:xfrm>
          <a:prstGeom prst="rect">
            <a:avLst/>
          </a:prstGeom>
        </p:spPr>
        <p:txBody>
          <a:bodyPr/>
          <a:lstStyle>
            <a:lvl1pPr>
              <a:defRPr>
                <a:solidFill>
                  <a:srgbClr val="000090"/>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10" name="Footer Placeholder 7"/>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3335143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508000" y="1219200"/>
            <a:ext cx="4165600"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5C11D658-F609-C04B-9C25-9B3AB77DDB88}"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1524002" y="273050"/>
            <a:ext cx="3096684" cy="793751"/>
          </a:xfrm>
          <a:prstGeom prst="rect">
            <a:avLst/>
          </a:prstGeom>
        </p:spPr>
        <p:txBody>
          <a:bodyPr anchor="b"/>
          <a:lstStyle>
            <a:lvl1pPr algn="l">
              <a:defRPr sz="2000" b="1">
                <a:solidFill>
                  <a:srgbClr val="000090"/>
                </a:solidFill>
              </a:defRPr>
            </a:lvl1pPr>
          </a:lstStyle>
          <a:p>
            <a:r>
              <a:rPr lang="en-US"/>
              <a:t>Click to edit Master title style</a:t>
            </a:r>
          </a:p>
        </p:txBody>
      </p:sp>
      <p:sp>
        <p:nvSpPr>
          <p:cNvPr id="3" name="Content Placeholder 2"/>
          <p:cNvSpPr>
            <a:spLocks noGrp="1"/>
          </p:cNvSpPr>
          <p:nvPr>
            <p:ph idx="1"/>
          </p:nvPr>
        </p:nvSpPr>
        <p:spPr>
          <a:xfrm>
            <a:off x="4766733" y="1219201"/>
            <a:ext cx="6815667" cy="4906963"/>
          </a:xfrm>
          <a:prstGeom prst="rect">
            <a:avLst/>
          </a:prstGeom>
        </p:spPr>
        <p:txBody>
          <a:bodyPr/>
          <a:lstStyle>
            <a:lvl1pPr>
              <a:buClr>
                <a:schemeClr val="accent2">
                  <a:lumMod val="75000"/>
                </a:schemeClr>
              </a:buCl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371601"/>
            <a:ext cx="4011084" cy="47545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7"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8"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983339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3D8F9FEE-A4B5-1F41-B1BB-1E06EE1980D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2389717" y="4800600"/>
            <a:ext cx="7315200" cy="566739"/>
          </a:xfrm>
          <a:prstGeom prst="rect">
            <a:avLst/>
          </a:prstGeom>
        </p:spPr>
        <p:txBody>
          <a:bodyPr anchor="b"/>
          <a:lstStyle>
            <a:lvl1pPr algn="l">
              <a:defRPr sz="2000" b="1">
                <a:solidFill>
                  <a:srgbClr val="000090"/>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7"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2601349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165600" y="6629400"/>
            <a:ext cx="3860800" cy="228600"/>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tx1">
                    <a:tint val="75000"/>
                  </a:schemeClr>
                </a:solidFill>
                <a:latin typeface="+mn-lt"/>
                <a:ea typeface="+mn-ea"/>
                <a:cs typeface="+mn-cs"/>
              </a:defRPr>
            </a:lvl1pPr>
          </a:lstStyle>
          <a:p>
            <a:pPr defTabSz="121917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9245600" y="6629400"/>
            <a:ext cx="2844800" cy="2286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Calibri" panose="020F0502020204030204" pitchFamily="34" charset="0"/>
                <a:ea typeface="MS PGothic" panose="020B0600070205080204" pitchFamily="34" charset="-128"/>
                <a:cs typeface="Arial Unicode MS" panose="020B0604020202020204" pitchFamily="34" charset="-128"/>
              </a:defRPr>
            </a:lvl1pPr>
          </a:lstStyle>
          <a:p>
            <a:pPr defTabSz="1219170" fontAlgn="base">
              <a:spcBef>
                <a:spcPct val="0"/>
              </a:spcBef>
              <a:spcAft>
                <a:spcPct val="0"/>
              </a:spcAft>
              <a:defRPr/>
            </a:pPr>
            <a:fld id="{5FB118B9-ACBC-CA4C-BCF4-8262FFC0A5D8}" type="slidenum">
              <a:rPr lang="en-US" altLang="en-US" smtClean="0"/>
              <a:pPr defTabSz="1219170" fontAlgn="base">
                <a:spcBef>
                  <a:spcPct val="0"/>
                </a:spcBef>
                <a:spcAft>
                  <a:spcPct val="0"/>
                </a:spcAft>
                <a:defRPr/>
              </a:pPr>
              <a:t>‹#›</a:t>
            </a:fld>
            <a:endParaRPr lang="en-US" altLang="en-US"/>
          </a:p>
        </p:txBody>
      </p:sp>
      <p:pic>
        <p:nvPicPr>
          <p:cNvPr id="3" name="Picture 2"/>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908157" y="151002"/>
            <a:ext cx="1207008" cy="1008983"/>
          </a:xfrm>
          <a:prstGeom prst="rect">
            <a:avLst/>
          </a:prstGeom>
        </p:spPr>
      </p:pic>
    </p:spTree>
    <p:extLst>
      <p:ext uri="{BB962C8B-B14F-4D97-AF65-F5344CB8AC3E}">
        <p14:creationId xmlns:p14="http://schemas.microsoft.com/office/powerpoint/2010/main" val="36404879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sldNum="0" hdr="0" ftr="0"/>
  <p:txStyles>
    <p:titleStyle>
      <a:lvl1pPr algn="ctr" rtl="0" eaLnBrk="1" fontAlgn="base" hangingPunct="1">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p:titleStyle>
    <p:bodyStyle>
      <a:lvl1pPr marL="342891" indent="-342891"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20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E7849D-32B5-466C-A16A-7F3499D75A52}"/>
              </a:ext>
            </a:extLst>
          </p:cNvPr>
          <p:cNvSpPr>
            <a:spLocks noGrp="1"/>
          </p:cNvSpPr>
          <p:nvPr>
            <p:ph idx="1"/>
          </p:nvPr>
        </p:nvSpPr>
        <p:spPr/>
        <p:txBody>
          <a:bodyPr/>
          <a:lstStyle/>
          <a:p>
            <a:r>
              <a:rPr lang="en-US" dirty="0"/>
              <a:t>This study compares two statistical modeling approaches to construct summary dose-response curves for low boom community noise surveys. NASA field survey data were used that consist of multiple responses from a survey participant. These data require an approach that accounts for the correlation among repeated annoyance observations from the same participant. A multilevel model accounts for the correlation by allowing estimated parameters to vary with each survey participant. On the other hand, a population average model utilizes generalized estimating equations and accounts for the correlation via a user-specified within-subject correlation structure. A visual comparison of the dose-response curves for these two methods reveals similar results. When comparing specific points along the summary curves, the multilevel model yields more precise confidence bounds than the population average model. The similarity between the summary curves derived from each model lends validity to both approaches for approximating a population representative summary curve.</a:t>
            </a:r>
          </a:p>
        </p:txBody>
      </p:sp>
      <p:sp>
        <p:nvSpPr>
          <p:cNvPr id="3" name="Title 2">
            <a:extLst>
              <a:ext uri="{FF2B5EF4-FFF2-40B4-BE49-F238E27FC236}">
                <a16:creationId xmlns:a16="http://schemas.microsoft.com/office/drawing/2014/main" id="{4B0B39DA-A566-4CF7-8995-7894EDE7B5AD}"/>
              </a:ext>
            </a:extLst>
          </p:cNvPr>
          <p:cNvSpPr>
            <a:spLocks noGrp="1"/>
          </p:cNvSpPr>
          <p:nvPr>
            <p:ph type="title"/>
          </p:nvPr>
        </p:nvSpPr>
        <p:spPr/>
        <p:txBody>
          <a:bodyPr/>
          <a:lstStyle/>
          <a:p>
            <a:r>
              <a:rPr lang="en-US" dirty="0"/>
              <a:t>Abstract</a:t>
            </a:r>
          </a:p>
        </p:txBody>
      </p:sp>
    </p:spTree>
    <p:extLst>
      <p:ext uri="{BB962C8B-B14F-4D97-AF65-F5344CB8AC3E}">
        <p14:creationId xmlns:p14="http://schemas.microsoft.com/office/powerpoint/2010/main" val="653334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941" y="2121408"/>
            <a:ext cx="11654118" cy="1362075"/>
          </a:xfrm>
        </p:spPr>
        <p:txBody>
          <a:bodyPr/>
          <a:lstStyle/>
          <a:p>
            <a:r>
              <a:rPr lang="en-US" dirty="0"/>
              <a:t>Comparing two statistical models for low boom dose-response relationships with correlated responses</a:t>
            </a:r>
          </a:p>
        </p:txBody>
      </p:sp>
      <p:sp>
        <p:nvSpPr>
          <p:cNvPr id="3" name="Text Placeholder 2"/>
          <p:cNvSpPr>
            <a:spLocks noGrp="1"/>
          </p:cNvSpPr>
          <p:nvPr>
            <p:ph type="body" idx="1"/>
          </p:nvPr>
        </p:nvSpPr>
        <p:spPr>
          <a:xfrm>
            <a:off x="914400" y="3648456"/>
            <a:ext cx="10363200" cy="1329340"/>
          </a:xfrm>
        </p:spPr>
        <p:txBody>
          <a:bodyPr/>
          <a:lstStyle/>
          <a:p>
            <a:r>
              <a:rPr lang="en-US" sz="2800" dirty="0">
                <a:solidFill>
                  <a:schemeClr val="tx1"/>
                </a:solidFill>
              </a:rPr>
              <a:t>Aaron B. Vaughn, Will Doebler, </a:t>
            </a:r>
          </a:p>
          <a:p>
            <a:r>
              <a:rPr lang="en-US" sz="2800" dirty="0">
                <a:solidFill>
                  <a:schemeClr val="tx1"/>
                </a:solidFill>
              </a:rPr>
              <a:t>Kate Ballard, and Jonathan Rathsam </a:t>
            </a:r>
            <a:endParaRPr lang="en-US" sz="2800" b="0" dirty="0">
              <a:solidFill>
                <a:schemeClr val="tx1"/>
              </a:solidFill>
            </a:endParaRPr>
          </a:p>
          <a:p>
            <a:r>
              <a:rPr lang="en-US" sz="2800" b="0" i="1" dirty="0">
                <a:solidFill>
                  <a:schemeClr val="tx1"/>
                </a:solidFill>
              </a:rPr>
              <a:t>NASA Langley Research Center</a:t>
            </a:r>
          </a:p>
          <a:p>
            <a:endParaRPr lang="en-US" b="0" i="1" dirty="0">
              <a:solidFill>
                <a:schemeClr val="tx1"/>
              </a:solidFill>
            </a:endParaRPr>
          </a:p>
          <a:p>
            <a:r>
              <a:rPr lang="en-US" b="0" dirty="0">
                <a:solidFill>
                  <a:schemeClr val="tx1"/>
                </a:solidFill>
              </a:rPr>
              <a:t>4aNSa4</a:t>
            </a:r>
          </a:p>
          <a:p>
            <a:r>
              <a:rPr lang="en-US" b="0" dirty="0">
                <a:solidFill>
                  <a:schemeClr val="tx1"/>
                </a:solidFill>
              </a:rPr>
              <a:t>181</a:t>
            </a:r>
            <a:r>
              <a:rPr lang="en-US" b="0" baseline="30000" dirty="0">
                <a:solidFill>
                  <a:schemeClr val="tx1"/>
                </a:solidFill>
              </a:rPr>
              <a:t>st</a:t>
            </a:r>
            <a:r>
              <a:rPr lang="en-US" b="0" dirty="0">
                <a:solidFill>
                  <a:schemeClr val="tx1"/>
                </a:solidFill>
              </a:rPr>
              <a:t> Meeting of the Acoustical Society of America </a:t>
            </a:r>
          </a:p>
          <a:p>
            <a:r>
              <a:rPr lang="en-US" b="0" dirty="0">
                <a:solidFill>
                  <a:schemeClr val="tx1"/>
                </a:solidFill>
              </a:rPr>
              <a:t>December 2, 2021</a:t>
            </a:r>
          </a:p>
        </p:txBody>
      </p:sp>
    </p:spTree>
    <p:extLst>
      <p:ext uri="{BB962C8B-B14F-4D97-AF65-F5344CB8AC3E}">
        <p14:creationId xmlns:p14="http://schemas.microsoft.com/office/powerpoint/2010/main" val="2627909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00DDB7-599C-4C6E-8FA5-380B0211DF56}"/>
              </a:ext>
            </a:extLst>
          </p:cNvPr>
          <p:cNvSpPr>
            <a:spLocks noGrp="1"/>
          </p:cNvSpPr>
          <p:nvPr>
            <p:ph idx="1"/>
          </p:nvPr>
        </p:nvSpPr>
        <p:spPr>
          <a:xfrm>
            <a:off x="101600" y="1221189"/>
            <a:ext cx="8481586" cy="5370112"/>
          </a:xfrm>
        </p:spPr>
        <p:txBody>
          <a:bodyPr lIns="91440" tIns="45720" rIns="91440" bIns="45720" anchor="t"/>
          <a:lstStyle/>
          <a:p>
            <a:pPr marL="342265" indent="-342265"/>
            <a:r>
              <a:rPr lang="en-US" dirty="0"/>
              <a:t>Background:</a:t>
            </a:r>
          </a:p>
          <a:p>
            <a:pPr marL="742315" lvl="1" indent="-285115"/>
            <a:r>
              <a:rPr lang="en-US" dirty="0"/>
              <a:t>X-59 Quiet </a:t>
            </a:r>
            <a:r>
              <a:rPr lang="en-US" dirty="0" err="1"/>
              <a:t>SuperSonic</a:t>
            </a:r>
            <a:r>
              <a:rPr lang="en-US" dirty="0"/>
              <a:t> Technology (</a:t>
            </a:r>
            <a:r>
              <a:rPr lang="en-US" dirty="0" err="1"/>
              <a:t>QueSST</a:t>
            </a:r>
            <a:r>
              <a:rPr lang="en-US" dirty="0"/>
              <a:t>) Aircraft </a:t>
            </a:r>
          </a:p>
          <a:p>
            <a:pPr marL="342265" indent="-342265"/>
            <a:r>
              <a:rPr lang="en-US" dirty="0"/>
              <a:t>Objective:</a:t>
            </a:r>
          </a:p>
          <a:p>
            <a:pPr marL="742315" lvl="1" indent="-285115"/>
            <a:r>
              <a:rPr lang="en-US" dirty="0">
                <a:ea typeface="ヒラギノ角ゴ Pro W3"/>
              </a:rPr>
              <a:t>Ensure the validity and population representativeness of dose-response modelling for upcoming X-59 community tests</a:t>
            </a:r>
          </a:p>
          <a:p>
            <a:pPr marL="342265" indent="-342265"/>
            <a:r>
              <a:rPr lang="en-US" dirty="0"/>
              <a:t>Research Question:</a:t>
            </a:r>
          </a:p>
          <a:p>
            <a:pPr marL="742315" lvl="1" indent="-285115"/>
            <a:r>
              <a:rPr lang="en-US" dirty="0"/>
              <a:t>How do two different modelling methods compare for fitting dose-response relationships with correlated responses?</a:t>
            </a:r>
          </a:p>
          <a:p>
            <a:pPr marL="342265" indent="-342265"/>
            <a:r>
              <a:rPr lang="en-US" dirty="0"/>
              <a:t>Motivation:</a:t>
            </a:r>
          </a:p>
          <a:p>
            <a:pPr marL="742315" lvl="1" indent="-285115"/>
            <a:r>
              <a:rPr lang="en-US" dirty="0"/>
              <a:t>Lee </a:t>
            </a:r>
            <a:r>
              <a:rPr lang="en-US" i="1" dirty="0"/>
              <a:t>et al. </a:t>
            </a:r>
            <a:r>
              <a:rPr lang="en-US" dirty="0"/>
              <a:t>2019 NASA TM down selects 2 models from 7 candidates </a:t>
            </a:r>
          </a:p>
          <a:p>
            <a:pPr marL="742315" lvl="1" indent="-285115"/>
            <a:r>
              <a:rPr lang="en-US" dirty="0"/>
              <a:t>Schaffer </a:t>
            </a:r>
            <a:r>
              <a:rPr lang="en-US" i="1" dirty="0"/>
              <a:t>et al.</a:t>
            </a:r>
            <a:r>
              <a:rPr lang="en-US" dirty="0"/>
              <a:t> 2017 JASA compares 2 models using community noise data</a:t>
            </a:r>
          </a:p>
          <a:p>
            <a:pPr marL="1142365" lvl="2" indent="-227965"/>
            <a:r>
              <a:rPr lang="en-US" dirty="0"/>
              <a:t>1 model not previous considered by Lee </a:t>
            </a:r>
            <a:r>
              <a:rPr lang="en-US" i="1" dirty="0"/>
              <a:t>et al</a:t>
            </a:r>
            <a:r>
              <a:rPr lang="en-US" dirty="0"/>
              <a:t>.</a:t>
            </a:r>
          </a:p>
          <a:p>
            <a:pPr marL="342265" indent="-342265"/>
            <a:r>
              <a:rPr lang="en-US" dirty="0"/>
              <a:t>Approach:</a:t>
            </a:r>
          </a:p>
          <a:p>
            <a:pPr marL="742315" lvl="1" indent="-285115"/>
            <a:r>
              <a:rPr lang="en-US" dirty="0"/>
              <a:t>Fit dose-response data from previous NASA field studies to 2 models and compare their results</a:t>
            </a:r>
          </a:p>
        </p:txBody>
      </p:sp>
      <p:sp>
        <p:nvSpPr>
          <p:cNvPr id="3" name="Title 2">
            <a:extLst>
              <a:ext uri="{FF2B5EF4-FFF2-40B4-BE49-F238E27FC236}">
                <a16:creationId xmlns:a16="http://schemas.microsoft.com/office/drawing/2014/main" id="{6DD6130E-12BE-4B91-B409-AF530C6F97DC}"/>
              </a:ext>
            </a:extLst>
          </p:cNvPr>
          <p:cNvSpPr>
            <a:spLocks noGrp="1"/>
          </p:cNvSpPr>
          <p:nvPr>
            <p:ph type="title"/>
          </p:nvPr>
        </p:nvSpPr>
        <p:spPr/>
        <p:txBody>
          <a:bodyPr/>
          <a:lstStyle/>
          <a:p>
            <a:r>
              <a:rPr lang="en-US" dirty="0"/>
              <a:t>Overview</a:t>
            </a:r>
          </a:p>
        </p:txBody>
      </p:sp>
      <p:pic>
        <p:nvPicPr>
          <p:cNvPr id="7" name="Picture 6" descr="A picture containing outdoor, sky, aircraft&#10;&#10;Description automatically generated">
            <a:extLst>
              <a:ext uri="{FF2B5EF4-FFF2-40B4-BE49-F238E27FC236}">
                <a16:creationId xmlns:a16="http://schemas.microsoft.com/office/drawing/2014/main" id="{3A0C61B1-69C6-4A30-B711-49E85B34BC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5180" y="1221188"/>
            <a:ext cx="3356320" cy="5370113"/>
          </a:xfrm>
          <a:prstGeom prst="rect">
            <a:avLst/>
          </a:prstGeom>
        </p:spPr>
      </p:pic>
    </p:spTree>
    <p:extLst>
      <p:ext uri="{BB962C8B-B14F-4D97-AF65-F5344CB8AC3E}">
        <p14:creationId xmlns:p14="http://schemas.microsoft.com/office/powerpoint/2010/main" val="2504527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36F7C025-4981-47DC-9987-E152B0908C31}"/>
              </a:ext>
            </a:extLst>
          </p:cNvPr>
          <p:cNvGraphicFramePr>
            <a:graphicFrameLocks noGrp="1"/>
          </p:cNvGraphicFramePr>
          <p:nvPr>
            <p:ph idx="1"/>
            <p:extLst>
              <p:ext uri="{D42A27DB-BD31-4B8C-83A1-F6EECF244321}">
                <p14:modId xmlns:p14="http://schemas.microsoft.com/office/powerpoint/2010/main" val="1309506424"/>
              </p:ext>
            </p:extLst>
          </p:nvPr>
        </p:nvGraphicFramePr>
        <p:xfrm>
          <a:off x="387555" y="4166269"/>
          <a:ext cx="5669280" cy="2494280"/>
        </p:xfrm>
        <a:graphic>
          <a:graphicData uri="http://schemas.openxmlformats.org/drawingml/2006/table">
            <a:tbl>
              <a:tblPr firstRow="1" bandRow="1">
                <a:tableStyleId>{5C22544A-7EE6-4342-B048-85BDC9FD1C3A}</a:tableStyleId>
              </a:tblPr>
              <a:tblGrid>
                <a:gridCol w="1417320">
                  <a:extLst>
                    <a:ext uri="{9D8B030D-6E8A-4147-A177-3AD203B41FA5}">
                      <a16:colId xmlns:a16="http://schemas.microsoft.com/office/drawing/2014/main" val="2568726477"/>
                    </a:ext>
                  </a:extLst>
                </a:gridCol>
                <a:gridCol w="1417320">
                  <a:extLst>
                    <a:ext uri="{9D8B030D-6E8A-4147-A177-3AD203B41FA5}">
                      <a16:colId xmlns:a16="http://schemas.microsoft.com/office/drawing/2014/main" val="502652770"/>
                    </a:ext>
                  </a:extLst>
                </a:gridCol>
                <a:gridCol w="1417320">
                  <a:extLst>
                    <a:ext uri="{9D8B030D-6E8A-4147-A177-3AD203B41FA5}">
                      <a16:colId xmlns:a16="http://schemas.microsoft.com/office/drawing/2014/main" val="1944450375"/>
                    </a:ext>
                  </a:extLst>
                </a:gridCol>
                <a:gridCol w="1417320">
                  <a:extLst>
                    <a:ext uri="{9D8B030D-6E8A-4147-A177-3AD203B41FA5}">
                      <a16:colId xmlns:a16="http://schemas.microsoft.com/office/drawing/2014/main" val="553780325"/>
                    </a:ext>
                  </a:extLst>
                </a:gridCol>
              </a:tblGrid>
              <a:tr h="370840">
                <a:tc>
                  <a:txBody>
                    <a:bodyPr/>
                    <a:lstStyle/>
                    <a:p>
                      <a:pPr algn="ctr"/>
                      <a:r>
                        <a:rPr lang="en-US" dirty="0"/>
                        <a:t>Participant ID</a:t>
                      </a:r>
                    </a:p>
                  </a:txBody>
                  <a:tcPr anchor="ctr"/>
                </a:tc>
                <a:tc>
                  <a:txBody>
                    <a:bodyPr/>
                    <a:lstStyle/>
                    <a:p>
                      <a:pPr algn="ctr"/>
                      <a:r>
                        <a:rPr lang="en-US" dirty="0"/>
                        <a:t>Boom Number</a:t>
                      </a:r>
                    </a:p>
                  </a:txBody>
                  <a:tcPr anchor="ctr"/>
                </a:tc>
                <a:tc>
                  <a:txBody>
                    <a:bodyPr/>
                    <a:lstStyle/>
                    <a:p>
                      <a:pPr algn="ctr"/>
                      <a:r>
                        <a:rPr lang="en-US" dirty="0"/>
                        <a:t>Dose </a:t>
                      </a:r>
                    </a:p>
                    <a:p>
                      <a:pPr algn="ctr"/>
                      <a:r>
                        <a:rPr lang="en-US" dirty="0"/>
                        <a:t>(Noise Level)</a:t>
                      </a:r>
                    </a:p>
                  </a:txBody>
                  <a:tcPr anchor="ctr"/>
                </a:tc>
                <a:tc>
                  <a:txBody>
                    <a:bodyPr/>
                    <a:lstStyle/>
                    <a:p>
                      <a:pPr algn="ctr"/>
                      <a:r>
                        <a:rPr lang="en-US" dirty="0"/>
                        <a:t>Survey Response</a:t>
                      </a:r>
                    </a:p>
                  </a:txBody>
                  <a:tcPr anchor="ctr"/>
                </a:tc>
                <a:extLst>
                  <a:ext uri="{0D108BD9-81ED-4DB2-BD59-A6C34878D82A}">
                    <a16:rowId xmlns:a16="http://schemas.microsoft.com/office/drawing/2014/main" val="102720132"/>
                  </a:ext>
                </a:extLst>
              </a:tr>
              <a:tr h="370840">
                <a:tc>
                  <a:txBody>
                    <a:bodyPr/>
                    <a:lstStyle/>
                    <a:p>
                      <a:pPr algn="ctr"/>
                      <a:r>
                        <a:rPr lang="en-US" dirty="0"/>
                        <a:t>1000</a:t>
                      </a:r>
                    </a:p>
                  </a:txBody>
                  <a:tcPr/>
                </a:tc>
                <a:tc>
                  <a:txBody>
                    <a:bodyPr/>
                    <a:lstStyle/>
                    <a:p>
                      <a:pPr algn="ctr"/>
                      <a:r>
                        <a:rPr lang="en-US" dirty="0"/>
                        <a:t>1</a:t>
                      </a:r>
                    </a:p>
                  </a:txBody>
                  <a:tcPr/>
                </a:tc>
                <a:tc>
                  <a:txBody>
                    <a:bodyPr/>
                    <a:lstStyle/>
                    <a:p>
                      <a:pPr algn="ctr"/>
                      <a:r>
                        <a:rPr lang="en-US" dirty="0"/>
                        <a:t>70</a:t>
                      </a:r>
                    </a:p>
                  </a:txBody>
                  <a:tcPr/>
                </a:tc>
                <a:tc>
                  <a:txBody>
                    <a:bodyPr/>
                    <a:lstStyle/>
                    <a:p>
                      <a:pPr algn="ctr"/>
                      <a:r>
                        <a:rPr lang="en-US" dirty="0"/>
                        <a:t>0</a:t>
                      </a:r>
                    </a:p>
                  </a:txBody>
                  <a:tcPr/>
                </a:tc>
                <a:extLst>
                  <a:ext uri="{0D108BD9-81ED-4DB2-BD59-A6C34878D82A}">
                    <a16:rowId xmlns:a16="http://schemas.microsoft.com/office/drawing/2014/main" val="1127279376"/>
                  </a:ext>
                </a:extLst>
              </a:tr>
              <a:tr h="370840">
                <a:tc>
                  <a:txBody>
                    <a:bodyPr/>
                    <a:lstStyle/>
                    <a:p>
                      <a:pPr algn="ctr"/>
                      <a:r>
                        <a:rPr lang="en-US" dirty="0"/>
                        <a:t>1000</a:t>
                      </a:r>
                    </a:p>
                  </a:txBody>
                  <a:tcPr/>
                </a:tc>
                <a:tc>
                  <a:txBody>
                    <a:bodyPr/>
                    <a:lstStyle/>
                    <a:p>
                      <a:pPr algn="ctr"/>
                      <a:r>
                        <a:rPr lang="en-US" dirty="0"/>
                        <a:t>2</a:t>
                      </a:r>
                    </a:p>
                  </a:txBody>
                  <a:tcPr/>
                </a:tc>
                <a:tc>
                  <a:txBody>
                    <a:bodyPr/>
                    <a:lstStyle/>
                    <a:p>
                      <a:pPr algn="ctr"/>
                      <a:r>
                        <a:rPr lang="en-US" dirty="0"/>
                        <a:t>81</a:t>
                      </a:r>
                    </a:p>
                  </a:txBody>
                  <a:tcPr/>
                </a:tc>
                <a:tc>
                  <a:txBody>
                    <a:bodyPr/>
                    <a:lstStyle/>
                    <a:p>
                      <a:pPr algn="ctr"/>
                      <a:r>
                        <a:rPr lang="en-US" dirty="0"/>
                        <a:t>1</a:t>
                      </a:r>
                    </a:p>
                  </a:txBody>
                  <a:tcPr/>
                </a:tc>
                <a:extLst>
                  <a:ext uri="{0D108BD9-81ED-4DB2-BD59-A6C34878D82A}">
                    <a16:rowId xmlns:a16="http://schemas.microsoft.com/office/drawing/2014/main" val="4116038237"/>
                  </a:ext>
                </a:extLst>
              </a:tr>
              <a:tr h="370840">
                <a:tc>
                  <a:txBody>
                    <a:bodyPr/>
                    <a:lstStyle/>
                    <a:p>
                      <a:pPr algn="ctr"/>
                      <a:r>
                        <a:rPr lang="en-US" dirty="0"/>
                        <a:t>1000</a:t>
                      </a:r>
                    </a:p>
                  </a:txBody>
                  <a:tcPr/>
                </a:tc>
                <a:tc>
                  <a:txBody>
                    <a:bodyPr/>
                    <a:lstStyle/>
                    <a:p>
                      <a:pPr algn="ctr"/>
                      <a:r>
                        <a:rPr lang="en-US" dirty="0"/>
                        <a:t>3</a:t>
                      </a:r>
                    </a:p>
                  </a:txBody>
                  <a:tcPr/>
                </a:tc>
                <a:tc>
                  <a:txBody>
                    <a:bodyPr/>
                    <a:lstStyle/>
                    <a:p>
                      <a:pPr algn="ctr"/>
                      <a:r>
                        <a:rPr lang="en-US" dirty="0"/>
                        <a:t>74</a:t>
                      </a:r>
                    </a:p>
                  </a:txBody>
                  <a:tcPr/>
                </a:tc>
                <a:tc>
                  <a:txBody>
                    <a:bodyPr/>
                    <a:lstStyle/>
                    <a:p>
                      <a:pPr algn="ctr"/>
                      <a:r>
                        <a:rPr lang="en-US" dirty="0"/>
                        <a:t>0</a:t>
                      </a:r>
                    </a:p>
                  </a:txBody>
                  <a:tcPr/>
                </a:tc>
                <a:extLst>
                  <a:ext uri="{0D108BD9-81ED-4DB2-BD59-A6C34878D82A}">
                    <a16:rowId xmlns:a16="http://schemas.microsoft.com/office/drawing/2014/main" val="3849808292"/>
                  </a:ext>
                </a:extLst>
              </a:tr>
              <a:tr h="370840">
                <a:tc>
                  <a:txBody>
                    <a:bodyPr/>
                    <a:lstStyle/>
                    <a:p>
                      <a:pPr algn="ctr"/>
                      <a:r>
                        <a:rPr lang="en-US" dirty="0"/>
                        <a:t>1001</a:t>
                      </a:r>
                    </a:p>
                  </a:txBody>
                  <a:tcPr/>
                </a:tc>
                <a:tc>
                  <a:txBody>
                    <a:bodyPr/>
                    <a:lstStyle/>
                    <a:p>
                      <a:pPr algn="ctr"/>
                      <a:r>
                        <a:rPr lang="en-US" dirty="0"/>
                        <a:t>1</a:t>
                      </a:r>
                    </a:p>
                  </a:txBody>
                  <a:tcPr/>
                </a:tc>
                <a:tc>
                  <a:txBody>
                    <a:bodyPr/>
                    <a:lstStyle/>
                    <a:p>
                      <a:pPr algn="ctr"/>
                      <a:r>
                        <a:rPr lang="en-US" dirty="0"/>
                        <a:t>72</a:t>
                      </a:r>
                    </a:p>
                  </a:txBody>
                  <a:tcPr/>
                </a:tc>
                <a:tc>
                  <a:txBody>
                    <a:bodyPr/>
                    <a:lstStyle/>
                    <a:p>
                      <a:pPr algn="ctr"/>
                      <a:r>
                        <a:rPr lang="en-US" dirty="0"/>
                        <a:t>0</a:t>
                      </a:r>
                    </a:p>
                  </a:txBody>
                  <a:tcPr/>
                </a:tc>
                <a:extLst>
                  <a:ext uri="{0D108BD9-81ED-4DB2-BD59-A6C34878D82A}">
                    <a16:rowId xmlns:a16="http://schemas.microsoft.com/office/drawing/2014/main" val="2135272449"/>
                  </a:ext>
                </a:extLst>
              </a:tr>
              <a:tr h="370840">
                <a:tc>
                  <a:txBody>
                    <a:bodyPr/>
                    <a:lstStyle/>
                    <a:p>
                      <a:pPr algn="ctr"/>
                      <a:r>
                        <a:rPr lang="en-US" dirty="0"/>
                        <a:t>1001</a:t>
                      </a:r>
                    </a:p>
                  </a:txBody>
                  <a:tcPr/>
                </a:tc>
                <a:tc>
                  <a:txBody>
                    <a:bodyPr/>
                    <a:lstStyle/>
                    <a:p>
                      <a:pPr algn="ctr"/>
                      <a:r>
                        <a:rPr lang="en-US" dirty="0"/>
                        <a:t>2</a:t>
                      </a:r>
                    </a:p>
                  </a:txBody>
                  <a:tcPr/>
                </a:tc>
                <a:tc>
                  <a:txBody>
                    <a:bodyPr/>
                    <a:lstStyle/>
                    <a:p>
                      <a:pPr algn="ctr"/>
                      <a:r>
                        <a:rPr lang="en-US" dirty="0"/>
                        <a:t>78</a:t>
                      </a:r>
                    </a:p>
                  </a:txBody>
                  <a:tcPr/>
                </a:tc>
                <a:tc>
                  <a:txBody>
                    <a:bodyPr/>
                    <a:lstStyle/>
                    <a:p>
                      <a:pPr algn="ctr"/>
                      <a:r>
                        <a:rPr lang="en-US" dirty="0"/>
                        <a:t>0</a:t>
                      </a:r>
                    </a:p>
                  </a:txBody>
                  <a:tcPr/>
                </a:tc>
                <a:extLst>
                  <a:ext uri="{0D108BD9-81ED-4DB2-BD59-A6C34878D82A}">
                    <a16:rowId xmlns:a16="http://schemas.microsoft.com/office/drawing/2014/main" val="202605680"/>
                  </a:ext>
                </a:extLst>
              </a:tr>
            </a:tbl>
          </a:graphicData>
        </a:graphic>
      </p:graphicFrame>
      <p:sp>
        <p:nvSpPr>
          <p:cNvPr id="3" name="Title 2">
            <a:extLst>
              <a:ext uri="{FF2B5EF4-FFF2-40B4-BE49-F238E27FC236}">
                <a16:creationId xmlns:a16="http://schemas.microsoft.com/office/drawing/2014/main" id="{372DEBE7-329A-4E90-9CFE-336B7C8086F7}"/>
              </a:ext>
            </a:extLst>
          </p:cNvPr>
          <p:cNvSpPr>
            <a:spLocks noGrp="1"/>
          </p:cNvSpPr>
          <p:nvPr>
            <p:ph type="title"/>
          </p:nvPr>
        </p:nvSpPr>
        <p:spPr/>
        <p:txBody>
          <a:bodyPr/>
          <a:lstStyle/>
          <a:p>
            <a:r>
              <a:rPr lang="en-US" dirty="0"/>
              <a:t>From Data to a Curve</a:t>
            </a:r>
          </a:p>
        </p:txBody>
      </p:sp>
      <p:sp>
        <p:nvSpPr>
          <p:cNvPr id="8" name="TextBox 7">
            <a:extLst>
              <a:ext uri="{FF2B5EF4-FFF2-40B4-BE49-F238E27FC236}">
                <a16:creationId xmlns:a16="http://schemas.microsoft.com/office/drawing/2014/main" id="{CAB395A1-3775-4629-BB2F-40F35645C3F6}"/>
              </a:ext>
            </a:extLst>
          </p:cNvPr>
          <p:cNvSpPr txBox="1"/>
          <p:nvPr/>
        </p:nvSpPr>
        <p:spPr>
          <a:xfrm>
            <a:off x="3471564" y="3064979"/>
            <a:ext cx="2103120" cy="640080"/>
          </a:xfrm>
          <a:prstGeom prst="rect">
            <a:avLst/>
          </a:prstGeom>
          <a:noFill/>
          <a:ln w="28575">
            <a:solidFill>
              <a:schemeClr val="tx1"/>
            </a:solidFill>
          </a:ln>
        </p:spPr>
        <p:txBody>
          <a:bodyPr wrap="square" rtlCol="0">
            <a:spAutoFit/>
          </a:bodyPr>
          <a:lstStyle/>
          <a:p>
            <a:pPr algn="ctr"/>
            <a:r>
              <a:rPr lang="en-US" dirty="0"/>
              <a:t>Convert to binary annoyance response</a:t>
            </a:r>
          </a:p>
        </p:txBody>
      </p:sp>
      <p:sp>
        <p:nvSpPr>
          <p:cNvPr id="9" name="Right Brace 8">
            <a:extLst>
              <a:ext uri="{FF2B5EF4-FFF2-40B4-BE49-F238E27FC236}">
                <a16:creationId xmlns:a16="http://schemas.microsoft.com/office/drawing/2014/main" id="{972A15CF-5C31-40BA-9E11-08FDF6B042A0}"/>
              </a:ext>
            </a:extLst>
          </p:cNvPr>
          <p:cNvSpPr/>
          <p:nvPr/>
        </p:nvSpPr>
        <p:spPr>
          <a:xfrm>
            <a:off x="6447680" y="1238250"/>
            <a:ext cx="1188195" cy="5314950"/>
          </a:xfrm>
          <a:prstGeom prst="rightBrace">
            <a:avLst>
              <a:gd name="adj1" fmla="val 8333"/>
              <a:gd name="adj2" fmla="val 52410"/>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extBox 1">
            <a:extLst>
              <a:ext uri="{FF2B5EF4-FFF2-40B4-BE49-F238E27FC236}">
                <a16:creationId xmlns:a16="http://schemas.microsoft.com/office/drawing/2014/main" id="{7BC91F83-6612-49B7-B9C5-F7A0F6169769}"/>
              </a:ext>
            </a:extLst>
          </p:cNvPr>
          <p:cNvSpPr txBox="1"/>
          <p:nvPr/>
        </p:nvSpPr>
        <p:spPr>
          <a:xfrm>
            <a:off x="3016343" y="1246406"/>
            <a:ext cx="3023030" cy="646331"/>
          </a:xfrm>
          <a:prstGeom prst="rect">
            <a:avLst/>
          </a:prstGeom>
          <a:noFill/>
          <a:ln>
            <a:solidFill>
              <a:schemeClr val="tx1"/>
            </a:solidFill>
          </a:ln>
        </p:spPr>
        <p:txBody>
          <a:bodyPr wrap="square" rtlCol="0">
            <a:spAutoFit/>
          </a:bodyPr>
          <a:lstStyle/>
          <a:p>
            <a:r>
              <a:rPr lang="en-US" dirty="0"/>
              <a:t>How much did the sonic boom bother, disturb, or annoy you?</a:t>
            </a:r>
          </a:p>
        </p:txBody>
      </p:sp>
      <p:grpSp>
        <p:nvGrpSpPr>
          <p:cNvPr id="20" name="Group 19">
            <a:extLst>
              <a:ext uri="{FF2B5EF4-FFF2-40B4-BE49-F238E27FC236}">
                <a16:creationId xmlns:a16="http://schemas.microsoft.com/office/drawing/2014/main" id="{3FDD363D-3E08-4B78-8D71-5B95672B31BA}"/>
              </a:ext>
            </a:extLst>
          </p:cNvPr>
          <p:cNvGrpSpPr/>
          <p:nvPr/>
        </p:nvGrpSpPr>
        <p:grpSpPr>
          <a:xfrm>
            <a:off x="409893" y="1081198"/>
            <a:ext cx="2036875" cy="2982616"/>
            <a:chOff x="467043" y="1024048"/>
            <a:chExt cx="2036875" cy="2982616"/>
          </a:xfrm>
        </p:grpSpPr>
        <p:pic>
          <p:nvPicPr>
            <p:cNvPr id="7" name="Picture 6">
              <a:extLst>
                <a:ext uri="{FF2B5EF4-FFF2-40B4-BE49-F238E27FC236}">
                  <a16:creationId xmlns:a16="http://schemas.microsoft.com/office/drawing/2014/main" id="{C6F50460-B003-47E3-BCAD-D8F6873C413D}"/>
                </a:ext>
              </a:extLst>
            </p:cNvPr>
            <p:cNvPicPr>
              <a:picLocks noChangeAspect="1"/>
            </p:cNvPicPr>
            <p:nvPr/>
          </p:nvPicPr>
          <p:blipFill rotWithShape="1">
            <a:blip r:embed="rId2"/>
            <a:srcRect t="881" b="3126"/>
            <a:stretch/>
          </p:blipFill>
          <p:spPr>
            <a:xfrm>
              <a:off x="467043" y="1024048"/>
              <a:ext cx="2036875" cy="2982616"/>
            </a:xfrm>
            <a:prstGeom prst="rect">
              <a:avLst/>
            </a:prstGeom>
          </p:spPr>
        </p:pic>
        <p:sp>
          <p:nvSpPr>
            <p:cNvPr id="18" name="Rectangle 17">
              <a:extLst>
                <a:ext uri="{FF2B5EF4-FFF2-40B4-BE49-F238E27FC236}">
                  <a16:creationId xmlns:a16="http://schemas.microsoft.com/office/drawing/2014/main" id="{510AEA90-DB10-4D30-8143-2382C013AB3F}"/>
                </a:ext>
              </a:extLst>
            </p:cNvPr>
            <p:cNvSpPr/>
            <p:nvPr/>
          </p:nvSpPr>
          <p:spPr>
            <a:xfrm>
              <a:off x="1866900" y="3868552"/>
              <a:ext cx="414338" cy="138112"/>
            </a:xfrm>
            <a:prstGeom prst="rect">
              <a:avLst/>
            </a:prstGeom>
            <a:solidFill>
              <a:srgbClr val="DAD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5ECBB1D-61A9-4905-94A6-45C415831AA9}"/>
                </a:ext>
              </a:extLst>
            </p:cNvPr>
            <p:cNvSpPr/>
            <p:nvPr/>
          </p:nvSpPr>
          <p:spPr>
            <a:xfrm>
              <a:off x="1800960" y="3782127"/>
              <a:ext cx="414338" cy="138112"/>
            </a:xfrm>
            <a:prstGeom prst="rect">
              <a:avLst/>
            </a:prstGeom>
            <a:solidFill>
              <a:srgbClr val="E7E7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 name="Straight Arrow Connector 10">
            <a:extLst>
              <a:ext uri="{FF2B5EF4-FFF2-40B4-BE49-F238E27FC236}">
                <a16:creationId xmlns:a16="http://schemas.microsoft.com/office/drawing/2014/main" id="{8C4A5282-D1D8-4318-B6FD-D109EDFACBA1}"/>
              </a:ext>
            </a:extLst>
          </p:cNvPr>
          <p:cNvCxnSpPr>
            <a:cxnSpLocks/>
          </p:cNvCxnSpPr>
          <p:nvPr/>
        </p:nvCxnSpPr>
        <p:spPr>
          <a:xfrm>
            <a:off x="1851953" y="3890963"/>
            <a:ext cx="1733632" cy="44763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Rounded Corners 23">
            <a:extLst>
              <a:ext uri="{FF2B5EF4-FFF2-40B4-BE49-F238E27FC236}">
                <a16:creationId xmlns:a16="http://schemas.microsoft.com/office/drawing/2014/main" id="{5602C9DF-5882-44C5-82A0-63AE768E796B}"/>
              </a:ext>
            </a:extLst>
          </p:cNvPr>
          <p:cNvSpPr/>
          <p:nvPr/>
        </p:nvSpPr>
        <p:spPr>
          <a:xfrm>
            <a:off x="2830717" y="1180280"/>
            <a:ext cx="3394283" cy="147488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ADA392D0-D5C4-489C-A441-F98D029B7DC6}"/>
              </a:ext>
            </a:extLst>
          </p:cNvPr>
          <p:cNvSpPr txBox="1"/>
          <p:nvPr/>
        </p:nvSpPr>
        <p:spPr>
          <a:xfrm>
            <a:off x="3218266" y="2245893"/>
            <a:ext cx="2674130" cy="369332"/>
          </a:xfrm>
          <a:prstGeom prst="rect">
            <a:avLst/>
          </a:prstGeom>
          <a:noFill/>
        </p:spPr>
        <p:txBody>
          <a:bodyPr wrap="none" rtlCol="0">
            <a:spAutoFit/>
          </a:bodyPr>
          <a:lstStyle/>
          <a:p>
            <a:r>
              <a:rPr lang="en-US" dirty="0"/>
              <a:t>1         2         3         4         5</a:t>
            </a:r>
          </a:p>
        </p:txBody>
      </p:sp>
      <p:sp>
        <p:nvSpPr>
          <p:cNvPr id="26" name="Oval 25">
            <a:extLst>
              <a:ext uri="{FF2B5EF4-FFF2-40B4-BE49-F238E27FC236}">
                <a16:creationId xmlns:a16="http://schemas.microsoft.com/office/drawing/2014/main" id="{42B8E700-55D0-4552-9C82-7B018D339648}"/>
              </a:ext>
            </a:extLst>
          </p:cNvPr>
          <p:cNvSpPr/>
          <p:nvPr/>
        </p:nvSpPr>
        <p:spPr>
          <a:xfrm>
            <a:off x="3299412" y="2096746"/>
            <a:ext cx="147185" cy="146666"/>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7" name="Oval 26">
            <a:extLst>
              <a:ext uri="{FF2B5EF4-FFF2-40B4-BE49-F238E27FC236}">
                <a16:creationId xmlns:a16="http://schemas.microsoft.com/office/drawing/2014/main" id="{68270B80-F106-48F8-A71A-32EF2EA00ED0}"/>
              </a:ext>
            </a:extLst>
          </p:cNvPr>
          <p:cNvSpPr/>
          <p:nvPr/>
        </p:nvSpPr>
        <p:spPr>
          <a:xfrm>
            <a:off x="3883767" y="2094710"/>
            <a:ext cx="147185" cy="146666"/>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8" name="Oval 27">
            <a:extLst>
              <a:ext uri="{FF2B5EF4-FFF2-40B4-BE49-F238E27FC236}">
                <a16:creationId xmlns:a16="http://schemas.microsoft.com/office/drawing/2014/main" id="{6C5CFE93-6983-4F43-8E94-FF4BD8E1FFB6}"/>
              </a:ext>
            </a:extLst>
          </p:cNvPr>
          <p:cNvSpPr/>
          <p:nvPr/>
        </p:nvSpPr>
        <p:spPr>
          <a:xfrm>
            <a:off x="4465349" y="2099227"/>
            <a:ext cx="147185" cy="146666"/>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9" name="Oval 28">
            <a:extLst>
              <a:ext uri="{FF2B5EF4-FFF2-40B4-BE49-F238E27FC236}">
                <a16:creationId xmlns:a16="http://schemas.microsoft.com/office/drawing/2014/main" id="{9F4A0104-0B3B-46C3-A02A-5B7DDC8DDDB7}"/>
              </a:ext>
            </a:extLst>
          </p:cNvPr>
          <p:cNvSpPr/>
          <p:nvPr/>
        </p:nvSpPr>
        <p:spPr>
          <a:xfrm>
            <a:off x="5053434" y="2104786"/>
            <a:ext cx="147185" cy="146666"/>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0" name="Oval 29">
            <a:extLst>
              <a:ext uri="{FF2B5EF4-FFF2-40B4-BE49-F238E27FC236}">
                <a16:creationId xmlns:a16="http://schemas.microsoft.com/office/drawing/2014/main" id="{8A5C0847-D909-4926-B3BB-A8A1A067FE18}"/>
              </a:ext>
            </a:extLst>
          </p:cNvPr>
          <p:cNvSpPr/>
          <p:nvPr/>
        </p:nvSpPr>
        <p:spPr>
          <a:xfrm>
            <a:off x="5641520" y="2104786"/>
            <a:ext cx="147185" cy="146666"/>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cxnSp>
        <p:nvCxnSpPr>
          <p:cNvPr id="31" name="Straight Arrow Connector 30">
            <a:extLst>
              <a:ext uri="{FF2B5EF4-FFF2-40B4-BE49-F238E27FC236}">
                <a16:creationId xmlns:a16="http://schemas.microsoft.com/office/drawing/2014/main" id="{6246ABE5-C264-4936-BE34-961ACD87EF00}"/>
              </a:ext>
            </a:extLst>
          </p:cNvPr>
          <p:cNvCxnSpPr>
            <a:cxnSpLocks/>
            <a:stCxn id="24" idx="2"/>
            <a:endCxn id="8" idx="0"/>
          </p:cNvCxnSpPr>
          <p:nvPr/>
        </p:nvCxnSpPr>
        <p:spPr>
          <a:xfrm flipH="1">
            <a:off x="4523124" y="2655164"/>
            <a:ext cx="4735" cy="40981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BB09A00-8E08-4B5D-A78A-03B47D6DE10E}"/>
              </a:ext>
            </a:extLst>
          </p:cNvPr>
          <p:cNvCxnSpPr>
            <a:cxnSpLocks/>
            <a:stCxn id="8" idx="2"/>
          </p:cNvCxnSpPr>
          <p:nvPr/>
        </p:nvCxnSpPr>
        <p:spPr>
          <a:xfrm>
            <a:off x="4523124" y="3705059"/>
            <a:ext cx="347384" cy="6944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4" name="Picture 43">
            <a:extLst>
              <a:ext uri="{FF2B5EF4-FFF2-40B4-BE49-F238E27FC236}">
                <a16:creationId xmlns:a16="http://schemas.microsoft.com/office/drawing/2014/main" id="{348A9B2B-4CBA-4DB8-A8CB-6215B8D62721}"/>
              </a:ext>
            </a:extLst>
          </p:cNvPr>
          <p:cNvPicPr>
            <a:picLocks noChangeAspect="1"/>
          </p:cNvPicPr>
          <p:nvPr/>
        </p:nvPicPr>
        <p:blipFill>
          <a:blip r:embed="rId3"/>
          <a:stretch>
            <a:fillRect/>
          </a:stretch>
        </p:blipFill>
        <p:spPr>
          <a:xfrm>
            <a:off x="7709628" y="1238250"/>
            <a:ext cx="4058407" cy="5422299"/>
          </a:xfrm>
          <a:prstGeom prst="rect">
            <a:avLst/>
          </a:prstGeom>
        </p:spPr>
      </p:pic>
      <p:sp>
        <p:nvSpPr>
          <p:cNvPr id="45" name="TextBox 44">
            <a:extLst>
              <a:ext uri="{FF2B5EF4-FFF2-40B4-BE49-F238E27FC236}">
                <a16:creationId xmlns:a16="http://schemas.microsoft.com/office/drawing/2014/main" id="{6A7A4393-E73C-4572-AE4C-FD65B9EACCA5}"/>
              </a:ext>
            </a:extLst>
          </p:cNvPr>
          <p:cNvSpPr txBox="1"/>
          <p:nvPr/>
        </p:nvSpPr>
        <p:spPr>
          <a:xfrm>
            <a:off x="1833948" y="6601907"/>
            <a:ext cx="8445774" cy="307777"/>
          </a:xfrm>
          <a:prstGeom prst="rect">
            <a:avLst/>
          </a:prstGeom>
          <a:noFill/>
        </p:spPr>
        <p:txBody>
          <a:bodyPr wrap="none" rtlCol="0">
            <a:spAutoFit/>
          </a:bodyPr>
          <a:lstStyle/>
          <a:p>
            <a:r>
              <a:rPr lang="en-US" sz="1400" dirty="0"/>
              <a:t>Picture and figure from Lee </a:t>
            </a:r>
            <a:r>
              <a:rPr lang="en-US" sz="1400" i="1" dirty="0"/>
              <a:t>et al</a:t>
            </a:r>
            <a:r>
              <a:rPr lang="en-US" sz="1400" dirty="0"/>
              <a:t>. “Bayesian statistical dose-response models,” 178</a:t>
            </a:r>
            <a:r>
              <a:rPr lang="en-US" sz="1400" baseline="30000" dirty="0"/>
              <a:t>th</a:t>
            </a:r>
            <a:r>
              <a:rPr lang="en-US" sz="1400" dirty="0"/>
              <a:t> Meet. </a:t>
            </a:r>
            <a:r>
              <a:rPr lang="en-US" sz="1400" dirty="0" err="1"/>
              <a:t>Acoust</a:t>
            </a:r>
            <a:r>
              <a:rPr lang="en-US" sz="1400" dirty="0"/>
              <a:t>. Soc. Am., 2019</a:t>
            </a:r>
          </a:p>
        </p:txBody>
      </p:sp>
      <p:cxnSp>
        <p:nvCxnSpPr>
          <p:cNvPr id="46" name="Straight Arrow Connector 45">
            <a:extLst>
              <a:ext uri="{FF2B5EF4-FFF2-40B4-BE49-F238E27FC236}">
                <a16:creationId xmlns:a16="http://schemas.microsoft.com/office/drawing/2014/main" id="{318ECC07-C478-4ACB-B237-6BB9235DFB00}"/>
              </a:ext>
            </a:extLst>
          </p:cNvPr>
          <p:cNvCxnSpPr>
            <a:cxnSpLocks/>
          </p:cNvCxnSpPr>
          <p:nvPr/>
        </p:nvCxnSpPr>
        <p:spPr>
          <a:xfrm>
            <a:off x="9826625" y="1752600"/>
            <a:ext cx="0" cy="98337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799114A2-30D2-44D0-82D6-192575FCAD23}"/>
              </a:ext>
            </a:extLst>
          </p:cNvPr>
          <p:cNvSpPr txBox="1"/>
          <p:nvPr/>
        </p:nvSpPr>
        <p:spPr>
          <a:xfrm>
            <a:off x="8237108" y="1301750"/>
            <a:ext cx="2937016" cy="461665"/>
          </a:xfrm>
          <a:prstGeom prst="rect">
            <a:avLst/>
          </a:prstGeom>
          <a:solidFill>
            <a:schemeClr val="bg1"/>
          </a:solidFill>
          <a:ln w="28575">
            <a:solidFill>
              <a:schemeClr val="tx1"/>
            </a:solidFill>
          </a:ln>
        </p:spPr>
        <p:txBody>
          <a:bodyPr wrap="square" rtlCol="0">
            <a:spAutoFit/>
          </a:bodyPr>
          <a:lstStyle/>
          <a:p>
            <a:pPr algn="ctr"/>
            <a:r>
              <a:rPr lang="en-US" sz="2400" dirty="0"/>
              <a:t>Fit Statistical Model</a:t>
            </a:r>
          </a:p>
        </p:txBody>
      </p:sp>
    </p:spTree>
    <p:extLst>
      <p:ext uri="{BB962C8B-B14F-4D97-AF65-F5344CB8AC3E}">
        <p14:creationId xmlns:p14="http://schemas.microsoft.com/office/powerpoint/2010/main" val="625398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A6F0A2-5528-488C-85F7-0F9DF2D9617D}"/>
              </a:ext>
            </a:extLst>
          </p:cNvPr>
          <p:cNvSpPr>
            <a:spLocks noGrp="1"/>
          </p:cNvSpPr>
          <p:nvPr>
            <p:ph idx="1"/>
          </p:nvPr>
        </p:nvSpPr>
        <p:spPr>
          <a:xfrm>
            <a:off x="101599" y="1221189"/>
            <a:ext cx="11919825" cy="1446510"/>
          </a:xfrm>
        </p:spPr>
        <p:txBody>
          <a:bodyPr lIns="91440" tIns="45720" rIns="91440" bIns="45720" anchor="t"/>
          <a:lstStyle/>
          <a:p>
            <a:pPr marL="342265" indent="-342265"/>
            <a:r>
              <a:rPr lang="en-US" b="0">
                <a:ea typeface="ヒラギノ角ゴ Pro W3"/>
              </a:rPr>
              <a:t>Two preliminary tests</a:t>
            </a:r>
            <a:endParaRPr lang="en-US">
              <a:ea typeface="ヒラギノ角ゴ Pro W3"/>
            </a:endParaRPr>
          </a:p>
          <a:p>
            <a:pPr marL="742315" lvl="1" indent="-285115"/>
            <a:r>
              <a:rPr lang="en-US">
                <a:ea typeface="ヒラギノ角ゴ Pro W3"/>
              </a:rPr>
              <a:t>Waveforms and Sonic boom Perceptions and Response </a:t>
            </a:r>
            <a:r>
              <a:rPr lang="en-US" b="1">
                <a:ea typeface="ヒラギノ角ゴ Pro W3"/>
              </a:rPr>
              <a:t>(WSPR)</a:t>
            </a:r>
            <a:endParaRPr lang="en-US">
              <a:ea typeface="ヒラギノ角ゴ Pro W3"/>
            </a:endParaRPr>
          </a:p>
          <a:p>
            <a:pPr marL="742315" lvl="1" indent="-285115"/>
            <a:r>
              <a:rPr lang="en-US">
                <a:ea typeface="ヒラギノ角ゴ Pro W3"/>
              </a:rPr>
              <a:t>Quiet Supersonic Flight 2018 </a:t>
            </a:r>
            <a:r>
              <a:rPr lang="en-US" b="1">
                <a:ea typeface="ヒラギノ角ゴ Pro W3"/>
              </a:rPr>
              <a:t>(QSF18)</a:t>
            </a:r>
            <a:endParaRPr lang="en-US">
              <a:ea typeface="ヒラギノ角ゴ Pro W3"/>
            </a:endParaRPr>
          </a:p>
          <a:p>
            <a:pPr marL="342265" indent="-342265"/>
            <a:r>
              <a:rPr lang="en-US" b="0">
                <a:ea typeface="ヒラギノ角ゴ Pro W3"/>
              </a:rPr>
              <a:t>Low-amplitude sonic booms via F-18 dive maneuver</a:t>
            </a:r>
          </a:p>
          <a:p>
            <a:pPr marL="742315" lvl="1" indent="-285115"/>
            <a:endParaRPr lang="en-US"/>
          </a:p>
          <a:p>
            <a:pPr marL="1142365" lvl="2" indent="-227965"/>
            <a:endParaRPr lang="en-US"/>
          </a:p>
          <a:p>
            <a:pPr marL="742315" lvl="1" indent="-285115"/>
            <a:endParaRPr lang="en-US"/>
          </a:p>
        </p:txBody>
      </p:sp>
      <p:sp>
        <p:nvSpPr>
          <p:cNvPr id="3" name="Title 2">
            <a:extLst>
              <a:ext uri="{FF2B5EF4-FFF2-40B4-BE49-F238E27FC236}">
                <a16:creationId xmlns:a16="http://schemas.microsoft.com/office/drawing/2014/main" id="{78D298F8-9121-4390-853A-980F513A934A}"/>
              </a:ext>
            </a:extLst>
          </p:cNvPr>
          <p:cNvSpPr>
            <a:spLocks noGrp="1"/>
          </p:cNvSpPr>
          <p:nvPr>
            <p:ph type="title"/>
          </p:nvPr>
        </p:nvSpPr>
        <p:spPr/>
        <p:txBody>
          <a:bodyPr/>
          <a:lstStyle/>
          <a:p>
            <a:r>
              <a:rPr lang="en-US" dirty="0"/>
              <a:t>NASA Field Test Data</a:t>
            </a:r>
          </a:p>
        </p:txBody>
      </p:sp>
      <mc:AlternateContent xmlns:mc="http://schemas.openxmlformats.org/markup-compatibility/2006" xmlns:a14="http://schemas.microsoft.com/office/drawing/2010/main">
        <mc:Choice Requires="a14">
          <p:graphicFrame>
            <p:nvGraphicFramePr>
              <p:cNvPr id="9" name="Table 8">
                <a:extLst>
                  <a:ext uri="{FF2B5EF4-FFF2-40B4-BE49-F238E27FC236}">
                    <a16:creationId xmlns:a16="http://schemas.microsoft.com/office/drawing/2014/main" id="{9BC74F18-7B1D-47A3-B3E0-74CDCE9FE552}"/>
                  </a:ext>
                </a:extLst>
              </p:cNvPr>
              <p:cNvGraphicFramePr>
                <a:graphicFrameLocks noGrp="1"/>
              </p:cNvGraphicFramePr>
              <p:nvPr>
                <p:extLst>
                  <p:ext uri="{D42A27DB-BD31-4B8C-83A1-F6EECF244321}">
                    <p14:modId xmlns:p14="http://schemas.microsoft.com/office/powerpoint/2010/main" val="3666783127"/>
                  </p:ext>
                </p:extLst>
              </p:nvPr>
            </p:nvGraphicFramePr>
            <p:xfrm>
              <a:off x="1581476" y="3083691"/>
              <a:ext cx="8936264" cy="3606800"/>
            </p:xfrm>
            <a:graphic>
              <a:graphicData uri="http://schemas.openxmlformats.org/drawingml/2006/table">
                <a:tbl>
                  <a:tblPr firstRow="1" bandRow="1">
                    <a:tableStyleId>{93296810-A885-4BE3-A3E7-6D5BEEA58F35}</a:tableStyleId>
                  </a:tblPr>
                  <a:tblGrid>
                    <a:gridCol w="2204656">
                      <a:extLst>
                        <a:ext uri="{9D8B030D-6E8A-4147-A177-3AD203B41FA5}">
                          <a16:colId xmlns:a16="http://schemas.microsoft.com/office/drawing/2014/main" val="2169192027"/>
                        </a:ext>
                      </a:extLst>
                    </a:gridCol>
                    <a:gridCol w="3090843">
                      <a:extLst>
                        <a:ext uri="{9D8B030D-6E8A-4147-A177-3AD203B41FA5}">
                          <a16:colId xmlns:a16="http://schemas.microsoft.com/office/drawing/2014/main" val="1921572181"/>
                        </a:ext>
                      </a:extLst>
                    </a:gridCol>
                    <a:gridCol w="3640765">
                      <a:extLst>
                        <a:ext uri="{9D8B030D-6E8A-4147-A177-3AD203B41FA5}">
                          <a16:colId xmlns:a16="http://schemas.microsoft.com/office/drawing/2014/main" val="3588044360"/>
                        </a:ext>
                      </a:extLst>
                    </a:gridCol>
                  </a:tblGrid>
                  <a:tr h="370840">
                    <a:tc>
                      <a:txBody>
                        <a:bodyPr/>
                        <a:lstStyle/>
                        <a:p>
                          <a:pPr algn="ctr"/>
                          <a:endParaRPr lang="en-US"/>
                        </a:p>
                      </a:txBody>
                      <a:tcPr/>
                    </a:tc>
                    <a:tc>
                      <a:txBody>
                        <a:bodyPr/>
                        <a:lstStyle/>
                        <a:p>
                          <a:pPr algn="ctr"/>
                          <a:r>
                            <a:rPr lang="en-US" dirty="0"/>
                            <a:t>WSPR</a:t>
                          </a:r>
                        </a:p>
                      </a:txBody>
                      <a:tcPr/>
                    </a:tc>
                    <a:tc>
                      <a:txBody>
                        <a:bodyPr/>
                        <a:lstStyle/>
                        <a:p>
                          <a:pPr algn="ctr"/>
                          <a:r>
                            <a:rPr lang="en-US" dirty="0"/>
                            <a:t>QSF18</a:t>
                          </a:r>
                        </a:p>
                      </a:txBody>
                      <a:tcPr/>
                    </a:tc>
                    <a:extLst>
                      <a:ext uri="{0D108BD9-81ED-4DB2-BD59-A6C34878D82A}">
                        <a16:rowId xmlns:a16="http://schemas.microsoft.com/office/drawing/2014/main" val="1785801919"/>
                      </a:ext>
                    </a:extLst>
                  </a:tr>
                  <a:tr h="370840">
                    <a:tc>
                      <a:txBody>
                        <a:bodyPr/>
                        <a:lstStyle/>
                        <a:p>
                          <a:pPr algn="ctr"/>
                          <a:r>
                            <a:rPr lang="en-US" b="1" dirty="0"/>
                            <a:t>Location</a:t>
                          </a:r>
                        </a:p>
                      </a:txBody>
                      <a:tcPr/>
                    </a:tc>
                    <a:tc>
                      <a:txBody>
                        <a:bodyPr/>
                        <a:lstStyle/>
                        <a:p>
                          <a:pPr algn="ctr"/>
                          <a:r>
                            <a:rPr lang="en-US" dirty="0"/>
                            <a:t>Edwards Air Force Base, CA</a:t>
                          </a:r>
                        </a:p>
                      </a:txBody>
                      <a:tcPr/>
                    </a:tc>
                    <a:tc>
                      <a:txBody>
                        <a:bodyPr/>
                        <a:lstStyle/>
                        <a:p>
                          <a:pPr algn="ctr"/>
                          <a:r>
                            <a:rPr lang="en-US" dirty="0"/>
                            <a:t>Galveston, TX</a:t>
                          </a:r>
                        </a:p>
                      </a:txBody>
                      <a:tcPr/>
                    </a:tc>
                    <a:extLst>
                      <a:ext uri="{0D108BD9-81ED-4DB2-BD59-A6C34878D82A}">
                        <a16:rowId xmlns:a16="http://schemas.microsoft.com/office/drawing/2014/main" val="1092048473"/>
                      </a:ext>
                    </a:extLst>
                  </a:tr>
                  <a:tr h="370840">
                    <a:tc>
                      <a:txBody>
                        <a:bodyPr/>
                        <a:lstStyle/>
                        <a:p>
                          <a:pPr algn="ctr"/>
                          <a:r>
                            <a:rPr lang="en-US" b="1" dirty="0"/>
                            <a:t>Date</a:t>
                          </a:r>
                        </a:p>
                      </a:txBody>
                      <a:tcPr/>
                    </a:tc>
                    <a:tc>
                      <a:txBody>
                        <a:bodyPr/>
                        <a:lstStyle/>
                        <a:p>
                          <a:pPr algn="ctr"/>
                          <a:r>
                            <a:rPr lang="en-US" dirty="0"/>
                            <a:t>November 2011</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800" dirty="0"/>
                            <a:t>November 2018</a:t>
                          </a:r>
                        </a:p>
                      </a:txBody>
                      <a:tcPr/>
                    </a:tc>
                    <a:extLst>
                      <a:ext uri="{0D108BD9-81ED-4DB2-BD59-A6C34878D82A}">
                        <a16:rowId xmlns:a16="http://schemas.microsoft.com/office/drawing/2014/main" val="121637965"/>
                      </a:ext>
                    </a:extLst>
                  </a:tr>
                  <a:tr h="370840">
                    <a:tc>
                      <a:txBody>
                        <a:bodyPr/>
                        <a:lstStyle/>
                        <a:p>
                          <a:pPr algn="ctr"/>
                          <a:r>
                            <a:rPr lang="en-US" b="1" dirty="0"/>
                            <a:t>Test Area</a:t>
                          </a:r>
                        </a:p>
                      </a:txBody>
                      <a:tcPr/>
                    </a:tc>
                    <a:tc>
                      <a:txBody>
                        <a:bodyPr/>
                        <a:lstStyle/>
                        <a:p>
                          <a:pPr algn="ctr"/>
                          <a14:m>
                            <m:oMath xmlns:m="http://schemas.openxmlformats.org/officeDocument/2006/math">
                              <m:r>
                                <a:rPr lang="en-US" sz="1800" smtClean="0">
                                  <a:latin typeface="Cambria Math" panose="02040503050406030204" pitchFamily="18" charset="0"/>
                                </a:rPr>
                                <m:t>~</m:t>
                              </m:r>
                            </m:oMath>
                          </a14:m>
                          <a:r>
                            <a:rPr lang="en-US" sz="1800" dirty="0"/>
                            <a:t>1 sq mi</a:t>
                          </a:r>
                          <a:endParaRPr lang="en-US" dirty="0"/>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800" dirty="0"/>
                            <a:t>60 sq mi</a:t>
                          </a:r>
                        </a:p>
                      </a:txBody>
                      <a:tcPr/>
                    </a:tc>
                    <a:extLst>
                      <a:ext uri="{0D108BD9-81ED-4DB2-BD59-A6C34878D82A}">
                        <a16:rowId xmlns:a16="http://schemas.microsoft.com/office/drawing/2014/main" val="226114238"/>
                      </a:ext>
                    </a:extLst>
                  </a:tr>
                  <a:tr h="370840">
                    <a:tc>
                      <a:txBody>
                        <a:bodyPr/>
                        <a:lstStyle/>
                        <a:p>
                          <a:pPr algn="ctr"/>
                          <a:r>
                            <a:rPr lang="en-US" b="1" dirty="0"/>
                            <a:t>Flight Days</a:t>
                          </a:r>
                        </a:p>
                      </a:txBody>
                      <a:tcPr/>
                    </a:tc>
                    <a:tc>
                      <a:txBody>
                        <a:bodyPr/>
                        <a:lstStyle/>
                        <a:p>
                          <a:pPr algn="ctr"/>
                          <a:r>
                            <a:rPr lang="en-US" dirty="0"/>
                            <a:t>10</a:t>
                          </a:r>
                        </a:p>
                      </a:txBody>
                      <a:tcPr/>
                    </a:tc>
                    <a:tc>
                      <a:txBody>
                        <a:bodyPr/>
                        <a:lstStyle/>
                        <a:p>
                          <a:pPr algn="ctr"/>
                          <a:r>
                            <a:rPr lang="en-US" dirty="0"/>
                            <a:t>9</a:t>
                          </a:r>
                        </a:p>
                      </a:txBody>
                      <a:tcPr/>
                    </a:tc>
                    <a:extLst>
                      <a:ext uri="{0D108BD9-81ED-4DB2-BD59-A6C34878D82A}">
                        <a16:rowId xmlns:a16="http://schemas.microsoft.com/office/drawing/2014/main" val="668200550"/>
                      </a:ext>
                    </a:extLst>
                  </a:tr>
                  <a:tr h="370840">
                    <a:tc>
                      <a:txBody>
                        <a:bodyPr/>
                        <a:lstStyle/>
                        <a:p>
                          <a:pPr algn="ctr"/>
                          <a:r>
                            <a:rPr lang="en-US" b="1" dirty="0"/>
                            <a:t>Booms</a:t>
                          </a:r>
                        </a:p>
                      </a:txBody>
                      <a:tcPr/>
                    </a:tc>
                    <a:tc>
                      <a:txBody>
                        <a:bodyPr/>
                        <a:lstStyle/>
                        <a:p>
                          <a:pPr algn="ctr"/>
                          <a:r>
                            <a:rPr lang="en-US" dirty="0"/>
                            <a:t>110</a:t>
                          </a:r>
                        </a:p>
                      </a:txBody>
                      <a:tcPr/>
                    </a:tc>
                    <a:tc>
                      <a:txBody>
                        <a:bodyPr/>
                        <a:lstStyle/>
                        <a:p>
                          <a:pPr algn="ctr"/>
                          <a:r>
                            <a:rPr lang="en-US" dirty="0"/>
                            <a:t>52</a:t>
                          </a:r>
                        </a:p>
                      </a:txBody>
                      <a:tcPr/>
                    </a:tc>
                    <a:extLst>
                      <a:ext uri="{0D108BD9-81ED-4DB2-BD59-A6C34878D82A}">
                        <a16:rowId xmlns:a16="http://schemas.microsoft.com/office/drawing/2014/main" val="2622956888"/>
                      </a:ext>
                    </a:extLst>
                  </a:tr>
                  <a:tr h="370840">
                    <a:tc>
                      <a:txBody>
                        <a:bodyPr/>
                        <a:lstStyle/>
                        <a:p>
                          <a:pPr algn="ctr"/>
                          <a:r>
                            <a:rPr lang="en-US" b="1" dirty="0"/>
                            <a:t>Participants</a:t>
                          </a:r>
                        </a:p>
                      </a:txBody>
                      <a:tcPr/>
                    </a:tc>
                    <a:tc>
                      <a:txBody>
                        <a:bodyPr/>
                        <a:lstStyle/>
                        <a:p>
                          <a:pPr algn="ctr"/>
                          <a:r>
                            <a:rPr lang="en-US" dirty="0"/>
                            <a:t>60</a:t>
                          </a:r>
                        </a:p>
                      </a:txBody>
                      <a:tcPr/>
                    </a:tc>
                    <a:tc>
                      <a:txBody>
                        <a:bodyPr/>
                        <a:lstStyle/>
                        <a:p>
                          <a:pPr algn="ctr"/>
                          <a:r>
                            <a:rPr lang="en-US" dirty="0"/>
                            <a:t>500</a:t>
                          </a:r>
                        </a:p>
                      </a:txBody>
                      <a:tcPr/>
                    </a:tc>
                    <a:extLst>
                      <a:ext uri="{0D108BD9-81ED-4DB2-BD59-A6C34878D82A}">
                        <a16:rowId xmlns:a16="http://schemas.microsoft.com/office/drawing/2014/main" val="2505731146"/>
                      </a:ext>
                    </a:extLst>
                  </a:tr>
                  <a:tr h="370840">
                    <a:tc>
                      <a:txBody>
                        <a:bodyPr/>
                        <a:lstStyle/>
                        <a:p>
                          <a:pPr algn="ctr"/>
                          <a:r>
                            <a:rPr lang="en-US" b="1" dirty="0"/>
                            <a:t>Response Scale</a:t>
                          </a:r>
                        </a:p>
                      </a:txBody>
                      <a:tcPr anchor="ctr"/>
                    </a:tc>
                    <a:tc>
                      <a:txBody>
                        <a:bodyPr/>
                        <a:lstStyle/>
                        <a:p>
                          <a:pPr algn="ctr"/>
                          <a:r>
                            <a:rPr lang="en-US" dirty="0"/>
                            <a:t>11-point numerical scale</a:t>
                          </a:r>
                        </a:p>
                        <a:p>
                          <a:pPr algn="ctr"/>
                          <a:r>
                            <a:rPr lang="en-US" dirty="0"/>
                            <a:t>(0 – 10) </a:t>
                          </a:r>
                        </a:p>
                      </a:txBody>
                      <a:tcPr/>
                    </a:tc>
                    <a:tc>
                      <a:txBody>
                        <a:bodyPr/>
                        <a:lstStyle/>
                        <a:p>
                          <a:pPr algn="ctr"/>
                          <a:r>
                            <a:rPr lang="en-US" dirty="0"/>
                            <a:t>5-point verbal scale</a:t>
                          </a:r>
                        </a:p>
                        <a:p>
                          <a:pPr marL="0" marR="0" lvl="0" indent="0" algn="ctr" defTabSz="914377" rtl="0" eaLnBrk="1" fontAlgn="auto" latinLnBrk="0" hangingPunct="1">
                            <a:lnSpc>
                              <a:spcPct val="100000"/>
                            </a:lnSpc>
                            <a:spcBef>
                              <a:spcPts val="0"/>
                            </a:spcBef>
                            <a:spcAft>
                              <a:spcPts val="0"/>
                            </a:spcAft>
                            <a:buClrTx/>
                            <a:buSzTx/>
                            <a:buFontTx/>
                            <a:buNone/>
                            <a:tabLst/>
                            <a:defRPr/>
                          </a:pPr>
                          <a:r>
                            <a:rPr lang="en-US" i="0" dirty="0"/>
                            <a:t>(“</a:t>
                          </a:r>
                          <a:r>
                            <a:rPr lang="en-US" i="1" dirty="0"/>
                            <a:t>not at all</a:t>
                          </a:r>
                          <a:r>
                            <a:rPr lang="en-US" i="0" dirty="0"/>
                            <a:t>” to “</a:t>
                          </a:r>
                          <a:r>
                            <a:rPr lang="en-US" i="1" dirty="0"/>
                            <a:t>extremely</a:t>
                          </a:r>
                          <a:r>
                            <a:rPr lang="en-US" i="0" dirty="0"/>
                            <a:t>”)</a:t>
                          </a:r>
                        </a:p>
                      </a:txBody>
                      <a:tcPr/>
                    </a:tc>
                    <a:extLst>
                      <a:ext uri="{0D108BD9-81ED-4DB2-BD59-A6C34878D82A}">
                        <a16:rowId xmlns:a16="http://schemas.microsoft.com/office/drawing/2014/main" val="2852985633"/>
                      </a:ext>
                    </a:extLst>
                  </a:tr>
                  <a:tr h="370840">
                    <a:tc>
                      <a:txBody>
                        <a:bodyPr/>
                        <a:lstStyle/>
                        <a:p>
                          <a:pPr algn="ctr"/>
                          <a:r>
                            <a:rPr lang="en-US" b="1" dirty="0"/>
                            <a:t>Highly Annoyed (HA)</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US" smtClean="0">
                                  <a:latin typeface="Cambria Math" panose="02040503050406030204" pitchFamily="18" charset="0"/>
                                </a:rPr>
                                <m:t>≥</m:t>
                              </m:r>
                            </m:oMath>
                          </a14:m>
                          <a:r>
                            <a:rPr lang="en-US" dirty="0"/>
                            <a:t> 8</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“very” &amp; “</a:t>
                          </a:r>
                          <a:r>
                            <a:rPr lang="en-US" i="1" dirty="0"/>
                            <a:t>extremely</a:t>
                          </a:r>
                          <a:r>
                            <a:rPr lang="en-US" dirty="0"/>
                            <a:t>” or </a:t>
                          </a:r>
                          <a14:m>
                            <m:oMath xmlns:m="http://schemas.openxmlformats.org/officeDocument/2006/math">
                              <m:r>
                                <a:rPr lang="en-US" smtClean="0">
                                  <a:latin typeface="Cambria Math" panose="02040503050406030204" pitchFamily="18" charset="0"/>
                                </a:rPr>
                                <m:t>≥</m:t>
                              </m:r>
                            </m:oMath>
                          </a14:m>
                          <a:r>
                            <a:rPr lang="en-US" dirty="0"/>
                            <a:t> 4</a:t>
                          </a:r>
                        </a:p>
                      </a:txBody>
                      <a:tcPr/>
                    </a:tc>
                    <a:extLst>
                      <a:ext uri="{0D108BD9-81ED-4DB2-BD59-A6C34878D82A}">
                        <a16:rowId xmlns:a16="http://schemas.microsoft.com/office/drawing/2014/main" val="4241640807"/>
                      </a:ext>
                    </a:extLst>
                  </a:tr>
                </a:tbl>
              </a:graphicData>
            </a:graphic>
          </p:graphicFrame>
        </mc:Choice>
        <mc:Fallback xmlns="">
          <p:graphicFrame>
            <p:nvGraphicFramePr>
              <p:cNvPr id="9" name="Table 8">
                <a:extLst>
                  <a:ext uri="{FF2B5EF4-FFF2-40B4-BE49-F238E27FC236}">
                    <a16:creationId xmlns:a16="http://schemas.microsoft.com/office/drawing/2014/main" id="{9BC74F18-7B1D-47A3-B3E0-74CDCE9FE552}"/>
                  </a:ext>
                </a:extLst>
              </p:cNvPr>
              <p:cNvGraphicFramePr>
                <a:graphicFrameLocks noGrp="1"/>
              </p:cNvGraphicFramePr>
              <p:nvPr>
                <p:extLst>
                  <p:ext uri="{D42A27DB-BD31-4B8C-83A1-F6EECF244321}">
                    <p14:modId xmlns:p14="http://schemas.microsoft.com/office/powerpoint/2010/main" val="3666783127"/>
                  </p:ext>
                </p:extLst>
              </p:nvPr>
            </p:nvGraphicFramePr>
            <p:xfrm>
              <a:off x="1581476" y="3083691"/>
              <a:ext cx="8936264" cy="3606800"/>
            </p:xfrm>
            <a:graphic>
              <a:graphicData uri="http://schemas.openxmlformats.org/drawingml/2006/table">
                <a:tbl>
                  <a:tblPr firstRow="1" bandRow="1">
                    <a:tableStyleId>{93296810-A885-4BE3-A3E7-6D5BEEA58F35}</a:tableStyleId>
                  </a:tblPr>
                  <a:tblGrid>
                    <a:gridCol w="2204656">
                      <a:extLst>
                        <a:ext uri="{9D8B030D-6E8A-4147-A177-3AD203B41FA5}">
                          <a16:colId xmlns:a16="http://schemas.microsoft.com/office/drawing/2014/main" val="2169192027"/>
                        </a:ext>
                      </a:extLst>
                    </a:gridCol>
                    <a:gridCol w="3090843">
                      <a:extLst>
                        <a:ext uri="{9D8B030D-6E8A-4147-A177-3AD203B41FA5}">
                          <a16:colId xmlns:a16="http://schemas.microsoft.com/office/drawing/2014/main" val="1921572181"/>
                        </a:ext>
                      </a:extLst>
                    </a:gridCol>
                    <a:gridCol w="3640765">
                      <a:extLst>
                        <a:ext uri="{9D8B030D-6E8A-4147-A177-3AD203B41FA5}">
                          <a16:colId xmlns:a16="http://schemas.microsoft.com/office/drawing/2014/main" val="3588044360"/>
                        </a:ext>
                      </a:extLst>
                    </a:gridCol>
                  </a:tblGrid>
                  <a:tr h="370840">
                    <a:tc>
                      <a:txBody>
                        <a:bodyPr/>
                        <a:lstStyle/>
                        <a:p>
                          <a:pPr algn="ctr"/>
                          <a:endParaRPr lang="en-US"/>
                        </a:p>
                      </a:txBody>
                      <a:tcPr/>
                    </a:tc>
                    <a:tc>
                      <a:txBody>
                        <a:bodyPr/>
                        <a:lstStyle/>
                        <a:p>
                          <a:pPr algn="ctr"/>
                          <a:r>
                            <a:rPr lang="en-US"/>
                            <a:t>WSPR</a:t>
                          </a:r>
                        </a:p>
                      </a:txBody>
                      <a:tcPr/>
                    </a:tc>
                    <a:tc>
                      <a:txBody>
                        <a:bodyPr/>
                        <a:lstStyle/>
                        <a:p>
                          <a:pPr algn="ctr"/>
                          <a:r>
                            <a:rPr lang="en-US"/>
                            <a:t>QSF18</a:t>
                          </a:r>
                        </a:p>
                      </a:txBody>
                      <a:tcPr/>
                    </a:tc>
                    <a:extLst>
                      <a:ext uri="{0D108BD9-81ED-4DB2-BD59-A6C34878D82A}">
                        <a16:rowId xmlns:a16="http://schemas.microsoft.com/office/drawing/2014/main" val="1785801919"/>
                      </a:ext>
                    </a:extLst>
                  </a:tr>
                  <a:tr h="370840">
                    <a:tc>
                      <a:txBody>
                        <a:bodyPr/>
                        <a:lstStyle/>
                        <a:p>
                          <a:pPr algn="ctr"/>
                          <a:r>
                            <a:rPr lang="en-US" b="1"/>
                            <a:t>Location</a:t>
                          </a:r>
                        </a:p>
                      </a:txBody>
                      <a:tcPr/>
                    </a:tc>
                    <a:tc>
                      <a:txBody>
                        <a:bodyPr/>
                        <a:lstStyle/>
                        <a:p>
                          <a:pPr algn="ctr"/>
                          <a:r>
                            <a:rPr lang="en-US"/>
                            <a:t>Edwards Air Force Base, CA</a:t>
                          </a:r>
                        </a:p>
                      </a:txBody>
                      <a:tcPr/>
                    </a:tc>
                    <a:tc>
                      <a:txBody>
                        <a:bodyPr/>
                        <a:lstStyle/>
                        <a:p>
                          <a:pPr algn="ctr"/>
                          <a:r>
                            <a:rPr lang="en-US"/>
                            <a:t>Galveston, TX</a:t>
                          </a:r>
                        </a:p>
                      </a:txBody>
                      <a:tcPr/>
                    </a:tc>
                    <a:extLst>
                      <a:ext uri="{0D108BD9-81ED-4DB2-BD59-A6C34878D82A}">
                        <a16:rowId xmlns:a16="http://schemas.microsoft.com/office/drawing/2014/main" val="1092048473"/>
                      </a:ext>
                    </a:extLst>
                  </a:tr>
                  <a:tr h="370840">
                    <a:tc>
                      <a:txBody>
                        <a:bodyPr/>
                        <a:lstStyle/>
                        <a:p>
                          <a:pPr algn="ctr"/>
                          <a:r>
                            <a:rPr lang="en-US" b="1"/>
                            <a:t>Date</a:t>
                          </a:r>
                        </a:p>
                      </a:txBody>
                      <a:tcPr/>
                    </a:tc>
                    <a:tc>
                      <a:txBody>
                        <a:bodyPr/>
                        <a:lstStyle/>
                        <a:p>
                          <a:pPr algn="ctr"/>
                          <a:r>
                            <a:rPr lang="en-US"/>
                            <a:t>November 2011</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800"/>
                            <a:t>November 2018</a:t>
                          </a:r>
                        </a:p>
                      </a:txBody>
                      <a:tcPr/>
                    </a:tc>
                    <a:extLst>
                      <a:ext uri="{0D108BD9-81ED-4DB2-BD59-A6C34878D82A}">
                        <a16:rowId xmlns:a16="http://schemas.microsoft.com/office/drawing/2014/main" val="121637965"/>
                      </a:ext>
                    </a:extLst>
                  </a:tr>
                  <a:tr h="370840">
                    <a:tc>
                      <a:txBody>
                        <a:bodyPr/>
                        <a:lstStyle/>
                        <a:p>
                          <a:pPr algn="ctr"/>
                          <a:r>
                            <a:rPr lang="en-US" b="1"/>
                            <a:t>Test Area</a:t>
                          </a:r>
                        </a:p>
                      </a:txBody>
                      <a:tcPr/>
                    </a:tc>
                    <a:tc>
                      <a:txBody>
                        <a:bodyPr/>
                        <a:lstStyle/>
                        <a:p>
                          <a:endParaRPr lang="en-US"/>
                        </a:p>
                      </a:txBody>
                      <a:tcPr>
                        <a:blipFill>
                          <a:blip r:embed="rId3"/>
                          <a:stretch>
                            <a:fillRect l="-71598" t="-308197" r="-118738" b="-596721"/>
                          </a:stretch>
                        </a:blip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800"/>
                            <a:t>60 sq mi</a:t>
                          </a:r>
                        </a:p>
                      </a:txBody>
                      <a:tcPr/>
                    </a:tc>
                    <a:extLst>
                      <a:ext uri="{0D108BD9-81ED-4DB2-BD59-A6C34878D82A}">
                        <a16:rowId xmlns:a16="http://schemas.microsoft.com/office/drawing/2014/main" val="226114238"/>
                      </a:ext>
                    </a:extLst>
                  </a:tr>
                  <a:tr h="370840">
                    <a:tc>
                      <a:txBody>
                        <a:bodyPr/>
                        <a:lstStyle/>
                        <a:p>
                          <a:pPr algn="ctr"/>
                          <a:r>
                            <a:rPr lang="en-US" b="1"/>
                            <a:t>Flight Days</a:t>
                          </a:r>
                        </a:p>
                      </a:txBody>
                      <a:tcPr/>
                    </a:tc>
                    <a:tc>
                      <a:txBody>
                        <a:bodyPr/>
                        <a:lstStyle/>
                        <a:p>
                          <a:pPr algn="ctr"/>
                          <a:r>
                            <a:rPr lang="en-US"/>
                            <a:t>10</a:t>
                          </a:r>
                        </a:p>
                      </a:txBody>
                      <a:tcPr/>
                    </a:tc>
                    <a:tc>
                      <a:txBody>
                        <a:bodyPr/>
                        <a:lstStyle/>
                        <a:p>
                          <a:pPr algn="ctr"/>
                          <a:r>
                            <a:rPr lang="en-US"/>
                            <a:t>9</a:t>
                          </a:r>
                        </a:p>
                      </a:txBody>
                      <a:tcPr/>
                    </a:tc>
                    <a:extLst>
                      <a:ext uri="{0D108BD9-81ED-4DB2-BD59-A6C34878D82A}">
                        <a16:rowId xmlns:a16="http://schemas.microsoft.com/office/drawing/2014/main" val="668200550"/>
                      </a:ext>
                    </a:extLst>
                  </a:tr>
                  <a:tr h="370840">
                    <a:tc>
                      <a:txBody>
                        <a:bodyPr/>
                        <a:lstStyle/>
                        <a:p>
                          <a:pPr algn="ctr"/>
                          <a:r>
                            <a:rPr lang="en-US" b="1"/>
                            <a:t>Booms</a:t>
                          </a:r>
                        </a:p>
                      </a:txBody>
                      <a:tcPr/>
                    </a:tc>
                    <a:tc>
                      <a:txBody>
                        <a:bodyPr/>
                        <a:lstStyle/>
                        <a:p>
                          <a:pPr algn="ctr"/>
                          <a:r>
                            <a:rPr lang="en-US"/>
                            <a:t>110</a:t>
                          </a:r>
                        </a:p>
                      </a:txBody>
                      <a:tcPr/>
                    </a:tc>
                    <a:tc>
                      <a:txBody>
                        <a:bodyPr/>
                        <a:lstStyle/>
                        <a:p>
                          <a:pPr algn="ctr"/>
                          <a:r>
                            <a:rPr lang="en-US"/>
                            <a:t>52</a:t>
                          </a:r>
                        </a:p>
                      </a:txBody>
                      <a:tcPr/>
                    </a:tc>
                    <a:extLst>
                      <a:ext uri="{0D108BD9-81ED-4DB2-BD59-A6C34878D82A}">
                        <a16:rowId xmlns:a16="http://schemas.microsoft.com/office/drawing/2014/main" val="2622956888"/>
                      </a:ext>
                    </a:extLst>
                  </a:tr>
                  <a:tr h="370840">
                    <a:tc>
                      <a:txBody>
                        <a:bodyPr/>
                        <a:lstStyle/>
                        <a:p>
                          <a:pPr algn="ctr"/>
                          <a:r>
                            <a:rPr lang="en-US" b="1"/>
                            <a:t>Participants</a:t>
                          </a:r>
                        </a:p>
                      </a:txBody>
                      <a:tcPr/>
                    </a:tc>
                    <a:tc>
                      <a:txBody>
                        <a:bodyPr/>
                        <a:lstStyle/>
                        <a:p>
                          <a:pPr algn="ctr"/>
                          <a:r>
                            <a:rPr lang="en-US"/>
                            <a:t>60</a:t>
                          </a:r>
                        </a:p>
                      </a:txBody>
                      <a:tcPr/>
                    </a:tc>
                    <a:tc>
                      <a:txBody>
                        <a:bodyPr/>
                        <a:lstStyle/>
                        <a:p>
                          <a:pPr algn="ctr"/>
                          <a:r>
                            <a:rPr lang="en-US"/>
                            <a:t>500</a:t>
                          </a:r>
                        </a:p>
                      </a:txBody>
                      <a:tcPr/>
                    </a:tc>
                    <a:extLst>
                      <a:ext uri="{0D108BD9-81ED-4DB2-BD59-A6C34878D82A}">
                        <a16:rowId xmlns:a16="http://schemas.microsoft.com/office/drawing/2014/main" val="2505731146"/>
                      </a:ext>
                    </a:extLst>
                  </a:tr>
                  <a:tr h="640080">
                    <a:tc>
                      <a:txBody>
                        <a:bodyPr/>
                        <a:lstStyle/>
                        <a:p>
                          <a:pPr algn="ctr"/>
                          <a:r>
                            <a:rPr lang="en-US" b="1"/>
                            <a:t>Response Scale</a:t>
                          </a:r>
                        </a:p>
                      </a:txBody>
                      <a:tcPr anchor="ctr"/>
                    </a:tc>
                    <a:tc>
                      <a:txBody>
                        <a:bodyPr/>
                        <a:lstStyle/>
                        <a:p>
                          <a:pPr algn="ctr"/>
                          <a:r>
                            <a:rPr lang="en-US"/>
                            <a:t>11-point numerical scale</a:t>
                          </a:r>
                        </a:p>
                        <a:p>
                          <a:pPr algn="ctr"/>
                          <a:r>
                            <a:rPr lang="en-US"/>
                            <a:t>(0 – 10) </a:t>
                          </a:r>
                        </a:p>
                      </a:txBody>
                      <a:tcPr/>
                    </a:tc>
                    <a:tc>
                      <a:txBody>
                        <a:bodyPr/>
                        <a:lstStyle/>
                        <a:p>
                          <a:pPr algn="ctr"/>
                          <a:r>
                            <a:rPr lang="en-US"/>
                            <a:t>5-point verbal scale</a:t>
                          </a:r>
                        </a:p>
                        <a:p>
                          <a:pPr marL="0" marR="0" lvl="0" indent="0" algn="ctr" defTabSz="914377" rtl="0" eaLnBrk="1" fontAlgn="auto" latinLnBrk="0" hangingPunct="1">
                            <a:lnSpc>
                              <a:spcPct val="100000"/>
                            </a:lnSpc>
                            <a:spcBef>
                              <a:spcPts val="0"/>
                            </a:spcBef>
                            <a:spcAft>
                              <a:spcPts val="0"/>
                            </a:spcAft>
                            <a:buClrTx/>
                            <a:buSzTx/>
                            <a:buFontTx/>
                            <a:buNone/>
                            <a:tabLst/>
                            <a:defRPr/>
                          </a:pPr>
                          <a:r>
                            <a:rPr lang="en-US" i="0"/>
                            <a:t>(“</a:t>
                          </a:r>
                          <a:r>
                            <a:rPr lang="en-US" i="1"/>
                            <a:t>not at all</a:t>
                          </a:r>
                          <a:r>
                            <a:rPr lang="en-US" i="0"/>
                            <a:t>” to “</a:t>
                          </a:r>
                          <a:r>
                            <a:rPr lang="en-US" i="1"/>
                            <a:t>extremely</a:t>
                          </a:r>
                          <a:r>
                            <a:rPr lang="en-US" i="0"/>
                            <a:t>”)</a:t>
                          </a:r>
                        </a:p>
                      </a:txBody>
                      <a:tcPr/>
                    </a:tc>
                    <a:extLst>
                      <a:ext uri="{0D108BD9-81ED-4DB2-BD59-A6C34878D82A}">
                        <a16:rowId xmlns:a16="http://schemas.microsoft.com/office/drawing/2014/main" val="2852985633"/>
                      </a:ext>
                    </a:extLst>
                  </a:tr>
                  <a:tr h="370840">
                    <a:tc>
                      <a:txBody>
                        <a:bodyPr/>
                        <a:lstStyle/>
                        <a:p>
                          <a:pPr algn="ctr"/>
                          <a:r>
                            <a:rPr lang="en-US" b="1"/>
                            <a:t>Highly Annoyed (HA)</a:t>
                          </a:r>
                        </a:p>
                      </a:txBody>
                      <a:tcPr anchor="ctr"/>
                    </a:tc>
                    <a:tc>
                      <a:txBody>
                        <a:bodyPr/>
                        <a:lstStyle/>
                        <a:p>
                          <a:endParaRPr lang="en-US"/>
                        </a:p>
                      </a:txBody>
                      <a:tcPr>
                        <a:blipFill>
                          <a:blip r:embed="rId3"/>
                          <a:stretch>
                            <a:fillRect l="-71598" t="-880328" r="-118738" b="-24590"/>
                          </a:stretch>
                        </a:blipFill>
                      </a:tcPr>
                    </a:tc>
                    <a:tc>
                      <a:txBody>
                        <a:bodyPr/>
                        <a:lstStyle/>
                        <a:p>
                          <a:endParaRPr lang="en-US"/>
                        </a:p>
                      </a:txBody>
                      <a:tcPr>
                        <a:blipFill>
                          <a:blip r:embed="rId3"/>
                          <a:stretch>
                            <a:fillRect l="-145485" t="-880328" r="-669" b="-24590"/>
                          </a:stretch>
                        </a:blipFill>
                      </a:tcPr>
                    </a:tc>
                    <a:extLst>
                      <a:ext uri="{0D108BD9-81ED-4DB2-BD59-A6C34878D82A}">
                        <a16:rowId xmlns:a16="http://schemas.microsoft.com/office/drawing/2014/main" val="4241640807"/>
                      </a:ext>
                    </a:extLst>
                  </a:tr>
                </a:tbl>
              </a:graphicData>
            </a:graphic>
          </p:graphicFrame>
        </mc:Fallback>
      </mc:AlternateContent>
      <p:pic>
        <p:nvPicPr>
          <p:cNvPr id="5" name="Picture 4" descr="A picture containing sky, outdoor, plane, flying&#10;&#10;Description automatically generated">
            <a:extLst>
              <a:ext uri="{FF2B5EF4-FFF2-40B4-BE49-F238E27FC236}">
                <a16:creationId xmlns:a16="http://schemas.microsoft.com/office/drawing/2014/main" id="{2840617C-F24D-4763-B9B2-54636736849A}"/>
              </a:ext>
            </a:extLst>
          </p:cNvPr>
          <p:cNvPicPr>
            <a:picLocks noChangeAspect="1"/>
          </p:cNvPicPr>
          <p:nvPr/>
        </p:nvPicPr>
        <p:blipFill rotWithShape="1">
          <a:blip r:embed="rId4">
            <a:extLst>
              <a:ext uri="{28A0092B-C50C-407E-A947-70E740481C1C}">
                <a14:useLocalDpi xmlns:a14="http://schemas.microsoft.com/office/drawing/2010/main" val="0"/>
              </a:ext>
            </a:extLst>
          </a:blip>
          <a:srcRect t="15246" b="28368"/>
          <a:stretch/>
        </p:blipFill>
        <p:spPr>
          <a:xfrm>
            <a:off x="7467600" y="1338316"/>
            <a:ext cx="4622801" cy="1583040"/>
          </a:xfrm>
          <a:prstGeom prst="rect">
            <a:avLst/>
          </a:prstGeom>
        </p:spPr>
      </p:pic>
    </p:spTree>
    <p:extLst>
      <p:ext uri="{BB962C8B-B14F-4D97-AF65-F5344CB8AC3E}">
        <p14:creationId xmlns:p14="http://schemas.microsoft.com/office/powerpoint/2010/main" val="719301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0EC959B7-02E9-4507-B162-F3F953A135BB}"/>
                  </a:ext>
                </a:extLst>
              </p:cNvPr>
              <p:cNvSpPr>
                <a:spLocks noGrp="1"/>
              </p:cNvSpPr>
              <p:nvPr>
                <p:ph idx="1"/>
              </p:nvPr>
            </p:nvSpPr>
            <p:spPr>
              <a:xfrm>
                <a:off x="101600" y="1221189"/>
                <a:ext cx="11988800" cy="2622842"/>
              </a:xfrm>
            </p:spPr>
            <p:txBody>
              <a:bodyPr/>
              <a:lstStyle/>
              <a:p>
                <a:r>
                  <a:rPr lang="en-US" b="0" dirty="0"/>
                  <a:t>Community noise surveys often collect 1 observation per participant (Exposure-Response)</a:t>
                </a:r>
              </a:p>
              <a:p>
                <a:r>
                  <a:rPr lang="en-US" dirty="0"/>
                  <a:t>Panel sample data: </a:t>
                </a:r>
                <a:r>
                  <a:rPr lang="en-US" b="0" dirty="0"/>
                  <a:t>each participant responds to multiple booms</a:t>
                </a:r>
              </a:p>
              <a:p>
                <a:pPr lvl="1"/>
                <a:r>
                  <a:rPr lang="en-US" sz="2400" dirty="0"/>
                  <a:t>Single Event (SE)</a:t>
                </a:r>
              </a:p>
              <a:p>
                <a:pPr lvl="2"/>
                <a:r>
                  <a:rPr lang="en-US" sz="2000" dirty="0"/>
                  <a:t>Responses to individual booms measured in Perceived Level (PL) dB</a:t>
                </a:r>
              </a:p>
              <a:p>
                <a:pPr lvl="1"/>
                <a:r>
                  <a:rPr lang="en-US" sz="2400" dirty="0"/>
                  <a:t>Cumulative Event (CE)</a:t>
                </a:r>
              </a:p>
              <a:p>
                <a:pPr lvl="2"/>
                <a:r>
                  <a:rPr lang="en-US" sz="2000" dirty="0"/>
                  <a:t>Summation of single events (</a:t>
                </a:r>
                <a14:m>
                  <m:oMath xmlns:m="http://schemas.openxmlformats.org/officeDocument/2006/math">
                    <m:sSub>
                      <m:sSubPr>
                        <m:ctrlPr>
                          <a:rPr lang="en-US" sz="2000" i="1">
                            <a:latin typeface="Cambria Math" panose="02040503050406030204" pitchFamily="18" charset="0"/>
                          </a:rPr>
                        </m:ctrlPr>
                      </m:sSubPr>
                      <m:e>
                        <m:r>
                          <m:rPr>
                            <m:sty m:val="p"/>
                          </m:rPr>
                          <a:rPr lang="en-US" sz="2000">
                            <a:latin typeface="Cambria Math" panose="02040503050406030204" pitchFamily="18" charset="0"/>
                          </a:rPr>
                          <m:t>SE</m:t>
                        </m:r>
                      </m:e>
                      <m:sub>
                        <m:r>
                          <a:rPr lang="en-US" sz="2000" i="1">
                            <a:latin typeface="Cambria Math" panose="02040503050406030204" pitchFamily="18" charset="0"/>
                          </a:rPr>
                          <m:t>𝑖</m:t>
                        </m:r>
                      </m:sub>
                    </m:sSub>
                  </m:oMath>
                </a14:m>
                <a:r>
                  <a:rPr lang="en-US" sz="2000" dirty="0"/>
                  <a:t>) in one day as follows: </a:t>
                </a:r>
                <a14:m>
                  <m:oMath xmlns:m="http://schemas.openxmlformats.org/officeDocument/2006/math">
                    <m:r>
                      <m:rPr>
                        <m:sty m:val="p"/>
                      </m:rPr>
                      <a:rPr lang="en-US" sz="2000" b="0">
                        <a:latin typeface="Cambria Math" panose="02040503050406030204" pitchFamily="18" charset="0"/>
                      </a:rPr>
                      <m:t>PLDNL</m:t>
                    </m:r>
                    <m:r>
                      <a:rPr lang="en-US" sz="2000" b="0">
                        <a:latin typeface="Cambria Math" panose="02040503050406030204" pitchFamily="18" charset="0"/>
                      </a:rPr>
                      <m:t>=10 </m:t>
                    </m:r>
                    <m:sSub>
                      <m:sSubPr>
                        <m:ctrlPr>
                          <a:rPr lang="en-US" sz="2000" b="0" i="1">
                            <a:latin typeface="Cambria Math" panose="02040503050406030204" pitchFamily="18" charset="0"/>
                          </a:rPr>
                        </m:ctrlPr>
                      </m:sSubPr>
                      <m:e>
                        <m:r>
                          <m:rPr>
                            <m:sty m:val="p"/>
                          </m:rPr>
                          <a:rPr lang="en-US" sz="2000" b="0">
                            <a:latin typeface="Cambria Math" panose="02040503050406030204" pitchFamily="18" charset="0"/>
                          </a:rPr>
                          <m:t>log</m:t>
                        </m:r>
                      </m:e>
                      <m:sub>
                        <m:r>
                          <a:rPr lang="en-US" sz="2000" b="0">
                            <a:latin typeface="Cambria Math" panose="02040503050406030204" pitchFamily="18" charset="0"/>
                          </a:rPr>
                          <m:t>10</m:t>
                        </m:r>
                      </m:sub>
                    </m:sSub>
                    <m:d>
                      <m:dPr>
                        <m:ctrlPr>
                          <a:rPr lang="en-US" sz="2000" b="0" i="1">
                            <a:latin typeface="Cambria Math" panose="02040503050406030204" pitchFamily="18" charset="0"/>
                          </a:rPr>
                        </m:ctrlPr>
                      </m:dPr>
                      <m:e>
                        <m:nary>
                          <m:naryPr>
                            <m:chr m:val="∑"/>
                            <m:supHide m:val="on"/>
                            <m:ctrlPr>
                              <a:rPr lang="en-US" sz="2000" b="0" i="1">
                                <a:latin typeface="Cambria Math" panose="02040503050406030204" pitchFamily="18" charset="0"/>
                              </a:rPr>
                            </m:ctrlPr>
                          </m:naryPr>
                          <m:sub>
                            <m:r>
                              <m:rPr>
                                <m:brk m:alnAt="7"/>
                              </m:rPr>
                              <a:rPr lang="en-US" sz="2000" b="0" i="1">
                                <a:latin typeface="Cambria Math" panose="02040503050406030204" pitchFamily="18" charset="0"/>
                              </a:rPr>
                              <m:t>𝑖</m:t>
                            </m:r>
                          </m:sub>
                          <m:sup/>
                          <m:e>
                            <m:sSup>
                              <m:sSupPr>
                                <m:ctrlPr>
                                  <a:rPr lang="en-US" sz="2000" b="0" i="1">
                                    <a:latin typeface="Cambria Math" panose="02040503050406030204" pitchFamily="18" charset="0"/>
                                  </a:rPr>
                                </m:ctrlPr>
                              </m:sSupPr>
                              <m:e>
                                <m:r>
                                  <a:rPr lang="en-US" sz="2000" b="0" i="1">
                                    <a:latin typeface="Cambria Math" panose="02040503050406030204" pitchFamily="18" charset="0"/>
                                  </a:rPr>
                                  <m:t>10</m:t>
                                </m:r>
                              </m:e>
                              <m:sup>
                                <m:f>
                                  <m:fPr>
                                    <m:type m:val="lin"/>
                                    <m:ctrlPr>
                                      <a:rPr lang="en-US" sz="2000" b="0" i="1">
                                        <a:latin typeface="Cambria Math" panose="02040503050406030204" pitchFamily="18" charset="0"/>
                                      </a:rPr>
                                    </m:ctrlPr>
                                  </m:fPr>
                                  <m:num>
                                    <m:sSub>
                                      <m:sSubPr>
                                        <m:ctrlPr>
                                          <a:rPr lang="en-US" sz="2000" i="1">
                                            <a:latin typeface="Cambria Math" panose="02040503050406030204" pitchFamily="18" charset="0"/>
                                          </a:rPr>
                                        </m:ctrlPr>
                                      </m:sSubPr>
                                      <m:e>
                                        <m:r>
                                          <m:rPr>
                                            <m:sty m:val="p"/>
                                          </m:rPr>
                                          <a:rPr lang="en-US" sz="2000">
                                            <a:latin typeface="Cambria Math" panose="02040503050406030204" pitchFamily="18" charset="0"/>
                                          </a:rPr>
                                          <m:t>SE</m:t>
                                        </m:r>
                                      </m:e>
                                      <m:sub>
                                        <m:r>
                                          <a:rPr lang="en-US" sz="2000" i="1">
                                            <a:latin typeface="Cambria Math" panose="02040503050406030204" pitchFamily="18" charset="0"/>
                                          </a:rPr>
                                          <m:t>𝑖</m:t>
                                        </m:r>
                                      </m:sub>
                                    </m:sSub>
                                  </m:num>
                                  <m:den>
                                    <m:r>
                                      <a:rPr lang="en-US" sz="2000" b="0" i="1">
                                        <a:latin typeface="Cambria Math" panose="02040503050406030204" pitchFamily="18" charset="0"/>
                                      </a:rPr>
                                      <m:t>10</m:t>
                                    </m:r>
                                  </m:den>
                                </m:f>
                              </m:sup>
                            </m:sSup>
                          </m:e>
                        </m:nary>
                      </m:e>
                    </m:d>
                    <m:r>
                      <a:rPr lang="en-US" sz="2000" b="0" i="1">
                        <a:latin typeface="Cambria Math" panose="02040503050406030204" pitchFamily="18" charset="0"/>
                      </a:rPr>
                      <m:t>−49.4</m:t>
                    </m:r>
                  </m:oMath>
                </a14:m>
                <a:endParaRPr lang="en-US" sz="2000" dirty="0"/>
              </a:p>
              <a:p>
                <a:endParaRPr lang="en-US" dirty="0"/>
              </a:p>
            </p:txBody>
          </p:sp>
        </mc:Choice>
        <mc:Fallback xmlns="">
          <p:sp>
            <p:nvSpPr>
              <p:cNvPr id="2" name="Content Placeholder 1">
                <a:extLst>
                  <a:ext uri="{FF2B5EF4-FFF2-40B4-BE49-F238E27FC236}">
                    <a16:creationId xmlns:a16="http://schemas.microsoft.com/office/drawing/2014/main" id="{0EC959B7-02E9-4507-B162-F3F953A135BB}"/>
                  </a:ext>
                </a:extLst>
              </p:cNvPr>
              <p:cNvSpPr>
                <a:spLocks noGrp="1" noRot="1" noChangeAspect="1" noMove="1" noResize="1" noEditPoints="1" noAdjustHandles="1" noChangeArrowheads="1" noChangeShapeType="1" noTextEdit="1"/>
              </p:cNvSpPr>
              <p:nvPr>
                <p:ph idx="1"/>
              </p:nvPr>
            </p:nvSpPr>
            <p:spPr>
              <a:xfrm>
                <a:off x="101600" y="1221189"/>
                <a:ext cx="11988800" cy="2622842"/>
              </a:xfrm>
              <a:blipFill>
                <a:blip r:embed="rId2"/>
                <a:stretch>
                  <a:fillRect l="-712" t="-1856" b="-24826"/>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2071D402-2B4C-4C86-A168-F3FDA430EF78}"/>
              </a:ext>
            </a:extLst>
          </p:cNvPr>
          <p:cNvSpPr>
            <a:spLocks noGrp="1"/>
          </p:cNvSpPr>
          <p:nvPr>
            <p:ph type="title"/>
          </p:nvPr>
        </p:nvSpPr>
        <p:spPr/>
        <p:txBody>
          <a:bodyPr/>
          <a:lstStyle/>
          <a:p>
            <a:r>
              <a:rPr lang="en-US" dirty="0"/>
              <a:t>Single-Event and Cumulative-Event Dose</a:t>
            </a:r>
          </a:p>
        </p:txBody>
      </p:sp>
      <p:graphicFrame>
        <p:nvGraphicFramePr>
          <p:cNvPr id="4" name="Table 6">
            <a:extLst>
              <a:ext uri="{FF2B5EF4-FFF2-40B4-BE49-F238E27FC236}">
                <a16:creationId xmlns:a16="http://schemas.microsoft.com/office/drawing/2014/main" id="{F031C14F-1F93-4EC7-BEC9-6D33CAAE5F83}"/>
              </a:ext>
            </a:extLst>
          </p:cNvPr>
          <p:cNvGraphicFramePr>
            <a:graphicFrameLocks/>
          </p:cNvGraphicFramePr>
          <p:nvPr>
            <p:extLst>
              <p:ext uri="{D42A27DB-BD31-4B8C-83A1-F6EECF244321}">
                <p14:modId xmlns:p14="http://schemas.microsoft.com/office/powerpoint/2010/main" val="507599778"/>
              </p:ext>
            </p:extLst>
          </p:nvPr>
        </p:nvGraphicFramePr>
        <p:xfrm>
          <a:off x="609601" y="3909026"/>
          <a:ext cx="5120640" cy="2494280"/>
        </p:xfrm>
        <a:graphic>
          <a:graphicData uri="http://schemas.openxmlformats.org/drawingml/2006/table">
            <a:tbl>
              <a:tblPr firstRow="1" bandRow="1">
                <a:tableStyleId>{5C22544A-7EE6-4342-B048-85BDC9FD1C3A}</a:tableStyleId>
              </a:tblPr>
              <a:tblGrid>
                <a:gridCol w="1280160">
                  <a:extLst>
                    <a:ext uri="{9D8B030D-6E8A-4147-A177-3AD203B41FA5}">
                      <a16:colId xmlns:a16="http://schemas.microsoft.com/office/drawing/2014/main" val="2568726477"/>
                    </a:ext>
                  </a:extLst>
                </a:gridCol>
                <a:gridCol w="1280160">
                  <a:extLst>
                    <a:ext uri="{9D8B030D-6E8A-4147-A177-3AD203B41FA5}">
                      <a16:colId xmlns:a16="http://schemas.microsoft.com/office/drawing/2014/main" val="502652770"/>
                    </a:ext>
                  </a:extLst>
                </a:gridCol>
                <a:gridCol w="1280160">
                  <a:extLst>
                    <a:ext uri="{9D8B030D-6E8A-4147-A177-3AD203B41FA5}">
                      <a16:colId xmlns:a16="http://schemas.microsoft.com/office/drawing/2014/main" val="1944450375"/>
                    </a:ext>
                  </a:extLst>
                </a:gridCol>
                <a:gridCol w="1280160">
                  <a:extLst>
                    <a:ext uri="{9D8B030D-6E8A-4147-A177-3AD203B41FA5}">
                      <a16:colId xmlns:a16="http://schemas.microsoft.com/office/drawing/2014/main" val="553780325"/>
                    </a:ext>
                  </a:extLst>
                </a:gridCol>
              </a:tblGrid>
              <a:tr h="370840">
                <a:tc>
                  <a:txBody>
                    <a:bodyPr/>
                    <a:lstStyle/>
                    <a:p>
                      <a:pPr algn="ctr"/>
                      <a:r>
                        <a:rPr lang="en-US" dirty="0"/>
                        <a:t>Participant ID</a:t>
                      </a:r>
                    </a:p>
                  </a:txBody>
                  <a:tcPr anchor="ctr"/>
                </a:tc>
                <a:tc>
                  <a:txBody>
                    <a:bodyPr/>
                    <a:lstStyle/>
                    <a:p>
                      <a:pPr algn="ctr"/>
                      <a:r>
                        <a:rPr lang="en-US" dirty="0"/>
                        <a:t>Boom Number</a:t>
                      </a:r>
                    </a:p>
                  </a:txBody>
                  <a:tcPr anchor="ctr"/>
                </a:tc>
                <a:tc>
                  <a:txBody>
                    <a:bodyPr/>
                    <a:lstStyle/>
                    <a:p>
                      <a:pPr algn="ctr"/>
                      <a:r>
                        <a:rPr lang="en-US" dirty="0"/>
                        <a:t>Dose </a:t>
                      </a:r>
                      <a:br>
                        <a:rPr lang="en-US" dirty="0"/>
                      </a:br>
                      <a:r>
                        <a:rPr lang="en-US" dirty="0"/>
                        <a:t>(PL dB)</a:t>
                      </a:r>
                    </a:p>
                  </a:txBody>
                  <a:tcPr anchor="ctr"/>
                </a:tc>
                <a:tc>
                  <a:txBody>
                    <a:bodyPr/>
                    <a:lstStyle/>
                    <a:p>
                      <a:pPr algn="ctr"/>
                      <a:r>
                        <a:rPr lang="en-US" dirty="0"/>
                        <a:t>Annoyance Response</a:t>
                      </a:r>
                    </a:p>
                  </a:txBody>
                  <a:tcPr anchor="ctr"/>
                </a:tc>
                <a:extLst>
                  <a:ext uri="{0D108BD9-81ED-4DB2-BD59-A6C34878D82A}">
                    <a16:rowId xmlns:a16="http://schemas.microsoft.com/office/drawing/2014/main" val="102720132"/>
                  </a:ext>
                </a:extLst>
              </a:tr>
              <a:tr h="370840">
                <a:tc>
                  <a:txBody>
                    <a:bodyPr/>
                    <a:lstStyle/>
                    <a:p>
                      <a:pPr algn="ctr"/>
                      <a:r>
                        <a:rPr lang="en-US" dirty="0"/>
                        <a:t>1000</a:t>
                      </a:r>
                    </a:p>
                  </a:txBody>
                  <a:tcPr>
                    <a:solidFill>
                      <a:srgbClr val="DECBCB"/>
                    </a:solidFill>
                  </a:tcPr>
                </a:tc>
                <a:tc>
                  <a:txBody>
                    <a:bodyPr/>
                    <a:lstStyle/>
                    <a:p>
                      <a:pPr algn="ctr"/>
                      <a:r>
                        <a:rPr lang="en-US" dirty="0"/>
                        <a:t>1</a:t>
                      </a:r>
                    </a:p>
                  </a:txBody>
                  <a:tcPr>
                    <a:solidFill>
                      <a:srgbClr val="DECBCB"/>
                    </a:solidFill>
                  </a:tcPr>
                </a:tc>
                <a:tc>
                  <a:txBody>
                    <a:bodyPr/>
                    <a:lstStyle/>
                    <a:p>
                      <a:pPr algn="ctr"/>
                      <a:r>
                        <a:rPr lang="en-US" dirty="0"/>
                        <a:t>70</a:t>
                      </a:r>
                    </a:p>
                  </a:txBody>
                  <a:tcPr>
                    <a:solidFill>
                      <a:srgbClr val="DECBCB"/>
                    </a:solidFill>
                  </a:tcPr>
                </a:tc>
                <a:tc>
                  <a:txBody>
                    <a:bodyPr/>
                    <a:lstStyle/>
                    <a:p>
                      <a:pPr algn="ctr"/>
                      <a:r>
                        <a:rPr lang="en-US" dirty="0"/>
                        <a:t>0</a:t>
                      </a:r>
                    </a:p>
                  </a:txBody>
                  <a:tcPr>
                    <a:solidFill>
                      <a:srgbClr val="DECBCB"/>
                    </a:solidFill>
                  </a:tcPr>
                </a:tc>
                <a:extLst>
                  <a:ext uri="{0D108BD9-81ED-4DB2-BD59-A6C34878D82A}">
                    <a16:rowId xmlns:a16="http://schemas.microsoft.com/office/drawing/2014/main" val="1127279376"/>
                  </a:ext>
                </a:extLst>
              </a:tr>
              <a:tr h="370840">
                <a:tc>
                  <a:txBody>
                    <a:bodyPr/>
                    <a:lstStyle/>
                    <a:p>
                      <a:pPr algn="ctr"/>
                      <a:r>
                        <a:rPr lang="en-US" dirty="0"/>
                        <a:t>1000</a:t>
                      </a:r>
                    </a:p>
                  </a:txBody>
                  <a:tcPr>
                    <a:solidFill>
                      <a:srgbClr val="DECBCB"/>
                    </a:solidFill>
                  </a:tcPr>
                </a:tc>
                <a:tc>
                  <a:txBody>
                    <a:bodyPr/>
                    <a:lstStyle/>
                    <a:p>
                      <a:pPr algn="ctr"/>
                      <a:r>
                        <a:rPr lang="en-US" dirty="0"/>
                        <a:t>2</a:t>
                      </a:r>
                    </a:p>
                  </a:txBody>
                  <a:tcPr>
                    <a:solidFill>
                      <a:srgbClr val="DECBCB"/>
                    </a:solidFill>
                  </a:tcPr>
                </a:tc>
                <a:tc>
                  <a:txBody>
                    <a:bodyPr/>
                    <a:lstStyle/>
                    <a:p>
                      <a:pPr algn="ctr"/>
                      <a:r>
                        <a:rPr lang="en-US" dirty="0"/>
                        <a:t>81</a:t>
                      </a:r>
                    </a:p>
                  </a:txBody>
                  <a:tcPr>
                    <a:solidFill>
                      <a:srgbClr val="DECBCB"/>
                    </a:solidFill>
                  </a:tcPr>
                </a:tc>
                <a:tc>
                  <a:txBody>
                    <a:bodyPr/>
                    <a:lstStyle/>
                    <a:p>
                      <a:pPr algn="ctr"/>
                      <a:r>
                        <a:rPr lang="en-US" dirty="0"/>
                        <a:t>1</a:t>
                      </a:r>
                    </a:p>
                  </a:txBody>
                  <a:tcPr>
                    <a:solidFill>
                      <a:srgbClr val="DECBCB"/>
                    </a:solidFill>
                  </a:tcPr>
                </a:tc>
                <a:extLst>
                  <a:ext uri="{0D108BD9-81ED-4DB2-BD59-A6C34878D82A}">
                    <a16:rowId xmlns:a16="http://schemas.microsoft.com/office/drawing/2014/main" val="4116038237"/>
                  </a:ext>
                </a:extLst>
              </a:tr>
              <a:tr h="370840">
                <a:tc>
                  <a:txBody>
                    <a:bodyPr/>
                    <a:lstStyle/>
                    <a:p>
                      <a:pPr algn="ctr"/>
                      <a:r>
                        <a:rPr lang="en-US" dirty="0"/>
                        <a:t>1000</a:t>
                      </a:r>
                    </a:p>
                  </a:txBody>
                  <a:tcPr>
                    <a:solidFill>
                      <a:srgbClr val="DECBCB"/>
                    </a:solidFill>
                  </a:tcPr>
                </a:tc>
                <a:tc>
                  <a:txBody>
                    <a:bodyPr/>
                    <a:lstStyle/>
                    <a:p>
                      <a:pPr algn="ctr"/>
                      <a:r>
                        <a:rPr lang="en-US" dirty="0"/>
                        <a:t>3</a:t>
                      </a:r>
                    </a:p>
                  </a:txBody>
                  <a:tcPr>
                    <a:solidFill>
                      <a:srgbClr val="DECBCB"/>
                    </a:solidFill>
                  </a:tcPr>
                </a:tc>
                <a:tc>
                  <a:txBody>
                    <a:bodyPr/>
                    <a:lstStyle/>
                    <a:p>
                      <a:pPr algn="ctr"/>
                      <a:r>
                        <a:rPr lang="en-US" dirty="0"/>
                        <a:t>74</a:t>
                      </a:r>
                    </a:p>
                  </a:txBody>
                  <a:tcPr>
                    <a:solidFill>
                      <a:srgbClr val="DECBCB"/>
                    </a:solidFill>
                  </a:tcPr>
                </a:tc>
                <a:tc>
                  <a:txBody>
                    <a:bodyPr/>
                    <a:lstStyle/>
                    <a:p>
                      <a:pPr algn="ctr"/>
                      <a:r>
                        <a:rPr lang="en-US" dirty="0"/>
                        <a:t>0</a:t>
                      </a:r>
                    </a:p>
                  </a:txBody>
                  <a:tcPr>
                    <a:solidFill>
                      <a:srgbClr val="DECBCB"/>
                    </a:solidFill>
                  </a:tcPr>
                </a:tc>
                <a:extLst>
                  <a:ext uri="{0D108BD9-81ED-4DB2-BD59-A6C34878D82A}">
                    <a16:rowId xmlns:a16="http://schemas.microsoft.com/office/drawing/2014/main" val="3849808292"/>
                  </a:ext>
                </a:extLst>
              </a:tr>
              <a:tr h="370840">
                <a:tc>
                  <a:txBody>
                    <a:bodyPr/>
                    <a:lstStyle/>
                    <a:p>
                      <a:pPr algn="ctr"/>
                      <a:r>
                        <a:rPr lang="en-US" dirty="0"/>
                        <a:t>1001</a:t>
                      </a:r>
                    </a:p>
                  </a:txBody>
                  <a:tcPr>
                    <a:solidFill>
                      <a:srgbClr val="EFE7E7"/>
                    </a:solidFill>
                  </a:tcPr>
                </a:tc>
                <a:tc>
                  <a:txBody>
                    <a:bodyPr/>
                    <a:lstStyle/>
                    <a:p>
                      <a:pPr algn="ctr"/>
                      <a:r>
                        <a:rPr lang="en-US" dirty="0"/>
                        <a:t>1</a:t>
                      </a:r>
                    </a:p>
                  </a:txBody>
                  <a:tcPr>
                    <a:solidFill>
                      <a:srgbClr val="EFE7E7"/>
                    </a:solidFill>
                  </a:tcPr>
                </a:tc>
                <a:tc>
                  <a:txBody>
                    <a:bodyPr/>
                    <a:lstStyle/>
                    <a:p>
                      <a:pPr algn="ctr"/>
                      <a:r>
                        <a:rPr lang="en-US" dirty="0"/>
                        <a:t>72</a:t>
                      </a:r>
                    </a:p>
                  </a:txBody>
                  <a:tcPr>
                    <a:solidFill>
                      <a:srgbClr val="EFE7E7"/>
                    </a:solidFill>
                  </a:tcPr>
                </a:tc>
                <a:tc>
                  <a:txBody>
                    <a:bodyPr/>
                    <a:lstStyle/>
                    <a:p>
                      <a:pPr algn="ctr"/>
                      <a:r>
                        <a:rPr lang="en-US" dirty="0"/>
                        <a:t>0</a:t>
                      </a:r>
                    </a:p>
                  </a:txBody>
                  <a:tcPr>
                    <a:solidFill>
                      <a:srgbClr val="EFE7E7"/>
                    </a:solidFill>
                  </a:tcPr>
                </a:tc>
                <a:extLst>
                  <a:ext uri="{0D108BD9-81ED-4DB2-BD59-A6C34878D82A}">
                    <a16:rowId xmlns:a16="http://schemas.microsoft.com/office/drawing/2014/main" val="2135272449"/>
                  </a:ext>
                </a:extLst>
              </a:tr>
              <a:tr h="370840">
                <a:tc>
                  <a:txBody>
                    <a:bodyPr/>
                    <a:lstStyle/>
                    <a:p>
                      <a:pPr algn="ctr"/>
                      <a:r>
                        <a:rPr lang="en-US" dirty="0"/>
                        <a:t>1001</a:t>
                      </a:r>
                    </a:p>
                  </a:txBody>
                  <a:tcPr>
                    <a:solidFill>
                      <a:srgbClr val="EFE7E7"/>
                    </a:solidFill>
                  </a:tcPr>
                </a:tc>
                <a:tc>
                  <a:txBody>
                    <a:bodyPr/>
                    <a:lstStyle/>
                    <a:p>
                      <a:pPr algn="ctr"/>
                      <a:r>
                        <a:rPr lang="en-US" dirty="0"/>
                        <a:t>2</a:t>
                      </a:r>
                    </a:p>
                  </a:txBody>
                  <a:tcPr>
                    <a:solidFill>
                      <a:srgbClr val="EFE7E7"/>
                    </a:solidFill>
                  </a:tcPr>
                </a:tc>
                <a:tc>
                  <a:txBody>
                    <a:bodyPr/>
                    <a:lstStyle/>
                    <a:p>
                      <a:pPr algn="ctr"/>
                      <a:r>
                        <a:rPr lang="en-US" dirty="0"/>
                        <a:t>78</a:t>
                      </a:r>
                    </a:p>
                  </a:txBody>
                  <a:tcPr>
                    <a:solidFill>
                      <a:srgbClr val="EFE7E7"/>
                    </a:solidFill>
                  </a:tcPr>
                </a:tc>
                <a:tc>
                  <a:txBody>
                    <a:bodyPr/>
                    <a:lstStyle/>
                    <a:p>
                      <a:pPr algn="ctr"/>
                      <a:r>
                        <a:rPr lang="en-US" dirty="0"/>
                        <a:t>0</a:t>
                      </a:r>
                    </a:p>
                  </a:txBody>
                  <a:tcPr>
                    <a:solidFill>
                      <a:srgbClr val="EFE7E7"/>
                    </a:solidFill>
                  </a:tcPr>
                </a:tc>
                <a:extLst>
                  <a:ext uri="{0D108BD9-81ED-4DB2-BD59-A6C34878D82A}">
                    <a16:rowId xmlns:a16="http://schemas.microsoft.com/office/drawing/2014/main" val="202605680"/>
                  </a:ext>
                </a:extLst>
              </a:tr>
            </a:tbl>
          </a:graphicData>
        </a:graphic>
      </p:graphicFrame>
      <p:graphicFrame>
        <p:nvGraphicFramePr>
          <p:cNvPr id="5" name="Table 6">
            <a:extLst>
              <a:ext uri="{FF2B5EF4-FFF2-40B4-BE49-F238E27FC236}">
                <a16:creationId xmlns:a16="http://schemas.microsoft.com/office/drawing/2014/main" id="{AC1D6036-F1FE-409D-81D6-30B510C96183}"/>
              </a:ext>
            </a:extLst>
          </p:cNvPr>
          <p:cNvGraphicFramePr>
            <a:graphicFrameLocks/>
          </p:cNvGraphicFramePr>
          <p:nvPr>
            <p:extLst>
              <p:ext uri="{D42A27DB-BD31-4B8C-83A1-F6EECF244321}">
                <p14:modId xmlns:p14="http://schemas.microsoft.com/office/powerpoint/2010/main" val="4198709419"/>
              </p:ext>
            </p:extLst>
          </p:nvPr>
        </p:nvGraphicFramePr>
        <p:xfrm>
          <a:off x="6360159" y="3909026"/>
          <a:ext cx="5120640" cy="2494280"/>
        </p:xfrm>
        <a:graphic>
          <a:graphicData uri="http://schemas.openxmlformats.org/drawingml/2006/table">
            <a:tbl>
              <a:tblPr firstRow="1" bandRow="1">
                <a:tableStyleId>{7DF18680-E054-41AD-8BC1-D1AEF772440D}</a:tableStyleId>
              </a:tblPr>
              <a:tblGrid>
                <a:gridCol w="1280160">
                  <a:extLst>
                    <a:ext uri="{9D8B030D-6E8A-4147-A177-3AD203B41FA5}">
                      <a16:colId xmlns:a16="http://schemas.microsoft.com/office/drawing/2014/main" val="2568726477"/>
                    </a:ext>
                  </a:extLst>
                </a:gridCol>
                <a:gridCol w="1280160">
                  <a:extLst>
                    <a:ext uri="{9D8B030D-6E8A-4147-A177-3AD203B41FA5}">
                      <a16:colId xmlns:a16="http://schemas.microsoft.com/office/drawing/2014/main" val="502652770"/>
                    </a:ext>
                  </a:extLst>
                </a:gridCol>
                <a:gridCol w="1280160">
                  <a:extLst>
                    <a:ext uri="{9D8B030D-6E8A-4147-A177-3AD203B41FA5}">
                      <a16:colId xmlns:a16="http://schemas.microsoft.com/office/drawing/2014/main" val="1944450375"/>
                    </a:ext>
                  </a:extLst>
                </a:gridCol>
                <a:gridCol w="1280160">
                  <a:extLst>
                    <a:ext uri="{9D8B030D-6E8A-4147-A177-3AD203B41FA5}">
                      <a16:colId xmlns:a16="http://schemas.microsoft.com/office/drawing/2014/main" val="553780325"/>
                    </a:ext>
                  </a:extLst>
                </a:gridCol>
              </a:tblGrid>
              <a:tr h="370840">
                <a:tc>
                  <a:txBody>
                    <a:bodyPr/>
                    <a:lstStyle/>
                    <a:p>
                      <a:pPr algn="ctr"/>
                      <a:r>
                        <a:rPr lang="en-US" dirty="0"/>
                        <a:t>Participant ID</a:t>
                      </a:r>
                    </a:p>
                  </a:txBody>
                  <a:tcPr anchor="ctr"/>
                </a:tc>
                <a:tc>
                  <a:txBody>
                    <a:bodyPr/>
                    <a:lstStyle/>
                    <a:p>
                      <a:pPr algn="ctr"/>
                      <a:r>
                        <a:rPr lang="en-US" dirty="0"/>
                        <a:t>Day</a:t>
                      </a:r>
                    </a:p>
                  </a:txBody>
                  <a:tcPr anchor="ctr"/>
                </a:tc>
                <a:tc>
                  <a:txBody>
                    <a:bodyPr/>
                    <a:lstStyle/>
                    <a:p>
                      <a:pPr algn="ctr"/>
                      <a:r>
                        <a:rPr lang="en-US" dirty="0"/>
                        <a:t>Dose </a:t>
                      </a:r>
                      <a:br>
                        <a:rPr lang="en-US" dirty="0"/>
                      </a:br>
                      <a:r>
                        <a:rPr lang="en-US" dirty="0"/>
                        <a:t>(PLDNL dB)</a:t>
                      </a:r>
                    </a:p>
                  </a:txBody>
                  <a:tcPr anchor="ctr"/>
                </a:tc>
                <a:tc>
                  <a:txBody>
                    <a:bodyPr/>
                    <a:lstStyle/>
                    <a:p>
                      <a:pPr algn="ctr"/>
                      <a:r>
                        <a:rPr lang="en-US" dirty="0"/>
                        <a:t>Annoyance Response</a:t>
                      </a:r>
                    </a:p>
                  </a:txBody>
                  <a:tcPr anchor="ctr"/>
                </a:tc>
                <a:extLst>
                  <a:ext uri="{0D108BD9-81ED-4DB2-BD59-A6C34878D82A}">
                    <a16:rowId xmlns:a16="http://schemas.microsoft.com/office/drawing/2014/main" val="102720132"/>
                  </a:ext>
                </a:extLst>
              </a:tr>
              <a:tr h="1112520">
                <a:tc>
                  <a:txBody>
                    <a:bodyPr/>
                    <a:lstStyle/>
                    <a:p>
                      <a:pPr algn="ctr"/>
                      <a:r>
                        <a:rPr lang="en-US" dirty="0"/>
                        <a:t>1000</a:t>
                      </a:r>
                    </a:p>
                  </a:txBody>
                  <a:tcPr anchor="ctr"/>
                </a:tc>
                <a:tc>
                  <a:txBody>
                    <a:bodyPr/>
                    <a:lstStyle/>
                    <a:p>
                      <a:pPr algn="ctr"/>
                      <a:r>
                        <a:rPr lang="en-US" dirty="0"/>
                        <a:t>1</a:t>
                      </a:r>
                    </a:p>
                  </a:txBody>
                  <a:tcPr anchor="ctr"/>
                </a:tc>
                <a:tc>
                  <a:txBody>
                    <a:bodyPr/>
                    <a:lstStyle/>
                    <a:p>
                      <a:pPr algn="ctr"/>
                      <a:r>
                        <a:rPr lang="en-US" dirty="0"/>
                        <a:t>32.7</a:t>
                      </a:r>
                    </a:p>
                  </a:txBody>
                  <a:tcPr anchor="ctr"/>
                </a:tc>
                <a:tc>
                  <a:txBody>
                    <a:bodyPr/>
                    <a:lstStyle/>
                    <a:p>
                      <a:pPr algn="ctr"/>
                      <a:r>
                        <a:rPr lang="en-US" dirty="0"/>
                        <a:t>1</a:t>
                      </a:r>
                    </a:p>
                  </a:txBody>
                  <a:tcPr anchor="ctr"/>
                </a:tc>
                <a:extLst>
                  <a:ext uri="{0D108BD9-81ED-4DB2-BD59-A6C34878D82A}">
                    <a16:rowId xmlns:a16="http://schemas.microsoft.com/office/drawing/2014/main" val="1127279376"/>
                  </a:ext>
                </a:extLst>
              </a:tr>
              <a:tr h="741680">
                <a:tc>
                  <a:txBody>
                    <a:bodyPr/>
                    <a:lstStyle/>
                    <a:p>
                      <a:pPr algn="ctr"/>
                      <a:r>
                        <a:rPr lang="en-US" dirty="0"/>
                        <a:t>1001</a:t>
                      </a:r>
                    </a:p>
                  </a:txBody>
                  <a:tcPr anchor="ctr"/>
                </a:tc>
                <a:tc>
                  <a:txBody>
                    <a:bodyPr/>
                    <a:lstStyle/>
                    <a:p>
                      <a:pPr algn="ctr"/>
                      <a:r>
                        <a:rPr lang="en-US" dirty="0"/>
                        <a:t>1</a:t>
                      </a:r>
                    </a:p>
                  </a:txBody>
                  <a:tcPr anchor="ctr"/>
                </a:tc>
                <a:tc>
                  <a:txBody>
                    <a:bodyPr/>
                    <a:lstStyle/>
                    <a:p>
                      <a:pPr algn="ctr"/>
                      <a:r>
                        <a:rPr lang="en-US" dirty="0"/>
                        <a:t>29.6</a:t>
                      </a:r>
                    </a:p>
                  </a:txBody>
                  <a:tcPr anchor="ctr"/>
                </a:tc>
                <a:tc>
                  <a:txBody>
                    <a:bodyPr/>
                    <a:lstStyle/>
                    <a:p>
                      <a:pPr algn="ctr"/>
                      <a:r>
                        <a:rPr lang="en-US" dirty="0"/>
                        <a:t>0</a:t>
                      </a:r>
                    </a:p>
                  </a:txBody>
                  <a:tcPr anchor="ctr"/>
                </a:tc>
                <a:extLst>
                  <a:ext uri="{0D108BD9-81ED-4DB2-BD59-A6C34878D82A}">
                    <a16:rowId xmlns:a16="http://schemas.microsoft.com/office/drawing/2014/main" val="2135272449"/>
                  </a:ext>
                </a:extLst>
              </a:tr>
            </a:tbl>
          </a:graphicData>
        </a:graphic>
      </p:graphicFrame>
      <p:sp>
        <p:nvSpPr>
          <p:cNvPr id="7" name="Right Brace 6">
            <a:extLst>
              <a:ext uri="{FF2B5EF4-FFF2-40B4-BE49-F238E27FC236}">
                <a16:creationId xmlns:a16="http://schemas.microsoft.com/office/drawing/2014/main" id="{783766EA-87AA-4D96-916E-6A8543BEE307}"/>
              </a:ext>
            </a:extLst>
          </p:cNvPr>
          <p:cNvSpPr/>
          <p:nvPr/>
        </p:nvSpPr>
        <p:spPr>
          <a:xfrm>
            <a:off x="5775960" y="4645109"/>
            <a:ext cx="538479" cy="843280"/>
          </a:xfrm>
          <a:prstGeom prst="rightBrace">
            <a:avLst>
              <a:gd name="adj1" fmla="val 8333"/>
              <a:gd name="adj2" fmla="val 52410"/>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Right Brace 7">
            <a:extLst>
              <a:ext uri="{FF2B5EF4-FFF2-40B4-BE49-F238E27FC236}">
                <a16:creationId xmlns:a16="http://schemas.microsoft.com/office/drawing/2014/main" id="{161D6252-7EEE-4C7D-A9FB-EB67F037C486}"/>
              </a:ext>
            </a:extLst>
          </p:cNvPr>
          <p:cNvSpPr/>
          <p:nvPr/>
        </p:nvSpPr>
        <p:spPr>
          <a:xfrm>
            <a:off x="5781039" y="5772869"/>
            <a:ext cx="538479" cy="487680"/>
          </a:xfrm>
          <a:prstGeom prst="rightBrace">
            <a:avLst>
              <a:gd name="adj1" fmla="val 8333"/>
              <a:gd name="adj2" fmla="val 52410"/>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710871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FABEF5-5697-4902-8A24-64AD8D9C8652}"/>
              </a:ext>
            </a:extLst>
          </p:cNvPr>
          <p:cNvSpPr>
            <a:spLocks noGrp="1"/>
          </p:cNvSpPr>
          <p:nvPr>
            <p:ph idx="1"/>
          </p:nvPr>
        </p:nvSpPr>
        <p:spPr>
          <a:xfrm>
            <a:off x="101600" y="1452021"/>
            <a:ext cx="4561392" cy="5150024"/>
          </a:xfrm>
        </p:spPr>
        <p:txBody>
          <a:bodyPr/>
          <a:lstStyle/>
          <a:p>
            <a:r>
              <a:rPr lang="en-US" dirty="0"/>
              <a:t>Single Event:</a:t>
            </a:r>
          </a:p>
          <a:p>
            <a:pPr lvl="1"/>
            <a:r>
              <a:rPr lang="en-US" dirty="0"/>
              <a:t>Participants: 49 </a:t>
            </a:r>
          </a:p>
          <a:p>
            <a:pPr lvl="1"/>
            <a:r>
              <a:rPr lang="en-US" dirty="0"/>
              <a:t>Observations: 1,981 </a:t>
            </a:r>
          </a:p>
          <a:p>
            <a:pPr lvl="1"/>
            <a:r>
              <a:rPr lang="en-US" dirty="0"/>
              <a:t>Average Response Rate: 36.8%</a:t>
            </a:r>
          </a:p>
          <a:p>
            <a:pPr lvl="1"/>
            <a:r>
              <a:rPr lang="en-US" dirty="0"/>
              <a:t>Dose Range: 63–106 PL dB</a:t>
            </a:r>
          </a:p>
          <a:p>
            <a:pPr marL="0" indent="0">
              <a:buNone/>
            </a:pPr>
            <a:endParaRPr lang="en-US" dirty="0"/>
          </a:p>
          <a:p>
            <a:pPr marL="0" indent="0">
              <a:buNone/>
            </a:pPr>
            <a:endParaRPr lang="en-US" sz="1400" dirty="0"/>
          </a:p>
          <a:p>
            <a:r>
              <a:rPr lang="en-US" dirty="0"/>
              <a:t>Cumulative Event:</a:t>
            </a:r>
          </a:p>
          <a:p>
            <a:pPr lvl="1"/>
            <a:r>
              <a:rPr lang="en-US" dirty="0"/>
              <a:t>Participants: 52 </a:t>
            </a:r>
          </a:p>
          <a:p>
            <a:pPr lvl="1"/>
            <a:r>
              <a:rPr lang="en-US" dirty="0"/>
              <a:t>Observations: 422 </a:t>
            </a:r>
          </a:p>
          <a:p>
            <a:pPr lvl="1"/>
            <a:r>
              <a:rPr lang="en-US" dirty="0"/>
              <a:t>Average Response Rate: 86.1%</a:t>
            </a:r>
          </a:p>
          <a:p>
            <a:pPr lvl="1"/>
            <a:r>
              <a:rPr lang="en-US" dirty="0"/>
              <a:t>Dose Range: 28.0–65.6 PLDNL dB</a:t>
            </a:r>
          </a:p>
          <a:p>
            <a:pPr lvl="2"/>
            <a:endParaRPr lang="en-US" dirty="0"/>
          </a:p>
          <a:p>
            <a:endParaRPr lang="en-US" dirty="0"/>
          </a:p>
          <a:p>
            <a:pPr lvl="1"/>
            <a:endParaRPr lang="en-US" dirty="0"/>
          </a:p>
          <a:p>
            <a:endParaRPr lang="en-US" dirty="0"/>
          </a:p>
        </p:txBody>
      </p:sp>
      <p:sp>
        <p:nvSpPr>
          <p:cNvPr id="3" name="Title 2">
            <a:extLst>
              <a:ext uri="{FF2B5EF4-FFF2-40B4-BE49-F238E27FC236}">
                <a16:creationId xmlns:a16="http://schemas.microsoft.com/office/drawing/2014/main" id="{CA08BD2B-C149-41C4-9178-B3D9D2335098}"/>
              </a:ext>
            </a:extLst>
          </p:cNvPr>
          <p:cNvSpPr>
            <a:spLocks noGrp="1"/>
          </p:cNvSpPr>
          <p:nvPr>
            <p:ph type="title"/>
          </p:nvPr>
        </p:nvSpPr>
        <p:spPr/>
        <p:txBody>
          <a:bodyPr/>
          <a:lstStyle/>
          <a:p>
            <a:r>
              <a:rPr lang="en-US" dirty="0"/>
              <a:t>Data Summary: WSPR</a:t>
            </a:r>
            <a:endParaRPr lang="en-US" dirty="0">
              <a:solidFill>
                <a:srgbClr val="FF0000"/>
              </a:solidFill>
            </a:endParaRPr>
          </a:p>
        </p:txBody>
      </p:sp>
      <p:pic>
        <p:nvPicPr>
          <p:cNvPr id="12" name="Graphic 11">
            <a:extLst>
              <a:ext uri="{FF2B5EF4-FFF2-40B4-BE49-F238E27FC236}">
                <a16:creationId xmlns:a16="http://schemas.microsoft.com/office/drawing/2014/main" id="{5C7CD052-6840-4926-8566-4DA21FD4685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62992" y="1452021"/>
            <a:ext cx="7024997" cy="5268748"/>
          </a:xfrm>
          <a:prstGeom prst="rect">
            <a:avLst/>
          </a:prstGeom>
        </p:spPr>
      </p:pic>
      <p:sp>
        <p:nvSpPr>
          <p:cNvPr id="10" name="TextBox 9">
            <a:extLst>
              <a:ext uri="{FF2B5EF4-FFF2-40B4-BE49-F238E27FC236}">
                <a16:creationId xmlns:a16="http://schemas.microsoft.com/office/drawing/2014/main" id="{7897CA90-6648-42A4-8F6E-A475C6F3BD79}"/>
              </a:ext>
            </a:extLst>
          </p:cNvPr>
          <p:cNvSpPr txBox="1"/>
          <p:nvPr/>
        </p:nvSpPr>
        <p:spPr>
          <a:xfrm flipH="1">
            <a:off x="6318300" y="1105773"/>
            <a:ext cx="887845" cy="461665"/>
          </a:xfrm>
          <a:prstGeom prst="rect">
            <a:avLst/>
          </a:prstGeom>
          <a:noFill/>
        </p:spPr>
        <p:txBody>
          <a:bodyPr wrap="square" rtlCol="0">
            <a:spAutoFit/>
          </a:bodyPr>
          <a:lstStyle/>
          <a:p>
            <a:r>
              <a:rPr lang="en-US" sz="2400" b="1" dirty="0"/>
              <a:t>Dose</a:t>
            </a:r>
          </a:p>
        </p:txBody>
      </p:sp>
      <p:sp>
        <p:nvSpPr>
          <p:cNvPr id="11" name="TextBox 10">
            <a:extLst>
              <a:ext uri="{FF2B5EF4-FFF2-40B4-BE49-F238E27FC236}">
                <a16:creationId xmlns:a16="http://schemas.microsoft.com/office/drawing/2014/main" id="{50283DE7-4229-42BD-B12C-E2A6D6748840}"/>
              </a:ext>
            </a:extLst>
          </p:cNvPr>
          <p:cNvSpPr txBox="1"/>
          <p:nvPr/>
        </p:nvSpPr>
        <p:spPr>
          <a:xfrm flipH="1">
            <a:off x="9572566" y="1118997"/>
            <a:ext cx="1628833" cy="461665"/>
          </a:xfrm>
          <a:prstGeom prst="rect">
            <a:avLst/>
          </a:prstGeom>
          <a:noFill/>
        </p:spPr>
        <p:txBody>
          <a:bodyPr wrap="square" rtlCol="0">
            <a:spAutoFit/>
          </a:bodyPr>
          <a:lstStyle/>
          <a:p>
            <a:r>
              <a:rPr lang="en-US" sz="2400" b="1" dirty="0"/>
              <a:t>Response</a:t>
            </a:r>
          </a:p>
        </p:txBody>
      </p:sp>
      <p:sp>
        <p:nvSpPr>
          <p:cNvPr id="8" name="Rectangle 7">
            <a:extLst>
              <a:ext uri="{FF2B5EF4-FFF2-40B4-BE49-F238E27FC236}">
                <a16:creationId xmlns:a16="http://schemas.microsoft.com/office/drawing/2014/main" id="{E25413CE-3D64-40D4-9F9B-C6C93F873820}"/>
              </a:ext>
            </a:extLst>
          </p:cNvPr>
          <p:cNvSpPr/>
          <p:nvPr/>
        </p:nvSpPr>
        <p:spPr>
          <a:xfrm>
            <a:off x="10815638" y="2690814"/>
            <a:ext cx="819555" cy="8569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E79C079-59A3-414F-AE3D-690CB5681075}"/>
              </a:ext>
            </a:extLst>
          </p:cNvPr>
          <p:cNvSpPr/>
          <p:nvPr/>
        </p:nvSpPr>
        <p:spPr>
          <a:xfrm>
            <a:off x="10815638" y="5272089"/>
            <a:ext cx="819555" cy="8569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85E8F37-9944-4261-BE90-BF000EA02041}"/>
              </a:ext>
            </a:extLst>
          </p:cNvPr>
          <p:cNvSpPr txBox="1"/>
          <p:nvPr/>
        </p:nvSpPr>
        <p:spPr>
          <a:xfrm flipH="1">
            <a:off x="10948372" y="2693524"/>
            <a:ext cx="686821" cy="461665"/>
          </a:xfrm>
          <a:prstGeom prst="rect">
            <a:avLst/>
          </a:prstGeom>
          <a:noFill/>
        </p:spPr>
        <p:txBody>
          <a:bodyPr wrap="square" rtlCol="0">
            <a:spAutoFit/>
          </a:bodyPr>
          <a:lstStyle/>
          <a:p>
            <a:r>
              <a:rPr lang="en-US" sz="2400" b="1" dirty="0"/>
              <a:t>HA</a:t>
            </a:r>
          </a:p>
        </p:txBody>
      </p:sp>
      <p:sp>
        <p:nvSpPr>
          <p:cNvPr id="17" name="TextBox 16">
            <a:extLst>
              <a:ext uri="{FF2B5EF4-FFF2-40B4-BE49-F238E27FC236}">
                <a16:creationId xmlns:a16="http://schemas.microsoft.com/office/drawing/2014/main" id="{EFCF5962-C270-474B-A501-9C126279E544}"/>
              </a:ext>
            </a:extLst>
          </p:cNvPr>
          <p:cNvSpPr txBox="1"/>
          <p:nvPr/>
        </p:nvSpPr>
        <p:spPr>
          <a:xfrm flipH="1">
            <a:off x="10948372" y="5277338"/>
            <a:ext cx="686821" cy="461665"/>
          </a:xfrm>
          <a:prstGeom prst="rect">
            <a:avLst/>
          </a:prstGeom>
          <a:noFill/>
        </p:spPr>
        <p:txBody>
          <a:bodyPr wrap="square" rtlCol="0">
            <a:spAutoFit/>
          </a:bodyPr>
          <a:lstStyle/>
          <a:p>
            <a:r>
              <a:rPr lang="en-US" sz="2400" b="1" dirty="0"/>
              <a:t>HA</a:t>
            </a:r>
          </a:p>
        </p:txBody>
      </p:sp>
    </p:spTree>
    <p:extLst>
      <p:ext uri="{BB962C8B-B14F-4D97-AF65-F5344CB8AC3E}">
        <p14:creationId xmlns:p14="http://schemas.microsoft.com/office/powerpoint/2010/main" val="3498346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08BD2B-C149-41C4-9178-B3D9D2335098}"/>
              </a:ext>
            </a:extLst>
          </p:cNvPr>
          <p:cNvSpPr>
            <a:spLocks noGrp="1"/>
          </p:cNvSpPr>
          <p:nvPr>
            <p:ph type="title"/>
          </p:nvPr>
        </p:nvSpPr>
        <p:spPr/>
        <p:txBody>
          <a:bodyPr/>
          <a:lstStyle/>
          <a:p>
            <a:r>
              <a:rPr lang="en-US" dirty="0"/>
              <a:t>Data Summary: QSF18</a:t>
            </a:r>
          </a:p>
        </p:txBody>
      </p:sp>
      <p:sp>
        <p:nvSpPr>
          <p:cNvPr id="5" name="Content Placeholder 1">
            <a:extLst>
              <a:ext uri="{FF2B5EF4-FFF2-40B4-BE49-F238E27FC236}">
                <a16:creationId xmlns:a16="http://schemas.microsoft.com/office/drawing/2014/main" id="{64DD6505-E416-48AF-9DED-7CF68960071C}"/>
              </a:ext>
            </a:extLst>
          </p:cNvPr>
          <p:cNvSpPr txBox="1">
            <a:spLocks/>
          </p:cNvSpPr>
          <p:nvPr/>
        </p:nvSpPr>
        <p:spPr>
          <a:xfrm>
            <a:off x="6096000" y="1221189"/>
            <a:ext cx="6146800" cy="5533256"/>
          </a:xfrm>
          <a:prstGeom prst="rect">
            <a:avLst/>
          </a:prstGeom>
        </p:spPr>
        <p:txBody>
          <a:bodyPr/>
          <a:lstStyle>
            <a:lvl1pPr marL="342891" indent="-342891"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18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sz="1600"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pic>
        <p:nvPicPr>
          <p:cNvPr id="12" name="Graphic 11">
            <a:extLst>
              <a:ext uri="{FF2B5EF4-FFF2-40B4-BE49-F238E27FC236}">
                <a16:creationId xmlns:a16="http://schemas.microsoft.com/office/drawing/2014/main" id="{3EBA9865-B59C-434C-8A4D-86B29E0826F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62993" y="1447942"/>
            <a:ext cx="7024996" cy="5268748"/>
          </a:xfrm>
          <a:prstGeom prst="rect">
            <a:avLst/>
          </a:prstGeom>
        </p:spPr>
      </p:pic>
      <p:sp>
        <p:nvSpPr>
          <p:cNvPr id="14" name="TextBox 13">
            <a:extLst>
              <a:ext uri="{FF2B5EF4-FFF2-40B4-BE49-F238E27FC236}">
                <a16:creationId xmlns:a16="http://schemas.microsoft.com/office/drawing/2014/main" id="{0252F8C9-F2CC-44F3-9FA0-A1FD7A950B48}"/>
              </a:ext>
            </a:extLst>
          </p:cNvPr>
          <p:cNvSpPr txBox="1"/>
          <p:nvPr/>
        </p:nvSpPr>
        <p:spPr>
          <a:xfrm flipH="1">
            <a:off x="9572566" y="1118997"/>
            <a:ext cx="1628833" cy="461665"/>
          </a:xfrm>
          <a:prstGeom prst="rect">
            <a:avLst/>
          </a:prstGeom>
          <a:noFill/>
        </p:spPr>
        <p:txBody>
          <a:bodyPr wrap="square" rtlCol="0">
            <a:spAutoFit/>
          </a:bodyPr>
          <a:lstStyle/>
          <a:p>
            <a:r>
              <a:rPr lang="en-US" sz="2400" b="1" dirty="0"/>
              <a:t>Response</a:t>
            </a:r>
          </a:p>
        </p:txBody>
      </p:sp>
      <p:sp>
        <p:nvSpPr>
          <p:cNvPr id="15" name="Rectangle 14">
            <a:extLst>
              <a:ext uri="{FF2B5EF4-FFF2-40B4-BE49-F238E27FC236}">
                <a16:creationId xmlns:a16="http://schemas.microsoft.com/office/drawing/2014/main" id="{2A837883-6C61-4016-899A-726ED44573F7}"/>
              </a:ext>
            </a:extLst>
          </p:cNvPr>
          <p:cNvSpPr/>
          <p:nvPr/>
        </p:nvSpPr>
        <p:spPr>
          <a:xfrm>
            <a:off x="10458451" y="2690814"/>
            <a:ext cx="1062989" cy="8569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E56AA39-146D-448B-882E-07A1626C3066}"/>
              </a:ext>
            </a:extLst>
          </p:cNvPr>
          <p:cNvSpPr/>
          <p:nvPr/>
        </p:nvSpPr>
        <p:spPr>
          <a:xfrm>
            <a:off x="10458451" y="5270247"/>
            <a:ext cx="1062989" cy="8569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869BBC6-2D35-453D-9C13-F75EDDACBBD0}"/>
              </a:ext>
            </a:extLst>
          </p:cNvPr>
          <p:cNvSpPr txBox="1"/>
          <p:nvPr/>
        </p:nvSpPr>
        <p:spPr>
          <a:xfrm flipH="1">
            <a:off x="10716869" y="2744711"/>
            <a:ext cx="887845" cy="461665"/>
          </a:xfrm>
          <a:prstGeom prst="rect">
            <a:avLst/>
          </a:prstGeom>
          <a:noFill/>
        </p:spPr>
        <p:txBody>
          <a:bodyPr wrap="square" rtlCol="0">
            <a:spAutoFit/>
          </a:bodyPr>
          <a:lstStyle/>
          <a:p>
            <a:r>
              <a:rPr lang="en-US" sz="2400" b="1" dirty="0"/>
              <a:t>HA</a:t>
            </a:r>
          </a:p>
        </p:txBody>
      </p:sp>
      <p:sp>
        <p:nvSpPr>
          <p:cNvPr id="18" name="TextBox 17">
            <a:extLst>
              <a:ext uri="{FF2B5EF4-FFF2-40B4-BE49-F238E27FC236}">
                <a16:creationId xmlns:a16="http://schemas.microsoft.com/office/drawing/2014/main" id="{231FFCA6-1E41-4200-9F0E-C946F4DDEA33}"/>
              </a:ext>
            </a:extLst>
          </p:cNvPr>
          <p:cNvSpPr txBox="1"/>
          <p:nvPr/>
        </p:nvSpPr>
        <p:spPr>
          <a:xfrm flipH="1">
            <a:off x="10716868" y="5277338"/>
            <a:ext cx="887845" cy="461665"/>
          </a:xfrm>
          <a:prstGeom prst="rect">
            <a:avLst/>
          </a:prstGeom>
          <a:noFill/>
        </p:spPr>
        <p:txBody>
          <a:bodyPr wrap="square" rtlCol="0">
            <a:spAutoFit/>
          </a:bodyPr>
          <a:lstStyle/>
          <a:p>
            <a:r>
              <a:rPr lang="en-US" sz="2400" b="1" dirty="0"/>
              <a:t>HA</a:t>
            </a:r>
          </a:p>
        </p:txBody>
      </p:sp>
      <p:sp>
        <p:nvSpPr>
          <p:cNvPr id="19" name="TextBox 18">
            <a:extLst>
              <a:ext uri="{FF2B5EF4-FFF2-40B4-BE49-F238E27FC236}">
                <a16:creationId xmlns:a16="http://schemas.microsoft.com/office/drawing/2014/main" id="{BAA58147-2636-4E11-8517-3B7B9EEF0CE5}"/>
              </a:ext>
            </a:extLst>
          </p:cNvPr>
          <p:cNvSpPr txBox="1"/>
          <p:nvPr/>
        </p:nvSpPr>
        <p:spPr>
          <a:xfrm flipH="1">
            <a:off x="6318300" y="1105773"/>
            <a:ext cx="887845" cy="461665"/>
          </a:xfrm>
          <a:prstGeom prst="rect">
            <a:avLst/>
          </a:prstGeom>
          <a:noFill/>
        </p:spPr>
        <p:txBody>
          <a:bodyPr wrap="square" rtlCol="0">
            <a:spAutoFit/>
          </a:bodyPr>
          <a:lstStyle/>
          <a:p>
            <a:r>
              <a:rPr lang="en-US" sz="2400" b="1" dirty="0"/>
              <a:t>Dose</a:t>
            </a:r>
          </a:p>
        </p:txBody>
      </p:sp>
      <p:sp>
        <p:nvSpPr>
          <p:cNvPr id="20" name="Content Placeholder 1">
            <a:extLst>
              <a:ext uri="{FF2B5EF4-FFF2-40B4-BE49-F238E27FC236}">
                <a16:creationId xmlns:a16="http://schemas.microsoft.com/office/drawing/2014/main" id="{1ED6A648-D19C-4F8A-B424-D5D9358C0DEF}"/>
              </a:ext>
            </a:extLst>
          </p:cNvPr>
          <p:cNvSpPr txBox="1">
            <a:spLocks/>
          </p:cNvSpPr>
          <p:nvPr/>
        </p:nvSpPr>
        <p:spPr>
          <a:xfrm>
            <a:off x="101600" y="1452021"/>
            <a:ext cx="4561391" cy="5150024"/>
          </a:xfrm>
          <a:prstGeom prst="rect">
            <a:avLst/>
          </a:prstGeom>
        </p:spPr>
        <p:txBody>
          <a:bodyPr/>
          <a:lstStyle>
            <a:lvl1pPr marL="342891" indent="-342891"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18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sz="1600"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Single Event:</a:t>
            </a:r>
          </a:p>
          <a:p>
            <a:pPr lvl="1"/>
            <a:r>
              <a:rPr lang="en-US" dirty="0"/>
              <a:t>Participants: 371 </a:t>
            </a:r>
          </a:p>
          <a:p>
            <a:pPr lvl="1"/>
            <a:r>
              <a:rPr lang="en-US" dirty="0"/>
              <a:t>Observations: 4,998 </a:t>
            </a:r>
          </a:p>
          <a:p>
            <a:pPr lvl="1"/>
            <a:r>
              <a:rPr lang="en-US" dirty="0"/>
              <a:t>Average Response Rate: 25.9%</a:t>
            </a:r>
          </a:p>
          <a:p>
            <a:pPr lvl="1"/>
            <a:r>
              <a:rPr lang="en-US" dirty="0"/>
              <a:t>Dose Range: 56–90 PL dB</a:t>
            </a:r>
          </a:p>
          <a:p>
            <a:pPr marL="0" indent="0">
              <a:buNone/>
            </a:pPr>
            <a:endParaRPr lang="en-US" dirty="0"/>
          </a:p>
          <a:p>
            <a:pPr marL="0" indent="0">
              <a:buNone/>
            </a:pPr>
            <a:endParaRPr lang="en-US" sz="1400" dirty="0"/>
          </a:p>
          <a:p>
            <a:r>
              <a:rPr lang="en-US" dirty="0"/>
              <a:t>Cumulative Event:</a:t>
            </a:r>
          </a:p>
          <a:p>
            <a:pPr lvl="1"/>
            <a:r>
              <a:rPr lang="en-US" dirty="0"/>
              <a:t>Participants: 386 </a:t>
            </a:r>
          </a:p>
          <a:p>
            <a:pPr lvl="1"/>
            <a:r>
              <a:rPr lang="en-US" dirty="0"/>
              <a:t>Observations: 1,952 </a:t>
            </a:r>
          </a:p>
          <a:p>
            <a:pPr lvl="1"/>
            <a:r>
              <a:rPr lang="en-US" dirty="0"/>
              <a:t>Average Response Rate: 56.2%</a:t>
            </a:r>
          </a:p>
          <a:p>
            <a:pPr lvl="1"/>
            <a:r>
              <a:rPr lang="en-US" dirty="0"/>
              <a:t>Dose Range: 7.3–42.1 PLDNL dB</a:t>
            </a:r>
          </a:p>
          <a:p>
            <a:endParaRPr lang="en-US" dirty="0"/>
          </a:p>
          <a:p>
            <a:pPr lvl="1"/>
            <a:endParaRPr lang="en-US" dirty="0"/>
          </a:p>
          <a:p>
            <a:endParaRPr lang="en-US" dirty="0"/>
          </a:p>
        </p:txBody>
      </p:sp>
    </p:spTree>
    <p:extLst>
      <p:ext uri="{BB962C8B-B14F-4D97-AF65-F5344CB8AC3E}">
        <p14:creationId xmlns:p14="http://schemas.microsoft.com/office/powerpoint/2010/main" val="1529343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26526AA2-61DD-4D46-97D7-39679DA3E718}"/>
              </a:ext>
            </a:extLst>
          </p:cNvPr>
          <p:cNvGrpSpPr/>
          <p:nvPr/>
        </p:nvGrpSpPr>
        <p:grpSpPr>
          <a:xfrm>
            <a:off x="7038975" y="1358427"/>
            <a:ext cx="5052060" cy="5153325"/>
            <a:chOff x="6724650" y="1221189"/>
            <a:chExt cx="5080635" cy="5153325"/>
          </a:xfrm>
        </p:grpSpPr>
        <p:pic>
          <p:nvPicPr>
            <p:cNvPr id="8" name="Graphic 7">
              <a:extLst>
                <a:ext uri="{FF2B5EF4-FFF2-40B4-BE49-F238E27FC236}">
                  <a16:creationId xmlns:a16="http://schemas.microsoft.com/office/drawing/2014/main" id="{514E60A3-5D5B-4657-9ED0-F39BE9AE16FF}"/>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7520"/>
            <a:stretch/>
          </p:blipFill>
          <p:spPr>
            <a:xfrm>
              <a:off x="6724650" y="1221189"/>
              <a:ext cx="5080635" cy="5153325"/>
            </a:xfrm>
            <a:prstGeom prst="rect">
              <a:avLst/>
            </a:prstGeom>
          </p:spPr>
        </p:pic>
        <mc:AlternateContent xmlns:mc="http://schemas.openxmlformats.org/markup-compatibility/2006">
          <mc:Choice xmlns:a14="http://schemas.microsoft.com/office/drawing/2010/main" Requires="a14">
            <p:sp>
              <p:nvSpPr>
                <p:cNvPr id="9" name="Rectangle 8">
                  <a:extLst>
                    <a:ext uri="{FF2B5EF4-FFF2-40B4-BE49-F238E27FC236}">
                      <a16:creationId xmlns:a16="http://schemas.microsoft.com/office/drawing/2014/main" id="{17205A51-B01C-487B-B822-E1EB714E868C}"/>
                    </a:ext>
                  </a:extLst>
                </p:cNvPr>
                <p:cNvSpPr/>
                <p:nvPr/>
              </p:nvSpPr>
              <p:spPr>
                <a:xfrm>
                  <a:off x="9366215" y="5912849"/>
                  <a:ext cx="426399" cy="461665"/>
                </a:xfrm>
                <a:prstGeom prst="rect">
                  <a:avLst/>
                </a:prstGeom>
                <a:solidFill>
                  <a:schemeClr val="bg1"/>
                </a:solidFill>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𝑥</m:t>
                        </m:r>
                      </m:oMath>
                    </m:oMathPara>
                  </a14:m>
                  <a:endParaRPr lang="en-US" sz="2400" dirty="0"/>
                </a:p>
              </p:txBody>
            </p:sp>
          </mc:Choice>
          <mc:Fallback>
            <p:sp>
              <p:nvSpPr>
                <p:cNvPr id="9" name="Rectangle 8">
                  <a:extLst>
                    <a:ext uri="{FF2B5EF4-FFF2-40B4-BE49-F238E27FC236}">
                      <a16:creationId xmlns:a16="http://schemas.microsoft.com/office/drawing/2014/main" id="{17205A51-B01C-487B-B822-E1EB714E868C}"/>
                    </a:ext>
                  </a:extLst>
                </p:cNvPr>
                <p:cNvSpPr>
                  <a:spLocks noRot="1" noChangeAspect="1" noMove="1" noResize="1" noEditPoints="1" noAdjustHandles="1" noChangeArrowheads="1" noChangeShapeType="1" noTextEdit="1"/>
                </p:cNvSpPr>
                <p:nvPr/>
              </p:nvSpPr>
              <p:spPr>
                <a:xfrm>
                  <a:off x="9366215" y="5912849"/>
                  <a:ext cx="426399" cy="461665"/>
                </a:xfrm>
                <a:prstGeom prst="rect">
                  <a:avLst/>
                </a:prstGeom>
                <a:blipFill>
                  <a:blip r:embed="rId4"/>
                  <a:stretch>
                    <a:fillRect/>
                  </a:stretch>
                </a:blipFill>
              </p:spPr>
              <p:txBody>
                <a:bodyPr/>
                <a:lstStyle/>
                <a:p>
                  <a:r>
                    <a:rPr lang="en-US">
                      <a:noFill/>
                    </a:rPr>
                    <a:t> </a:t>
                  </a:r>
                </a:p>
              </p:txBody>
            </p:sp>
          </mc:Fallback>
        </mc:AlternateContent>
      </p:grpSp>
      <p:sp>
        <p:nvSpPr>
          <p:cNvPr id="3" name="Title 2">
            <a:extLst>
              <a:ext uri="{FF2B5EF4-FFF2-40B4-BE49-F238E27FC236}">
                <a16:creationId xmlns:a16="http://schemas.microsoft.com/office/drawing/2014/main" id="{0B1572CB-4683-458D-8E17-B0C70085C7A3}"/>
              </a:ext>
            </a:extLst>
          </p:cNvPr>
          <p:cNvSpPr>
            <a:spLocks noGrp="1"/>
          </p:cNvSpPr>
          <p:nvPr>
            <p:ph type="title"/>
          </p:nvPr>
        </p:nvSpPr>
        <p:spPr/>
        <p:txBody>
          <a:bodyPr/>
          <a:lstStyle/>
          <a:p>
            <a:r>
              <a:rPr lang="en-US" dirty="0"/>
              <a:t>Statistical Model - Similarities</a:t>
            </a:r>
          </a:p>
        </p:txBody>
      </p:sp>
      <mc:AlternateContent xmlns:mc="http://schemas.openxmlformats.org/markup-compatibility/2006">
        <mc:Choice xmlns:a14="http://schemas.microsoft.com/office/drawing/2010/main" Requires="a14">
          <p:sp>
            <p:nvSpPr>
              <p:cNvPr id="6" name="Content Placeholder 5">
                <a:extLst>
                  <a:ext uri="{FF2B5EF4-FFF2-40B4-BE49-F238E27FC236}">
                    <a16:creationId xmlns:a16="http://schemas.microsoft.com/office/drawing/2014/main" id="{CF35330C-4DDB-4128-B791-2C55D075BB9A}"/>
                  </a:ext>
                </a:extLst>
              </p:cNvPr>
              <p:cNvSpPr>
                <a:spLocks noGrp="1"/>
              </p:cNvSpPr>
              <p:nvPr>
                <p:ph idx="1"/>
              </p:nvPr>
            </p:nvSpPr>
            <p:spPr>
              <a:xfrm>
                <a:off x="0" y="1244662"/>
                <a:ext cx="7296150" cy="5380856"/>
              </a:xfrm>
            </p:spPr>
            <p:txBody>
              <a:bodyPr/>
              <a:lstStyle/>
              <a:p>
                <a:r>
                  <a:rPr lang="en-US" b="0" dirty="0"/>
                  <a:t>Independent variable: noise dose (PL or PLDNL dB)</a:t>
                </a:r>
              </a:p>
              <a:p>
                <a:r>
                  <a:rPr lang="en-US" b="0" dirty="0"/>
                  <a:t>Dependent variable: annoyance (binary: HA or not HA)</a:t>
                </a:r>
              </a:p>
              <a:p>
                <a:r>
                  <a:rPr lang="en-US" b="0" dirty="0"/>
                  <a:t>Assumptions:</a:t>
                </a:r>
              </a:p>
              <a:p>
                <a:pPr lvl="1"/>
                <a:r>
                  <a:rPr lang="en-US" dirty="0"/>
                  <a:t>No measurement error in dose</a:t>
                </a:r>
                <a:endParaRPr lang="en-US" b="1" dirty="0"/>
              </a:p>
              <a:p>
                <a:pPr lvl="2"/>
                <a:r>
                  <a:rPr lang="en-US" dirty="0"/>
                  <a:t>Doebler </a:t>
                </a:r>
                <a:r>
                  <a:rPr lang="en-US" i="1" dirty="0"/>
                  <a:t>et al.</a:t>
                </a:r>
                <a:r>
                  <a:rPr lang="en-US" dirty="0"/>
                  <a:t> “The effect of modeling dose uncertainty on low-boom community noise dose-response curves” </a:t>
                </a:r>
                <a:r>
                  <a:rPr lang="en-US" b="1" dirty="0"/>
                  <a:t>4aNSa3 </a:t>
                </a:r>
                <a:endParaRPr lang="en-US" dirty="0"/>
              </a:p>
              <a:p>
                <a:pPr lvl="1"/>
                <a:r>
                  <a:rPr lang="en-US" b="0" dirty="0"/>
                  <a:t>No order e</a:t>
                </a:r>
                <a:r>
                  <a:rPr lang="en-US" dirty="0"/>
                  <a:t>ffects</a:t>
                </a:r>
              </a:p>
              <a:p>
                <a:pPr lvl="2"/>
                <a:r>
                  <a:rPr lang="en-US" dirty="0"/>
                  <a:t>Ballard </a:t>
                </a:r>
                <a:r>
                  <a:rPr lang="en-US" i="1" dirty="0"/>
                  <a:t>et al</a:t>
                </a:r>
                <a:r>
                  <a:rPr lang="en-US" dirty="0"/>
                  <a:t>. “Experiment design considerations for longitudinal community noise surveys” </a:t>
                </a:r>
                <a:r>
                  <a:rPr lang="en-US" b="1" dirty="0"/>
                  <a:t>4aNSa5</a:t>
                </a:r>
              </a:p>
              <a:p>
                <a:r>
                  <a:rPr lang="en-US" b="0" dirty="0"/>
                  <a:t>Logistic Function:</a:t>
                </a:r>
              </a:p>
              <a:p>
                <a:pPr lvl="1"/>
                <a:r>
                  <a:rPr lang="en-US" dirty="0"/>
                  <a:t>Maps binary response to a probability from 0 to 1  as a function of independent variable (dose)</a:t>
                </a:r>
              </a:p>
              <a:p>
                <a:pPr lvl="1"/>
                <a14:m>
                  <m:oMath xmlns:m="http://schemas.openxmlformats.org/officeDocument/2006/math">
                    <m:r>
                      <a:rPr lang="en-US" i="1">
                        <a:latin typeface="Cambria Math" panose="02040503050406030204" pitchFamily="18" charset="0"/>
                      </a:rPr>
                      <m:t>𝑝</m:t>
                    </m:r>
                    <m:r>
                      <a:rPr lang="en-US" i="1">
                        <a:latin typeface="Cambria Math" panose="02040503050406030204" pitchFamily="18" charset="0"/>
                      </a:rPr>
                      <m:t>=</m:t>
                    </m:r>
                    <m:r>
                      <a:rPr lang="en-US" i="1">
                        <a:latin typeface="Cambria Math" panose="02040503050406030204" pitchFamily="18" charset="0"/>
                      </a:rPr>
                      <m:t>𝑙𝑜𝑔𝑖</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−1</m:t>
                        </m:r>
                      </m:sup>
                    </m:sSup>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1</m:t>
                            </m:r>
                          </m:sub>
                        </m:sSub>
                        <m:r>
                          <a:rPr lang="en-US" i="1">
                            <a:latin typeface="Cambria Math" panose="02040503050406030204" pitchFamily="18" charset="0"/>
                          </a:rPr>
                          <m:t>𝑥</m:t>
                        </m:r>
                      </m:e>
                    </m:d>
                    <m:r>
                      <a:rPr lang="en-US">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1</m:t>
                        </m:r>
                      </m:num>
                      <m:den>
                        <m:r>
                          <a:rPr lang="en-US">
                            <a:latin typeface="Cambria Math" panose="02040503050406030204" pitchFamily="18" charset="0"/>
                          </a:rPr>
                          <m:t>1+</m:t>
                        </m:r>
                        <m:r>
                          <m:rPr>
                            <m:sty m:val="p"/>
                          </m:rPr>
                          <a:rPr lang="en-US">
                            <a:latin typeface="Cambria Math" panose="02040503050406030204" pitchFamily="18" charset="0"/>
                          </a:rPr>
                          <m:t>exp</m:t>
                        </m:r>
                        <m:d>
                          <m:dPr>
                            <m:ctrlPr>
                              <a:rPr lang="en-US" i="1">
                                <a:latin typeface="Cambria Math" panose="02040503050406030204" pitchFamily="18" charset="0"/>
                              </a:rPr>
                            </m:ctrlPr>
                          </m:dPr>
                          <m:e>
                            <m:r>
                              <a:rPr lang="en-US">
                                <a:latin typeface="Cambria Math" panose="02040503050406030204" pitchFamily="18" charset="0"/>
                              </a:rPr>
                              <m:t>−</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1</m:t>
                                    </m:r>
                                  </m:sub>
                                </m:sSub>
                                <m:r>
                                  <a:rPr lang="en-US" i="1">
                                    <a:latin typeface="Cambria Math" panose="02040503050406030204" pitchFamily="18" charset="0"/>
                                  </a:rPr>
                                  <m:t>𝑥</m:t>
                                </m:r>
                              </m:e>
                            </m:d>
                          </m:e>
                        </m:d>
                      </m:den>
                    </m:f>
                  </m:oMath>
                </a14:m>
                <a:endParaRPr lang="en-US" dirty="0"/>
              </a:p>
              <a:p>
                <a:pPr lvl="1"/>
                <a:r>
                  <a:rPr lang="en-US" dirty="0"/>
                  <a:t>Probability (0–1) can be converted to %HA (0–100%)</a:t>
                </a:r>
              </a:p>
              <a:p>
                <a:endParaRPr lang="en-US" dirty="0"/>
              </a:p>
              <a:p>
                <a:pPr lvl="2"/>
                <a:endParaRPr lang="en-US" dirty="0"/>
              </a:p>
            </p:txBody>
          </p:sp>
        </mc:Choice>
        <mc:Fallback>
          <p:sp>
            <p:nvSpPr>
              <p:cNvPr id="6" name="Content Placeholder 5">
                <a:extLst>
                  <a:ext uri="{FF2B5EF4-FFF2-40B4-BE49-F238E27FC236}">
                    <a16:creationId xmlns:a16="http://schemas.microsoft.com/office/drawing/2014/main" id="{CF35330C-4DDB-4128-B791-2C55D075BB9A}"/>
                  </a:ext>
                </a:extLst>
              </p:cNvPr>
              <p:cNvSpPr>
                <a:spLocks noGrp="1" noRot="1" noChangeAspect="1" noMove="1" noResize="1" noEditPoints="1" noAdjustHandles="1" noChangeArrowheads="1" noChangeShapeType="1" noTextEdit="1"/>
              </p:cNvSpPr>
              <p:nvPr>
                <p:ph idx="1"/>
              </p:nvPr>
            </p:nvSpPr>
            <p:spPr>
              <a:xfrm>
                <a:off x="0" y="1244662"/>
                <a:ext cx="7296150" cy="5380856"/>
              </a:xfrm>
              <a:blipFill>
                <a:blip r:embed="rId5"/>
                <a:stretch>
                  <a:fillRect l="-1086" t="-906" r="-835" b="-1133"/>
                </a:stretch>
              </a:blipFill>
            </p:spPr>
            <p:txBody>
              <a:bodyPr/>
              <a:lstStyle/>
              <a:p>
                <a:r>
                  <a:rPr lang="en-US">
                    <a:noFill/>
                  </a:rPr>
                  <a:t> </a:t>
                </a:r>
              </a:p>
            </p:txBody>
          </p:sp>
        </mc:Fallback>
      </mc:AlternateContent>
    </p:spTree>
    <p:extLst>
      <p:ext uri="{BB962C8B-B14F-4D97-AF65-F5344CB8AC3E}">
        <p14:creationId xmlns:p14="http://schemas.microsoft.com/office/powerpoint/2010/main" val="2929356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2FC4C830-9615-4F9C-BC5B-AEA85567E35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17827" y="2675221"/>
            <a:ext cx="6274173" cy="4182780"/>
          </a:xfrm>
          <a:prstGeom prst="rect">
            <a:avLst/>
          </a:prstGeom>
        </p:spPr>
      </p:pic>
      <p:pic>
        <p:nvPicPr>
          <p:cNvPr id="11" name="Graphic 10">
            <a:extLst>
              <a:ext uri="{FF2B5EF4-FFF2-40B4-BE49-F238E27FC236}">
                <a16:creationId xmlns:a16="http://schemas.microsoft.com/office/drawing/2014/main" id="{3046B775-046F-4EAB-9AE1-9D7F421E6E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 y="2675220"/>
            <a:ext cx="6272063" cy="4181375"/>
          </a:xfrm>
          <a:prstGeom prst="rect">
            <a:avLst/>
          </a:prstGeom>
        </p:spPr>
      </p:pic>
      <p:sp>
        <p:nvSpPr>
          <p:cNvPr id="3" name="Title 2">
            <a:extLst>
              <a:ext uri="{FF2B5EF4-FFF2-40B4-BE49-F238E27FC236}">
                <a16:creationId xmlns:a16="http://schemas.microsoft.com/office/drawing/2014/main" id="{0B1572CB-4683-458D-8E17-B0C70085C7A3}"/>
              </a:ext>
            </a:extLst>
          </p:cNvPr>
          <p:cNvSpPr>
            <a:spLocks noGrp="1"/>
          </p:cNvSpPr>
          <p:nvPr>
            <p:ph type="title"/>
          </p:nvPr>
        </p:nvSpPr>
        <p:spPr/>
        <p:txBody>
          <a:bodyPr/>
          <a:lstStyle/>
          <a:p>
            <a:r>
              <a:rPr lang="en-US" dirty="0"/>
              <a:t>Statistical Methods</a:t>
            </a:r>
          </a:p>
        </p:txBody>
      </p:sp>
      <p:sp>
        <p:nvSpPr>
          <p:cNvPr id="6" name="Content Placeholder 5">
            <a:extLst>
              <a:ext uri="{FF2B5EF4-FFF2-40B4-BE49-F238E27FC236}">
                <a16:creationId xmlns:a16="http://schemas.microsoft.com/office/drawing/2014/main" id="{CF35330C-4DDB-4128-B791-2C55D075BB9A}"/>
              </a:ext>
            </a:extLst>
          </p:cNvPr>
          <p:cNvSpPr>
            <a:spLocks noGrp="1"/>
          </p:cNvSpPr>
          <p:nvPr>
            <p:ph idx="1"/>
          </p:nvPr>
        </p:nvSpPr>
        <p:spPr>
          <a:xfrm>
            <a:off x="101599" y="1221189"/>
            <a:ext cx="11242675" cy="2365179"/>
          </a:xfrm>
        </p:spPr>
        <p:txBody>
          <a:bodyPr/>
          <a:lstStyle/>
          <a:p>
            <a:r>
              <a:rPr lang="en-US" b="0" dirty="0"/>
              <a:t>How to achieve a population summary dose-response curve?</a:t>
            </a:r>
          </a:p>
          <a:p>
            <a:endParaRPr lang="en-US" b="0" dirty="0"/>
          </a:p>
        </p:txBody>
      </p:sp>
      <p:pic>
        <p:nvPicPr>
          <p:cNvPr id="8" name="Picture 7">
            <a:extLst>
              <a:ext uri="{FF2B5EF4-FFF2-40B4-BE49-F238E27FC236}">
                <a16:creationId xmlns:a16="http://schemas.microsoft.com/office/drawing/2014/main" id="{AEF6F961-5D51-4B3E-AF49-D272143C2C83}"/>
              </a:ext>
            </a:extLst>
          </p:cNvPr>
          <p:cNvPicPr>
            <a:picLocks noChangeAspect="1"/>
          </p:cNvPicPr>
          <p:nvPr/>
        </p:nvPicPr>
        <p:blipFill rotWithShape="1">
          <a:blip r:embed="rId6"/>
          <a:srcRect t="8957"/>
          <a:stretch/>
        </p:blipFill>
        <p:spPr>
          <a:xfrm>
            <a:off x="751188" y="6930891"/>
            <a:ext cx="2074426" cy="1358088"/>
          </a:xfrm>
          <a:prstGeom prst="rect">
            <a:avLst/>
          </a:prstGeom>
        </p:spPr>
      </p:pic>
      <p:sp>
        <p:nvSpPr>
          <p:cNvPr id="2" name="TextBox 1">
            <a:extLst>
              <a:ext uri="{FF2B5EF4-FFF2-40B4-BE49-F238E27FC236}">
                <a16:creationId xmlns:a16="http://schemas.microsoft.com/office/drawing/2014/main" id="{739ACE4D-8F0B-4B4E-93E9-0BE1F3B0CBC5}"/>
              </a:ext>
            </a:extLst>
          </p:cNvPr>
          <p:cNvSpPr txBox="1"/>
          <p:nvPr/>
        </p:nvSpPr>
        <p:spPr>
          <a:xfrm>
            <a:off x="1570563" y="2539926"/>
            <a:ext cx="3288080" cy="400110"/>
          </a:xfrm>
          <a:prstGeom prst="rect">
            <a:avLst/>
          </a:prstGeom>
          <a:noFill/>
        </p:spPr>
        <p:txBody>
          <a:bodyPr wrap="none" rtlCol="0">
            <a:spAutoFit/>
          </a:bodyPr>
          <a:lstStyle/>
          <a:p>
            <a:r>
              <a:rPr lang="en-US" sz="2000" b="1" dirty="0">
                <a:solidFill>
                  <a:srgbClr val="2D4979"/>
                </a:solidFill>
              </a:rPr>
              <a:t>Conditional (Subject Specific)</a:t>
            </a:r>
          </a:p>
        </p:txBody>
      </p:sp>
      <p:sp>
        <p:nvSpPr>
          <p:cNvPr id="9" name="TextBox 8">
            <a:extLst>
              <a:ext uri="{FF2B5EF4-FFF2-40B4-BE49-F238E27FC236}">
                <a16:creationId xmlns:a16="http://schemas.microsoft.com/office/drawing/2014/main" id="{1D09BBA4-15D9-4D55-8E49-8A48FAFD8B57}"/>
              </a:ext>
            </a:extLst>
          </p:cNvPr>
          <p:cNvSpPr txBox="1"/>
          <p:nvPr/>
        </p:nvSpPr>
        <p:spPr>
          <a:xfrm>
            <a:off x="7602240" y="2539926"/>
            <a:ext cx="3429850" cy="400110"/>
          </a:xfrm>
          <a:prstGeom prst="rect">
            <a:avLst/>
          </a:prstGeom>
          <a:noFill/>
        </p:spPr>
        <p:txBody>
          <a:bodyPr wrap="none" rtlCol="0">
            <a:spAutoFit/>
          </a:bodyPr>
          <a:lstStyle/>
          <a:p>
            <a:r>
              <a:rPr lang="en-US" sz="2000" b="1" dirty="0">
                <a:solidFill>
                  <a:srgbClr val="CC2206"/>
                </a:solidFill>
              </a:rPr>
              <a:t>Marginal (Population Average)</a:t>
            </a:r>
          </a:p>
        </p:txBody>
      </p:sp>
      <p:sp>
        <p:nvSpPr>
          <p:cNvPr id="4" name="Rectangle 3">
            <a:extLst>
              <a:ext uri="{FF2B5EF4-FFF2-40B4-BE49-F238E27FC236}">
                <a16:creationId xmlns:a16="http://schemas.microsoft.com/office/drawing/2014/main" id="{1A64EC4E-47E7-4A7C-BC7A-4460EDE2B527}"/>
              </a:ext>
            </a:extLst>
          </p:cNvPr>
          <p:cNvSpPr/>
          <p:nvPr/>
        </p:nvSpPr>
        <p:spPr>
          <a:xfrm>
            <a:off x="-103334" y="1757447"/>
            <a:ext cx="6096000" cy="646331"/>
          </a:xfrm>
          <a:prstGeom prst="rect">
            <a:avLst/>
          </a:prstGeom>
        </p:spPr>
        <p:txBody>
          <a:bodyPr>
            <a:spAutoFit/>
          </a:bodyPr>
          <a:lstStyle/>
          <a:p>
            <a:pPr lvl="2"/>
            <a:r>
              <a:rPr lang="en-US" dirty="0"/>
              <a:t>Fit a curve to each individual participant, then average</a:t>
            </a:r>
          </a:p>
        </p:txBody>
      </p:sp>
      <p:sp>
        <p:nvSpPr>
          <p:cNvPr id="5" name="Rectangle 4">
            <a:extLst>
              <a:ext uri="{FF2B5EF4-FFF2-40B4-BE49-F238E27FC236}">
                <a16:creationId xmlns:a16="http://schemas.microsoft.com/office/drawing/2014/main" id="{18E8426A-A4DE-43A0-AE20-B0E572813F72}"/>
              </a:ext>
            </a:extLst>
          </p:cNvPr>
          <p:cNvSpPr/>
          <p:nvPr/>
        </p:nvSpPr>
        <p:spPr>
          <a:xfrm>
            <a:off x="5648149" y="1705021"/>
            <a:ext cx="6096000" cy="646331"/>
          </a:xfrm>
          <a:prstGeom prst="rect">
            <a:avLst/>
          </a:prstGeom>
        </p:spPr>
        <p:txBody>
          <a:bodyPr>
            <a:spAutoFit/>
          </a:bodyPr>
          <a:lstStyle/>
          <a:p>
            <a:pPr lvl="2"/>
            <a:r>
              <a:rPr lang="en-US" dirty="0"/>
              <a:t>Marginalize participant results to directly infer a population average result</a:t>
            </a:r>
          </a:p>
        </p:txBody>
      </p:sp>
    </p:spTree>
    <p:extLst>
      <p:ext uri="{BB962C8B-B14F-4D97-AF65-F5344CB8AC3E}">
        <p14:creationId xmlns:p14="http://schemas.microsoft.com/office/powerpoint/2010/main" val="2072026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6666E24C-38E6-4637-8524-07065C83F5BA}"/>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7041"/>
          <a:stretch/>
        </p:blipFill>
        <p:spPr>
          <a:xfrm>
            <a:off x="6096000" y="1337861"/>
            <a:ext cx="5994400" cy="4298950"/>
          </a:xfrm>
          <a:prstGeom prst="rect">
            <a:avLst/>
          </a:prstGeom>
        </p:spPr>
      </p:pic>
      <p:sp>
        <p:nvSpPr>
          <p:cNvPr id="2" name="Content Placeholder 1">
            <a:extLst>
              <a:ext uri="{FF2B5EF4-FFF2-40B4-BE49-F238E27FC236}">
                <a16:creationId xmlns:a16="http://schemas.microsoft.com/office/drawing/2014/main" id="{FD1D50B4-BA5C-43AB-8475-59E0541DAF78}"/>
              </a:ext>
            </a:extLst>
          </p:cNvPr>
          <p:cNvSpPr>
            <a:spLocks noGrp="1"/>
          </p:cNvSpPr>
          <p:nvPr>
            <p:ph idx="1"/>
          </p:nvPr>
        </p:nvSpPr>
        <p:spPr>
          <a:xfrm>
            <a:off x="101600" y="1221188"/>
            <a:ext cx="6489700" cy="5636811"/>
          </a:xfrm>
        </p:spPr>
        <p:txBody>
          <a:bodyPr/>
          <a:lstStyle/>
          <a:p>
            <a:r>
              <a:rPr lang="en-US" b="0" dirty="0"/>
              <a:t>Multilevel Logistic Regression</a:t>
            </a:r>
          </a:p>
          <a:p>
            <a:pPr lvl="1"/>
            <a:r>
              <a:rPr lang="en-US" b="0" dirty="0"/>
              <a:t>1 of 2 down-selected models from Lee </a:t>
            </a:r>
            <a:r>
              <a:rPr lang="en-US" b="0" i="1" dirty="0"/>
              <a:t>et al</a:t>
            </a:r>
            <a:r>
              <a:rPr lang="en-US" b="0" dirty="0"/>
              <a:t>. 2019 NASA TM</a:t>
            </a:r>
          </a:p>
          <a:p>
            <a:pPr lvl="1"/>
            <a:r>
              <a:rPr lang="en-US" b="0" dirty="0"/>
              <a:t>Bayesian inference</a:t>
            </a:r>
          </a:p>
          <a:p>
            <a:pPr lvl="2"/>
            <a:r>
              <a:rPr lang="en-US" dirty="0"/>
              <a:t>Computationally intensive</a:t>
            </a:r>
          </a:p>
          <a:p>
            <a:r>
              <a:rPr lang="en-US" b="0" dirty="0"/>
              <a:t>Within-subject correlation:</a:t>
            </a:r>
          </a:p>
          <a:p>
            <a:pPr lvl="1"/>
            <a:r>
              <a:rPr lang="en-US" b="0" dirty="0"/>
              <a:t>Estimates the same slope and a unique </a:t>
            </a:r>
            <a:r>
              <a:rPr lang="en-US" dirty="0"/>
              <a:t>intercept for each participant </a:t>
            </a:r>
            <a:endParaRPr lang="en-US" b="0" dirty="0"/>
          </a:p>
          <a:p>
            <a:pPr lvl="2"/>
            <a:r>
              <a:rPr lang="en-US" b="0" dirty="0"/>
              <a:t>Assumes slope parameter is normally distributed</a:t>
            </a:r>
          </a:p>
          <a:p>
            <a:r>
              <a:rPr lang="en-US" b="0" dirty="0"/>
              <a:t>Population summary curve:</a:t>
            </a:r>
          </a:p>
          <a:p>
            <a:pPr lvl="1"/>
            <a:r>
              <a:rPr lang="en-US" dirty="0"/>
              <a:t>Average of individual curves </a:t>
            </a:r>
          </a:p>
          <a:p>
            <a:pPr lvl="2"/>
            <a:r>
              <a:rPr lang="en-US" b="0" dirty="0"/>
              <a:t>Utilizes distribution of estimated parameters</a:t>
            </a:r>
          </a:p>
          <a:p>
            <a:pPr lvl="2"/>
            <a:r>
              <a:rPr lang="en-US" dirty="0"/>
              <a:t>Summary curve is no longer logistic in shape</a:t>
            </a:r>
            <a:endParaRPr lang="en-US" b="0" dirty="0"/>
          </a:p>
          <a:p>
            <a:r>
              <a:rPr lang="en-US" b="0" dirty="0"/>
              <a:t>Credible interval:</a:t>
            </a:r>
          </a:p>
          <a:p>
            <a:pPr lvl="1"/>
            <a:r>
              <a:rPr lang="en-US" dirty="0"/>
              <a:t>Estimated f</a:t>
            </a:r>
            <a:r>
              <a:rPr lang="en-US" b="0" dirty="0"/>
              <a:t>rom distribution of estimated parameters</a:t>
            </a:r>
          </a:p>
        </p:txBody>
      </p:sp>
      <p:sp>
        <p:nvSpPr>
          <p:cNvPr id="3" name="Title 2">
            <a:extLst>
              <a:ext uri="{FF2B5EF4-FFF2-40B4-BE49-F238E27FC236}">
                <a16:creationId xmlns:a16="http://schemas.microsoft.com/office/drawing/2014/main" id="{E546BEBA-C2E7-482B-86A8-41EC4F60D9BF}"/>
              </a:ext>
            </a:extLst>
          </p:cNvPr>
          <p:cNvSpPr>
            <a:spLocks noGrp="1"/>
          </p:cNvSpPr>
          <p:nvPr>
            <p:ph type="title"/>
          </p:nvPr>
        </p:nvSpPr>
        <p:spPr/>
        <p:txBody>
          <a:bodyPr/>
          <a:lstStyle/>
          <a:p>
            <a:r>
              <a:rPr lang="en-US" dirty="0"/>
              <a:t>Conditional Model (Subject Specific)</a:t>
            </a:r>
          </a:p>
        </p:txBody>
      </p:sp>
    </p:spTree>
    <p:extLst>
      <p:ext uri="{BB962C8B-B14F-4D97-AF65-F5344CB8AC3E}">
        <p14:creationId xmlns:p14="http://schemas.microsoft.com/office/powerpoint/2010/main" val="3443043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F2954EC-FAB1-4308-899C-D7385A655818}"/>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6668"/>
          <a:stretch/>
        </p:blipFill>
        <p:spPr>
          <a:xfrm>
            <a:off x="6096000" y="1337862"/>
            <a:ext cx="6018450" cy="4298949"/>
          </a:xfrm>
          <a:prstGeom prst="rect">
            <a:avLst/>
          </a:prstGeom>
        </p:spPr>
      </p:pic>
      <p:sp>
        <p:nvSpPr>
          <p:cNvPr id="2" name="Content Placeholder 1">
            <a:extLst>
              <a:ext uri="{FF2B5EF4-FFF2-40B4-BE49-F238E27FC236}">
                <a16:creationId xmlns:a16="http://schemas.microsoft.com/office/drawing/2014/main" id="{FD1D50B4-BA5C-43AB-8475-59E0541DAF78}"/>
              </a:ext>
            </a:extLst>
          </p:cNvPr>
          <p:cNvSpPr>
            <a:spLocks noGrp="1"/>
          </p:cNvSpPr>
          <p:nvPr>
            <p:ph idx="1"/>
          </p:nvPr>
        </p:nvSpPr>
        <p:spPr>
          <a:xfrm>
            <a:off x="101600" y="1221189"/>
            <a:ext cx="6298662" cy="5380856"/>
          </a:xfrm>
        </p:spPr>
        <p:txBody>
          <a:bodyPr/>
          <a:lstStyle/>
          <a:p>
            <a:r>
              <a:rPr lang="en-US" b="0" dirty="0"/>
              <a:t>Generalized Estimating Equation (GEE)</a:t>
            </a:r>
          </a:p>
          <a:p>
            <a:pPr lvl="1"/>
            <a:r>
              <a:rPr lang="en-US" dirty="0"/>
              <a:t>Estimates average response over the population</a:t>
            </a:r>
          </a:p>
          <a:p>
            <a:pPr lvl="1"/>
            <a:r>
              <a:rPr lang="en-US" dirty="0"/>
              <a:t>No distributional assumptions</a:t>
            </a:r>
          </a:p>
          <a:p>
            <a:pPr lvl="1"/>
            <a:r>
              <a:rPr lang="en-US" dirty="0"/>
              <a:t>Computationally efficient</a:t>
            </a:r>
          </a:p>
          <a:p>
            <a:r>
              <a:rPr lang="en-US" b="0" dirty="0"/>
              <a:t>Within-subject correlation:</a:t>
            </a:r>
          </a:p>
          <a:p>
            <a:pPr lvl="1"/>
            <a:r>
              <a:rPr lang="en-US" b="0" dirty="0"/>
              <a:t>Exchangeable correlation structure</a:t>
            </a:r>
          </a:p>
          <a:p>
            <a:pPr lvl="2"/>
            <a:r>
              <a:rPr lang="en-US" b="0" dirty="0"/>
              <a:t>All observations equally correlated</a:t>
            </a:r>
          </a:p>
          <a:p>
            <a:r>
              <a:rPr lang="en-US" b="0" dirty="0"/>
              <a:t>Confidence interval:</a:t>
            </a:r>
          </a:p>
          <a:p>
            <a:pPr lvl="1"/>
            <a:r>
              <a:rPr lang="en-US" dirty="0"/>
              <a:t>Parametric bootstrapping</a:t>
            </a:r>
          </a:p>
        </p:txBody>
      </p:sp>
      <p:sp>
        <p:nvSpPr>
          <p:cNvPr id="3" name="Title 2">
            <a:extLst>
              <a:ext uri="{FF2B5EF4-FFF2-40B4-BE49-F238E27FC236}">
                <a16:creationId xmlns:a16="http://schemas.microsoft.com/office/drawing/2014/main" id="{E546BEBA-C2E7-482B-86A8-41EC4F60D9BF}"/>
              </a:ext>
            </a:extLst>
          </p:cNvPr>
          <p:cNvSpPr>
            <a:spLocks noGrp="1"/>
          </p:cNvSpPr>
          <p:nvPr>
            <p:ph type="title"/>
          </p:nvPr>
        </p:nvSpPr>
        <p:spPr/>
        <p:txBody>
          <a:bodyPr/>
          <a:lstStyle/>
          <a:p>
            <a:r>
              <a:rPr lang="en-US" dirty="0"/>
              <a:t>Marginal Model (Population Average)</a:t>
            </a:r>
          </a:p>
        </p:txBody>
      </p:sp>
    </p:spTree>
    <p:extLst>
      <p:ext uri="{BB962C8B-B14F-4D97-AF65-F5344CB8AC3E}">
        <p14:creationId xmlns:p14="http://schemas.microsoft.com/office/powerpoint/2010/main" val="3595733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DCEB76-1448-4CE8-BE94-EE5F60768731}"/>
              </a:ext>
            </a:extLst>
          </p:cNvPr>
          <p:cNvSpPr>
            <a:spLocks noGrp="1"/>
          </p:cNvSpPr>
          <p:nvPr>
            <p:ph type="title"/>
          </p:nvPr>
        </p:nvSpPr>
        <p:spPr/>
        <p:txBody>
          <a:bodyPr/>
          <a:lstStyle/>
          <a:p>
            <a:r>
              <a:rPr lang="en-US" dirty="0"/>
              <a:t>Conditional vs Marginal Model</a:t>
            </a:r>
          </a:p>
        </p:txBody>
      </p:sp>
      <p:sp>
        <p:nvSpPr>
          <p:cNvPr id="9" name="Oval 8">
            <a:extLst>
              <a:ext uri="{FF2B5EF4-FFF2-40B4-BE49-F238E27FC236}">
                <a16:creationId xmlns:a16="http://schemas.microsoft.com/office/drawing/2014/main" id="{47C8711A-D482-4864-A43C-C4D12D544326}"/>
              </a:ext>
            </a:extLst>
          </p:cNvPr>
          <p:cNvSpPr/>
          <p:nvPr/>
        </p:nvSpPr>
        <p:spPr>
          <a:xfrm>
            <a:off x="304800" y="1198483"/>
            <a:ext cx="7095675" cy="5353235"/>
          </a:xfrm>
          <a:prstGeom prst="ellipse">
            <a:avLst/>
          </a:prstGeom>
          <a:solidFill>
            <a:srgbClr val="C0C9D6">
              <a:alpha val="49804"/>
            </a:srgbClr>
          </a:solidFill>
          <a:ln w="38100">
            <a:solidFill>
              <a:srgbClr val="2D49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D64B0D63-0543-4852-A9A8-E4612F81151E}"/>
              </a:ext>
            </a:extLst>
          </p:cNvPr>
          <p:cNvSpPr/>
          <p:nvPr/>
        </p:nvSpPr>
        <p:spPr>
          <a:xfrm>
            <a:off x="4412202" y="1198484"/>
            <a:ext cx="7474998" cy="5353235"/>
          </a:xfrm>
          <a:prstGeom prst="ellipse">
            <a:avLst/>
          </a:prstGeom>
          <a:solidFill>
            <a:srgbClr val="F0BBB2">
              <a:alpha val="49804"/>
            </a:srgbClr>
          </a:solidFill>
          <a:ln w="38100">
            <a:solidFill>
              <a:srgbClr val="CC22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E33F9B48-F54A-49E6-9547-F302D2F08F48}"/>
              </a:ext>
            </a:extLst>
          </p:cNvPr>
          <p:cNvSpPr txBox="1"/>
          <p:nvPr/>
        </p:nvSpPr>
        <p:spPr>
          <a:xfrm>
            <a:off x="4748263" y="2775644"/>
            <a:ext cx="2425238" cy="2246769"/>
          </a:xfrm>
          <a:prstGeom prst="rect">
            <a:avLst/>
          </a:prstGeom>
          <a:noFill/>
        </p:spPr>
        <p:txBody>
          <a:bodyPr wrap="square" rtlCol="0">
            <a:spAutoFit/>
          </a:bodyPr>
          <a:lstStyle/>
          <a:p>
            <a:pPr marL="457200" indent="-457200">
              <a:buFont typeface="Arial" panose="020B0604020202020204" pitchFamily="34" charset="0"/>
              <a:buChar char="•"/>
            </a:pPr>
            <a:r>
              <a:rPr lang="en-US" sz="2000" dirty="0"/>
              <a:t>Same binary dataset </a:t>
            </a:r>
          </a:p>
          <a:p>
            <a:pPr marL="457200" indent="-457200">
              <a:buFont typeface="Arial" panose="020B0604020202020204" pitchFamily="34" charset="0"/>
              <a:buChar char="•"/>
            </a:pPr>
            <a:r>
              <a:rPr lang="en-US" sz="2000" dirty="0"/>
              <a:t>Logistic Function</a:t>
            </a:r>
          </a:p>
          <a:p>
            <a:pPr marL="457200" indent="-457200">
              <a:buFont typeface="Arial" panose="020B0604020202020204" pitchFamily="34" charset="0"/>
              <a:buChar char="•"/>
            </a:pPr>
            <a:r>
              <a:rPr lang="en-US" sz="2000" dirty="0"/>
              <a:t>Account for within-subject correlation</a:t>
            </a:r>
          </a:p>
          <a:p>
            <a:endParaRPr lang="en-US" sz="2000" dirty="0"/>
          </a:p>
        </p:txBody>
      </p:sp>
      <p:sp>
        <p:nvSpPr>
          <p:cNvPr id="12" name="TextBox 11">
            <a:extLst>
              <a:ext uri="{FF2B5EF4-FFF2-40B4-BE49-F238E27FC236}">
                <a16:creationId xmlns:a16="http://schemas.microsoft.com/office/drawing/2014/main" id="{6CC59E71-8E38-4D97-A803-B7D3EB6CFDB3}"/>
              </a:ext>
            </a:extLst>
          </p:cNvPr>
          <p:cNvSpPr txBox="1"/>
          <p:nvPr/>
        </p:nvSpPr>
        <p:spPr>
          <a:xfrm>
            <a:off x="7400475" y="1529624"/>
            <a:ext cx="2867067" cy="830997"/>
          </a:xfrm>
          <a:prstGeom prst="rect">
            <a:avLst/>
          </a:prstGeom>
          <a:noFill/>
        </p:spPr>
        <p:txBody>
          <a:bodyPr wrap="none" rtlCol="0">
            <a:spAutoFit/>
          </a:bodyPr>
          <a:lstStyle/>
          <a:p>
            <a:r>
              <a:rPr lang="en-US" sz="2400" b="1" dirty="0"/>
              <a:t>Marginal Model</a:t>
            </a:r>
          </a:p>
          <a:p>
            <a:r>
              <a:rPr lang="en-US" sz="2400" dirty="0"/>
              <a:t>(Population Average)</a:t>
            </a:r>
          </a:p>
        </p:txBody>
      </p:sp>
      <p:sp>
        <p:nvSpPr>
          <p:cNvPr id="13" name="TextBox 12">
            <a:extLst>
              <a:ext uri="{FF2B5EF4-FFF2-40B4-BE49-F238E27FC236}">
                <a16:creationId xmlns:a16="http://schemas.microsoft.com/office/drawing/2014/main" id="{32014FEB-9B40-4803-8493-D57ECED4C9D9}"/>
              </a:ext>
            </a:extLst>
          </p:cNvPr>
          <p:cNvSpPr txBox="1"/>
          <p:nvPr/>
        </p:nvSpPr>
        <p:spPr>
          <a:xfrm>
            <a:off x="7487816" y="2362199"/>
            <a:ext cx="3722275" cy="2862322"/>
          </a:xfrm>
          <a:prstGeom prst="rect">
            <a:avLst/>
          </a:prstGeom>
          <a:noFill/>
        </p:spPr>
        <p:txBody>
          <a:bodyPr wrap="square" rtlCol="0">
            <a:spAutoFit/>
          </a:bodyPr>
          <a:lstStyle/>
          <a:p>
            <a:pPr marL="457200" indent="-457200">
              <a:buFont typeface="Arial" panose="020B0604020202020204" pitchFamily="34" charset="0"/>
              <a:buChar char="•"/>
            </a:pPr>
            <a:r>
              <a:rPr lang="en-US" sz="2000" dirty="0"/>
              <a:t>Generalized Estimating Equations</a:t>
            </a:r>
          </a:p>
          <a:p>
            <a:pPr marL="457200" indent="-457200">
              <a:buFont typeface="Arial" panose="020B0604020202020204" pitchFamily="34" charset="0"/>
              <a:buChar char="•"/>
            </a:pPr>
            <a:r>
              <a:rPr lang="en-US" sz="2000" dirty="0"/>
              <a:t>No distributional assumptions</a:t>
            </a:r>
          </a:p>
          <a:p>
            <a:pPr marL="457200" indent="-457200">
              <a:buFont typeface="Arial" panose="020B0604020202020204" pitchFamily="34" charset="0"/>
              <a:buChar char="•"/>
            </a:pPr>
            <a:r>
              <a:rPr lang="en-US" sz="2000" dirty="0"/>
              <a:t>Estimated parameters describe population</a:t>
            </a:r>
          </a:p>
          <a:p>
            <a:pPr marL="457200" indent="-457200">
              <a:buFont typeface="Arial" panose="020B0604020202020204" pitchFamily="34" charset="0"/>
              <a:buChar char="•"/>
            </a:pPr>
            <a:r>
              <a:rPr lang="en-US" sz="2000" dirty="0"/>
              <a:t>No averaging required for population summary curve</a:t>
            </a:r>
          </a:p>
          <a:p>
            <a:pPr marL="457200" indent="-457200">
              <a:buFont typeface="Arial" panose="020B0604020202020204" pitchFamily="34" charset="0"/>
              <a:buChar char="•"/>
            </a:pPr>
            <a:r>
              <a:rPr lang="en-US" sz="2000" dirty="0"/>
              <a:t>Confidence Intervals</a:t>
            </a:r>
          </a:p>
        </p:txBody>
      </p:sp>
      <p:sp>
        <p:nvSpPr>
          <p:cNvPr id="14" name="TextBox 13">
            <a:extLst>
              <a:ext uri="{FF2B5EF4-FFF2-40B4-BE49-F238E27FC236}">
                <a16:creationId xmlns:a16="http://schemas.microsoft.com/office/drawing/2014/main" id="{4EBA3DD9-D475-4979-A73E-78EC333A18F2}"/>
              </a:ext>
            </a:extLst>
          </p:cNvPr>
          <p:cNvSpPr txBox="1"/>
          <p:nvPr/>
        </p:nvSpPr>
        <p:spPr>
          <a:xfrm>
            <a:off x="2270009" y="1529624"/>
            <a:ext cx="2558714" cy="830997"/>
          </a:xfrm>
          <a:prstGeom prst="rect">
            <a:avLst/>
          </a:prstGeom>
          <a:noFill/>
        </p:spPr>
        <p:txBody>
          <a:bodyPr wrap="none" rtlCol="0">
            <a:spAutoFit/>
          </a:bodyPr>
          <a:lstStyle/>
          <a:p>
            <a:r>
              <a:rPr lang="en-US" sz="2400" b="1" dirty="0"/>
              <a:t>Conditional Model</a:t>
            </a:r>
          </a:p>
          <a:p>
            <a:r>
              <a:rPr lang="en-US" sz="2400" dirty="0"/>
              <a:t>(Subject Specific)</a:t>
            </a:r>
          </a:p>
        </p:txBody>
      </p:sp>
      <p:sp>
        <p:nvSpPr>
          <p:cNvPr id="15" name="TextBox 14">
            <a:extLst>
              <a:ext uri="{FF2B5EF4-FFF2-40B4-BE49-F238E27FC236}">
                <a16:creationId xmlns:a16="http://schemas.microsoft.com/office/drawing/2014/main" id="{BBDA17B2-B3F8-46AA-87BD-14EA7BBBD7D4}"/>
              </a:ext>
            </a:extLst>
          </p:cNvPr>
          <p:cNvSpPr txBox="1"/>
          <p:nvPr/>
        </p:nvSpPr>
        <p:spPr>
          <a:xfrm>
            <a:off x="981909" y="2360623"/>
            <a:ext cx="3342952" cy="2862322"/>
          </a:xfrm>
          <a:prstGeom prst="rect">
            <a:avLst/>
          </a:prstGeom>
          <a:noFill/>
        </p:spPr>
        <p:txBody>
          <a:bodyPr wrap="square" rtlCol="0">
            <a:spAutoFit/>
          </a:bodyPr>
          <a:lstStyle/>
          <a:p>
            <a:pPr marL="457200" indent="-457200">
              <a:buFont typeface="Arial" panose="020B0604020202020204" pitchFamily="34" charset="0"/>
              <a:buChar char="•"/>
            </a:pPr>
            <a:r>
              <a:rPr lang="en-US" sz="2000" dirty="0"/>
              <a:t>Bayesian inference</a:t>
            </a:r>
          </a:p>
          <a:p>
            <a:pPr marL="457200" indent="-457200">
              <a:buFont typeface="Arial" panose="020B0604020202020204" pitchFamily="34" charset="0"/>
              <a:buChar char="•"/>
            </a:pPr>
            <a:r>
              <a:rPr lang="en-US" sz="2000" dirty="0"/>
              <a:t>Distributional assumptions</a:t>
            </a:r>
          </a:p>
          <a:p>
            <a:pPr marL="457200" indent="-457200">
              <a:buFont typeface="Arial" panose="020B0604020202020204" pitchFamily="34" charset="0"/>
              <a:buChar char="•"/>
            </a:pPr>
            <a:r>
              <a:rPr lang="en-US" sz="2000" dirty="0"/>
              <a:t>Estimated parameters describe subjects</a:t>
            </a:r>
          </a:p>
          <a:p>
            <a:pPr marL="457200" indent="-457200">
              <a:buFont typeface="Arial" panose="020B0604020202020204" pitchFamily="34" charset="0"/>
              <a:buChar char="•"/>
            </a:pPr>
            <a:r>
              <a:rPr lang="en-US" sz="2000" dirty="0"/>
              <a:t>Averaging of individual curves for population summary</a:t>
            </a:r>
          </a:p>
          <a:p>
            <a:pPr marL="457200" indent="-457200">
              <a:buFont typeface="Arial" panose="020B0604020202020204" pitchFamily="34" charset="0"/>
              <a:buChar char="•"/>
            </a:pPr>
            <a:r>
              <a:rPr lang="en-US" sz="2000" dirty="0"/>
              <a:t>Credible Intervals</a:t>
            </a:r>
          </a:p>
        </p:txBody>
      </p:sp>
    </p:spTree>
    <p:extLst>
      <p:ext uri="{BB962C8B-B14F-4D97-AF65-F5344CB8AC3E}">
        <p14:creationId xmlns:p14="http://schemas.microsoft.com/office/powerpoint/2010/main" val="3235083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2EB0C901-0102-4E2A-B107-4C4395319805}"/>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6480" b="3041"/>
          <a:stretch/>
        </p:blipFill>
        <p:spPr>
          <a:xfrm>
            <a:off x="6058498" y="1249067"/>
            <a:ext cx="6092282" cy="5521070"/>
          </a:xfrm>
          <a:prstGeom prst="rect">
            <a:avLst/>
          </a:prstGeom>
        </p:spPr>
      </p:pic>
      <p:sp>
        <p:nvSpPr>
          <p:cNvPr id="3" name="Title 2">
            <a:extLst>
              <a:ext uri="{FF2B5EF4-FFF2-40B4-BE49-F238E27FC236}">
                <a16:creationId xmlns:a16="http://schemas.microsoft.com/office/drawing/2014/main" id="{8DA930CF-9497-4377-BC84-15E4EB5538E4}"/>
              </a:ext>
            </a:extLst>
          </p:cNvPr>
          <p:cNvSpPr>
            <a:spLocks noGrp="1"/>
          </p:cNvSpPr>
          <p:nvPr>
            <p:ph type="title"/>
          </p:nvPr>
        </p:nvSpPr>
        <p:spPr/>
        <p:txBody>
          <a:bodyPr/>
          <a:lstStyle/>
          <a:p>
            <a:r>
              <a:rPr lang="en-US" sz="2800" dirty="0"/>
              <a:t>Dose-Response Curves: WSPR Single Event</a:t>
            </a:r>
          </a:p>
        </p:txBody>
      </p:sp>
      <p:pic>
        <p:nvPicPr>
          <p:cNvPr id="6" name="Picture 5">
            <a:extLst>
              <a:ext uri="{FF2B5EF4-FFF2-40B4-BE49-F238E27FC236}">
                <a16:creationId xmlns:a16="http://schemas.microsoft.com/office/drawing/2014/main" id="{782D3027-790D-4939-AF93-DC1C844A01DC}"/>
              </a:ext>
            </a:extLst>
          </p:cNvPr>
          <p:cNvPicPr>
            <a:picLocks noChangeAspect="1"/>
          </p:cNvPicPr>
          <p:nvPr/>
        </p:nvPicPr>
        <p:blipFill>
          <a:blip r:embed="rId4"/>
          <a:stretch>
            <a:fillRect/>
          </a:stretch>
        </p:blipFill>
        <p:spPr>
          <a:xfrm>
            <a:off x="11734799" y="6634767"/>
            <a:ext cx="415981" cy="212885"/>
          </a:xfrm>
          <a:prstGeom prst="rect">
            <a:avLst/>
          </a:prstGeom>
        </p:spPr>
      </p:pic>
      <p:sp>
        <p:nvSpPr>
          <p:cNvPr id="21" name="TextBox 20">
            <a:extLst>
              <a:ext uri="{FF2B5EF4-FFF2-40B4-BE49-F238E27FC236}">
                <a16:creationId xmlns:a16="http://schemas.microsoft.com/office/drawing/2014/main" id="{F13602D2-C069-4511-B96C-EE37C5960606}"/>
              </a:ext>
            </a:extLst>
          </p:cNvPr>
          <p:cNvSpPr txBox="1"/>
          <p:nvPr/>
        </p:nvSpPr>
        <p:spPr>
          <a:xfrm>
            <a:off x="7041130" y="2381656"/>
            <a:ext cx="1983300" cy="1384995"/>
          </a:xfrm>
          <a:prstGeom prst="rect">
            <a:avLst/>
          </a:prstGeom>
          <a:noFill/>
        </p:spPr>
        <p:txBody>
          <a:bodyPr wrap="none" rtlCol="0">
            <a:spAutoFit/>
          </a:bodyPr>
          <a:lstStyle/>
          <a:p>
            <a:r>
              <a:rPr lang="en-US" sz="2800" b="1" dirty="0"/>
              <a:t>WSPR</a:t>
            </a:r>
          </a:p>
          <a:p>
            <a:r>
              <a:rPr lang="en-US" sz="2800" b="1" dirty="0"/>
              <a:t>Single Event</a:t>
            </a:r>
          </a:p>
          <a:p>
            <a:endParaRPr lang="en-US" sz="2800" b="1" dirty="0"/>
          </a:p>
        </p:txBody>
      </p:sp>
      <mc:AlternateContent xmlns:mc="http://schemas.openxmlformats.org/markup-compatibility/2006" xmlns:a14="http://schemas.microsoft.com/office/drawing/2010/main">
        <mc:Choice Requires="a14">
          <p:sp>
            <p:nvSpPr>
              <p:cNvPr id="22" name="Content Placeholder 10">
                <a:extLst>
                  <a:ext uri="{FF2B5EF4-FFF2-40B4-BE49-F238E27FC236}">
                    <a16:creationId xmlns:a16="http://schemas.microsoft.com/office/drawing/2014/main" id="{E34B5E4E-B2D5-4868-90B3-C51B6291FA5F}"/>
                  </a:ext>
                </a:extLst>
              </p:cNvPr>
              <p:cNvSpPr>
                <a:spLocks noGrp="1"/>
              </p:cNvSpPr>
              <p:nvPr>
                <p:ph idx="1"/>
              </p:nvPr>
            </p:nvSpPr>
            <p:spPr>
              <a:xfrm>
                <a:off x="101599" y="1221189"/>
                <a:ext cx="6221141" cy="5380856"/>
              </a:xfrm>
            </p:spPr>
            <p:txBody>
              <a:bodyPr/>
              <a:lstStyle/>
              <a:p>
                <a:r>
                  <a:rPr lang="en-US" b="0" dirty="0"/>
                  <a:t>Population summary curves</a:t>
                </a:r>
              </a:p>
              <a:p>
                <a:r>
                  <a:rPr lang="en-US" b="0" dirty="0"/>
                  <a:t>Probability (0–1) converted to %HA (0–100%)</a:t>
                </a:r>
              </a:p>
              <a:p>
                <a:r>
                  <a:rPr lang="en-US" b="0" dirty="0"/>
                  <a:t>Confidence bounds:</a:t>
                </a:r>
              </a:p>
              <a:p>
                <a:pPr lvl="1"/>
                <a:r>
                  <a:rPr lang="en-US" dirty="0"/>
                  <a:t>Confidence of capturing the mean curve</a:t>
                </a:r>
                <a:endParaRPr lang="en-US" b="0" dirty="0"/>
              </a:p>
              <a:p>
                <a:pPr lvl="1"/>
                <a:r>
                  <a:rPr lang="en-US" b="1" dirty="0">
                    <a:solidFill>
                      <a:srgbClr val="CC2206"/>
                    </a:solidFill>
                  </a:rPr>
                  <a:t>Marginal</a:t>
                </a:r>
                <a:r>
                  <a:rPr lang="en-US" dirty="0"/>
                  <a:t>: 95% Confidence Intervals</a:t>
                </a:r>
              </a:p>
              <a:p>
                <a:pPr lvl="2"/>
                <a:r>
                  <a:rPr lang="en-US" dirty="0"/>
                  <a:t>All observations </a:t>
                </a:r>
                <a14:m>
                  <m:oMath xmlns:m="http://schemas.openxmlformats.org/officeDocument/2006/math">
                    <m:r>
                      <a:rPr lang="en-US" b="0" i="1" smtClean="0">
                        <a:latin typeface="Cambria Math" panose="02040503050406030204" pitchFamily="18" charset="0"/>
                      </a:rPr>
                      <m:t>→</m:t>
                    </m:r>
                  </m:oMath>
                </a14:m>
                <a:r>
                  <a:rPr lang="en-US" dirty="0"/>
                  <a:t> Curve</a:t>
                </a:r>
              </a:p>
              <a:p>
                <a:pPr lvl="1"/>
                <a:r>
                  <a:rPr lang="en-US" b="1" dirty="0">
                    <a:solidFill>
                      <a:srgbClr val="2D4979"/>
                    </a:solidFill>
                  </a:rPr>
                  <a:t>Conditional</a:t>
                </a:r>
                <a:r>
                  <a:rPr lang="en-US" dirty="0"/>
                  <a:t>: 95% Credible Intervals</a:t>
                </a:r>
              </a:p>
              <a:p>
                <a:pPr lvl="2"/>
                <a:r>
                  <a:rPr lang="en-US" dirty="0"/>
                  <a:t>All observations </a:t>
                </a:r>
                <a14:m>
                  <m:oMath xmlns:m="http://schemas.openxmlformats.org/officeDocument/2006/math">
                    <m:r>
                      <a:rPr lang="en-US" b="0" i="1" smtClean="0">
                        <a:latin typeface="Cambria Math" panose="02040503050406030204" pitchFamily="18" charset="0"/>
                      </a:rPr>
                      <m:t>→</m:t>
                    </m:r>
                  </m:oMath>
                </a14:m>
                <a:r>
                  <a:rPr lang="en-US" dirty="0"/>
                  <a:t> individual curves </a:t>
                </a:r>
                <a14:m>
                  <m:oMath xmlns:m="http://schemas.openxmlformats.org/officeDocument/2006/math">
                    <m:r>
                      <a:rPr lang="en-US" b="0" i="1" smtClean="0">
                        <a:latin typeface="Cambria Math" panose="02040503050406030204" pitchFamily="18" charset="0"/>
                      </a:rPr>
                      <m:t>→</m:t>
                    </m:r>
                  </m:oMath>
                </a14:m>
                <a:r>
                  <a:rPr lang="en-US" dirty="0"/>
                  <a:t> summary curve</a:t>
                </a:r>
              </a:p>
              <a:p>
                <a:r>
                  <a:rPr lang="en-US" b="0" dirty="0"/>
                  <a:t>Pseudo-data</a:t>
                </a:r>
              </a:p>
              <a:p>
                <a:pPr lvl="1"/>
                <a:r>
                  <a:rPr lang="en-US" dirty="0"/>
                  <a:t>Averaged HA in 1-dB bins across all observations </a:t>
                </a:r>
              </a:p>
              <a:p>
                <a:pPr lvl="1"/>
                <a:r>
                  <a:rPr lang="en-US" dirty="0"/>
                  <a:t>Shading denotes # of observations</a:t>
                </a:r>
              </a:p>
              <a:p>
                <a:pPr lvl="1"/>
                <a:endParaRPr lang="en-US" dirty="0"/>
              </a:p>
            </p:txBody>
          </p:sp>
        </mc:Choice>
        <mc:Fallback xmlns="">
          <p:sp>
            <p:nvSpPr>
              <p:cNvPr id="22" name="Content Placeholder 10">
                <a:extLst>
                  <a:ext uri="{FF2B5EF4-FFF2-40B4-BE49-F238E27FC236}">
                    <a16:creationId xmlns:a16="http://schemas.microsoft.com/office/drawing/2014/main" id="{E34B5E4E-B2D5-4868-90B3-C51B6291FA5F}"/>
                  </a:ext>
                </a:extLst>
              </p:cNvPr>
              <p:cNvSpPr>
                <a:spLocks noGrp="1" noRot="1" noChangeAspect="1" noMove="1" noResize="1" noEditPoints="1" noAdjustHandles="1" noChangeArrowheads="1" noChangeShapeType="1" noTextEdit="1"/>
              </p:cNvSpPr>
              <p:nvPr>
                <p:ph idx="1"/>
              </p:nvPr>
            </p:nvSpPr>
            <p:spPr>
              <a:xfrm>
                <a:off x="101599" y="1221189"/>
                <a:ext cx="6221141" cy="5380856"/>
              </a:xfrm>
              <a:blipFill>
                <a:blip r:embed="rId5"/>
                <a:stretch>
                  <a:fillRect l="-1373" t="-906"/>
                </a:stretch>
              </a:blipFill>
            </p:spPr>
            <p:txBody>
              <a:bodyPr/>
              <a:lstStyle/>
              <a:p>
                <a:r>
                  <a:rPr lang="en-US">
                    <a:noFill/>
                  </a:rPr>
                  <a:t> </a:t>
                </a:r>
              </a:p>
            </p:txBody>
          </p:sp>
        </mc:Fallback>
      </mc:AlternateContent>
    </p:spTree>
    <p:extLst>
      <p:ext uri="{BB962C8B-B14F-4D97-AF65-F5344CB8AC3E}">
        <p14:creationId xmlns:p14="http://schemas.microsoft.com/office/powerpoint/2010/main" val="748623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A42DBD3-CD21-4925-8EF0-263020C3CB1B}"/>
              </a:ext>
            </a:extLst>
          </p:cNvPr>
          <p:cNvGrpSpPr/>
          <p:nvPr/>
        </p:nvGrpSpPr>
        <p:grpSpPr>
          <a:xfrm>
            <a:off x="4532422" y="1113317"/>
            <a:ext cx="7659578" cy="5744684"/>
            <a:chOff x="4532422" y="1113317"/>
            <a:chExt cx="7659578" cy="5744684"/>
          </a:xfrm>
        </p:grpSpPr>
        <p:pic>
          <p:nvPicPr>
            <p:cNvPr id="16" name="Content Placeholder 4">
              <a:extLst>
                <a:ext uri="{FF2B5EF4-FFF2-40B4-BE49-F238E27FC236}">
                  <a16:creationId xmlns:a16="http://schemas.microsoft.com/office/drawing/2014/main" id="{35D33A48-F618-48F1-8A11-D6A0C78BA23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32422" y="1113317"/>
              <a:ext cx="7659578" cy="5744684"/>
            </a:xfrm>
            <a:prstGeom prst="rect">
              <a:avLst/>
            </a:prstGeom>
          </p:spPr>
        </p:pic>
        <p:sp>
          <p:nvSpPr>
            <p:cNvPr id="2" name="Rectangle 1">
              <a:extLst>
                <a:ext uri="{FF2B5EF4-FFF2-40B4-BE49-F238E27FC236}">
                  <a16:creationId xmlns:a16="http://schemas.microsoft.com/office/drawing/2014/main" id="{99D91031-6AB2-4BF0-A1F8-6D7372DA1444}"/>
                </a:ext>
              </a:extLst>
            </p:cNvPr>
            <p:cNvSpPr/>
            <p:nvPr/>
          </p:nvSpPr>
          <p:spPr>
            <a:xfrm>
              <a:off x="4742329" y="2034987"/>
              <a:ext cx="152400" cy="1344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3577EB-CF2B-461E-B070-8E227BB5BC05}"/>
                </a:ext>
              </a:extLst>
            </p:cNvPr>
            <p:cNvSpPr/>
            <p:nvPr/>
          </p:nvSpPr>
          <p:spPr>
            <a:xfrm>
              <a:off x="4728649" y="4755327"/>
              <a:ext cx="152400" cy="1344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8DA930CF-9497-4377-BC84-15E4EB5538E4}"/>
              </a:ext>
            </a:extLst>
          </p:cNvPr>
          <p:cNvSpPr>
            <a:spLocks noGrp="1"/>
          </p:cNvSpPr>
          <p:nvPr>
            <p:ph type="title"/>
          </p:nvPr>
        </p:nvSpPr>
        <p:spPr/>
        <p:txBody>
          <a:bodyPr/>
          <a:lstStyle/>
          <a:p>
            <a:r>
              <a:rPr lang="en-US" sz="2800" dirty="0"/>
              <a:t>Dose-Response Curves: WSPR &amp; QSF18 Single &amp; Cumulative Events</a:t>
            </a:r>
          </a:p>
        </p:txBody>
      </p:sp>
      <p:pic>
        <p:nvPicPr>
          <p:cNvPr id="6" name="Picture 5">
            <a:extLst>
              <a:ext uri="{FF2B5EF4-FFF2-40B4-BE49-F238E27FC236}">
                <a16:creationId xmlns:a16="http://schemas.microsoft.com/office/drawing/2014/main" id="{782D3027-790D-4939-AF93-DC1C844A01DC}"/>
              </a:ext>
            </a:extLst>
          </p:cNvPr>
          <p:cNvPicPr>
            <a:picLocks noChangeAspect="1"/>
          </p:cNvPicPr>
          <p:nvPr/>
        </p:nvPicPr>
        <p:blipFill>
          <a:blip r:embed="rId4"/>
          <a:stretch>
            <a:fillRect/>
          </a:stretch>
        </p:blipFill>
        <p:spPr>
          <a:xfrm>
            <a:off x="11734799" y="6634767"/>
            <a:ext cx="415981" cy="212885"/>
          </a:xfrm>
          <a:prstGeom prst="rect">
            <a:avLst/>
          </a:prstGeom>
        </p:spPr>
      </p:pic>
      <p:sp>
        <p:nvSpPr>
          <p:cNvPr id="17" name="TextBox 16">
            <a:extLst>
              <a:ext uri="{FF2B5EF4-FFF2-40B4-BE49-F238E27FC236}">
                <a16:creationId xmlns:a16="http://schemas.microsoft.com/office/drawing/2014/main" id="{3C46DC47-C3E6-44EF-B0F3-046592B8428A}"/>
              </a:ext>
            </a:extLst>
          </p:cNvPr>
          <p:cNvSpPr txBox="1"/>
          <p:nvPr/>
        </p:nvSpPr>
        <p:spPr>
          <a:xfrm>
            <a:off x="8488610" y="1221188"/>
            <a:ext cx="2040815" cy="1015663"/>
          </a:xfrm>
          <a:prstGeom prst="rect">
            <a:avLst/>
          </a:prstGeom>
          <a:noFill/>
        </p:spPr>
        <p:txBody>
          <a:bodyPr wrap="none" rtlCol="0">
            <a:spAutoFit/>
          </a:bodyPr>
          <a:lstStyle/>
          <a:p>
            <a:r>
              <a:rPr lang="en-US" sz="2000" b="1" dirty="0"/>
              <a:t>WSPR</a:t>
            </a:r>
          </a:p>
          <a:p>
            <a:r>
              <a:rPr lang="en-US" sz="2000" b="1" dirty="0"/>
              <a:t>Cumulative Event</a:t>
            </a:r>
            <a:br>
              <a:rPr lang="en-US" sz="2000" b="1" dirty="0"/>
            </a:br>
            <a:endParaRPr lang="en-US" sz="2000" b="1" dirty="0"/>
          </a:p>
        </p:txBody>
      </p:sp>
      <p:sp>
        <p:nvSpPr>
          <p:cNvPr id="19" name="TextBox 18">
            <a:extLst>
              <a:ext uri="{FF2B5EF4-FFF2-40B4-BE49-F238E27FC236}">
                <a16:creationId xmlns:a16="http://schemas.microsoft.com/office/drawing/2014/main" id="{128DCA18-F3C5-4425-BCD5-72F2D5E25D69}"/>
              </a:ext>
            </a:extLst>
          </p:cNvPr>
          <p:cNvSpPr txBox="1"/>
          <p:nvPr/>
        </p:nvSpPr>
        <p:spPr>
          <a:xfrm>
            <a:off x="5229676" y="3912393"/>
            <a:ext cx="1470082" cy="1015663"/>
          </a:xfrm>
          <a:prstGeom prst="rect">
            <a:avLst/>
          </a:prstGeom>
          <a:noFill/>
        </p:spPr>
        <p:txBody>
          <a:bodyPr wrap="none" rtlCol="0">
            <a:spAutoFit/>
          </a:bodyPr>
          <a:lstStyle/>
          <a:p>
            <a:r>
              <a:rPr lang="en-US" sz="2000" b="1" dirty="0"/>
              <a:t>QSF18</a:t>
            </a:r>
          </a:p>
          <a:p>
            <a:r>
              <a:rPr lang="en-US" sz="2000" b="1" dirty="0"/>
              <a:t>Single Event</a:t>
            </a:r>
            <a:br>
              <a:rPr lang="en-US" sz="2000" b="1" dirty="0"/>
            </a:br>
            <a:endParaRPr lang="en-US" sz="2000" b="1" dirty="0"/>
          </a:p>
        </p:txBody>
      </p:sp>
      <p:sp>
        <p:nvSpPr>
          <p:cNvPr id="20" name="TextBox 19">
            <a:extLst>
              <a:ext uri="{FF2B5EF4-FFF2-40B4-BE49-F238E27FC236}">
                <a16:creationId xmlns:a16="http://schemas.microsoft.com/office/drawing/2014/main" id="{E97D1054-1D6A-4139-BFAD-80B3D80D4D42}"/>
              </a:ext>
            </a:extLst>
          </p:cNvPr>
          <p:cNvSpPr txBox="1"/>
          <p:nvPr/>
        </p:nvSpPr>
        <p:spPr>
          <a:xfrm>
            <a:off x="8488610" y="3912393"/>
            <a:ext cx="2040815" cy="1015663"/>
          </a:xfrm>
          <a:prstGeom prst="rect">
            <a:avLst/>
          </a:prstGeom>
          <a:noFill/>
        </p:spPr>
        <p:txBody>
          <a:bodyPr wrap="none" rtlCol="0">
            <a:spAutoFit/>
          </a:bodyPr>
          <a:lstStyle/>
          <a:p>
            <a:r>
              <a:rPr lang="en-US" sz="2000" b="1" dirty="0"/>
              <a:t>QSF18</a:t>
            </a:r>
          </a:p>
          <a:p>
            <a:r>
              <a:rPr lang="en-US" sz="2000" b="1" dirty="0"/>
              <a:t>Cumulative Event</a:t>
            </a:r>
            <a:br>
              <a:rPr lang="en-US" sz="2000" b="1" dirty="0"/>
            </a:br>
            <a:endParaRPr lang="en-US" sz="2000" b="1" dirty="0"/>
          </a:p>
        </p:txBody>
      </p:sp>
      <p:sp>
        <p:nvSpPr>
          <p:cNvPr id="21" name="TextBox 20">
            <a:extLst>
              <a:ext uri="{FF2B5EF4-FFF2-40B4-BE49-F238E27FC236}">
                <a16:creationId xmlns:a16="http://schemas.microsoft.com/office/drawing/2014/main" id="{F13602D2-C069-4511-B96C-EE37C5960606}"/>
              </a:ext>
            </a:extLst>
          </p:cNvPr>
          <p:cNvSpPr txBox="1"/>
          <p:nvPr/>
        </p:nvSpPr>
        <p:spPr>
          <a:xfrm>
            <a:off x="5229676" y="1221189"/>
            <a:ext cx="1470082" cy="1015663"/>
          </a:xfrm>
          <a:prstGeom prst="rect">
            <a:avLst/>
          </a:prstGeom>
          <a:noFill/>
        </p:spPr>
        <p:txBody>
          <a:bodyPr wrap="none" rtlCol="0">
            <a:spAutoFit/>
          </a:bodyPr>
          <a:lstStyle/>
          <a:p>
            <a:r>
              <a:rPr lang="en-US" sz="2000" b="1" dirty="0"/>
              <a:t>WSPR</a:t>
            </a:r>
          </a:p>
          <a:p>
            <a:r>
              <a:rPr lang="en-US" sz="2000" b="1" dirty="0"/>
              <a:t>Single Event</a:t>
            </a:r>
          </a:p>
          <a:p>
            <a:endParaRPr lang="en-US" sz="2000" b="1" dirty="0"/>
          </a:p>
        </p:txBody>
      </p:sp>
      <p:sp>
        <p:nvSpPr>
          <p:cNvPr id="22" name="Content Placeholder 10">
            <a:extLst>
              <a:ext uri="{FF2B5EF4-FFF2-40B4-BE49-F238E27FC236}">
                <a16:creationId xmlns:a16="http://schemas.microsoft.com/office/drawing/2014/main" id="{E34B5E4E-B2D5-4868-90B3-C51B6291FA5F}"/>
              </a:ext>
            </a:extLst>
          </p:cNvPr>
          <p:cNvSpPr>
            <a:spLocks noGrp="1"/>
          </p:cNvSpPr>
          <p:nvPr>
            <p:ph idx="1"/>
          </p:nvPr>
        </p:nvSpPr>
        <p:spPr>
          <a:xfrm>
            <a:off x="101600" y="1221189"/>
            <a:ext cx="4430822" cy="5380856"/>
          </a:xfrm>
        </p:spPr>
        <p:txBody>
          <a:bodyPr/>
          <a:lstStyle/>
          <a:p>
            <a:r>
              <a:rPr lang="en-US" dirty="0"/>
              <a:t>Summary curves are similar</a:t>
            </a:r>
          </a:p>
          <a:p>
            <a:r>
              <a:rPr lang="en-US" b="0" dirty="0"/>
              <a:t>Larger confidence bounds for </a:t>
            </a:r>
            <a:r>
              <a:rPr lang="en-US" dirty="0">
                <a:solidFill>
                  <a:srgbClr val="CC2206"/>
                </a:solidFill>
              </a:rPr>
              <a:t>marginal</a:t>
            </a:r>
            <a:r>
              <a:rPr lang="en-US" b="0" dirty="0"/>
              <a:t> than </a:t>
            </a:r>
            <a:r>
              <a:rPr lang="en-US" dirty="0">
                <a:solidFill>
                  <a:srgbClr val="2D4979"/>
                </a:solidFill>
              </a:rPr>
              <a:t>conditional</a:t>
            </a:r>
          </a:p>
          <a:p>
            <a:pPr lvl="1"/>
            <a:r>
              <a:rPr lang="en-US" dirty="0"/>
              <a:t>Not the same type of bound</a:t>
            </a:r>
          </a:p>
          <a:p>
            <a:pPr lvl="1"/>
            <a:r>
              <a:rPr lang="en-US" dirty="0"/>
              <a:t>Different for QSF18 CE</a:t>
            </a:r>
            <a:endParaRPr lang="en-US" b="0" dirty="0"/>
          </a:p>
          <a:p>
            <a:r>
              <a:rPr lang="en-US" b="0" dirty="0"/>
              <a:t>Greater %HA at high doses for </a:t>
            </a:r>
            <a:r>
              <a:rPr lang="en-US" dirty="0">
                <a:solidFill>
                  <a:srgbClr val="CC2206"/>
                </a:solidFill>
              </a:rPr>
              <a:t>marginal</a:t>
            </a:r>
            <a:r>
              <a:rPr lang="en-US" b="0" dirty="0"/>
              <a:t> than </a:t>
            </a:r>
            <a:r>
              <a:rPr lang="en-US" dirty="0">
                <a:solidFill>
                  <a:srgbClr val="2D4979"/>
                </a:solidFill>
              </a:rPr>
              <a:t>conditional</a:t>
            </a:r>
          </a:p>
          <a:p>
            <a:pPr lvl="1"/>
            <a:r>
              <a:rPr lang="en-US" dirty="0"/>
              <a:t>Fewer observations</a:t>
            </a:r>
          </a:p>
          <a:p>
            <a:pPr lvl="1"/>
            <a:r>
              <a:rPr lang="en-US" dirty="0"/>
              <a:t>Impact of non-HA participants?</a:t>
            </a:r>
          </a:p>
          <a:p>
            <a:pPr lvl="1"/>
            <a:r>
              <a:rPr lang="en-US" dirty="0"/>
              <a:t>Different for QSF18 CE</a:t>
            </a:r>
          </a:p>
          <a:p>
            <a:endParaRPr lang="en-US" b="0" dirty="0"/>
          </a:p>
        </p:txBody>
      </p:sp>
    </p:spTree>
    <p:extLst>
      <p:ext uri="{BB962C8B-B14F-4D97-AF65-F5344CB8AC3E}">
        <p14:creationId xmlns:p14="http://schemas.microsoft.com/office/powerpoint/2010/main" val="1689335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D3B42E-9EDC-4C90-8850-01F4CC6110A5}"/>
              </a:ext>
            </a:extLst>
          </p:cNvPr>
          <p:cNvSpPr>
            <a:spLocks noGrp="1"/>
          </p:cNvSpPr>
          <p:nvPr>
            <p:ph idx="1"/>
          </p:nvPr>
        </p:nvSpPr>
        <p:spPr>
          <a:xfrm>
            <a:off x="101600" y="1221189"/>
            <a:ext cx="5727700" cy="5380856"/>
          </a:xfrm>
        </p:spPr>
        <p:txBody>
          <a:bodyPr/>
          <a:lstStyle/>
          <a:p>
            <a:r>
              <a:rPr lang="en-US" b="0" dirty="0"/>
              <a:t>Summary curves are similar for both methods</a:t>
            </a:r>
          </a:p>
          <a:p>
            <a:pPr lvl="1"/>
            <a:r>
              <a:rPr lang="en-US" dirty="0"/>
              <a:t>WSPR &amp; QSF18</a:t>
            </a:r>
          </a:p>
          <a:p>
            <a:pPr lvl="1"/>
            <a:r>
              <a:rPr lang="en-US" dirty="0"/>
              <a:t>Single-Event &amp; Cumulative-Event data</a:t>
            </a:r>
            <a:endParaRPr lang="en-US" b="0" dirty="0"/>
          </a:p>
          <a:p>
            <a:r>
              <a:rPr lang="en-US" b="0" dirty="0"/>
              <a:t>Conditional model (Subject Specific)</a:t>
            </a:r>
          </a:p>
          <a:p>
            <a:pPr lvl="1"/>
            <a:r>
              <a:rPr lang="en-US" dirty="0"/>
              <a:t>Requires additional step (average individual curves) to achieve summary curve</a:t>
            </a:r>
          </a:p>
          <a:p>
            <a:pPr lvl="1"/>
            <a:r>
              <a:rPr lang="en-US" dirty="0"/>
              <a:t>Provides additional information regarding individuals</a:t>
            </a:r>
          </a:p>
          <a:p>
            <a:pPr lvl="1"/>
            <a:r>
              <a:rPr lang="en-US" dirty="0"/>
              <a:t>Smaller confidence bounds (different interpretation)</a:t>
            </a:r>
          </a:p>
          <a:p>
            <a:r>
              <a:rPr lang="en-US" b="0" dirty="0"/>
              <a:t>Marginal model (Population Average)</a:t>
            </a:r>
          </a:p>
          <a:p>
            <a:pPr lvl="1"/>
            <a:r>
              <a:rPr lang="en-US" dirty="0"/>
              <a:t>No distributional assumptions with GEE</a:t>
            </a:r>
          </a:p>
          <a:p>
            <a:pPr lvl="1"/>
            <a:r>
              <a:rPr lang="en-US" dirty="0"/>
              <a:t>Computationally efficient (seconds instead of hours) </a:t>
            </a:r>
            <a:endParaRPr lang="en-US" b="0" dirty="0"/>
          </a:p>
          <a:p>
            <a:endParaRPr lang="en-US" b="0" dirty="0"/>
          </a:p>
        </p:txBody>
      </p:sp>
      <p:sp>
        <p:nvSpPr>
          <p:cNvPr id="3" name="Title 2">
            <a:extLst>
              <a:ext uri="{FF2B5EF4-FFF2-40B4-BE49-F238E27FC236}">
                <a16:creationId xmlns:a16="http://schemas.microsoft.com/office/drawing/2014/main" id="{D506A00A-68A9-4AC6-A372-5A253D493FBB}"/>
              </a:ext>
            </a:extLst>
          </p:cNvPr>
          <p:cNvSpPr>
            <a:spLocks noGrp="1"/>
          </p:cNvSpPr>
          <p:nvPr>
            <p:ph type="title"/>
          </p:nvPr>
        </p:nvSpPr>
        <p:spPr/>
        <p:txBody>
          <a:bodyPr/>
          <a:lstStyle/>
          <a:p>
            <a:r>
              <a:rPr lang="en-US" dirty="0"/>
              <a:t>Conclusions</a:t>
            </a:r>
          </a:p>
        </p:txBody>
      </p:sp>
      <p:pic>
        <p:nvPicPr>
          <p:cNvPr id="4" name="Picture 3" descr="A picture containing sky, outdoor, mountain, plane&#10;&#10;Description automatically generated">
            <a:extLst>
              <a:ext uri="{FF2B5EF4-FFF2-40B4-BE49-F238E27FC236}">
                <a16:creationId xmlns:a16="http://schemas.microsoft.com/office/drawing/2014/main" id="{5BE9B825-CCA9-4BA9-B6C9-3CA11AA53AA5}"/>
              </a:ext>
            </a:extLst>
          </p:cNvPr>
          <p:cNvPicPr>
            <a:picLocks noChangeAspect="1"/>
          </p:cNvPicPr>
          <p:nvPr/>
        </p:nvPicPr>
        <p:blipFill rotWithShape="1">
          <a:blip r:embed="rId2">
            <a:extLst>
              <a:ext uri="{28A0092B-C50C-407E-A947-70E740481C1C}">
                <a14:useLocalDpi xmlns:a14="http://schemas.microsoft.com/office/drawing/2010/main" val="0"/>
              </a:ext>
            </a:extLst>
          </a:blip>
          <a:srcRect t="1" r="10436" b="483"/>
          <a:stretch/>
        </p:blipFill>
        <p:spPr>
          <a:xfrm>
            <a:off x="5829300" y="1221189"/>
            <a:ext cx="6128554" cy="5107128"/>
          </a:xfrm>
          <a:prstGeom prst="rect">
            <a:avLst/>
          </a:prstGeom>
        </p:spPr>
      </p:pic>
    </p:spTree>
    <p:extLst>
      <p:ext uri="{BB962C8B-B14F-4D97-AF65-F5344CB8AC3E}">
        <p14:creationId xmlns:p14="http://schemas.microsoft.com/office/powerpoint/2010/main" val="3744034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4F7665-2AFE-4CEC-8563-5411CCB2B872}"/>
              </a:ext>
            </a:extLst>
          </p:cNvPr>
          <p:cNvSpPr>
            <a:spLocks noGrp="1"/>
          </p:cNvSpPr>
          <p:nvPr>
            <p:ph idx="1"/>
          </p:nvPr>
        </p:nvSpPr>
        <p:spPr/>
        <p:txBody>
          <a:bodyPr/>
          <a:lstStyle/>
          <a:p>
            <a:r>
              <a:rPr lang="en-US" sz="2000" b="0" dirty="0"/>
              <a:t>Lee, J., Rathsam, J., and Wilson, A. (</a:t>
            </a:r>
            <a:r>
              <a:rPr lang="en-US" sz="2000" dirty="0"/>
              <a:t>2020</a:t>
            </a:r>
            <a:r>
              <a:rPr lang="en-US" sz="2000" b="0" dirty="0"/>
              <a:t>). “Bayesian statistical models for community annoyance survey data,” J. </a:t>
            </a:r>
            <a:r>
              <a:rPr lang="en-US" sz="2000" b="0" dirty="0" err="1"/>
              <a:t>Acoust</a:t>
            </a:r>
            <a:r>
              <a:rPr lang="en-US" sz="2000" b="0" dirty="0"/>
              <a:t>. Soc. Am. 147(4), 2222–2234. </a:t>
            </a:r>
          </a:p>
          <a:p>
            <a:r>
              <a:rPr lang="en-US" sz="2000" b="0" dirty="0"/>
              <a:t>Lee, J., Rathsam, J., and Wilson, A. (</a:t>
            </a:r>
            <a:r>
              <a:rPr lang="en-US" sz="2000" dirty="0"/>
              <a:t>2019</a:t>
            </a:r>
            <a:r>
              <a:rPr lang="en-US" sz="2000" b="0" dirty="0"/>
              <a:t>). “Statistical modeling of quiet sonic boom community response survey data,” NASA/TM-2019-220427.</a:t>
            </a:r>
          </a:p>
          <a:p>
            <a:r>
              <a:rPr lang="en-US" sz="2000" b="0" dirty="0"/>
              <a:t>Shaffer, B., </a:t>
            </a:r>
            <a:r>
              <a:rPr lang="en-US" sz="2000" b="0" dirty="0" err="1"/>
              <a:t>Pieren</a:t>
            </a:r>
            <a:r>
              <a:rPr lang="en-US" sz="2000" b="0" dirty="0"/>
              <a:t>, R., </a:t>
            </a:r>
            <a:r>
              <a:rPr lang="en-US" sz="2000" b="0" dirty="0" err="1"/>
              <a:t>Mendolia</a:t>
            </a:r>
            <a:r>
              <a:rPr lang="en-US" sz="2000" b="0" dirty="0"/>
              <a:t>, F., </a:t>
            </a:r>
            <a:r>
              <a:rPr lang="en-US" sz="2000" b="0" dirty="0" err="1"/>
              <a:t>Basner</a:t>
            </a:r>
            <a:r>
              <a:rPr lang="en-US" sz="2000" b="0" dirty="0"/>
              <a:t>, M., and Brink, M. (</a:t>
            </a:r>
            <a:r>
              <a:rPr lang="en-US" sz="2000" dirty="0"/>
              <a:t>2017</a:t>
            </a:r>
            <a:r>
              <a:rPr lang="en-US" sz="2000" b="0" dirty="0"/>
              <a:t>). “Noise exposure-response relationships established from repeated binary observations: Modeling approaches and applications,” J. </a:t>
            </a:r>
            <a:r>
              <a:rPr lang="en-US" sz="2000" b="0" dirty="0" err="1"/>
              <a:t>Acoust</a:t>
            </a:r>
            <a:r>
              <a:rPr lang="en-US" sz="2000" b="0" dirty="0"/>
              <a:t>. Soc. Am. 141(5), 3175–3185.</a:t>
            </a:r>
          </a:p>
        </p:txBody>
      </p:sp>
      <p:sp>
        <p:nvSpPr>
          <p:cNvPr id="3" name="Title 2">
            <a:extLst>
              <a:ext uri="{FF2B5EF4-FFF2-40B4-BE49-F238E27FC236}">
                <a16:creationId xmlns:a16="http://schemas.microsoft.com/office/drawing/2014/main" id="{FB07410E-B511-442B-A994-A82F52A13BD2}"/>
              </a:ext>
            </a:extLst>
          </p:cNvPr>
          <p:cNvSpPr>
            <a:spLocks noGrp="1"/>
          </p:cNvSpPr>
          <p:nvPr>
            <p:ph type="title"/>
          </p:nvPr>
        </p:nvSpPr>
        <p:spPr/>
        <p:txBody>
          <a:bodyPr/>
          <a:lstStyle/>
          <a:p>
            <a:r>
              <a:rPr lang="en-US" dirty="0"/>
              <a:t>References</a:t>
            </a:r>
          </a:p>
        </p:txBody>
      </p:sp>
    </p:spTree>
    <p:extLst>
      <p:ext uri="{BB962C8B-B14F-4D97-AF65-F5344CB8AC3E}">
        <p14:creationId xmlns:p14="http://schemas.microsoft.com/office/powerpoint/2010/main" val="4157061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 name="Content Placeholder 4">
            <a:extLst>
              <a:ext uri="{FF2B5EF4-FFF2-40B4-BE49-F238E27FC236}">
                <a16:creationId xmlns:a16="http://schemas.microsoft.com/office/drawing/2014/main" id="{10DB6B14-7896-4579-9CCA-5AD94D8FF0A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32422" y="1113316"/>
            <a:ext cx="7659578" cy="5744684"/>
          </a:xfrm>
          <a:prstGeom prst="rect">
            <a:avLst/>
          </a:prstGeom>
        </p:spPr>
      </p:pic>
      <p:sp>
        <p:nvSpPr>
          <p:cNvPr id="3" name="Title 2">
            <a:extLst>
              <a:ext uri="{FF2B5EF4-FFF2-40B4-BE49-F238E27FC236}">
                <a16:creationId xmlns:a16="http://schemas.microsoft.com/office/drawing/2014/main" id="{EFA27E2B-025C-4CA8-A9FA-050DA0521866}"/>
              </a:ext>
            </a:extLst>
          </p:cNvPr>
          <p:cNvSpPr>
            <a:spLocks noGrp="1"/>
          </p:cNvSpPr>
          <p:nvPr>
            <p:ph type="title"/>
          </p:nvPr>
        </p:nvSpPr>
        <p:spPr/>
        <p:txBody>
          <a:bodyPr/>
          <a:lstStyle/>
          <a:p>
            <a:r>
              <a:rPr lang="en-US" sz="2800" dirty="0"/>
              <a:t>Dose-Response Curves: QSF18 Slightly+ &amp; Moderately+ Annoyed</a:t>
            </a:r>
          </a:p>
        </p:txBody>
      </p:sp>
      <p:sp>
        <p:nvSpPr>
          <p:cNvPr id="6" name="TextBox 5">
            <a:extLst>
              <a:ext uri="{FF2B5EF4-FFF2-40B4-BE49-F238E27FC236}">
                <a16:creationId xmlns:a16="http://schemas.microsoft.com/office/drawing/2014/main" id="{5525D54D-0891-427D-9710-A31FD19409B2}"/>
              </a:ext>
            </a:extLst>
          </p:cNvPr>
          <p:cNvSpPr txBox="1"/>
          <p:nvPr/>
        </p:nvSpPr>
        <p:spPr>
          <a:xfrm>
            <a:off x="5229676" y="1221189"/>
            <a:ext cx="2317173" cy="923330"/>
          </a:xfrm>
          <a:prstGeom prst="rect">
            <a:avLst/>
          </a:prstGeom>
          <a:noFill/>
        </p:spPr>
        <p:txBody>
          <a:bodyPr wrap="none" rtlCol="0">
            <a:spAutoFit/>
          </a:bodyPr>
          <a:lstStyle/>
          <a:p>
            <a:r>
              <a:rPr lang="en-US" b="1" dirty="0"/>
              <a:t>QSF18</a:t>
            </a:r>
          </a:p>
          <a:p>
            <a:r>
              <a:rPr lang="en-US" b="1" dirty="0"/>
              <a:t>Single Event</a:t>
            </a:r>
            <a:br>
              <a:rPr lang="en-US" b="1" dirty="0"/>
            </a:br>
            <a:r>
              <a:rPr lang="en-US" b="1" dirty="0"/>
              <a:t>Moderately+ Annoyed</a:t>
            </a:r>
          </a:p>
        </p:txBody>
      </p:sp>
      <p:sp>
        <p:nvSpPr>
          <p:cNvPr id="7" name="TextBox 6">
            <a:extLst>
              <a:ext uri="{FF2B5EF4-FFF2-40B4-BE49-F238E27FC236}">
                <a16:creationId xmlns:a16="http://schemas.microsoft.com/office/drawing/2014/main" id="{A5790570-002E-420E-A4AF-39051647FD10}"/>
              </a:ext>
            </a:extLst>
          </p:cNvPr>
          <p:cNvSpPr txBox="1"/>
          <p:nvPr/>
        </p:nvSpPr>
        <p:spPr>
          <a:xfrm>
            <a:off x="5229676" y="3912393"/>
            <a:ext cx="1903470" cy="923330"/>
          </a:xfrm>
          <a:prstGeom prst="rect">
            <a:avLst/>
          </a:prstGeom>
          <a:noFill/>
        </p:spPr>
        <p:txBody>
          <a:bodyPr wrap="none" rtlCol="0">
            <a:spAutoFit/>
          </a:bodyPr>
          <a:lstStyle/>
          <a:p>
            <a:r>
              <a:rPr lang="en-US" b="1" dirty="0"/>
              <a:t>QSF18</a:t>
            </a:r>
          </a:p>
          <a:p>
            <a:r>
              <a:rPr lang="en-US" b="1" dirty="0"/>
              <a:t>Single Event</a:t>
            </a:r>
            <a:br>
              <a:rPr lang="en-US" b="1" dirty="0"/>
            </a:br>
            <a:r>
              <a:rPr lang="en-US" b="1" dirty="0"/>
              <a:t>Slightly+ Annoyed</a:t>
            </a:r>
          </a:p>
        </p:txBody>
      </p:sp>
      <p:sp>
        <p:nvSpPr>
          <p:cNvPr id="9" name="TextBox 8">
            <a:extLst>
              <a:ext uri="{FF2B5EF4-FFF2-40B4-BE49-F238E27FC236}">
                <a16:creationId xmlns:a16="http://schemas.microsoft.com/office/drawing/2014/main" id="{F949FDCD-75BD-4EFF-906B-5E4136650521}"/>
              </a:ext>
            </a:extLst>
          </p:cNvPr>
          <p:cNvSpPr txBox="1"/>
          <p:nvPr/>
        </p:nvSpPr>
        <p:spPr>
          <a:xfrm>
            <a:off x="8488610" y="1221188"/>
            <a:ext cx="2317173" cy="923330"/>
          </a:xfrm>
          <a:prstGeom prst="rect">
            <a:avLst/>
          </a:prstGeom>
          <a:noFill/>
        </p:spPr>
        <p:txBody>
          <a:bodyPr wrap="none" rtlCol="0">
            <a:spAutoFit/>
          </a:bodyPr>
          <a:lstStyle/>
          <a:p>
            <a:r>
              <a:rPr lang="en-US" b="1" dirty="0"/>
              <a:t>QSF18</a:t>
            </a:r>
          </a:p>
          <a:p>
            <a:r>
              <a:rPr lang="en-US" b="1" dirty="0"/>
              <a:t>Cumulative Event</a:t>
            </a:r>
            <a:br>
              <a:rPr lang="en-US" b="1" dirty="0"/>
            </a:br>
            <a:r>
              <a:rPr lang="en-US" b="1" dirty="0"/>
              <a:t>Moderately+ Annoyed</a:t>
            </a:r>
          </a:p>
        </p:txBody>
      </p:sp>
      <p:sp>
        <p:nvSpPr>
          <p:cNvPr id="11" name="Content Placeholder 10">
            <a:extLst>
              <a:ext uri="{FF2B5EF4-FFF2-40B4-BE49-F238E27FC236}">
                <a16:creationId xmlns:a16="http://schemas.microsoft.com/office/drawing/2014/main" id="{37336BBE-5A1D-4DF0-89E7-935804CDFB39}"/>
              </a:ext>
            </a:extLst>
          </p:cNvPr>
          <p:cNvSpPr>
            <a:spLocks noGrp="1"/>
          </p:cNvSpPr>
          <p:nvPr>
            <p:ph idx="1"/>
          </p:nvPr>
        </p:nvSpPr>
        <p:spPr>
          <a:xfrm>
            <a:off x="101600" y="1221189"/>
            <a:ext cx="4430822" cy="5380856"/>
          </a:xfrm>
        </p:spPr>
        <p:txBody>
          <a:bodyPr/>
          <a:lstStyle/>
          <a:p>
            <a:endParaRPr lang="en-US" dirty="0"/>
          </a:p>
        </p:txBody>
      </p:sp>
      <p:pic>
        <p:nvPicPr>
          <p:cNvPr id="13" name="Picture 12">
            <a:extLst>
              <a:ext uri="{FF2B5EF4-FFF2-40B4-BE49-F238E27FC236}">
                <a16:creationId xmlns:a16="http://schemas.microsoft.com/office/drawing/2014/main" id="{C19E1B05-D5D1-4ABD-8B0E-E84D25D9682C}"/>
              </a:ext>
            </a:extLst>
          </p:cNvPr>
          <p:cNvPicPr>
            <a:picLocks noChangeAspect="1"/>
          </p:cNvPicPr>
          <p:nvPr/>
        </p:nvPicPr>
        <p:blipFill>
          <a:blip r:embed="rId4"/>
          <a:stretch>
            <a:fillRect/>
          </a:stretch>
        </p:blipFill>
        <p:spPr>
          <a:xfrm>
            <a:off x="11799094" y="6653211"/>
            <a:ext cx="251221" cy="167481"/>
          </a:xfrm>
          <a:prstGeom prst="rect">
            <a:avLst/>
          </a:prstGeom>
        </p:spPr>
      </p:pic>
      <p:sp>
        <p:nvSpPr>
          <p:cNvPr id="15" name="TextBox 14">
            <a:extLst>
              <a:ext uri="{FF2B5EF4-FFF2-40B4-BE49-F238E27FC236}">
                <a16:creationId xmlns:a16="http://schemas.microsoft.com/office/drawing/2014/main" id="{DE85BD06-C527-4325-A921-74C01CDA7E71}"/>
              </a:ext>
            </a:extLst>
          </p:cNvPr>
          <p:cNvSpPr txBox="1"/>
          <p:nvPr/>
        </p:nvSpPr>
        <p:spPr>
          <a:xfrm>
            <a:off x="8488610" y="3912393"/>
            <a:ext cx="1903470" cy="923330"/>
          </a:xfrm>
          <a:prstGeom prst="rect">
            <a:avLst/>
          </a:prstGeom>
          <a:noFill/>
        </p:spPr>
        <p:txBody>
          <a:bodyPr wrap="none" rtlCol="0">
            <a:spAutoFit/>
          </a:bodyPr>
          <a:lstStyle/>
          <a:p>
            <a:r>
              <a:rPr lang="en-US" b="1" dirty="0"/>
              <a:t>QSF18</a:t>
            </a:r>
          </a:p>
          <a:p>
            <a:r>
              <a:rPr lang="en-US" b="1" dirty="0"/>
              <a:t>Cumulative Event</a:t>
            </a:r>
            <a:br>
              <a:rPr lang="en-US" b="1" dirty="0"/>
            </a:br>
            <a:r>
              <a:rPr lang="en-US" b="1" dirty="0"/>
              <a:t>Slightly+ Annoyed</a:t>
            </a:r>
          </a:p>
        </p:txBody>
      </p:sp>
    </p:spTree>
    <p:extLst>
      <p:ext uri="{BB962C8B-B14F-4D97-AF65-F5344CB8AC3E}">
        <p14:creationId xmlns:p14="http://schemas.microsoft.com/office/powerpoint/2010/main" val="1912933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FABEF5-5697-4902-8A24-64AD8D9C8652}"/>
              </a:ext>
            </a:extLst>
          </p:cNvPr>
          <p:cNvSpPr>
            <a:spLocks noGrp="1"/>
          </p:cNvSpPr>
          <p:nvPr>
            <p:ph idx="1"/>
          </p:nvPr>
        </p:nvSpPr>
        <p:spPr>
          <a:xfrm>
            <a:off x="101600" y="1221189"/>
            <a:ext cx="4561392" cy="5380856"/>
          </a:xfrm>
        </p:spPr>
        <p:txBody>
          <a:bodyPr/>
          <a:lstStyle/>
          <a:p>
            <a:r>
              <a:rPr lang="en-US" dirty="0"/>
              <a:t>Single Event:</a:t>
            </a:r>
          </a:p>
          <a:p>
            <a:pPr lvl="1"/>
            <a:r>
              <a:rPr lang="en-US" dirty="0"/>
              <a:t>Participants: 49</a:t>
            </a:r>
            <a:r>
              <a:rPr lang="en-US" b="1" dirty="0"/>
              <a:t> (18 HA)</a:t>
            </a:r>
          </a:p>
          <a:p>
            <a:pPr lvl="1"/>
            <a:r>
              <a:rPr lang="en-US" dirty="0"/>
              <a:t>Observations: 1,981 </a:t>
            </a:r>
            <a:r>
              <a:rPr lang="en-US" b="1" dirty="0"/>
              <a:t>(133 HA)</a:t>
            </a:r>
          </a:p>
          <a:p>
            <a:pPr lvl="1"/>
            <a:r>
              <a:rPr lang="en-US" dirty="0"/>
              <a:t>Average Response Rate: 36.8%</a:t>
            </a:r>
          </a:p>
          <a:p>
            <a:pPr lvl="1"/>
            <a:r>
              <a:rPr lang="en-US" dirty="0"/>
              <a:t>Dose Range: 63–106 PL dB</a:t>
            </a:r>
          </a:p>
          <a:p>
            <a:pPr lvl="1"/>
            <a:endParaRPr lang="en-US" dirty="0"/>
          </a:p>
          <a:p>
            <a:endParaRPr lang="en-US" dirty="0"/>
          </a:p>
          <a:p>
            <a:r>
              <a:rPr lang="en-US" dirty="0"/>
              <a:t>Cumulative Event:</a:t>
            </a:r>
          </a:p>
          <a:p>
            <a:pPr lvl="1"/>
            <a:r>
              <a:rPr lang="en-US" dirty="0"/>
              <a:t>Participants: 52</a:t>
            </a:r>
            <a:r>
              <a:rPr lang="en-US" b="1" dirty="0"/>
              <a:t> (29 HA)</a:t>
            </a:r>
          </a:p>
          <a:p>
            <a:pPr lvl="1"/>
            <a:r>
              <a:rPr lang="en-US" dirty="0"/>
              <a:t>Observations: 422 </a:t>
            </a:r>
            <a:r>
              <a:rPr lang="en-US" b="1" dirty="0"/>
              <a:t>(32 HA)</a:t>
            </a:r>
          </a:p>
          <a:p>
            <a:pPr lvl="1"/>
            <a:r>
              <a:rPr lang="en-US" dirty="0"/>
              <a:t>Average Response Rate: 86.1%</a:t>
            </a:r>
          </a:p>
          <a:p>
            <a:pPr lvl="1"/>
            <a:r>
              <a:rPr lang="en-US" dirty="0"/>
              <a:t>Dose Range: 28.0–65.6 PLDNL dB</a:t>
            </a:r>
          </a:p>
          <a:p>
            <a:pPr lvl="2"/>
            <a:endParaRPr lang="en-US" dirty="0"/>
          </a:p>
          <a:p>
            <a:endParaRPr lang="en-US" dirty="0"/>
          </a:p>
          <a:p>
            <a:pPr lvl="1"/>
            <a:endParaRPr lang="en-US" dirty="0"/>
          </a:p>
          <a:p>
            <a:endParaRPr lang="en-US" dirty="0"/>
          </a:p>
        </p:txBody>
      </p:sp>
      <p:sp>
        <p:nvSpPr>
          <p:cNvPr id="3" name="Title 2">
            <a:extLst>
              <a:ext uri="{FF2B5EF4-FFF2-40B4-BE49-F238E27FC236}">
                <a16:creationId xmlns:a16="http://schemas.microsoft.com/office/drawing/2014/main" id="{CA08BD2B-C149-41C4-9178-B3D9D2335098}"/>
              </a:ext>
            </a:extLst>
          </p:cNvPr>
          <p:cNvSpPr>
            <a:spLocks noGrp="1"/>
          </p:cNvSpPr>
          <p:nvPr>
            <p:ph type="title"/>
          </p:nvPr>
        </p:nvSpPr>
        <p:spPr/>
        <p:txBody>
          <a:bodyPr/>
          <a:lstStyle/>
          <a:p>
            <a:r>
              <a:rPr lang="en-US" dirty="0"/>
              <a:t>Data Summary: WSPR</a:t>
            </a:r>
            <a:endParaRPr lang="en-US" dirty="0">
              <a:solidFill>
                <a:srgbClr val="FF0000"/>
              </a:solidFill>
            </a:endParaRPr>
          </a:p>
        </p:txBody>
      </p:sp>
      <p:pic>
        <p:nvPicPr>
          <p:cNvPr id="12" name="Graphic 11">
            <a:extLst>
              <a:ext uri="{FF2B5EF4-FFF2-40B4-BE49-F238E27FC236}">
                <a16:creationId xmlns:a16="http://schemas.microsoft.com/office/drawing/2014/main" id="{5C7CD052-6840-4926-8566-4DA21FD4685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62992" y="1452021"/>
            <a:ext cx="7024997" cy="5268748"/>
          </a:xfrm>
          <a:prstGeom prst="rect">
            <a:avLst/>
          </a:prstGeom>
        </p:spPr>
      </p:pic>
      <p:sp>
        <p:nvSpPr>
          <p:cNvPr id="10" name="TextBox 9">
            <a:extLst>
              <a:ext uri="{FF2B5EF4-FFF2-40B4-BE49-F238E27FC236}">
                <a16:creationId xmlns:a16="http://schemas.microsoft.com/office/drawing/2014/main" id="{7897CA90-6648-42A4-8F6E-A475C6F3BD79}"/>
              </a:ext>
            </a:extLst>
          </p:cNvPr>
          <p:cNvSpPr txBox="1"/>
          <p:nvPr/>
        </p:nvSpPr>
        <p:spPr>
          <a:xfrm flipH="1">
            <a:off x="6404025" y="1105773"/>
            <a:ext cx="887845" cy="461665"/>
          </a:xfrm>
          <a:prstGeom prst="rect">
            <a:avLst/>
          </a:prstGeom>
          <a:noFill/>
        </p:spPr>
        <p:txBody>
          <a:bodyPr wrap="square" rtlCol="0">
            <a:spAutoFit/>
          </a:bodyPr>
          <a:lstStyle/>
          <a:p>
            <a:r>
              <a:rPr lang="en-US" sz="2400" b="1" dirty="0"/>
              <a:t>Dose</a:t>
            </a:r>
          </a:p>
        </p:txBody>
      </p:sp>
      <p:sp>
        <p:nvSpPr>
          <p:cNvPr id="11" name="TextBox 10">
            <a:extLst>
              <a:ext uri="{FF2B5EF4-FFF2-40B4-BE49-F238E27FC236}">
                <a16:creationId xmlns:a16="http://schemas.microsoft.com/office/drawing/2014/main" id="{50283DE7-4229-42BD-B12C-E2A6D6748840}"/>
              </a:ext>
            </a:extLst>
          </p:cNvPr>
          <p:cNvSpPr txBox="1"/>
          <p:nvPr/>
        </p:nvSpPr>
        <p:spPr>
          <a:xfrm flipH="1">
            <a:off x="9572566" y="1118997"/>
            <a:ext cx="1628833" cy="461665"/>
          </a:xfrm>
          <a:prstGeom prst="rect">
            <a:avLst/>
          </a:prstGeom>
          <a:noFill/>
        </p:spPr>
        <p:txBody>
          <a:bodyPr wrap="square" rtlCol="0">
            <a:spAutoFit/>
          </a:bodyPr>
          <a:lstStyle/>
          <a:p>
            <a:r>
              <a:rPr lang="en-US" sz="2400" b="1" dirty="0"/>
              <a:t>Response</a:t>
            </a:r>
          </a:p>
        </p:txBody>
      </p:sp>
      <p:sp>
        <p:nvSpPr>
          <p:cNvPr id="8" name="Rectangle 7">
            <a:extLst>
              <a:ext uri="{FF2B5EF4-FFF2-40B4-BE49-F238E27FC236}">
                <a16:creationId xmlns:a16="http://schemas.microsoft.com/office/drawing/2014/main" id="{E25413CE-3D64-40D4-9F9B-C6C93F873820}"/>
              </a:ext>
            </a:extLst>
          </p:cNvPr>
          <p:cNvSpPr/>
          <p:nvPr/>
        </p:nvSpPr>
        <p:spPr>
          <a:xfrm>
            <a:off x="10815638" y="2690814"/>
            <a:ext cx="819555" cy="8569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E79C079-59A3-414F-AE3D-690CB5681075}"/>
              </a:ext>
            </a:extLst>
          </p:cNvPr>
          <p:cNvSpPr/>
          <p:nvPr/>
        </p:nvSpPr>
        <p:spPr>
          <a:xfrm>
            <a:off x="10815638" y="5272089"/>
            <a:ext cx="819555" cy="8569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85E8F37-9944-4261-BE90-BF000EA02041}"/>
              </a:ext>
            </a:extLst>
          </p:cNvPr>
          <p:cNvSpPr txBox="1"/>
          <p:nvPr/>
        </p:nvSpPr>
        <p:spPr>
          <a:xfrm flipH="1">
            <a:off x="10948372" y="2693524"/>
            <a:ext cx="686821" cy="461665"/>
          </a:xfrm>
          <a:prstGeom prst="rect">
            <a:avLst/>
          </a:prstGeom>
          <a:noFill/>
        </p:spPr>
        <p:txBody>
          <a:bodyPr wrap="square" rtlCol="0">
            <a:spAutoFit/>
          </a:bodyPr>
          <a:lstStyle/>
          <a:p>
            <a:r>
              <a:rPr lang="en-US" sz="2400" b="1" dirty="0"/>
              <a:t>HA</a:t>
            </a:r>
          </a:p>
        </p:txBody>
      </p:sp>
      <p:sp>
        <p:nvSpPr>
          <p:cNvPr id="17" name="TextBox 16">
            <a:extLst>
              <a:ext uri="{FF2B5EF4-FFF2-40B4-BE49-F238E27FC236}">
                <a16:creationId xmlns:a16="http://schemas.microsoft.com/office/drawing/2014/main" id="{EFCF5962-C270-474B-A501-9C126279E544}"/>
              </a:ext>
            </a:extLst>
          </p:cNvPr>
          <p:cNvSpPr txBox="1"/>
          <p:nvPr/>
        </p:nvSpPr>
        <p:spPr>
          <a:xfrm flipH="1">
            <a:off x="10948372" y="5277338"/>
            <a:ext cx="686821" cy="461665"/>
          </a:xfrm>
          <a:prstGeom prst="rect">
            <a:avLst/>
          </a:prstGeom>
          <a:noFill/>
        </p:spPr>
        <p:txBody>
          <a:bodyPr wrap="square" rtlCol="0">
            <a:spAutoFit/>
          </a:bodyPr>
          <a:lstStyle/>
          <a:p>
            <a:r>
              <a:rPr lang="en-US" sz="2400" b="1" dirty="0"/>
              <a:t>HA</a:t>
            </a:r>
          </a:p>
        </p:txBody>
      </p:sp>
    </p:spTree>
    <p:extLst>
      <p:ext uri="{BB962C8B-B14F-4D97-AF65-F5344CB8AC3E}">
        <p14:creationId xmlns:p14="http://schemas.microsoft.com/office/powerpoint/2010/main" val="1373538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FABEF5-5697-4902-8A24-64AD8D9C8652}"/>
              </a:ext>
            </a:extLst>
          </p:cNvPr>
          <p:cNvSpPr>
            <a:spLocks noGrp="1"/>
          </p:cNvSpPr>
          <p:nvPr>
            <p:ph idx="1"/>
          </p:nvPr>
        </p:nvSpPr>
        <p:spPr>
          <a:xfrm>
            <a:off x="101600" y="1221189"/>
            <a:ext cx="4561391" cy="5380856"/>
          </a:xfrm>
        </p:spPr>
        <p:txBody>
          <a:bodyPr/>
          <a:lstStyle/>
          <a:p>
            <a:r>
              <a:rPr lang="en-US" dirty="0"/>
              <a:t>Single Event:</a:t>
            </a:r>
          </a:p>
          <a:p>
            <a:pPr lvl="1"/>
            <a:r>
              <a:rPr lang="en-US" dirty="0"/>
              <a:t>Participants: 371 (23 HA)</a:t>
            </a:r>
          </a:p>
          <a:p>
            <a:pPr lvl="1"/>
            <a:r>
              <a:rPr lang="en-US" dirty="0"/>
              <a:t>Observations: 4,998 (47 HA)</a:t>
            </a:r>
          </a:p>
          <a:p>
            <a:pPr lvl="1"/>
            <a:r>
              <a:rPr lang="en-US" dirty="0"/>
              <a:t>Average Response Rate: 25.9%</a:t>
            </a:r>
          </a:p>
          <a:p>
            <a:pPr lvl="1"/>
            <a:r>
              <a:rPr lang="en-US" dirty="0"/>
              <a:t>Dose Range: 56–90 PL dB</a:t>
            </a:r>
          </a:p>
          <a:p>
            <a:pPr lvl="1"/>
            <a:endParaRPr lang="en-US" dirty="0"/>
          </a:p>
          <a:p>
            <a:endParaRPr lang="en-US" dirty="0"/>
          </a:p>
          <a:p>
            <a:r>
              <a:rPr lang="en-US" dirty="0"/>
              <a:t>Cumulative Event:</a:t>
            </a:r>
          </a:p>
          <a:p>
            <a:pPr lvl="1"/>
            <a:r>
              <a:rPr lang="en-US" dirty="0"/>
              <a:t>Participants: 386 (12 HA)</a:t>
            </a:r>
          </a:p>
          <a:p>
            <a:pPr lvl="1"/>
            <a:r>
              <a:rPr lang="en-US" dirty="0"/>
              <a:t>Observations: 1,952 (15 HA)</a:t>
            </a:r>
          </a:p>
          <a:p>
            <a:pPr lvl="1"/>
            <a:r>
              <a:rPr lang="en-US" dirty="0"/>
              <a:t>Average Response Rate: 56.2%</a:t>
            </a:r>
          </a:p>
          <a:p>
            <a:pPr lvl="1"/>
            <a:r>
              <a:rPr lang="en-US" dirty="0"/>
              <a:t>Dose Range: 7.3–42.1 PLDNL dB</a:t>
            </a:r>
          </a:p>
          <a:p>
            <a:endParaRPr lang="en-US" dirty="0"/>
          </a:p>
          <a:p>
            <a:pPr lvl="1"/>
            <a:endParaRPr lang="en-US" dirty="0"/>
          </a:p>
          <a:p>
            <a:endParaRPr lang="en-US" dirty="0"/>
          </a:p>
        </p:txBody>
      </p:sp>
      <p:sp>
        <p:nvSpPr>
          <p:cNvPr id="3" name="Title 2">
            <a:extLst>
              <a:ext uri="{FF2B5EF4-FFF2-40B4-BE49-F238E27FC236}">
                <a16:creationId xmlns:a16="http://schemas.microsoft.com/office/drawing/2014/main" id="{CA08BD2B-C149-41C4-9178-B3D9D2335098}"/>
              </a:ext>
            </a:extLst>
          </p:cNvPr>
          <p:cNvSpPr>
            <a:spLocks noGrp="1"/>
          </p:cNvSpPr>
          <p:nvPr>
            <p:ph type="title"/>
          </p:nvPr>
        </p:nvSpPr>
        <p:spPr/>
        <p:txBody>
          <a:bodyPr/>
          <a:lstStyle/>
          <a:p>
            <a:r>
              <a:rPr lang="en-US" dirty="0"/>
              <a:t>Data Summary: QSF18</a:t>
            </a:r>
          </a:p>
        </p:txBody>
      </p:sp>
      <p:sp>
        <p:nvSpPr>
          <p:cNvPr id="5" name="Content Placeholder 1">
            <a:extLst>
              <a:ext uri="{FF2B5EF4-FFF2-40B4-BE49-F238E27FC236}">
                <a16:creationId xmlns:a16="http://schemas.microsoft.com/office/drawing/2014/main" id="{64DD6505-E416-48AF-9DED-7CF68960071C}"/>
              </a:ext>
            </a:extLst>
          </p:cNvPr>
          <p:cNvSpPr txBox="1">
            <a:spLocks/>
          </p:cNvSpPr>
          <p:nvPr/>
        </p:nvSpPr>
        <p:spPr>
          <a:xfrm>
            <a:off x="6096000" y="1221189"/>
            <a:ext cx="6146800" cy="5533256"/>
          </a:xfrm>
          <a:prstGeom prst="rect">
            <a:avLst/>
          </a:prstGeom>
        </p:spPr>
        <p:txBody>
          <a:bodyPr/>
          <a:lstStyle>
            <a:lvl1pPr marL="342891" indent="-342891"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18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sz="1600"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pic>
        <p:nvPicPr>
          <p:cNvPr id="12" name="Graphic 11">
            <a:extLst>
              <a:ext uri="{FF2B5EF4-FFF2-40B4-BE49-F238E27FC236}">
                <a16:creationId xmlns:a16="http://schemas.microsoft.com/office/drawing/2014/main" id="{3EBA9865-B59C-434C-8A4D-86B29E0826F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62993" y="1447942"/>
            <a:ext cx="7024996" cy="5268748"/>
          </a:xfrm>
          <a:prstGeom prst="rect">
            <a:avLst/>
          </a:prstGeom>
        </p:spPr>
      </p:pic>
      <p:sp>
        <p:nvSpPr>
          <p:cNvPr id="13" name="TextBox 12">
            <a:extLst>
              <a:ext uri="{FF2B5EF4-FFF2-40B4-BE49-F238E27FC236}">
                <a16:creationId xmlns:a16="http://schemas.microsoft.com/office/drawing/2014/main" id="{AA029AA3-D6B9-4EEE-A789-F4D3307ED55A}"/>
              </a:ext>
            </a:extLst>
          </p:cNvPr>
          <p:cNvSpPr txBox="1"/>
          <p:nvPr/>
        </p:nvSpPr>
        <p:spPr>
          <a:xfrm flipH="1">
            <a:off x="6404025" y="1105773"/>
            <a:ext cx="887845" cy="461665"/>
          </a:xfrm>
          <a:prstGeom prst="rect">
            <a:avLst/>
          </a:prstGeom>
          <a:noFill/>
        </p:spPr>
        <p:txBody>
          <a:bodyPr wrap="square" rtlCol="0">
            <a:spAutoFit/>
          </a:bodyPr>
          <a:lstStyle/>
          <a:p>
            <a:r>
              <a:rPr lang="en-US" sz="2400" b="1" dirty="0"/>
              <a:t>Dose</a:t>
            </a:r>
          </a:p>
        </p:txBody>
      </p:sp>
      <p:sp>
        <p:nvSpPr>
          <p:cNvPr id="14" name="TextBox 13">
            <a:extLst>
              <a:ext uri="{FF2B5EF4-FFF2-40B4-BE49-F238E27FC236}">
                <a16:creationId xmlns:a16="http://schemas.microsoft.com/office/drawing/2014/main" id="{0252F8C9-F2CC-44F3-9FA0-A1FD7A950B48}"/>
              </a:ext>
            </a:extLst>
          </p:cNvPr>
          <p:cNvSpPr txBox="1"/>
          <p:nvPr/>
        </p:nvSpPr>
        <p:spPr>
          <a:xfrm flipH="1">
            <a:off x="9572566" y="1118997"/>
            <a:ext cx="1628833" cy="461665"/>
          </a:xfrm>
          <a:prstGeom prst="rect">
            <a:avLst/>
          </a:prstGeom>
          <a:noFill/>
        </p:spPr>
        <p:txBody>
          <a:bodyPr wrap="square" rtlCol="0">
            <a:spAutoFit/>
          </a:bodyPr>
          <a:lstStyle/>
          <a:p>
            <a:r>
              <a:rPr lang="en-US" sz="2400" b="1" dirty="0"/>
              <a:t>Response</a:t>
            </a:r>
          </a:p>
        </p:txBody>
      </p:sp>
      <p:sp>
        <p:nvSpPr>
          <p:cNvPr id="15" name="Rectangle 14">
            <a:extLst>
              <a:ext uri="{FF2B5EF4-FFF2-40B4-BE49-F238E27FC236}">
                <a16:creationId xmlns:a16="http://schemas.microsoft.com/office/drawing/2014/main" id="{2A837883-6C61-4016-899A-726ED44573F7}"/>
              </a:ext>
            </a:extLst>
          </p:cNvPr>
          <p:cNvSpPr/>
          <p:nvPr/>
        </p:nvSpPr>
        <p:spPr>
          <a:xfrm>
            <a:off x="10458451" y="2690814"/>
            <a:ext cx="1062989" cy="8569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E56AA39-146D-448B-882E-07A1626C3066}"/>
              </a:ext>
            </a:extLst>
          </p:cNvPr>
          <p:cNvSpPr/>
          <p:nvPr/>
        </p:nvSpPr>
        <p:spPr>
          <a:xfrm>
            <a:off x="10458451" y="5270247"/>
            <a:ext cx="1062989" cy="8569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869BBC6-2D35-453D-9C13-F75EDDACBBD0}"/>
              </a:ext>
            </a:extLst>
          </p:cNvPr>
          <p:cNvSpPr txBox="1"/>
          <p:nvPr/>
        </p:nvSpPr>
        <p:spPr>
          <a:xfrm flipH="1">
            <a:off x="10716869" y="2744711"/>
            <a:ext cx="887845" cy="461665"/>
          </a:xfrm>
          <a:prstGeom prst="rect">
            <a:avLst/>
          </a:prstGeom>
          <a:noFill/>
        </p:spPr>
        <p:txBody>
          <a:bodyPr wrap="square" rtlCol="0">
            <a:spAutoFit/>
          </a:bodyPr>
          <a:lstStyle/>
          <a:p>
            <a:r>
              <a:rPr lang="en-US" sz="2400" b="1" dirty="0"/>
              <a:t>HA</a:t>
            </a:r>
          </a:p>
        </p:txBody>
      </p:sp>
      <p:sp>
        <p:nvSpPr>
          <p:cNvPr id="18" name="TextBox 17">
            <a:extLst>
              <a:ext uri="{FF2B5EF4-FFF2-40B4-BE49-F238E27FC236}">
                <a16:creationId xmlns:a16="http://schemas.microsoft.com/office/drawing/2014/main" id="{231FFCA6-1E41-4200-9F0E-C946F4DDEA33}"/>
              </a:ext>
            </a:extLst>
          </p:cNvPr>
          <p:cNvSpPr txBox="1"/>
          <p:nvPr/>
        </p:nvSpPr>
        <p:spPr>
          <a:xfrm flipH="1">
            <a:off x="10716868" y="5277338"/>
            <a:ext cx="887845" cy="461665"/>
          </a:xfrm>
          <a:prstGeom prst="rect">
            <a:avLst/>
          </a:prstGeom>
          <a:noFill/>
        </p:spPr>
        <p:txBody>
          <a:bodyPr wrap="square" rtlCol="0">
            <a:spAutoFit/>
          </a:bodyPr>
          <a:lstStyle/>
          <a:p>
            <a:r>
              <a:rPr lang="en-US" sz="2400" b="1" dirty="0"/>
              <a:t>HA</a:t>
            </a:r>
          </a:p>
        </p:txBody>
      </p:sp>
    </p:spTree>
    <p:extLst>
      <p:ext uri="{BB962C8B-B14F-4D97-AF65-F5344CB8AC3E}">
        <p14:creationId xmlns:p14="http://schemas.microsoft.com/office/powerpoint/2010/main" val="2728045748"/>
      </p:ext>
    </p:extLst>
  </p:cSld>
  <p:clrMapOvr>
    <a:masterClrMapping/>
  </p:clrMapOvr>
</p:sld>
</file>

<file path=ppt/theme/theme1.xml><?xml version="1.0" encoding="utf-8"?>
<a:theme xmlns:a="http://schemas.openxmlformats.org/drawingml/2006/main" name="ED PPT Template 7 12 11">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ST_template_slides_Oct2020" id="{9DF4B70F-EDDA-4CA5-AD67-721F0EFECC2C}" vid="{12BDD5A8-4C03-4C86-A1F6-E85D849ACAF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0" ma:contentTypeDescription="Create a new document." ma:contentTypeScope="" ma:versionID="ebccd096783b9e8b7fa5c5a959f9b7b0">
  <xsd:schema xmlns:xsd="http://www.w3.org/2001/XMLSchema" xmlns:xs="http://www.w3.org/2001/XMLSchema" xmlns:p="http://schemas.microsoft.com/office/2006/metadata/properties" xmlns:ns3="3cb15ddf-dbe9-47ea-851d-c70642058130" xmlns:ns4="4817ca35-7031-43a6-bda2-0d9832ef6347" targetNamespace="http://schemas.microsoft.com/office/2006/metadata/properties" ma:root="true" ma:fieldsID="ad759272aea812bf2e4c4db5930b09ca" ns3:_="" ns4:_="">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4817ca35-7031-43a6-bda2-0d9832ef6347">
      <UserInfo>
        <DisplayName>Loubeau, Alexandra (LARC-D321)</DisplayName>
        <AccountId>6</AccountId>
        <AccountType/>
      </UserInfo>
      <UserInfo>
        <DisplayName>Lonzaga, Joel B. (LARC-D321)</DisplayName>
        <AccountId>17</AccountId>
        <AccountType/>
      </UserInfo>
      <UserInfo>
        <DisplayName>Wilson, Sara R. (LARC-D209)</DisplayName>
        <AccountId>12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B8A06C-67E1-43A4-80FD-C33D114972B3}">
  <ds:schemaRefs>
    <ds:schemaRef ds:uri="3cb15ddf-dbe9-47ea-851d-c70642058130"/>
    <ds:schemaRef ds:uri="4817ca35-7031-43a6-bda2-0d9832ef63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62411CF-4FA1-4F8A-931E-ED3D063E4B06}">
  <ds:schemaRefs>
    <ds:schemaRef ds:uri="http://schemas.microsoft.com/office/infopath/2007/PartnerControls"/>
    <ds:schemaRef ds:uri="http://www.w3.org/XML/1998/namespace"/>
    <ds:schemaRef ds:uri="http://purl.org/dc/dcmitype/"/>
    <ds:schemaRef ds:uri="http://schemas.openxmlformats.org/package/2006/metadata/core-properties"/>
    <ds:schemaRef ds:uri="4817ca35-7031-43a6-bda2-0d9832ef6347"/>
    <ds:schemaRef ds:uri="http://schemas.microsoft.com/office/2006/documentManagement/types"/>
    <ds:schemaRef ds:uri="http://purl.org/dc/terms/"/>
    <ds:schemaRef ds:uri="3cb15ddf-dbe9-47ea-851d-c70642058130"/>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14366423-5891-45E4-A483-7FEAF50AA3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CST_template_slides_Oct2020</Template>
  <TotalTime>14728</TotalTime>
  <Words>1548</Words>
  <Application>Microsoft Office PowerPoint</Application>
  <PresentationFormat>Widescreen</PresentationFormat>
  <Paragraphs>324</Paragraphs>
  <Slides>20</Slides>
  <Notes>2</Notes>
  <HiddenSlides>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Cambria Math</vt:lpstr>
      <vt:lpstr>Courier New</vt:lpstr>
      <vt:lpstr>Wingdings</vt:lpstr>
      <vt:lpstr>ED PPT Template 7 12 11</vt:lpstr>
      <vt:lpstr>Abstract</vt:lpstr>
      <vt:lpstr>Comparing two statistical models for low boom dose-response relationships with correlated responses</vt:lpstr>
      <vt:lpstr>Overview</vt:lpstr>
      <vt:lpstr>From Data to a Curve</vt:lpstr>
      <vt:lpstr>NASA Field Test Data</vt:lpstr>
      <vt:lpstr>Single-Event and Cumulative-Event Dose</vt:lpstr>
      <vt:lpstr>Data Summary: WSPR</vt:lpstr>
      <vt:lpstr>Data Summary: QSF18</vt:lpstr>
      <vt:lpstr>Statistical Model - Similarities</vt:lpstr>
      <vt:lpstr>Statistical Methods</vt:lpstr>
      <vt:lpstr>Conditional Model (Subject Specific)</vt:lpstr>
      <vt:lpstr>Marginal Model (Population Average)</vt:lpstr>
      <vt:lpstr>Conditional vs Marginal Model</vt:lpstr>
      <vt:lpstr>Dose-Response Curves: WSPR Single Event</vt:lpstr>
      <vt:lpstr>Dose-Response Curves: WSPR &amp; QSF18 Single &amp; Cumulative Events</vt:lpstr>
      <vt:lpstr>Conclusions</vt:lpstr>
      <vt:lpstr>References</vt:lpstr>
      <vt:lpstr>Dose-Response Curves: QSF18 Slightly+ &amp; Moderately+ Annoyed</vt:lpstr>
      <vt:lpstr>Data Summary: WSPR</vt:lpstr>
      <vt:lpstr>Data Summary: QSF18</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Comparing two statistical models for low boom dose-response relationships with correlated responses</dc:title>
  <dc:creator>Vaughn, Aaron B. (LARC-D321)</dc:creator>
  <cp:lastModifiedBy>Vaughn, Aaron B. (LARC-D321)</cp:lastModifiedBy>
  <cp:revision>3</cp:revision>
  <dcterms:created xsi:type="dcterms:W3CDTF">2021-09-03T15:38:38Z</dcterms:created>
  <dcterms:modified xsi:type="dcterms:W3CDTF">2021-11-09T19:21:14Z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