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1"/>
  </p:notesMasterIdLst>
  <p:handoutMasterIdLst>
    <p:handoutMasterId r:id="rId22"/>
  </p:handoutMasterIdLst>
  <p:sldIdLst>
    <p:sldId id="269" r:id="rId5"/>
    <p:sldId id="307" r:id="rId6"/>
    <p:sldId id="343" r:id="rId7"/>
    <p:sldId id="342" r:id="rId8"/>
    <p:sldId id="344" r:id="rId9"/>
    <p:sldId id="345" r:id="rId10"/>
    <p:sldId id="355" r:id="rId11"/>
    <p:sldId id="347" r:id="rId12"/>
    <p:sldId id="356" r:id="rId13"/>
    <p:sldId id="346" r:id="rId14"/>
    <p:sldId id="351" r:id="rId15"/>
    <p:sldId id="350" r:id="rId16"/>
    <p:sldId id="353" r:id="rId17"/>
    <p:sldId id="354" r:id="rId18"/>
    <p:sldId id="316" r:id="rId19"/>
    <p:sldId id="31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ebler, William J. (LARC-D321)" initials="DWJ(" lastIdx="1" clrIdx="0">
    <p:extLst>
      <p:ext uri="{19B8F6BF-5375-455C-9EA6-DF929625EA0E}">
        <p15:presenceInfo xmlns:p15="http://schemas.microsoft.com/office/powerpoint/2012/main" userId="S-1-5-21-330711430-3775241029-4075259233-777162" providerId="AD"/>
      </p:ext>
    </p:extLst>
  </p:cmAuthor>
  <p:cmAuthor id="2" name="Cabell, Randolph H. (LARC-D321)" initials="CRH(" lastIdx="1" clrIdx="1">
    <p:extLst>
      <p:ext uri="{19B8F6BF-5375-455C-9EA6-DF929625EA0E}">
        <p15:presenceInfo xmlns:p15="http://schemas.microsoft.com/office/powerpoint/2012/main" userId="S::rcabell@ndc.nasa.gov::513f5e3d-dadf-4425-9809-7016b34a98ed" providerId="AD"/>
      </p:ext>
    </p:extLst>
  </p:cmAuthor>
  <p:cmAuthor id="3" name="Vaughn, Aaron B. (LARC-D321)" initials="VAB(" lastIdx="2" clrIdx="2">
    <p:extLst>
      <p:ext uri="{19B8F6BF-5375-455C-9EA6-DF929625EA0E}">
        <p15:presenceInfo xmlns:p15="http://schemas.microsoft.com/office/powerpoint/2012/main" userId="S::abvaughn@ndc.nasa.gov::7618cfeb-e875-4531-a34d-23c3964a8e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73CC57"/>
    <a:srgbClr val="2EAA81"/>
    <a:srgbClr val="414386"/>
    <a:srgbClr val="2B7F8D"/>
    <a:srgbClr val="6F0000"/>
    <a:srgbClr val="7F7F7F"/>
    <a:srgbClr val="FF7F50"/>
    <a:srgbClr val="0C78C0"/>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F95FD3-2623-439A-800A-DA3111622C50}" v="832" dt="2021-11-17T20:04:55.184"/>
    <p1510:client id="{D3F3DD05-E2F2-40E5-B2AF-2A29473CA850}" v="734" dt="2021-11-17T19:44:44.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814" autoAdjust="0"/>
  </p:normalViewPr>
  <p:slideViewPr>
    <p:cSldViewPr snapToGrid="0">
      <p:cViewPr varScale="1">
        <p:scale>
          <a:sx n="50" d="100"/>
          <a:sy n="50" d="100"/>
        </p:scale>
        <p:origin x="1834" y="4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llard, Kathryn (LARC-D209)" userId="0a4044e3-30c2-4351-bef5-8509bc54618b" providerId="ADAL" clId="{D3F3DD05-E2F2-40E5-B2AF-2A29473CA850}"/>
    <pc:docChg chg="undo custSel delSld modSld sldOrd delSection modSection">
      <pc:chgData name="Ballard, Kathryn (LARC-D209)" userId="0a4044e3-30c2-4351-bef5-8509bc54618b" providerId="ADAL" clId="{D3F3DD05-E2F2-40E5-B2AF-2A29473CA850}" dt="2021-11-18T14:24:52.582" v="1233" actId="20577"/>
      <pc:docMkLst>
        <pc:docMk/>
      </pc:docMkLst>
      <pc:sldChg chg="modSp mod">
        <pc:chgData name="Ballard, Kathryn (LARC-D209)" userId="0a4044e3-30c2-4351-bef5-8509bc54618b" providerId="ADAL" clId="{D3F3DD05-E2F2-40E5-B2AF-2A29473CA850}" dt="2021-11-05T18:06:55.618" v="206" actId="20577"/>
        <pc:sldMkLst>
          <pc:docMk/>
          <pc:sldMk cId="2627909013" sldId="269"/>
        </pc:sldMkLst>
        <pc:spChg chg="mod">
          <ac:chgData name="Ballard, Kathryn (LARC-D209)" userId="0a4044e3-30c2-4351-bef5-8509bc54618b" providerId="ADAL" clId="{D3F3DD05-E2F2-40E5-B2AF-2A29473CA850}" dt="2021-11-05T18:06:55.618" v="206" actId="20577"/>
          <ac:spMkLst>
            <pc:docMk/>
            <pc:sldMk cId="2627909013" sldId="269"/>
            <ac:spMk id="3" creationId="{00000000-0000-0000-0000-000000000000}"/>
          </ac:spMkLst>
        </pc:spChg>
      </pc:sldChg>
      <pc:sldChg chg="del">
        <pc:chgData name="Ballard, Kathryn (LARC-D209)" userId="0a4044e3-30c2-4351-bef5-8509bc54618b" providerId="ADAL" clId="{D3F3DD05-E2F2-40E5-B2AF-2A29473CA850}" dt="2021-11-05T17:49:05.540" v="0" actId="47"/>
        <pc:sldMkLst>
          <pc:docMk/>
          <pc:sldMk cId="271035951" sldId="312"/>
        </pc:sldMkLst>
      </pc:sldChg>
      <pc:sldChg chg="del">
        <pc:chgData name="Ballard, Kathryn (LARC-D209)" userId="0a4044e3-30c2-4351-bef5-8509bc54618b" providerId="ADAL" clId="{D3F3DD05-E2F2-40E5-B2AF-2A29473CA850}" dt="2021-11-05T17:49:05.540" v="0" actId="47"/>
        <pc:sldMkLst>
          <pc:docMk/>
          <pc:sldMk cId="3055526515" sldId="314"/>
        </pc:sldMkLst>
      </pc:sldChg>
      <pc:sldChg chg="del">
        <pc:chgData name="Ballard, Kathryn (LARC-D209)" userId="0a4044e3-30c2-4351-bef5-8509bc54618b" providerId="ADAL" clId="{D3F3DD05-E2F2-40E5-B2AF-2A29473CA850}" dt="2021-11-05T17:49:05.540" v="0" actId="47"/>
        <pc:sldMkLst>
          <pc:docMk/>
          <pc:sldMk cId="2211992921" sldId="315"/>
        </pc:sldMkLst>
      </pc:sldChg>
      <pc:sldChg chg="modSp mod ord">
        <pc:chgData name="Ballard, Kathryn (LARC-D209)" userId="0a4044e3-30c2-4351-bef5-8509bc54618b" providerId="ADAL" clId="{D3F3DD05-E2F2-40E5-B2AF-2A29473CA850}" dt="2021-11-05T18:07:52.796" v="243"/>
        <pc:sldMkLst>
          <pc:docMk/>
          <pc:sldMk cId="476347373" sldId="316"/>
        </pc:sldMkLst>
        <pc:spChg chg="mod">
          <ac:chgData name="Ballard, Kathryn (LARC-D209)" userId="0a4044e3-30c2-4351-bef5-8509bc54618b" providerId="ADAL" clId="{D3F3DD05-E2F2-40E5-B2AF-2A29473CA850}" dt="2021-11-05T18:04:57.499" v="192" actId="179"/>
          <ac:spMkLst>
            <pc:docMk/>
            <pc:sldMk cId="476347373" sldId="316"/>
            <ac:spMk id="2" creationId="{00000000-0000-0000-0000-000000000000}"/>
          </ac:spMkLst>
        </pc:spChg>
      </pc:sldChg>
      <pc:sldChg chg="del">
        <pc:chgData name="Ballard, Kathryn (LARC-D209)" userId="0a4044e3-30c2-4351-bef5-8509bc54618b" providerId="ADAL" clId="{D3F3DD05-E2F2-40E5-B2AF-2A29473CA850}" dt="2021-11-05T17:49:05.540" v="0" actId="47"/>
        <pc:sldMkLst>
          <pc:docMk/>
          <pc:sldMk cId="3919583456" sldId="317"/>
        </pc:sldMkLst>
      </pc:sldChg>
      <pc:sldChg chg="del">
        <pc:chgData name="Ballard, Kathryn (LARC-D209)" userId="0a4044e3-30c2-4351-bef5-8509bc54618b" providerId="ADAL" clId="{D3F3DD05-E2F2-40E5-B2AF-2A29473CA850}" dt="2021-11-05T17:49:05.540" v="0" actId="47"/>
        <pc:sldMkLst>
          <pc:docMk/>
          <pc:sldMk cId="926527892" sldId="318"/>
        </pc:sldMkLst>
      </pc:sldChg>
      <pc:sldChg chg="del">
        <pc:chgData name="Ballard, Kathryn (LARC-D209)" userId="0a4044e3-30c2-4351-bef5-8509bc54618b" providerId="ADAL" clId="{D3F3DD05-E2F2-40E5-B2AF-2A29473CA850}" dt="2021-11-05T17:49:05.540" v="0" actId="47"/>
        <pc:sldMkLst>
          <pc:docMk/>
          <pc:sldMk cId="950433686" sldId="319"/>
        </pc:sldMkLst>
      </pc:sldChg>
      <pc:sldChg chg="del">
        <pc:chgData name="Ballard, Kathryn (LARC-D209)" userId="0a4044e3-30c2-4351-bef5-8509bc54618b" providerId="ADAL" clId="{D3F3DD05-E2F2-40E5-B2AF-2A29473CA850}" dt="2021-11-05T17:49:05.540" v="0" actId="47"/>
        <pc:sldMkLst>
          <pc:docMk/>
          <pc:sldMk cId="1026970900" sldId="320"/>
        </pc:sldMkLst>
      </pc:sldChg>
      <pc:sldChg chg="del">
        <pc:chgData name="Ballard, Kathryn (LARC-D209)" userId="0a4044e3-30c2-4351-bef5-8509bc54618b" providerId="ADAL" clId="{D3F3DD05-E2F2-40E5-B2AF-2A29473CA850}" dt="2021-11-05T17:49:05.540" v="0" actId="47"/>
        <pc:sldMkLst>
          <pc:docMk/>
          <pc:sldMk cId="2361165188" sldId="321"/>
        </pc:sldMkLst>
      </pc:sldChg>
      <pc:sldChg chg="del">
        <pc:chgData name="Ballard, Kathryn (LARC-D209)" userId="0a4044e3-30c2-4351-bef5-8509bc54618b" providerId="ADAL" clId="{D3F3DD05-E2F2-40E5-B2AF-2A29473CA850}" dt="2021-11-05T17:49:05.540" v="0" actId="47"/>
        <pc:sldMkLst>
          <pc:docMk/>
          <pc:sldMk cId="1042110457" sldId="322"/>
        </pc:sldMkLst>
      </pc:sldChg>
      <pc:sldChg chg="del">
        <pc:chgData name="Ballard, Kathryn (LARC-D209)" userId="0a4044e3-30c2-4351-bef5-8509bc54618b" providerId="ADAL" clId="{D3F3DD05-E2F2-40E5-B2AF-2A29473CA850}" dt="2021-11-05T17:49:05.540" v="0" actId="47"/>
        <pc:sldMkLst>
          <pc:docMk/>
          <pc:sldMk cId="2304873620" sldId="323"/>
        </pc:sldMkLst>
      </pc:sldChg>
      <pc:sldChg chg="del">
        <pc:chgData name="Ballard, Kathryn (LARC-D209)" userId="0a4044e3-30c2-4351-bef5-8509bc54618b" providerId="ADAL" clId="{D3F3DD05-E2F2-40E5-B2AF-2A29473CA850}" dt="2021-11-05T17:49:05.540" v="0" actId="47"/>
        <pc:sldMkLst>
          <pc:docMk/>
          <pc:sldMk cId="2649165667" sldId="324"/>
        </pc:sldMkLst>
      </pc:sldChg>
      <pc:sldChg chg="del">
        <pc:chgData name="Ballard, Kathryn (LARC-D209)" userId="0a4044e3-30c2-4351-bef5-8509bc54618b" providerId="ADAL" clId="{D3F3DD05-E2F2-40E5-B2AF-2A29473CA850}" dt="2021-11-05T17:49:05.540" v="0" actId="47"/>
        <pc:sldMkLst>
          <pc:docMk/>
          <pc:sldMk cId="4014203027" sldId="325"/>
        </pc:sldMkLst>
      </pc:sldChg>
      <pc:sldChg chg="del">
        <pc:chgData name="Ballard, Kathryn (LARC-D209)" userId="0a4044e3-30c2-4351-bef5-8509bc54618b" providerId="ADAL" clId="{D3F3DD05-E2F2-40E5-B2AF-2A29473CA850}" dt="2021-11-05T17:49:05.540" v="0" actId="47"/>
        <pc:sldMkLst>
          <pc:docMk/>
          <pc:sldMk cId="1725338315" sldId="326"/>
        </pc:sldMkLst>
      </pc:sldChg>
      <pc:sldChg chg="del">
        <pc:chgData name="Ballard, Kathryn (LARC-D209)" userId="0a4044e3-30c2-4351-bef5-8509bc54618b" providerId="ADAL" clId="{D3F3DD05-E2F2-40E5-B2AF-2A29473CA850}" dt="2021-11-05T17:49:05.540" v="0" actId="47"/>
        <pc:sldMkLst>
          <pc:docMk/>
          <pc:sldMk cId="3024358209" sldId="327"/>
        </pc:sldMkLst>
      </pc:sldChg>
      <pc:sldChg chg="del">
        <pc:chgData name="Ballard, Kathryn (LARC-D209)" userId="0a4044e3-30c2-4351-bef5-8509bc54618b" providerId="ADAL" clId="{D3F3DD05-E2F2-40E5-B2AF-2A29473CA850}" dt="2021-11-05T17:49:05.540" v="0" actId="47"/>
        <pc:sldMkLst>
          <pc:docMk/>
          <pc:sldMk cId="920990664" sldId="328"/>
        </pc:sldMkLst>
      </pc:sldChg>
      <pc:sldChg chg="del">
        <pc:chgData name="Ballard, Kathryn (LARC-D209)" userId="0a4044e3-30c2-4351-bef5-8509bc54618b" providerId="ADAL" clId="{D3F3DD05-E2F2-40E5-B2AF-2A29473CA850}" dt="2021-11-05T17:49:05.540" v="0" actId="47"/>
        <pc:sldMkLst>
          <pc:docMk/>
          <pc:sldMk cId="1585595943" sldId="329"/>
        </pc:sldMkLst>
      </pc:sldChg>
      <pc:sldChg chg="del">
        <pc:chgData name="Ballard, Kathryn (LARC-D209)" userId="0a4044e3-30c2-4351-bef5-8509bc54618b" providerId="ADAL" clId="{D3F3DD05-E2F2-40E5-B2AF-2A29473CA850}" dt="2021-11-05T17:49:05.540" v="0" actId="47"/>
        <pc:sldMkLst>
          <pc:docMk/>
          <pc:sldMk cId="1565235513" sldId="330"/>
        </pc:sldMkLst>
      </pc:sldChg>
      <pc:sldChg chg="del">
        <pc:chgData name="Ballard, Kathryn (LARC-D209)" userId="0a4044e3-30c2-4351-bef5-8509bc54618b" providerId="ADAL" clId="{D3F3DD05-E2F2-40E5-B2AF-2A29473CA850}" dt="2021-11-05T17:49:05.540" v="0" actId="47"/>
        <pc:sldMkLst>
          <pc:docMk/>
          <pc:sldMk cId="1357256611" sldId="331"/>
        </pc:sldMkLst>
      </pc:sldChg>
      <pc:sldChg chg="del">
        <pc:chgData name="Ballard, Kathryn (LARC-D209)" userId="0a4044e3-30c2-4351-bef5-8509bc54618b" providerId="ADAL" clId="{D3F3DD05-E2F2-40E5-B2AF-2A29473CA850}" dt="2021-11-05T17:49:05.540" v="0" actId="47"/>
        <pc:sldMkLst>
          <pc:docMk/>
          <pc:sldMk cId="1121136999" sldId="332"/>
        </pc:sldMkLst>
      </pc:sldChg>
      <pc:sldChg chg="del">
        <pc:chgData name="Ballard, Kathryn (LARC-D209)" userId="0a4044e3-30c2-4351-bef5-8509bc54618b" providerId="ADAL" clId="{D3F3DD05-E2F2-40E5-B2AF-2A29473CA850}" dt="2021-11-05T17:49:05.540" v="0" actId="47"/>
        <pc:sldMkLst>
          <pc:docMk/>
          <pc:sldMk cId="2352732234" sldId="333"/>
        </pc:sldMkLst>
      </pc:sldChg>
      <pc:sldChg chg="del">
        <pc:chgData name="Ballard, Kathryn (LARC-D209)" userId="0a4044e3-30c2-4351-bef5-8509bc54618b" providerId="ADAL" clId="{D3F3DD05-E2F2-40E5-B2AF-2A29473CA850}" dt="2021-11-05T17:49:05.540" v="0" actId="47"/>
        <pc:sldMkLst>
          <pc:docMk/>
          <pc:sldMk cId="1650738601" sldId="334"/>
        </pc:sldMkLst>
      </pc:sldChg>
      <pc:sldChg chg="del">
        <pc:chgData name="Ballard, Kathryn (LARC-D209)" userId="0a4044e3-30c2-4351-bef5-8509bc54618b" providerId="ADAL" clId="{D3F3DD05-E2F2-40E5-B2AF-2A29473CA850}" dt="2021-11-05T17:49:05.540" v="0" actId="47"/>
        <pc:sldMkLst>
          <pc:docMk/>
          <pc:sldMk cId="2722018377" sldId="335"/>
        </pc:sldMkLst>
      </pc:sldChg>
      <pc:sldChg chg="del">
        <pc:chgData name="Ballard, Kathryn (LARC-D209)" userId="0a4044e3-30c2-4351-bef5-8509bc54618b" providerId="ADAL" clId="{D3F3DD05-E2F2-40E5-B2AF-2A29473CA850}" dt="2021-11-05T17:49:05.540" v="0" actId="47"/>
        <pc:sldMkLst>
          <pc:docMk/>
          <pc:sldMk cId="1506210117" sldId="336"/>
        </pc:sldMkLst>
      </pc:sldChg>
      <pc:sldChg chg="del">
        <pc:chgData name="Ballard, Kathryn (LARC-D209)" userId="0a4044e3-30c2-4351-bef5-8509bc54618b" providerId="ADAL" clId="{D3F3DD05-E2F2-40E5-B2AF-2A29473CA850}" dt="2021-11-05T17:49:05.540" v="0" actId="47"/>
        <pc:sldMkLst>
          <pc:docMk/>
          <pc:sldMk cId="2195883664" sldId="337"/>
        </pc:sldMkLst>
      </pc:sldChg>
      <pc:sldChg chg="del">
        <pc:chgData name="Ballard, Kathryn (LARC-D209)" userId="0a4044e3-30c2-4351-bef5-8509bc54618b" providerId="ADAL" clId="{D3F3DD05-E2F2-40E5-B2AF-2A29473CA850}" dt="2021-11-05T17:49:05.540" v="0" actId="47"/>
        <pc:sldMkLst>
          <pc:docMk/>
          <pc:sldMk cId="2632575879" sldId="338"/>
        </pc:sldMkLst>
      </pc:sldChg>
      <pc:sldChg chg="del">
        <pc:chgData name="Ballard, Kathryn (LARC-D209)" userId="0a4044e3-30c2-4351-bef5-8509bc54618b" providerId="ADAL" clId="{D3F3DD05-E2F2-40E5-B2AF-2A29473CA850}" dt="2021-11-05T17:49:05.540" v="0" actId="47"/>
        <pc:sldMkLst>
          <pc:docMk/>
          <pc:sldMk cId="1931860653" sldId="339"/>
        </pc:sldMkLst>
      </pc:sldChg>
      <pc:sldChg chg="del">
        <pc:chgData name="Ballard, Kathryn (LARC-D209)" userId="0a4044e3-30c2-4351-bef5-8509bc54618b" providerId="ADAL" clId="{D3F3DD05-E2F2-40E5-B2AF-2A29473CA850}" dt="2021-11-05T17:49:05.540" v="0" actId="47"/>
        <pc:sldMkLst>
          <pc:docMk/>
          <pc:sldMk cId="1092723725" sldId="340"/>
        </pc:sldMkLst>
      </pc:sldChg>
      <pc:sldChg chg="del">
        <pc:chgData name="Ballard, Kathryn (LARC-D209)" userId="0a4044e3-30c2-4351-bef5-8509bc54618b" providerId="ADAL" clId="{D3F3DD05-E2F2-40E5-B2AF-2A29473CA850}" dt="2021-11-05T17:49:05.540" v="0" actId="47"/>
        <pc:sldMkLst>
          <pc:docMk/>
          <pc:sldMk cId="4137078261" sldId="341"/>
        </pc:sldMkLst>
      </pc:sldChg>
      <pc:sldChg chg="modSp mod">
        <pc:chgData name="Ballard, Kathryn (LARC-D209)" userId="0a4044e3-30c2-4351-bef5-8509bc54618b" providerId="ADAL" clId="{D3F3DD05-E2F2-40E5-B2AF-2A29473CA850}" dt="2021-11-10T13:53:11.950" v="373" actId="20577"/>
        <pc:sldMkLst>
          <pc:docMk/>
          <pc:sldMk cId="1613868135" sldId="342"/>
        </pc:sldMkLst>
        <pc:spChg chg="mod">
          <ac:chgData name="Ballard, Kathryn (LARC-D209)" userId="0a4044e3-30c2-4351-bef5-8509bc54618b" providerId="ADAL" clId="{D3F3DD05-E2F2-40E5-B2AF-2A29473CA850}" dt="2021-11-10T13:53:11.950" v="373" actId="20577"/>
          <ac:spMkLst>
            <pc:docMk/>
            <pc:sldMk cId="1613868135" sldId="342"/>
            <ac:spMk id="2" creationId="{00000000-0000-0000-0000-000000000000}"/>
          </ac:spMkLst>
        </pc:spChg>
      </pc:sldChg>
      <pc:sldChg chg="modNotesTx">
        <pc:chgData name="Ballard, Kathryn (LARC-D209)" userId="0a4044e3-30c2-4351-bef5-8509bc54618b" providerId="ADAL" clId="{D3F3DD05-E2F2-40E5-B2AF-2A29473CA850}" dt="2021-11-05T18:07:12.467" v="207" actId="20577"/>
        <pc:sldMkLst>
          <pc:docMk/>
          <pc:sldMk cId="308206899" sldId="343"/>
        </pc:sldMkLst>
      </pc:sldChg>
      <pc:sldChg chg="modNotesTx">
        <pc:chgData name="Ballard, Kathryn (LARC-D209)" userId="0a4044e3-30c2-4351-bef5-8509bc54618b" providerId="ADAL" clId="{D3F3DD05-E2F2-40E5-B2AF-2A29473CA850}" dt="2021-11-05T18:07:17.802" v="208" actId="20577"/>
        <pc:sldMkLst>
          <pc:docMk/>
          <pc:sldMk cId="1124637049" sldId="344"/>
        </pc:sldMkLst>
      </pc:sldChg>
      <pc:sldChg chg="modNotesTx">
        <pc:chgData name="Ballard, Kathryn (LARC-D209)" userId="0a4044e3-30c2-4351-bef5-8509bc54618b" providerId="ADAL" clId="{D3F3DD05-E2F2-40E5-B2AF-2A29473CA850}" dt="2021-11-05T18:07:42.408" v="241" actId="20577"/>
        <pc:sldMkLst>
          <pc:docMk/>
          <pc:sldMk cId="653130860" sldId="346"/>
        </pc:sldMkLst>
      </pc:sldChg>
      <pc:sldChg chg="modNotesTx">
        <pc:chgData name="Ballard, Kathryn (LARC-D209)" userId="0a4044e3-30c2-4351-bef5-8509bc54618b" providerId="ADAL" clId="{D3F3DD05-E2F2-40E5-B2AF-2A29473CA850}" dt="2021-11-05T18:07:37.551" v="240" actId="20577"/>
        <pc:sldMkLst>
          <pc:docMk/>
          <pc:sldMk cId="3086627183" sldId="347"/>
        </pc:sldMkLst>
      </pc:sldChg>
      <pc:sldChg chg="modSp mod modNotesTx">
        <pc:chgData name="Ballard, Kathryn (LARC-D209)" userId="0a4044e3-30c2-4351-bef5-8509bc54618b" providerId="ADAL" clId="{D3F3DD05-E2F2-40E5-B2AF-2A29473CA850}" dt="2021-11-18T14:24:52.582" v="1233" actId="20577"/>
        <pc:sldMkLst>
          <pc:docMk/>
          <pc:sldMk cId="617733892" sldId="350"/>
        </pc:sldMkLst>
        <pc:spChg chg="mod">
          <ac:chgData name="Ballard, Kathryn (LARC-D209)" userId="0a4044e3-30c2-4351-bef5-8509bc54618b" providerId="ADAL" clId="{D3F3DD05-E2F2-40E5-B2AF-2A29473CA850}" dt="2021-11-17T19:19:27.510" v="883" actId="20577"/>
          <ac:spMkLst>
            <pc:docMk/>
            <pc:sldMk cId="617733892" sldId="350"/>
            <ac:spMk id="6" creationId="{B7492AD5-E8E3-425B-B75A-9961D8B1EA91}"/>
          </ac:spMkLst>
        </pc:spChg>
        <pc:graphicFrameChg chg="mod modGraphic">
          <ac:chgData name="Ballard, Kathryn (LARC-D209)" userId="0a4044e3-30c2-4351-bef5-8509bc54618b" providerId="ADAL" clId="{D3F3DD05-E2F2-40E5-B2AF-2A29473CA850}" dt="2021-11-17T19:18:33.595" v="878" actId="203"/>
          <ac:graphicFrameMkLst>
            <pc:docMk/>
            <pc:sldMk cId="617733892" sldId="350"/>
            <ac:graphicFrameMk id="2" creationId="{FE9C3815-30EA-448A-B0D5-112C35228054}"/>
          </ac:graphicFrameMkLst>
        </pc:graphicFrameChg>
      </pc:sldChg>
      <pc:sldChg chg="modSp mod">
        <pc:chgData name="Ballard, Kathryn (LARC-D209)" userId="0a4044e3-30c2-4351-bef5-8509bc54618b" providerId="ADAL" clId="{D3F3DD05-E2F2-40E5-B2AF-2A29473CA850}" dt="2021-11-17T19:43:46.916" v="939" actId="20577"/>
        <pc:sldMkLst>
          <pc:docMk/>
          <pc:sldMk cId="4230778816" sldId="353"/>
        </pc:sldMkLst>
        <pc:spChg chg="mod">
          <ac:chgData name="Ballard, Kathryn (LARC-D209)" userId="0a4044e3-30c2-4351-bef5-8509bc54618b" providerId="ADAL" clId="{D3F3DD05-E2F2-40E5-B2AF-2A29473CA850}" dt="2021-11-17T19:43:46.916" v="939" actId="20577"/>
          <ac:spMkLst>
            <pc:docMk/>
            <pc:sldMk cId="4230778816" sldId="353"/>
            <ac:spMk id="6" creationId="{B7492AD5-E8E3-425B-B75A-9961D8B1EA91}"/>
          </ac:spMkLst>
        </pc:spChg>
      </pc:sldChg>
      <pc:sldChg chg="addSp modSp mod modNotesTx">
        <pc:chgData name="Ballard, Kathryn (LARC-D209)" userId="0a4044e3-30c2-4351-bef5-8509bc54618b" providerId="ADAL" clId="{D3F3DD05-E2F2-40E5-B2AF-2A29473CA850}" dt="2021-11-17T19:29:02.008" v="887" actId="1035"/>
        <pc:sldMkLst>
          <pc:docMk/>
          <pc:sldMk cId="827644572" sldId="356"/>
        </pc:sldMkLst>
        <pc:spChg chg="add mod">
          <ac:chgData name="Ballard, Kathryn (LARC-D209)" userId="0a4044e3-30c2-4351-bef5-8509bc54618b" providerId="ADAL" clId="{D3F3DD05-E2F2-40E5-B2AF-2A29473CA850}" dt="2021-11-17T19:29:02.008" v="887" actId="1035"/>
          <ac:spMkLst>
            <pc:docMk/>
            <pc:sldMk cId="827644572" sldId="356"/>
            <ac:spMk id="7" creationId="{FA33F695-805D-4B53-8D74-C9846449924E}"/>
          </ac:spMkLst>
        </pc:spChg>
        <pc:picChg chg="mod">
          <ac:chgData name="Ballard, Kathryn (LARC-D209)" userId="0a4044e3-30c2-4351-bef5-8509bc54618b" providerId="ADAL" clId="{D3F3DD05-E2F2-40E5-B2AF-2A29473CA850}" dt="2021-11-17T19:25:16.956" v="884" actId="14826"/>
          <ac:picMkLst>
            <pc:docMk/>
            <pc:sldMk cId="827644572" sldId="356"/>
            <ac:picMk id="6" creationId="{DC1849F0-345C-44D2-B179-782FB0913FD0}"/>
          </ac:picMkLst>
        </pc:picChg>
      </pc:sldChg>
      <pc:sldChg chg="del">
        <pc:chgData name="Ballard, Kathryn (LARC-D209)" userId="0a4044e3-30c2-4351-bef5-8509bc54618b" providerId="ADAL" clId="{D3F3DD05-E2F2-40E5-B2AF-2A29473CA850}" dt="2021-11-05T17:49:05.540" v="0" actId="47"/>
        <pc:sldMkLst>
          <pc:docMk/>
          <pc:sldMk cId="2875502190" sldId="356"/>
        </pc:sldMkLst>
      </pc:sldChg>
      <pc:sldChg chg="del">
        <pc:chgData name="Ballard, Kathryn (LARC-D209)" userId="0a4044e3-30c2-4351-bef5-8509bc54618b" providerId="ADAL" clId="{D3F3DD05-E2F2-40E5-B2AF-2A29473CA850}" dt="2021-11-05T17:49:05.540" v="0" actId="47"/>
        <pc:sldMkLst>
          <pc:docMk/>
          <pc:sldMk cId="3260905095" sldId="357"/>
        </pc:sldMkLst>
      </pc:sldChg>
      <pc:sldChg chg="del">
        <pc:chgData name="Ballard, Kathryn (LARC-D209)" userId="0a4044e3-30c2-4351-bef5-8509bc54618b" providerId="ADAL" clId="{D3F3DD05-E2F2-40E5-B2AF-2A29473CA850}" dt="2021-11-05T17:49:05.540" v="0" actId="47"/>
        <pc:sldMkLst>
          <pc:docMk/>
          <pc:sldMk cId="1436944930" sldId="358"/>
        </pc:sldMkLst>
      </pc:sldChg>
    </pc:docChg>
  </pc:docChgLst>
  <pc:docChgLst>
    <pc:chgData name="Vaughn, Aaron B. (LARC-D321)" userId="7618cfeb-e875-4531-a34d-23c3964a8e26" providerId="ADAL" clId="{7DF95FD3-2623-439A-800A-DA3111622C50}"/>
    <pc:docChg chg="undo redo custSel addSld delSld modSld sldOrd">
      <pc:chgData name="Vaughn, Aaron B. (LARC-D321)" userId="7618cfeb-e875-4531-a34d-23c3964a8e26" providerId="ADAL" clId="{7DF95FD3-2623-439A-800A-DA3111622C50}" dt="2021-11-17T22:14:49.745" v="7434" actId="20577"/>
      <pc:docMkLst>
        <pc:docMk/>
      </pc:docMkLst>
      <pc:sldChg chg="delSp modSp mod">
        <pc:chgData name="Vaughn, Aaron B. (LARC-D321)" userId="7618cfeb-e875-4531-a34d-23c3964a8e26" providerId="ADAL" clId="{7DF95FD3-2623-439A-800A-DA3111622C50}" dt="2021-11-16T20:10:22.215" v="2187" actId="20577"/>
        <pc:sldMkLst>
          <pc:docMk/>
          <pc:sldMk cId="2627909013" sldId="269"/>
        </pc:sldMkLst>
        <pc:spChg chg="mod">
          <ac:chgData name="Vaughn, Aaron B. (LARC-D321)" userId="7618cfeb-e875-4531-a34d-23c3964a8e26" providerId="ADAL" clId="{7DF95FD3-2623-439A-800A-DA3111622C50}" dt="2021-11-16T20:10:22.215" v="2187" actId="20577"/>
          <ac:spMkLst>
            <pc:docMk/>
            <pc:sldMk cId="2627909013" sldId="269"/>
            <ac:spMk id="3" creationId="{00000000-0000-0000-0000-000000000000}"/>
          </ac:spMkLst>
        </pc:spChg>
        <pc:spChg chg="del">
          <ac:chgData name="Vaughn, Aaron B. (LARC-D321)" userId="7618cfeb-e875-4531-a34d-23c3964a8e26" providerId="ADAL" clId="{7DF95FD3-2623-439A-800A-DA3111622C50}" dt="2021-11-16T20:02:50.291" v="2177" actId="478"/>
          <ac:spMkLst>
            <pc:docMk/>
            <pc:sldMk cId="2627909013" sldId="269"/>
            <ac:spMk id="4" creationId="{00000000-0000-0000-0000-000000000000}"/>
          </ac:spMkLst>
        </pc:spChg>
      </pc:sldChg>
      <pc:sldChg chg="modSp mod">
        <pc:chgData name="Vaughn, Aaron B. (LARC-D321)" userId="7618cfeb-e875-4531-a34d-23c3964a8e26" providerId="ADAL" clId="{7DF95FD3-2623-439A-800A-DA3111622C50}" dt="2021-11-17T22:11:14.354" v="7125" actId="20577"/>
        <pc:sldMkLst>
          <pc:docMk/>
          <pc:sldMk cId="2311423210" sldId="307"/>
        </pc:sldMkLst>
        <pc:spChg chg="mod">
          <ac:chgData name="Vaughn, Aaron B. (LARC-D321)" userId="7618cfeb-e875-4531-a34d-23c3964a8e26" providerId="ADAL" clId="{7DF95FD3-2623-439A-800A-DA3111622C50}" dt="2021-11-17T22:11:14.354" v="7125" actId="20577"/>
          <ac:spMkLst>
            <pc:docMk/>
            <pc:sldMk cId="2311423210" sldId="307"/>
            <ac:spMk id="2" creationId="{00000000-0000-0000-0000-000000000000}"/>
          </ac:spMkLst>
        </pc:spChg>
        <pc:picChg chg="mod">
          <ac:chgData name="Vaughn, Aaron B. (LARC-D321)" userId="7618cfeb-e875-4531-a34d-23c3964a8e26" providerId="ADAL" clId="{7DF95FD3-2623-439A-800A-DA3111622C50}" dt="2021-11-17T19:47:16.504" v="6274" actId="1076"/>
          <ac:picMkLst>
            <pc:docMk/>
            <pc:sldMk cId="2311423210" sldId="307"/>
            <ac:picMk id="5" creationId="{BD44DC00-515A-4BA1-B62D-976BF365AA88}"/>
          </ac:picMkLst>
        </pc:picChg>
      </pc:sldChg>
      <pc:sldChg chg="ord">
        <pc:chgData name="Vaughn, Aaron B. (LARC-D321)" userId="7618cfeb-e875-4531-a34d-23c3964a8e26" providerId="ADAL" clId="{7DF95FD3-2623-439A-800A-DA3111622C50}" dt="2021-11-16T20:12:25.880" v="2189"/>
        <pc:sldMkLst>
          <pc:docMk/>
          <pc:sldMk cId="315990705" sldId="311"/>
        </pc:sldMkLst>
      </pc:sldChg>
      <pc:sldChg chg="modSp mod modNotesTx">
        <pc:chgData name="Vaughn, Aaron B. (LARC-D321)" userId="7618cfeb-e875-4531-a34d-23c3964a8e26" providerId="ADAL" clId="{7DF95FD3-2623-439A-800A-DA3111622C50}" dt="2021-11-17T18:32:38.544" v="6251" actId="20577"/>
        <pc:sldMkLst>
          <pc:docMk/>
          <pc:sldMk cId="1613868135" sldId="342"/>
        </pc:sldMkLst>
        <pc:spChg chg="mod">
          <ac:chgData name="Vaughn, Aaron B. (LARC-D321)" userId="7618cfeb-e875-4531-a34d-23c3964a8e26" providerId="ADAL" clId="{7DF95FD3-2623-439A-800A-DA3111622C50}" dt="2021-11-17T18:32:38.544" v="6251" actId="20577"/>
          <ac:spMkLst>
            <pc:docMk/>
            <pc:sldMk cId="1613868135" sldId="342"/>
            <ac:spMk id="2" creationId="{00000000-0000-0000-0000-000000000000}"/>
          </ac:spMkLst>
        </pc:spChg>
        <pc:spChg chg="mod">
          <ac:chgData name="Vaughn, Aaron B. (LARC-D321)" userId="7618cfeb-e875-4531-a34d-23c3964a8e26" providerId="ADAL" clId="{7DF95FD3-2623-439A-800A-DA3111622C50}" dt="2021-11-17T17:28:45.506" v="6054" actId="1076"/>
          <ac:spMkLst>
            <pc:docMk/>
            <pc:sldMk cId="1613868135" sldId="342"/>
            <ac:spMk id="5" creationId="{28F54F6D-E07D-49A3-AC64-50F3EB18317E}"/>
          </ac:spMkLst>
        </pc:spChg>
      </pc:sldChg>
      <pc:sldChg chg="modSp mod modNotesTx">
        <pc:chgData name="Vaughn, Aaron B. (LARC-D321)" userId="7618cfeb-e875-4531-a34d-23c3964a8e26" providerId="ADAL" clId="{7DF95FD3-2623-439A-800A-DA3111622C50}" dt="2021-11-16T20:29:46.524" v="3162" actId="1076"/>
        <pc:sldMkLst>
          <pc:docMk/>
          <pc:sldMk cId="308206899" sldId="343"/>
        </pc:sldMkLst>
        <pc:spChg chg="mod">
          <ac:chgData name="Vaughn, Aaron B. (LARC-D321)" userId="7618cfeb-e875-4531-a34d-23c3964a8e26" providerId="ADAL" clId="{7DF95FD3-2623-439A-800A-DA3111622C50}" dt="2021-11-16T20:29:04.667" v="3130" actId="20577"/>
          <ac:spMkLst>
            <pc:docMk/>
            <pc:sldMk cId="308206899" sldId="343"/>
            <ac:spMk id="2" creationId="{00000000-0000-0000-0000-000000000000}"/>
          </ac:spMkLst>
        </pc:spChg>
        <pc:spChg chg="mod">
          <ac:chgData name="Vaughn, Aaron B. (LARC-D321)" userId="7618cfeb-e875-4531-a34d-23c3964a8e26" providerId="ADAL" clId="{7DF95FD3-2623-439A-800A-DA3111622C50}" dt="2021-11-16T20:24:59.892" v="2648" actId="20577"/>
          <ac:spMkLst>
            <pc:docMk/>
            <pc:sldMk cId="308206899" sldId="343"/>
            <ac:spMk id="4" creationId="{6427955D-7B2B-46E3-ACE5-97658B701AA3}"/>
          </ac:spMkLst>
        </pc:spChg>
        <pc:grpChg chg="mod">
          <ac:chgData name="Vaughn, Aaron B. (LARC-D321)" userId="7618cfeb-e875-4531-a34d-23c3964a8e26" providerId="ADAL" clId="{7DF95FD3-2623-439A-800A-DA3111622C50}" dt="2021-11-16T20:29:34.195" v="3159" actId="14100"/>
          <ac:grpSpMkLst>
            <pc:docMk/>
            <pc:sldMk cId="308206899" sldId="343"/>
            <ac:grpSpMk id="12" creationId="{6AB302C8-458F-4452-8C26-6193C4AB34E6}"/>
          </ac:grpSpMkLst>
        </pc:grpChg>
        <pc:picChg chg="mod">
          <ac:chgData name="Vaughn, Aaron B. (LARC-D321)" userId="7618cfeb-e875-4531-a34d-23c3964a8e26" providerId="ADAL" clId="{7DF95FD3-2623-439A-800A-DA3111622C50}" dt="2021-11-16T20:29:46.524" v="3162" actId="1076"/>
          <ac:picMkLst>
            <pc:docMk/>
            <pc:sldMk cId="308206899" sldId="343"/>
            <ac:picMk id="7" creationId="{9B8D4FBA-E496-4571-B6C8-0C1160202A22}"/>
          </ac:picMkLst>
        </pc:picChg>
      </pc:sldChg>
      <pc:sldChg chg="modSp mod modNotesTx">
        <pc:chgData name="Vaughn, Aaron B. (LARC-D321)" userId="7618cfeb-e875-4531-a34d-23c3964a8e26" providerId="ADAL" clId="{7DF95FD3-2623-439A-800A-DA3111622C50}" dt="2021-11-17T22:14:49.745" v="7434" actId="20577"/>
        <pc:sldMkLst>
          <pc:docMk/>
          <pc:sldMk cId="1124637049" sldId="344"/>
        </pc:sldMkLst>
        <pc:spChg chg="mod">
          <ac:chgData name="Vaughn, Aaron B. (LARC-D321)" userId="7618cfeb-e875-4531-a34d-23c3964a8e26" providerId="ADAL" clId="{7DF95FD3-2623-439A-800A-DA3111622C50}" dt="2021-11-16T20:43:44.196" v="4404" actId="20577"/>
          <ac:spMkLst>
            <pc:docMk/>
            <pc:sldMk cId="1124637049" sldId="344"/>
            <ac:spMk id="2" creationId="{00000000-0000-0000-0000-000000000000}"/>
          </ac:spMkLst>
        </pc:spChg>
      </pc:sldChg>
      <pc:sldChg chg="addSp modSp mod modNotesTx">
        <pc:chgData name="Vaughn, Aaron B. (LARC-D321)" userId="7618cfeb-e875-4531-a34d-23c3964a8e26" providerId="ADAL" clId="{7DF95FD3-2623-439A-800A-DA3111622C50}" dt="2021-11-16T21:20:20.717" v="4776" actId="207"/>
        <pc:sldMkLst>
          <pc:docMk/>
          <pc:sldMk cId="245431599" sldId="345"/>
        </pc:sldMkLst>
        <pc:spChg chg="mod">
          <ac:chgData name="Vaughn, Aaron B. (LARC-D321)" userId="7618cfeb-e875-4531-a34d-23c3964a8e26" providerId="ADAL" clId="{7DF95FD3-2623-439A-800A-DA3111622C50}" dt="2021-11-16T21:11:45.384" v="4639" actId="14100"/>
          <ac:spMkLst>
            <pc:docMk/>
            <pc:sldMk cId="245431599" sldId="345"/>
            <ac:spMk id="2" creationId="{00000000-0000-0000-0000-000000000000}"/>
          </ac:spMkLst>
        </pc:spChg>
        <pc:spChg chg="add mod">
          <ac:chgData name="Vaughn, Aaron B. (LARC-D321)" userId="7618cfeb-e875-4531-a34d-23c3964a8e26" providerId="ADAL" clId="{7DF95FD3-2623-439A-800A-DA3111622C50}" dt="2021-11-16T21:20:20.717" v="4776" actId="207"/>
          <ac:spMkLst>
            <pc:docMk/>
            <pc:sldMk cId="245431599" sldId="345"/>
            <ac:spMk id="5" creationId="{87CDBE86-ED21-4EE5-8C5A-7E3175D4D7DE}"/>
          </ac:spMkLst>
        </pc:spChg>
        <pc:grpChg chg="mod">
          <ac:chgData name="Vaughn, Aaron B. (LARC-D321)" userId="7618cfeb-e875-4531-a34d-23c3964a8e26" providerId="ADAL" clId="{7DF95FD3-2623-439A-800A-DA3111622C50}" dt="2021-11-16T21:20:07.551" v="4773" actId="1076"/>
          <ac:grpSpMkLst>
            <pc:docMk/>
            <pc:sldMk cId="245431599" sldId="345"/>
            <ac:grpSpMk id="58" creationId="{8E5D7A46-698E-4327-ADE9-47D99D90DF2D}"/>
          </ac:grpSpMkLst>
        </pc:grpChg>
        <pc:graphicFrameChg chg="mod modGraphic">
          <ac:chgData name="Vaughn, Aaron B. (LARC-D321)" userId="7618cfeb-e875-4531-a34d-23c3964a8e26" providerId="ADAL" clId="{7DF95FD3-2623-439A-800A-DA3111622C50}" dt="2021-11-16T21:20:07.551" v="4773" actId="1076"/>
          <ac:graphicFrameMkLst>
            <pc:docMk/>
            <pc:sldMk cId="245431599" sldId="345"/>
            <ac:graphicFrameMk id="50" creationId="{BDFA04F9-4496-4960-856F-71972C5A7A4D}"/>
          </ac:graphicFrameMkLst>
        </pc:graphicFrameChg>
        <pc:picChg chg="add mod ord">
          <ac:chgData name="Vaughn, Aaron B. (LARC-D321)" userId="7618cfeb-e875-4531-a34d-23c3964a8e26" providerId="ADAL" clId="{7DF95FD3-2623-439A-800A-DA3111622C50}" dt="2021-11-16T21:13:13.435" v="4666" actId="1076"/>
          <ac:picMkLst>
            <pc:docMk/>
            <pc:sldMk cId="245431599" sldId="345"/>
            <ac:picMk id="4" creationId="{12111C94-2C2E-4807-8890-210D231D0AEE}"/>
          </ac:picMkLst>
        </pc:picChg>
      </pc:sldChg>
      <pc:sldChg chg="modSp mod modNotesTx">
        <pc:chgData name="Vaughn, Aaron B. (LARC-D321)" userId="7618cfeb-e875-4531-a34d-23c3964a8e26" providerId="ADAL" clId="{7DF95FD3-2623-439A-800A-DA3111622C50}" dt="2021-11-15T16:52:31.314" v="1797" actId="14100"/>
        <pc:sldMkLst>
          <pc:docMk/>
          <pc:sldMk cId="653130860" sldId="346"/>
        </pc:sldMkLst>
        <pc:spChg chg="mod">
          <ac:chgData name="Vaughn, Aaron B. (LARC-D321)" userId="7618cfeb-e875-4531-a34d-23c3964a8e26" providerId="ADAL" clId="{7DF95FD3-2623-439A-800A-DA3111622C50}" dt="2021-11-15T16:52:31.314" v="1797" actId="14100"/>
          <ac:spMkLst>
            <pc:docMk/>
            <pc:sldMk cId="653130860" sldId="346"/>
            <ac:spMk id="6" creationId="{B7492AD5-E8E3-425B-B75A-9961D8B1EA91}"/>
          </ac:spMkLst>
        </pc:spChg>
      </pc:sldChg>
      <pc:sldChg chg="addSp delSp modSp mod modNotesTx">
        <pc:chgData name="Vaughn, Aaron B. (LARC-D321)" userId="7618cfeb-e875-4531-a34d-23c3964a8e26" providerId="ADAL" clId="{7DF95FD3-2623-439A-800A-DA3111622C50}" dt="2021-11-17T19:48:28.103" v="6279" actId="1076"/>
        <pc:sldMkLst>
          <pc:docMk/>
          <pc:sldMk cId="3086627183" sldId="347"/>
        </pc:sldMkLst>
        <pc:spChg chg="mod">
          <ac:chgData name="Vaughn, Aaron B. (LARC-D321)" userId="7618cfeb-e875-4531-a34d-23c3964a8e26" providerId="ADAL" clId="{7DF95FD3-2623-439A-800A-DA3111622C50}" dt="2021-11-17T17:30:27.079" v="6097" actId="20577"/>
          <ac:spMkLst>
            <pc:docMk/>
            <pc:sldMk cId="3086627183" sldId="347"/>
            <ac:spMk id="2" creationId="{00000000-0000-0000-0000-000000000000}"/>
          </ac:spMkLst>
        </pc:spChg>
        <pc:spChg chg="mod">
          <ac:chgData name="Vaughn, Aaron B. (LARC-D321)" userId="7618cfeb-e875-4531-a34d-23c3964a8e26" providerId="ADAL" clId="{7DF95FD3-2623-439A-800A-DA3111622C50}" dt="2021-11-17T17:24:10.012" v="5942" actId="20577"/>
          <ac:spMkLst>
            <pc:docMk/>
            <pc:sldMk cId="3086627183" sldId="347"/>
            <ac:spMk id="3" creationId="{00000000-0000-0000-0000-000000000000}"/>
          </ac:spMkLst>
        </pc:spChg>
        <pc:spChg chg="add mod">
          <ac:chgData name="Vaughn, Aaron B. (LARC-D321)" userId="7618cfeb-e875-4531-a34d-23c3964a8e26" providerId="ADAL" clId="{7DF95FD3-2623-439A-800A-DA3111622C50}" dt="2021-11-16T21:22:07.474" v="4845" actId="1076"/>
          <ac:spMkLst>
            <pc:docMk/>
            <pc:sldMk cId="3086627183" sldId="347"/>
            <ac:spMk id="4" creationId="{9E331CFA-4574-4C6C-9742-9543142B2EB6}"/>
          </ac:spMkLst>
        </pc:spChg>
        <pc:spChg chg="add mod">
          <ac:chgData name="Vaughn, Aaron B. (LARC-D321)" userId="7618cfeb-e875-4531-a34d-23c3964a8e26" providerId="ADAL" clId="{7DF95FD3-2623-439A-800A-DA3111622C50}" dt="2021-11-16T21:22:21.720" v="4850" actId="1076"/>
          <ac:spMkLst>
            <pc:docMk/>
            <pc:sldMk cId="3086627183" sldId="347"/>
            <ac:spMk id="8" creationId="{36054997-6BBA-494C-8D25-E0294C5049C9}"/>
          </ac:spMkLst>
        </pc:spChg>
        <pc:spChg chg="add mod">
          <ac:chgData name="Vaughn, Aaron B. (LARC-D321)" userId="7618cfeb-e875-4531-a34d-23c3964a8e26" providerId="ADAL" clId="{7DF95FD3-2623-439A-800A-DA3111622C50}" dt="2021-11-16T21:22:37.936" v="4854" actId="20577"/>
          <ac:spMkLst>
            <pc:docMk/>
            <pc:sldMk cId="3086627183" sldId="347"/>
            <ac:spMk id="9" creationId="{D6C0E47B-8C21-4C20-B58D-C37D97EB6A18}"/>
          </ac:spMkLst>
        </pc:spChg>
        <pc:spChg chg="add mod">
          <ac:chgData name="Vaughn, Aaron B. (LARC-D321)" userId="7618cfeb-e875-4531-a34d-23c3964a8e26" providerId="ADAL" clId="{7DF95FD3-2623-439A-800A-DA3111622C50}" dt="2021-11-16T21:23:01.151" v="4862" actId="1076"/>
          <ac:spMkLst>
            <pc:docMk/>
            <pc:sldMk cId="3086627183" sldId="347"/>
            <ac:spMk id="10" creationId="{33878569-EC57-446C-87F9-3D27A0CDE6E1}"/>
          </ac:spMkLst>
        </pc:spChg>
        <pc:spChg chg="add mod">
          <ac:chgData name="Vaughn, Aaron B. (LARC-D321)" userId="7618cfeb-e875-4531-a34d-23c3964a8e26" providerId="ADAL" clId="{7DF95FD3-2623-439A-800A-DA3111622C50}" dt="2021-11-16T21:23:10.010" v="4866" actId="20577"/>
          <ac:spMkLst>
            <pc:docMk/>
            <pc:sldMk cId="3086627183" sldId="347"/>
            <ac:spMk id="11" creationId="{D1118E22-1247-4921-8919-257DEE03BDF0}"/>
          </ac:spMkLst>
        </pc:spChg>
        <pc:spChg chg="add mod">
          <ac:chgData name="Vaughn, Aaron B. (LARC-D321)" userId="7618cfeb-e875-4531-a34d-23c3964a8e26" providerId="ADAL" clId="{7DF95FD3-2623-439A-800A-DA3111622C50}" dt="2021-11-17T19:48:17.782" v="6277" actId="1076"/>
          <ac:spMkLst>
            <pc:docMk/>
            <pc:sldMk cId="3086627183" sldId="347"/>
            <ac:spMk id="12" creationId="{6C9CC3AE-6C81-4CE6-AAB9-EC197DB1E3E9}"/>
          </ac:spMkLst>
        </pc:spChg>
        <pc:spChg chg="add mod">
          <ac:chgData name="Vaughn, Aaron B. (LARC-D321)" userId="7618cfeb-e875-4531-a34d-23c3964a8e26" providerId="ADAL" clId="{7DF95FD3-2623-439A-800A-DA3111622C50}" dt="2021-11-17T19:48:25.066" v="6278" actId="1076"/>
          <ac:spMkLst>
            <pc:docMk/>
            <pc:sldMk cId="3086627183" sldId="347"/>
            <ac:spMk id="13" creationId="{F42D2925-6BBF-41EA-A4D8-2F1156D1933B}"/>
          </ac:spMkLst>
        </pc:spChg>
        <pc:spChg chg="add mod">
          <ac:chgData name="Vaughn, Aaron B. (LARC-D321)" userId="7618cfeb-e875-4531-a34d-23c3964a8e26" providerId="ADAL" clId="{7DF95FD3-2623-439A-800A-DA3111622C50}" dt="2021-11-17T19:48:12.214" v="6275" actId="1076"/>
          <ac:spMkLst>
            <pc:docMk/>
            <pc:sldMk cId="3086627183" sldId="347"/>
            <ac:spMk id="14" creationId="{B1FD7A67-E284-4C55-918A-D7398D85B762}"/>
          </ac:spMkLst>
        </pc:spChg>
        <pc:spChg chg="add mod">
          <ac:chgData name="Vaughn, Aaron B. (LARC-D321)" userId="7618cfeb-e875-4531-a34d-23c3964a8e26" providerId="ADAL" clId="{7DF95FD3-2623-439A-800A-DA3111622C50}" dt="2021-11-17T19:48:28.103" v="6279" actId="1076"/>
          <ac:spMkLst>
            <pc:docMk/>
            <pc:sldMk cId="3086627183" sldId="347"/>
            <ac:spMk id="15" creationId="{02B72A46-F359-45D7-B9CC-218161193B6D}"/>
          </ac:spMkLst>
        </pc:spChg>
        <pc:spChg chg="add mod">
          <ac:chgData name="Vaughn, Aaron B. (LARC-D321)" userId="7618cfeb-e875-4531-a34d-23c3964a8e26" providerId="ADAL" clId="{7DF95FD3-2623-439A-800A-DA3111622C50}" dt="2021-11-16T21:26:07.788" v="4894" actId="20577"/>
          <ac:spMkLst>
            <pc:docMk/>
            <pc:sldMk cId="3086627183" sldId="347"/>
            <ac:spMk id="16" creationId="{458671C0-54A1-431E-8278-D95662DFD2D7}"/>
          </ac:spMkLst>
        </pc:spChg>
        <pc:spChg chg="add mod">
          <ac:chgData name="Vaughn, Aaron B. (LARC-D321)" userId="7618cfeb-e875-4531-a34d-23c3964a8e26" providerId="ADAL" clId="{7DF95FD3-2623-439A-800A-DA3111622C50}" dt="2021-11-17T17:26:52.229" v="6012" actId="1076"/>
          <ac:spMkLst>
            <pc:docMk/>
            <pc:sldMk cId="3086627183" sldId="347"/>
            <ac:spMk id="17" creationId="{483DC846-CA7C-49B7-9A6D-6166A9E8A4EA}"/>
          </ac:spMkLst>
        </pc:spChg>
        <pc:picChg chg="mod">
          <ac:chgData name="Vaughn, Aaron B. (LARC-D321)" userId="7618cfeb-e875-4531-a34d-23c3964a8e26" providerId="ADAL" clId="{7DF95FD3-2623-439A-800A-DA3111622C50}" dt="2021-11-17T17:26:24.020" v="6001" actId="1076"/>
          <ac:picMkLst>
            <pc:docMk/>
            <pc:sldMk cId="3086627183" sldId="347"/>
            <ac:picMk id="7" creationId="{B8EEC0CD-5BBE-4E0C-AA53-1CE879D1027D}"/>
          </ac:picMkLst>
        </pc:picChg>
        <pc:picChg chg="add del mod">
          <ac:chgData name="Vaughn, Aaron B. (LARC-D321)" userId="7618cfeb-e875-4531-a34d-23c3964a8e26" providerId="ADAL" clId="{7DF95FD3-2623-439A-800A-DA3111622C50}" dt="2021-11-17T19:42:38.955" v="6262" actId="21"/>
          <ac:picMkLst>
            <pc:docMk/>
            <pc:sldMk cId="3086627183" sldId="347"/>
            <ac:picMk id="18" creationId="{E1231D62-C346-4EB4-937A-31370ED55D11}"/>
          </ac:picMkLst>
        </pc:picChg>
      </pc:sldChg>
      <pc:sldChg chg="modSp mod modNotesTx">
        <pc:chgData name="Vaughn, Aaron B. (LARC-D321)" userId="7618cfeb-e875-4531-a34d-23c3964a8e26" providerId="ADAL" clId="{7DF95FD3-2623-439A-800A-DA3111622C50}" dt="2021-11-17T20:04:55.184" v="6900" actId="14100"/>
        <pc:sldMkLst>
          <pc:docMk/>
          <pc:sldMk cId="617733892" sldId="350"/>
        </pc:sldMkLst>
        <pc:spChg chg="mod">
          <ac:chgData name="Vaughn, Aaron B. (LARC-D321)" userId="7618cfeb-e875-4531-a34d-23c3964a8e26" providerId="ADAL" clId="{7DF95FD3-2623-439A-800A-DA3111622C50}" dt="2021-11-17T20:04:55.184" v="6900" actId="14100"/>
          <ac:spMkLst>
            <pc:docMk/>
            <pc:sldMk cId="617733892" sldId="350"/>
            <ac:spMk id="6" creationId="{B7492AD5-E8E3-425B-B75A-9961D8B1EA91}"/>
          </ac:spMkLst>
        </pc:spChg>
        <pc:graphicFrameChg chg="mod modGraphic">
          <ac:chgData name="Vaughn, Aaron B. (LARC-D321)" userId="7618cfeb-e875-4531-a34d-23c3964a8e26" providerId="ADAL" clId="{7DF95FD3-2623-439A-800A-DA3111622C50}" dt="2021-11-17T20:04:50.299" v="6899" actId="20577"/>
          <ac:graphicFrameMkLst>
            <pc:docMk/>
            <pc:sldMk cId="617733892" sldId="350"/>
            <ac:graphicFrameMk id="2" creationId="{FE9C3815-30EA-448A-B0D5-112C35228054}"/>
          </ac:graphicFrameMkLst>
        </pc:graphicFrameChg>
      </pc:sldChg>
      <pc:sldChg chg="modSp mod">
        <pc:chgData name="Vaughn, Aaron B. (LARC-D321)" userId="7618cfeb-e875-4531-a34d-23c3964a8e26" providerId="ADAL" clId="{7DF95FD3-2623-439A-800A-DA3111622C50}" dt="2021-11-15T16:22:00.606" v="1554" actId="20577"/>
        <pc:sldMkLst>
          <pc:docMk/>
          <pc:sldMk cId="3082365152" sldId="351"/>
        </pc:sldMkLst>
        <pc:spChg chg="mod">
          <ac:chgData name="Vaughn, Aaron B. (LARC-D321)" userId="7618cfeb-e875-4531-a34d-23c3964a8e26" providerId="ADAL" clId="{7DF95FD3-2623-439A-800A-DA3111622C50}" dt="2021-11-15T16:22:00.606" v="1554" actId="20577"/>
          <ac:spMkLst>
            <pc:docMk/>
            <pc:sldMk cId="3082365152" sldId="351"/>
            <ac:spMk id="6" creationId="{B7492AD5-E8E3-425B-B75A-9961D8B1EA91}"/>
          </ac:spMkLst>
        </pc:spChg>
      </pc:sldChg>
      <pc:sldChg chg="modSp mod modNotesTx">
        <pc:chgData name="Vaughn, Aaron B. (LARC-D321)" userId="7618cfeb-e875-4531-a34d-23c3964a8e26" providerId="ADAL" clId="{7DF95FD3-2623-439A-800A-DA3111622C50}" dt="2021-11-17T22:14:42.571" v="7433" actId="20577"/>
        <pc:sldMkLst>
          <pc:docMk/>
          <pc:sldMk cId="4230778816" sldId="353"/>
        </pc:sldMkLst>
        <pc:spChg chg="mod">
          <ac:chgData name="Vaughn, Aaron B. (LARC-D321)" userId="7618cfeb-e875-4531-a34d-23c3964a8e26" providerId="ADAL" clId="{7DF95FD3-2623-439A-800A-DA3111622C50}" dt="2021-11-17T19:56:32.355" v="6591" actId="20577"/>
          <ac:spMkLst>
            <pc:docMk/>
            <pc:sldMk cId="4230778816" sldId="353"/>
            <ac:spMk id="6" creationId="{B7492AD5-E8E3-425B-B75A-9961D8B1EA91}"/>
          </ac:spMkLst>
        </pc:spChg>
      </pc:sldChg>
      <pc:sldChg chg="modNotesTx">
        <pc:chgData name="Vaughn, Aaron B. (LARC-D321)" userId="7618cfeb-e875-4531-a34d-23c3964a8e26" providerId="ADAL" clId="{7DF95FD3-2623-439A-800A-DA3111622C50}" dt="2021-11-17T14:36:28.067" v="5429" actId="20577"/>
        <pc:sldMkLst>
          <pc:docMk/>
          <pc:sldMk cId="3093928887" sldId="354"/>
        </pc:sldMkLst>
      </pc:sldChg>
      <pc:sldChg chg="addSp delSp modSp mod addCm delCm modNotesTx">
        <pc:chgData name="Vaughn, Aaron B. (LARC-D321)" userId="7618cfeb-e875-4531-a34d-23c3964a8e26" providerId="ADAL" clId="{7DF95FD3-2623-439A-800A-DA3111622C50}" dt="2021-11-17T21:51:11.156" v="7116" actId="12"/>
        <pc:sldMkLst>
          <pc:docMk/>
          <pc:sldMk cId="1244216245" sldId="355"/>
        </pc:sldMkLst>
        <pc:spChg chg="mod">
          <ac:chgData name="Vaughn, Aaron B. (LARC-D321)" userId="7618cfeb-e875-4531-a34d-23c3964a8e26" providerId="ADAL" clId="{7DF95FD3-2623-439A-800A-DA3111622C50}" dt="2021-11-17T21:51:11.156" v="7116" actId="12"/>
          <ac:spMkLst>
            <pc:docMk/>
            <pc:sldMk cId="1244216245" sldId="355"/>
            <ac:spMk id="2" creationId="{00000000-0000-0000-0000-000000000000}"/>
          </ac:spMkLst>
        </pc:spChg>
        <pc:spChg chg="add del mod">
          <ac:chgData name="Vaughn, Aaron B. (LARC-D321)" userId="7618cfeb-e875-4531-a34d-23c3964a8e26" providerId="ADAL" clId="{7DF95FD3-2623-439A-800A-DA3111622C50}" dt="2021-11-16T21:17:55.901" v="4771"/>
          <ac:spMkLst>
            <pc:docMk/>
            <pc:sldMk cId="1244216245" sldId="355"/>
            <ac:spMk id="4" creationId="{84649499-5743-4C73-BA45-6413C3AE1F2A}"/>
          </ac:spMkLst>
        </pc:spChg>
        <pc:spChg chg="add mod">
          <ac:chgData name="Vaughn, Aaron B. (LARC-D321)" userId="7618cfeb-e875-4531-a34d-23c3964a8e26" providerId="ADAL" clId="{7DF95FD3-2623-439A-800A-DA3111622C50}" dt="2021-11-17T17:25:46.955" v="5990" actId="14100"/>
          <ac:spMkLst>
            <pc:docMk/>
            <pc:sldMk cId="1244216245" sldId="355"/>
            <ac:spMk id="7" creationId="{5E1378CA-D38B-45A1-BF35-7060B8111032}"/>
          </ac:spMkLst>
        </pc:spChg>
        <pc:spChg chg="mod ord">
          <ac:chgData name="Vaughn, Aaron B. (LARC-D321)" userId="7618cfeb-e875-4531-a34d-23c3964a8e26" providerId="ADAL" clId="{7DF95FD3-2623-439A-800A-DA3111622C50}" dt="2021-11-17T17:25:43.060" v="5989" actId="166"/>
          <ac:spMkLst>
            <pc:docMk/>
            <pc:sldMk cId="1244216245" sldId="355"/>
            <ac:spMk id="15" creationId="{B641389C-F55B-4D32-A2B3-99DE0746D69C}"/>
          </ac:spMkLst>
        </pc:spChg>
        <pc:spChg chg="mod">
          <ac:chgData name="Vaughn, Aaron B. (LARC-D321)" userId="7618cfeb-e875-4531-a34d-23c3964a8e26" providerId="ADAL" clId="{7DF95FD3-2623-439A-800A-DA3111622C50}" dt="2021-11-16T21:14:01.081" v="4689" actId="1076"/>
          <ac:spMkLst>
            <pc:docMk/>
            <pc:sldMk cId="1244216245" sldId="355"/>
            <ac:spMk id="18" creationId="{F27A4DE7-0B9E-4069-9EDD-D3ACE57F2400}"/>
          </ac:spMkLst>
        </pc:spChg>
        <pc:spChg chg="mod">
          <ac:chgData name="Vaughn, Aaron B. (LARC-D321)" userId="7618cfeb-e875-4531-a34d-23c3964a8e26" providerId="ADAL" clId="{7DF95FD3-2623-439A-800A-DA3111622C50}" dt="2021-11-16T21:13:33.383" v="4672" actId="1076"/>
          <ac:spMkLst>
            <pc:docMk/>
            <pc:sldMk cId="1244216245" sldId="355"/>
            <ac:spMk id="20" creationId="{73D091A1-6DF6-4BBF-BF4F-10EFB67FE525}"/>
          </ac:spMkLst>
        </pc:spChg>
        <pc:spChg chg="add mod">
          <ac:chgData name="Vaughn, Aaron B. (LARC-D321)" userId="7618cfeb-e875-4531-a34d-23c3964a8e26" providerId="ADAL" clId="{7DF95FD3-2623-439A-800A-DA3111622C50}" dt="2021-11-17T17:26:04.534" v="5992" actId="1076"/>
          <ac:spMkLst>
            <pc:docMk/>
            <pc:sldMk cId="1244216245" sldId="355"/>
            <ac:spMk id="22" creationId="{FE840145-1D62-447D-A431-2AEA9A64D77A}"/>
          </ac:spMkLst>
        </pc:spChg>
        <pc:spChg chg="mod">
          <ac:chgData name="Vaughn, Aaron B. (LARC-D321)" userId="7618cfeb-e875-4531-a34d-23c3964a8e26" providerId="ADAL" clId="{7DF95FD3-2623-439A-800A-DA3111622C50}" dt="2021-11-16T21:14:06.647" v="4690" actId="1076"/>
          <ac:spMkLst>
            <pc:docMk/>
            <pc:sldMk cId="1244216245" sldId="355"/>
            <ac:spMk id="24" creationId="{0C8F96B7-B1EF-4CC1-9871-BFD1F6CEDD49}"/>
          </ac:spMkLst>
        </pc:spChg>
        <pc:spChg chg="mod">
          <ac:chgData name="Vaughn, Aaron B. (LARC-D321)" userId="7618cfeb-e875-4531-a34d-23c3964a8e26" providerId="ADAL" clId="{7DF95FD3-2623-439A-800A-DA3111622C50}" dt="2021-11-16T21:13:38.350" v="4677" actId="14100"/>
          <ac:spMkLst>
            <pc:docMk/>
            <pc:sldMk cId="1244216245" sldId="355"/>
            <ac:spMk id="25" creationId="{725202EB-04A0-4217-A2AD-FBDD00D42740}"/>
          </ac:spMkLst>
        </pc:spChg>
        <pc:graphicFrameChg chg="mod modGraphic">
          <ac:chgData name="Vaughn, Aaron B. (LARC-D321)" userId="7618cfeb-e875-4531-a34d-23c3964a8e26" providerId="ADAL" clId="{7DF95FD3-2623-439A-800A-DA3111622C50}" dt="2021-11-17T21:50:49.260" v="7108" actId="1076"/>
          <ac:graphicFrameMkLst>
            <pc:docMk/>
            <pc:sldMk cId="1244216245" sldId="355"/>
            <ac:graphicFrameMk id="33" creationId="{4268E5D4-C0BA-49E1-BD7D-07806CD16CE2}"/>
          </ac:graphicFrameMkLst>
        </pc:graphicFrameChg>
        <pc:cxnChg chg="mod">
          <ac:chgData name="Vaughn, Aaron B. (LARC-D321)" userId="7618cfeb-e875-4531-a34d-23c3964a8e26" providerId="ADAL" clId="{7DF95FD3-2623-439A-800A-DA3111622C50}" dt="2021-11-17T21:50:55.626" v="7110" actId="14100"/>
          <ac:cxnSpMkLst>
            <pc:docMk/>
            <pc:sldMk cId="1244216245" sldId="355"/>
            <ac:cxnSpMk id="41" creationId="{EF80905A-980C-4497-8A8F-750ADB503FE2}"/>
          </ac:cxnSpMkLst>
        </pc:cxnChg>
      </pc:sldChg>
      <pc:sldChg chg="delSp new del mod">
        <pc:chgData name="Vaughn, Aaron B. (LARC-D321)" userId="7618cfeb-e875-4531-a34d-23c3964a8e26" providerId="ADAL" clId="{7DF95FD3-2623-439A-800A-DA3111622C50}" dt="2021-11-17T17:18:20.083" v="5486" actId="47"/>
        <pc:sldMkLst>
          <pc:docMk/>
          <pc:sldMk cId="609056890" sldId="356"/>
        </pc:sldMkLst>
        <pc:spChg chg="del">
          <ac:chgData name="Vaughn, Aaron B. (LARC-D321)" userId="7618cfeb-e875-4531-a34d-23c3964a8e26" providerId="ADAL" clId="{7DF95FD3-2623-439A-800A-DA3111622C50}" dt="2021-11-17T17:17:46.321" v="5485" actId="478"/>
          <ac:spMkLst>
            <pc:docMk/>
            <pc:sldMk cId="609056890" sldId="356"/>
            <ac:spMk id="4" creationId="{9F0E088A-7611-4D77-AE98-7C816A0FDE7D}"/>
          </ac:spMkLst>
        </pc:spChg>
      </pc:sldChg>
      <pc:sldChg chg="addSp delSp modSp new mod">
        <pc:chgData name="Vaughn, Aaron B. (LARC-D321)" userId="7618cfeb-e875-4531-a34d-23c3964a8e26" providerId="ADAL" clId="{7DF95FD3-2623-439A-800A-DA3111622C50}" dt="2021-11-17T19:43:35.362" v="6270" actId="20577"/>
        <pc:sldMkLst>
          <pc:docMk/>
          <pc:sldMk cId="827644572" sldId="356"/>
        </pc:sldMkLst>
        <pc:spChg chg="del mod ord">
          <ac:chgData name="Vaughn, Aaron B. (LARC-D321)" userId="7618cfeb-e875-4531-a34d-23c3964a8e26" providerId="ADAL" clId="{7DF95FD3-2623-439A-800A-DA3111622C50}" dt="2021-11-17T17:23:37.223" v="5887" actId="478"/>
          <ac:spMkLst>
            <pc:docMk/>
            <pc:sldMk cId="827644572" sldId="356"/>
            <ac:spMk id="2" creationId="{6773CCA9-2530-447D-A084-D7F3DE13E601}"/>
          </ac:spMkLst>
        </pc:spChg>
        <pc:spChg chg="del">
          <ac:chgData name="Vaughn, Aaron B. (LARC-D321)" userId="7618cfeb-e875-4531-a34d-23c3964a8e26" providerId="ADAL" clId="{7DF95FD3-2623-439A-800A-DA3111622C50}" dt="2021-11-17T17:23:44.286" v="5890" actId="478"/>
          <ac:spMkLst>
            <pc:docMk/>
            <pc:sldMk cId="827644572" sldId="356"/>
            <ac:spMk id="3" creationId="{A239CDFE-DFFB-44AC-BB47-8E7883459CCF}"/>
          </ac:spMkLst>
        </pc:spChg>
        <pc:spChg chg="del">
          <ac:chgData name="Vaughn, Aaron B. (LARC-D321)" userId="7618cfeb-e875-4531-a34d-23c3964a8e26" providerId="ADAL" clId="{7DF95FD3-2623-439A-800A-DA3111622C50}" dt="2021-11-17T17:23:47.737" v="5892" actId="478"/>
          <ac:spMkLst>
            <pc:docMk/>
            <pc:sldMk cId="827644572" sldId="356"/>
            <ac:spMk id="4" creationId="{79367A72-34FD-4613-B393-F07688027F1C}"/>
          </ac:spMkLst>
        </pc:spChg>
        <pc:spChg chg="mod">
          <ac:chgData name="Vaughn, Aaron B. (LARC-D321)" userId="7618cfeb-e875-4531-a34d-23c3964a8e26" providerId="ADAL" clId="{7DF95FD3-2623-439A-800A-DA3111622C50}" dt="2021-11-17T17:24:04.500" v="5925" actId="20577"/>
          <ac:spMkLst>
            <pc:docMk/>
            <pc:sldMk cId="827644572" sldId="356"/>
            <ac:spMk id="5" creationId="{971332C9-4A81-4ECF-A7F0-65532C28E2FF}"/>
          </ac:spMkLst>
        </pc:spChg>
        <pc:spChg chg="add del mod">
          <ac:chgData name="Vaughn, Aaron B. (LARC-D321)" userId="7618cfeb-e875-4531-a34d-23c3964a8e26" providerId="ADAL" clId="{7DF95FD3-2623-439A-800A-DA3111622C50}" dt="2021-11-17T17:22:11.969" v="5782"/>
          <ac:spMkLst>
            <pc:docMk/>
            <pc:sldMk cId="827644572" sldId="356"/>
            <ac:spMk id="7" creationId="{638454D6-2CF5-4DE8-903A-CCE97FE12F0F}"/>
          </ac:spMkLst>
        </pc:spChg>
        <pc:spChg chg="del">
          <ac:chgData name="Vaughn, Aaron B. (LARC-D321)" userId="7618cfeb-e875-4531-a34d-23c3964a8e26" providerId="ADAL" clId="{7DF95FD3-2623-439A-800A-DA3111622C50}" dt="2021-11-17T19:42:52.739" v="6267" actId="478"/>
          <ac:spMkLst>
            <pc:docMk/>
            <pc:sldMk cId="827644572" sldId="356"/>
            <ac:spMk id="7" creationId="{FA33F695-805D-4B53-8D74-C9846449924E}"/>
          </ac:spMkLst>
        </pc:spChg>
        <pc:spChg chg="add mod">
          <ac:chgData name="Vaughn, Aaron B. (LARC-D321)" userId="7618cfeb-e875-4531-a34d-23c3964a8e26" providerId="ADAL" clId="{7DF95FD3-2623-439A-800A-DA3111622C50}" dt="2021-11-17T19:43:35.362" v="6270" actId="20577"/>
          <ac:spMkLst>
            <pc:docMk/>
            <pc:sldMk cId="827644572" sldId="356"/>
            <ac:spMk id="8" creationId="{75439A9C-F6EE-4C5F-813D-2F5A4C48DDC9}"/>
          </ac:spMkLst>
        </pc:spChg>
        <pc:spChg chg="add del mod">
          <ac:chgData name="Vaughn, Aaron B. (LARC-D321)" userId="7618cfeb-e875-4531-a34d-23c3964a8e26" providerId="ADAL" clId="{7DF95FD3-2623-439A-800A-DA3111622C50}" dt="2021-11-17T17:23:40.202" v="5888" actId="478"/>
          <ac:spMkLst>
            <pc:docMk/>
            <pc:sldMk cId="827644572" sldId="356"/>
            <ac:spMk id="10" creationId="{ACDEE048-A5D2-43C8-A3C4-00E98B507297}"/>
          </ac:spMkLst>
        </pc:spChg>
        <pc:spChg chg="add mod">
          <ac:chgData name="Vaughn, Aaron B. (LARC-D321)" userId="7618cfeb-e875-4531-a34d-23c3964a8e26" providerId="ADAL" clId="{7DF95FD3-2623-439A-800A-DA3111622C50}" dt="2021-11-17T19:42:52.949" v="6268"/>
          <ac:spMkLst>
            <pc:docMk/>
            <pc:sldMk cId="827644572" sldId="356"/>
            <ac:spMk id="13" creationId="{D77864E9-123F-4D75-86E6-F84CE9F1305C}"/>
          </ac:spMkLst>
        </pc:spChg>
        <pc:picChg chg="add del mod">
          <ac:chgData name="Vaughn, Aaron B. (LARC-D321)" userId="7618cfeb-e875-4531-a34d-23c3964a8e26" providerId="ADAL" clId="{7DF95FD3-2623-439A-800A-DA3111622C50}" dt="2021-11-17T19:42:43.716" v="6265" actId="478"/>
          <ac:picMkLst>
            <pc:docMk/>
            <pc:sldMk cId="827644572" sldId="356"/>
            <ac:picMk id="6" creationId="{DC1849F0-345C-44D2-B179-782FB0913FD0}"/>
          </ac:picMkLst>
        </pc:picChg>
        <pc:picChg chg="add del mod">
          <ac:chgData name="Vaughn, Aaron B. (LARC-D321)" userId="7618cfeb-e875-4531-a34d-23c3964a8e26" providerId="ADAL" clId="{7DF95FD3-2623-439A-800A-DA3111622C50}" dt="2021-11-17T19:42:42.332" v="6264"/>
          <ac:picMkLst>
            <pc:docMk/>
            <pc:sldMk cId="827644572" sldId="356"/>
            <ac:picMk id="11" creationId="{35220236-6B57-4BDA-88C5-229B876B028C}"/>
          </ac:picMkLst>
        </pc:picChg>
        <pc:picChg chg="add mod">
          <ac:chgData name="Vaughn, Aaron B. (LARC-D321)" userId="7618cfeb-e875-4531-a34d-23c3964a8e26" providerId="ADAL" clId="{7DF95FD3-2623-439A-800A-DA3111622C50}" dt="2021-11-17T19:42:43.972" v="6266"/>
          <ac:picMkLst>
            <pc:docMk/>
            <pc:sldMk cId="827644572" sldId="356"/>
            <ac:picMk id="12" creationId="{5FE973A7-7CE4-4499-BDB5-F52ECE82DE6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15F448-59D9-4DEA-8C59-58760DCCF24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FDF92C4-F626-4C90-A407-03DF64CBF92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6E445D-29E4-4ADF-9208-17AF75FC5C7A}" type="datetimeFigureOut">
              <a:rPr lang="en-US" smtClean="0"/>
              <a:t>11/18/2021</a:t>
            </a:fld>
            <a:endParaRPr lang="en-US"/>
          </a:p>
        </p:txBody>
      </p:sp>
      <p:sp>
        <p:nvSpPr>
          <p:cNvPr id="4" name="Footer Placeholder 3">
            <a:extLst>
              <a:ext uri="{FF2B5EF4-FFF2-40B4-BE49-F238E27FC236}">
                <a16:creationId xmlns:a16="http://schemas.microsoft.com/office/drawing/2014/main" id="{049AEC59-DCC2-42C8-B43C-B9DF8356ED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217BD3D-D8D0-49CB-B990-283FDFA6BC2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1C121F-5C98-4DFD-BDD4-F03DDE7BE26E}" type="slidenum">
              <a:rPr lang="en-US" smtClean="0"/>
              <a:t>‹#›</a:t>
            </a:fld>
            <a:endParaRPr lang="en-US"/>
          </a:p>
        </p:txBody>
      </p:sp>
    </p:spTree>
    <p:extLst>
      <p:ext uri="{BB962C8B-B14F-4D97-AF65-F5344CB8AC3E}">
        <p14:creationId xmlns:p14="http://schemas.microsoft.com/office/powerpoint/2010/main" val="12721082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4DF424-3656-46BF-8388-94727F5FDA4E}" type="datetimeFigureOut">
              <a:rPr lang="en-US" smtClean="0"/>
              <a:t>11/18/2021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BD7F7B-FCC7-43BD-87BD-65CC237DFA71}" type="slidenum">
              <a:rPr lang="en-US" smtClean="0"/>
              <a:t>‹#›</a:t>
            </a:fld>
            <a:endParaRPr lang="en-US"/>
          </a:p>
        </p:txBody>
      </p:sp>
    </p:spTree>
    <p:extLst>
      <p:ext uri="{BB962C8B-B14F-4D97-AF65-F5344CB8AC3E}">
        <p14:creationId xmlns:p14="http://schemas.microsoft.com/office/powerpoint/2010/main" val="3373363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BD7F7B-FCC7-43BD-87BD-65CC237DFA71}" type="slidenum">
              <a:rPr lang="en-US" smtClean="0"/>
              <a:t>2</a:t>
            </a:fld>
            <a:endParaRPr lang="en-US"/>
          </a:p>
        </p:txBody>
      </p:sp>
    </p:spTree>
    <p:extLst>
      <p:ext uri="{BB962C8B-B14F-4D97-AF65-F5344CB8AC3E}">
        <p14:creationId xmlns:p14="http://schemas.microsoft.com/office/powerpoint/2010/main" val="4069420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(Quickly through this slide)</a:t>
            </a:r>
          </a:p>
          <a:p>
            <a:endParaRPr lang="en-US"/>
          </a:p>
          <a:p>
            <a:r>
              <a:rPr lang="en-US"/>
              <a:t>Cross sectional:</a:t>
            </a:r>
          </a:p>
          <a:p>
            <a:pPr marL="171450" lvl="0" indent="-171450">
              <a:buFont typeface="Arial" panose="020B0604020202020204" pitchFamily="34" charset="0"/>
              <a:buChar char="•"/>
            </a:pPr>
            <a:r>
              <a:rPr lang="en-US">
                <a:ea typeface="ヒラギノ角ゴ Pro W3"/>
              </a:rPr>
              <a:t>Participants respond to </a:t>
            </a:r>
            <a:r>
              <a:rPr lang="en-US" u="sng">
                <a:ea typeface="ヒラギノ角ゴ Pro W3"/>
              </a:rPr>
              <a:t>one</a:t>
            </a:r>
            <a:r>
              <a:rPr lang="en-US">
                <a:ea typeface="ヒラギノ角ゴ Pro W3"/>
              </a:rPr>
              <a:t> survey, like a snapshot in time</a:t>
            </a:r>
          </a:p>
          <a:p>
            <a:pPr marL="171450" lvl="0" indent="-171450">
              <a:buFont typeface="Arial" panose="020B0604020202020204" pitchFamily="34" charset="0"/>
              <a:buChar char="•"/>
            </a:pPr>
            <a:r>
              <a:rPr lang="en-US">
                <a:ea typeface="ヒラギノ角ゴ Pro W3"/>
              </a:rPr>
              <a:t>Typical community noise surveys (ex. FAA NES study)</a:t>
            </a:r>
          </a:p>
          <a:p>
            <a:pPr marL="171450" lvl="0" indent="-171450">
              <a:buFont typeface="Arial" panose="020B0604020202020204" pitchFamily="34" charset="0"/>
              <a:buChar char="•"/>
            </a:pPr>
            <a:r>
              <a:rPr lang="en-US">
                <a:ea typeface="ヒラギノ角ゴ Pro W3"/>
              </a:rPr>
              <a:t>Data are independent because any given data point is from a single individual responding one time, which could be somewhat less informative</a:t>
            </a:r>
          </a:p>
          <a:p>
            <a:pPr marL="171450" lvl="0" indent="-171450">
              <a:buFont typeface="Arial" panose="020B0604020202020204" pitchFamily="34" charset="0"/>
              <a:buChar char="•"/>
            </a:pPr>
            <a:endParaRPr lang="en-US">
              <a:ea typeface="ヒラギノ角ゴ Pro W3"/>
            </a:endParaRPr>
          </a:p>
          <a:p>
            <a:r>
              <a:rPr lang="en-US"/>
              <a:t>Longitudinal (Panel) Study:</a:t>
            </a:r>
          </a:p>
          <a:p>
            <a:pPr marL="171450" lvl="0" indent="-171450">
              <a:buFont typeface="Arial" panose="020B0604020202020204" pitchFamily="34" charset="0"/>
              <a:buChar char="•"/>
            </a:pPr>
            <a:r>
              <a:rPr lang="en-US"/>
              <a:t>Participants respond to </a:t>
            </a:r>
            <a:r>
              <a:rPr lang="en-US" u="sng"/>
              <a:t>multiple</a:t>
            </a:r>
            <a:r>
              <a:rPr lang="en-US"/>
              <a:t> surveys, which adds a time component to the data</a:t>
            </a:r>
          </a:p>
          <a:p>
            <a:pPr marL="171450" lvl="0" indent="-171450">
              <a:buFont typeface="Arial" panose="020B0604020202020204" pitchFamily="34" charset="0"/>
              <a:buChar char="•"/>
            </a:pPr>
            <a:r>
              <a:rPr lang="en-US"/>
              <a:t>X-59 will make multiple overflights during the flight campaign</a:t>
            </a:r>
          </a:p>
          <a:p>
            <a:pPr marL="171450" lvl="0" indent="-171450">
              <a:buFont typeface="Arial" panose="020B0604020202020204" pitchFamily="34" charset="0"/>
              <a:buChar char="•"/>
            </a:pPr>
            <a:r>
              <a:rPr lang="en-US"/>
              <a:t>Data can have dependence in measurements from the same person</a:t>
            </a:r>
          </a:p>
          <a:p>
            <a:endParaRPr lang="en-US"/>
          </a:p>
          <a:p>
            <a:r>
              <a:rPr lang="en-US" b="1"/>
              <a:t>Data for X-59 are longitudinal </a:t>
            </a:r>
          </a:p>
        </p:txBody>
      </p:sp>
      <p:sp>
        <p:nvSpPr>
          <p:cNvPr id="4" name="Slide Number Placeholder 3"/>
          <p:cNvSpPr>
            <a:spLocks noGrp="1"/>
          </p:cNvSpPr>
          <p:nvPr>
            <p:ph type="sldNum" sz="quarter" idx="10"/>
          </p:nvPr>
        </p:nvSpPr>
        <p:spPr/>
        <p:txBody>
          <a:bodyPr/>
          <a:lstStyle/>
          <a:p>
            <a:fld id="{B3BD7F7B-FCC7-43BD-87BD-65CC237DFA71}" type="slidenum">
              <a:rPr lang="en-US" smtClean="0"/>
              <a:t>3</a:t>
            </a:fld>
            <a:endParaRPr lang="en-US"/>
          </a:p>
        </p:txBody>
      </p:sp>
    </p:spTree>
    <p:extLst>
      <p:ext uri="{BB962C8B-B14F-4D97-AF65-F5344CB8AC3E}">
        <p14:creationId xmlns:p14="http://schemas.microsoft.com/office/powerpoint/2010/main" val="1551431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Because X-59 data will be longitudinal, we’re going to take a look at possible bias in longitudinal studies in the form of carryover effects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Carryover effects are where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Stimulus = dose, which is a sonic boom event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Carryover effects are due participants responding to multiple stimuli over time. </a:t>
            </a:r>
          </a:p>
          <a:p>
            <a:r>
              <a:rPr lang="en-US"/>
              <a:t>Common mitigation strategy is to …</a:t>
            </a:r>
          </a:p>
          <a:p>
            <a:r>
              <a:rPr lang="en-US"/>
              <a:t>Effect of the treatment, which is the dose-response relationship or annoyance to the sonic booms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Randomization difficult because same community will experience a similar dose, as the level is relatively similar across the boom carpet</a:t>
            </a:r>
          </a:p>
          <a:p>
            <a:r>
              <a:rPr lang="en-US"/>
              <a:t>Objective of this study is to analyze previous low-boom data for evidence of carryover effects in preparation for X-59 tests.</a:t>
            </a:r>
          </a:p>
        </p:txBody>
      </p:sp>
      <p:sp>
        <p:nvSpPr>
          <p:cNvPr id="4" name="Slide Number Placeholder 3"/>
          <p:cNvSpPr>
            <a:spLocks noGrp="1"/>
          </p:cNvSpPr>
          <p:nvPr>
            <p:ph type="sldNum" sz="quarter" idx="10"/>
          </p:nvPr>
        </p:nvSpPr>
        <p:spPr/>
        <p:txBody>
          <a:bodyPr/>
          <a:lstStyle/>
          <a:p>
            <a:fld id="{B3BD7F7B-FCC7-43BD-87BD-65CC237DFA71}" type="slidenum">
              <a:rPr lang="en-US" smtClean="0"/>
              <a:t>4</a:t>
            </a:fld>
            <a:endParaRPr lang="en-US"/>
          </a:p>
        </p:txBody>
      </p:sp>
    </p:spTree>
    <p:extLst>
      <p:ext uri="{BB962C8B-B14F-4D97-AF65-F5344CB8AC3E}">
        <p14:creationId xmlns:p14="http://schemas.microsoft.com/office/powerpoint/2010/main" val="4271098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dataset we are looking at comes from a lab study…</a:t>
            </a:r>
          </a:p>
          <a:p>
            <a:endParaRPr lang="en-US" dirty="0"/>
          </a:p>
          <a:p>
            <a:r>
              <a:rPr lang="en-US" dirty="0"/>
              <a:t>Familiarization playlist </a:t>
            </a:r>
            <a:r>
              <a:rPr lang="en-US"/>
              <a:t>was played, </a:t>
            </a:r>
            <a:r>
              <a:rPr lang="en-US" dirty="0"/>
              <a:t>and participants practiced prior to the test.</a:t>
            </a:r>
          </a:p>
          <a:p>
            <a:r>
              <a:rPr lang="en-US" dirty="0"/>
              <a:t>There was a break halfway through the test</a:t>
            </a:r>
          </a:p>
          <a:p>
            <a:r>
              <a:rPr lang="en-US" dirty="0"/>
              <a:t>3 subjects at a time</a:t>
            </a:r>
          </a:p>
          <a:p>
            <a:endParaRPr lang="en-US" dirty="0"/>
          </a:p>
          <a:p>
            <a:r>
              <a:rPr lang="en-US" dirty="0"/>
              <a:t>Booms were presented in somewhat quick succession</a:t>
            </a:r>
          </a:p>
          <a:p>
            <a:r>
              <a:rPr lang="en-US" dirty="0"/>
              <a:t>X-59 booms will be at least 15 minutes apart</a:t>
            </a:r>
          </a:p>
          <a:p>
            <a:br>
              <a:rPr lang="en-US"/>
            </a:br>
            <a:r>
              <a:rPr lang="en-US"/>
              <a:t>Marginal histograms</a:t>
            </a:r>
          </a:p>
          <a:p>
            <a:r>
              <a:rPr lang="en-US"/>
              <a:t>Distribution of doses are somewhat random</a:t>
            </a:r>
          </a:p>
          <a:p>
            <a:r>
              <a:rPr lang="en-US"/>
              <a:t>While the annoyance responses are skewed towards 0 or “</a:t>
            </a:r>
            <a:r>
              <a:rPr lang="en-US" i="1"/>
              <a:t>not at all”</a:t>
            </a:r>
            <a:r>
              <a:rPr lang="en-US" i="0"/>
              <a:t> annoyed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Though this is not the same as a field test which is conducted over multiple days or weeks, it is a more controlled environment with data sufficient for analysis of carry-over effects with sonic booms as stimuli</a:t>
            </a:r>
          </a:p>
          <a:p>
            <a:endParaRPr lang="en-US"/>
          </a:p>
        </p:txBody>
      </p:sp>
      <p:sp>
        <p:nvSpPr>
          <p:cNvPr id="4" name="Slide Number Placeholder 3"/>
          <p:cNvSpPr>
            <a:spLocks noGrp="1"/>
          </p:cNvSpPr>
          <p:nvPr>
            <p:ph type="sldNum" sz="quarter" idx="10"/>
          </p:nvPr>
        </p:nvSpPr>
        <p:spPr/>
        <p:txBody>
          <a:bodyPr/>
          <a:lstStyle/>
          <a:p>
            <a:fld id="{B3BD7F7B-FCC7-43BD-87BD-65CC237DFA71}" type="slidenum">
              <a:rPr lang="en-US" smtClean="0"/>
              <a:t>5</a:t>
            </a:fld>
            <a:endParaRPr lang="en-US"/>
          </a:p>
        </p:txBody>
      </p:sp>
    </p:spTree>
    <p:extLst>
      <p:ext uri="{BB962C8B-B14F-4D97-AF65-F5344CB8AC3E}">
        <p14:creationId xmlns:p14="http://schemas.microsoft.com/office/powerpoint/2010/main" val="426112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Our first analysis method is to look for carryover effects graphically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Wiener et al. (2014) plotted heatmaps of current outcomes by current and previous exposures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Distinguishes effect of current PL (color/annoyance increasing in columns from left to right) from any carryover effects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Direct effects = dose-response relationship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Carryover effects = impact of presentation order on dose-response relationship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B3BD7F7B-FCC7-43BD-87BD-65CC237DFA71}" type="slidenum">
              <a:rPr lang="en-US" smtClean="0"/>
              <a:t>6</a:t>
            </a:fld>
            <a:endParaRPr lang="en-US"/>
          </a:p>
        </p:txBody>
      </p:sp>
    </p:spTree>
    <p:extLst>
      <p:ext uri="{BB962C8B-B14F-4D97-AF65-F5344CB8AC3E}">
        <p14:creationId xmlns:p14="http://schemas.microsoft.com/office/powerpoint/2010/main" val="3917551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5 dose bins in</a:t>
            </a:r>
            <a:r>
              <a:rPr lang="en-US" b="1"/>
              <a:t> temporal matrix</a:t>
            </a:r>
            <a:endParaRPr lang="en-US"/>
          </a:p>
          <a:p>
            <a:r>
              <a:rPr lang="en-US"/>
              <a:t>Average current annoyance of participants for a given previous dose, current dose pair.</a:t>
            </a:r>
          </a:p>
          <a:p>
            <a:endParaRPr lang="en-US"/>
          </a:p>
          <a:p>
            <a:r>
              <a:rPr lang="en-US"/>
              <a:t>Horizontal is direct effect</a:t>
            </a:r>
          </a:p>
          <a:p>
            <a:r>
              <a:rPr lang="en-US"/>
              <a:t>Vertical is carryover effect</a:t>
            </a:r>
          </a:p>
          <a:p>
            <a:endParaRPr lang="en-US"/>
          </a:p>
          <a:p>
            <a:r>
              <a:rPr lang="en-US"/>
              <a:t>Lab data better than field data (QSF18/WSPR) because those don’t have enough data to fill in the matrix and see trends by column</a:t>
            </a:r>
          </a:p>
          <a:p>
            <a:endParaRPr lang="en-US"/>
          </a:p>
          <a:p>
            <a:endParaRPr lang="en-US" b="0"/>
          </a:p>
        </p:txBody>
      </p:sp>
      <p:sp>
        <p:nvSpPr>
          <p:cNvPr id="4" name="Slide Number Placeholder 3"/>
          <p:cNvSpPr>
            <a:spLocks noGrp="1"/>
          </p:cNvSpPr>
          <p:nvPr>
            <p:ph type="sldNum" sz="quarter" idx="10"/>
          </p:nvPr>
        </p:nvSpPr>
        <p:spPr/>
        <p:txBody>
          <a:bodyPr/>
          <a:lstStyle/>
          <a:p>
            <a:fld id="{B3BD7F7B-FCC7-43BD-87BD-65CC237DFA71}" type="slidenum">
              <a:rPr lang="en-US" smtClean="0"/>
              <a:t>7</a:t>
            </a:fld>
            <a:endParaRPr lang="en-US"/>
          </a:p>
        </p:txBody>
      </p:sp>
    </p:spTree>
    <p:extLst>
      <p:ext uri="{BB962C8B-B14F-4D97-AF65-F5344CB8AC3E}">
        <p14:creationId xmlns:p14="http://schemas.microsoft.com/office/powerpoint/2010/main" val="3257148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265" indent="-342265">
              <a:buClr>
                <a:srgbClr val="B7820D"/>
              </a:buClr>
            </a:pPr>
            <a:r>
              <a:rPr lang="en-US" sz="1200" b="0">
                <a:ea typeface="ヒラギノ角ゴ Pro W3"/>
                <a:cs typeface="+mn-lt"/>
              </a:rPr>
              <a:t>Average Current Annoyance: 0 – 1.75</a:t>
            </a:r>
          </a:p>
          <a:p>
            <a:pPr marL="342265" indent="-342265">
              <a:buClr>
                <a:srgbClr val="B7820D"/>
              </a:buClr>
            </a:pPr>
            <a:r>
              <a:rPr lang="en-US" sz="1200" b="0">
                <a:ea typeface="ヒラギノ角ゴ Pro W3"/>
                <a:cs typeface="+mn-lt"/>
              </a:rPr>
              <a:t>Doses in PL (dB) noted by midpoint of the bin</a:t>
            </a:r>
          </a:p>
          <a:p>
            <a:endParaRPr lang="en-US"/>
          </a:p>
          <a:p>
            <a:r>
              <a:rPr lang="en-US"/>
              <a:t>No real discernable vertical pattern indicative of carryover effect</a:t>
            </a:r>
          </a:p>
          <a:p>
            <a:endParaRPr lang="en-US"/>
          </a:p>
          <a:p>
            <a:r>
              <a:rPr lang="en-US"/>
              <a:t>Horizontal is direct effect</a:t>
            </a:r>
          </a:p>
          <a:p>
            <a:r>
              <a:rPr lang="en-US"/>
              <a:t>Vertical is carryover effect</a:t>
            </a:r>
          </a:p>
        </p:txBody>
      </p:sp>
      <p:sp>
        <p:nvSpPr>
          <p:cNvPr id="4" name="Slide Number Placeholder 3"/>
          <p:cNvSpPr>
            <a:spLocks noGrp="1"/>
          </p:cNvSpPr>
          <p:nvPr>
            <p:ph type="sldNum" sz="quarter" idx="10"/>
          </p:nvPr>
        </p:nvSpPr>
        <p:spPr/>
        <p:txBody>
          <a:bodyPr/>
          <a:lstStyle/>
          <a:p>
            <a:fld id="{B3BD7F7B-FCC7-43BD-87BD-65CC237DFA71}" type="slidenum">
              <a:rPr lang="en-US" smtClean="0"/>
              <a:t>8</a:t>
            </a:fld>
            <a:endParaRPr lang="en-US"/>
          </a:p>
        </p:txBody>
      </p:sp>
    </p:spTree>
    <p:extLst>
      <p:ext uri="{BB962C8B-B14F-4D97-AF65-F5344CB8AC3E}">
        <p14:creationId xmlns:p14="http://schemas.microsoft.com/office/powerpoint/2010/main" val="3635272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ea typeface="ヒラギノ角ゴ Pro W3"/>
                <a:cs typeface="+mn-lt"/>
              </a:rPr>
              <a:t>Average Current Annoyance: 0 – 3.3?</a:t>
            </a:r>
          </a:p>
          <a:p>
            <a:endParaRPr lang="en-US"/>
          </a:p>
        </p:txBody>
      </p:sp>
      <p:sp>
        <p:nvSpPr>
          <p:cNvPr id="4" name="Slide Number Placeholder 3"/>
          <p:cNvSpPr>
            <a:spLocks noGrp="1"/>
          </p:cNvSpPr>
          <p:nvPr>
            <p:ph type="sldNum" sz="quarter" idx="5"/>
          </p:nvPr>
        </p:nvSpPr>
        <p:spPr/>
        <p:txBody>
          <a:bodyPr/>
          <a:lstStyle/>
          <a:p>
            <a:fld id="{B3BD7F7B-FCC7-43BD-87BD-65CC237DFA71}" type="slidenum">
              <a:rPr lang="en-US" smtClean="0"/>
              <a:t>9</a:t>
            </a:fld>
            <a:endParaRPr lang="en-US"/>
          </a:p>
        </p:txBody>
      </p:sp>
    </p:spTree>
    <p:extLst>
      <p:ext uri="{BB962C8B-B14F-4D97-AF65-F5344CB8AC3E}">
        <p14:creationId xmlns:p14="http://schemas.microsoft.com/office/powerpoint/2010/main" val="3884819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Look beyond first order effects, how far back do you go?</a:t>
            </a:r>
          </a:p>
          <a:p>
            <a:endParaRPr lang="en-US"/>
          </a:p>
          <a:p>
            <a:r>
              <a:rPr lang="en-US"/>
              <a:t>While this model produces trends for each individual, we will be looking at overall trends</a:t>
            </a:r>
          </a:p>
          <a:p>
            <a:endParaRPr lang="en-US"/>
          </a:p>
          <a:p>
            <a:endParaRPr lang="en-US"/>
          </a:p>
        </p:txBody>
      </p:sp>
      <p:sp>
        <p:nvSpPr>
          <p:cNvPr id="4" name="Slide Number Placeholder 3"/>
          <p:cNvSpPr>
            <a:spLocks noGrp="1"/>
          </p:cNvSpPr>
          <p:nvPr>
            <p:ph type="sldNum" sz="quarter" idx="10"/>
          </p:nvPr>
        </p:nvSpPr>
        <p:spPr/>
        <p:txBody>
          <a:bodyPr/>
          <a:lstStyle/>
          <a:p>
            <a:fld id="{B3BD7F7B-FCC7-43BD-87BD-65CC237DFA71}" type="slidenum">
              <a:rPr lang="en-US" smtClean="0"/>
              <a:t>10</a:t>
            </a:fld>
            <a:endParaRPr lang="en-US"/>
          </a:p>
        </p:txBody>
      </p:sp>
    </p:spTree>
    <p:extLst>
      <p:ext uri="{BB962C8B-B14F-4D97-AF65-F5344CB8AC3E}">
        <p14:creationId xmlns:p14="http://schemas.microsoft.com/office/powerpoint/2010/main" val="1167212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BD7F7B-FCC7-43BD-87BD-65CC237DFA71}" type="slidenum">
              <a:rPr lang="en-US" smtClean="0"/>
              <a:t>11</a:t>
            </a:fld>
            <a:endParaRPr lang="en-US"/>
          </a:p>
        </p:txBody>
      </p:sp>
    </p:spTree>
    <p:extLst>
      <p:ext uri="{BB962C8B-B14F-4D97-AF65-F5344CB8AC3E}">
        <p14:creationId xmlns:p14="http://schemas.microsoft.com/office/powerpoint/2010/main" val="3332882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pPr marL="0" indent="0">
                  <a:buFontTx/>
                  <a:buNone/>
                </a:pPr>
                <a:r>
                  <a:rPr lang="en-US" dirty="0"/>
                  <a:t>Estimated Coefficients: if all others held constant (which is not technically possible with each variable since they are lagged versions of each other), a one unit increase in X yields a percent increase/decrease in annoyance</a:t>
                </a:r>
              </a:p>
              <a:p>
                <a:pPr marL="171450" indent="-171450">
                  <a:buFontTx/>
                  <a:buChar char="-"/>
                </a:pPr>
                <a:r>
                  <a:rPr lang="en-US" dirty="0" err="1"/>
                  <a:t>PLt</a:t>
                </a:r>
                <a:r>
                  <a:rPr lang="en-US" dirty="0"/>
                  <a:t>: Annoyance increases with louder booms – each increase in 1 PL leads to an 18% (comes from 1.18) increase in annoyance </a:t>
                </a:r>
              </a:p>
              <a:p>
                <a:pPr marL="171450" indent="-171450">
                  <a:buFontTx/>
                  <a:buChar char="-"/>
                </a:pPr>
                <a:r>
                  <a:rPr lang="en-US" dirty="0"/>
                  <a:t>PLt-1,2,3: increasing previous booms have a small shrinking effect on annoyance (decrease of 1-2 percent)</a:t>
                </a:r>
              </a:p>
              <a:p>
                <a:pPr marL="171450" indent="-171450">
                  <a:buFontTx/>
                  <a:buChar char="-"/>
                </a:pPr>
                <a:r>
                  <a:rPr lang="en-US" dirty="0"/>
                  <a:t>Annoyt-1,2,3: 7 to 22% increase in annoyance when previous annoyance rating increases</a:t>
                </a:r>
              </a:p>
              <a:p>
                <a:pPr marL="171450" indent="-171450">
                  <a:buFontTx/>
                  <a:buChar char="-"/>
                </a:pPr>
                <a:r>
                  <a:rPr lang="en-US" dirty="0"/>
                  <a:t>As the study went on, annoyance rose a tiny amount (&lt;1%)</a:t>
                </a:r>
              </a:p>
              <a:p>
                <a:pPr marL="171450" indent="-171450">
                  <a:buFontTx/>
                  <a:buChar char="-"/>
                </a:pPr>
                <a:endParaRPr lang="en-US" dirty="0"/>
              </a:p>
              <a:p>
                <a:pPr marL="171450" indent="-171450">
                  <a:buFontTx/>
                  <a:buChar char="-"/>
                </a:pP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PL</m:t>
                        </m:r>
                      </m:e>
                      <m:sub>
                        <m:r>
                          <m:rPr>
                            <m:sty m:val="p"/>
                          </m:rPr>
                          <a:rPr lang="en-US" b="0" i="0" smtClean="0">
                            <a:latin typeface="Cambria Math" panose="02040503050406030204" pitchFamily="18" charset="0"/>
                          </a:rPr>
                          <m:t>t</m:t>
                        </m:r>
                      </m:sub>
                    </m:sSub>
                  </m:oMath>
                </a14:m>
                <a:r>
                  <a:rPr lang="en-US" i="0" dirty="0"/>
                  <a:t> and Annoy</a:t>
                </a:r>
                <a:r>
                  <a:rPr lang="en-US" i="0" baseline="0" dirty="0"/>
                  <a:t> t-1 have the largest effects</a:t>
                </a:r>
              </a:p>
              <a:p>
                <a:pPr marL="171450" indent="-171450">
                  <a:buFontTx/>
                  <a:buChar char="-"/>
                </a:pPr>
                <a:r>
                  <a:rPr lang="en-US" i="0" baseline="0" dirty="0"/>
                  <a:t>Lab data as a surrogate for field study</a:t>
                </a:r>
              </a:p>
              <a:p>
                <a:pPr marL="171450" indent="-171450">
                  <a:buFontTx/>
                  <a:buChar char="-"/>
                </a:pPr>
                <a:r>
                  <a:rPr lang="en-US" i="0" baseline="0" dirty="0"/>
                  <a:t>Statistically significant, but not sure of the practical or operational significance</a:t>
                </a:r>
              </a:p>
              <a:p>
                <a:pPr marL="171450" indent="-171450">
                  <a:buFontTx/>
                  <a:buChar char="-"/>
                </a:pPr>
                <a:endParaRPr lang="en-US" i="0" baseline="0" dirty="0"/>
              </a:p>
              <a:p>
                <a:pPr marL="0" indent="0">
                  <a:buFontTx/>
                  <a:buNone/>
                </a:pPr>
                <a:r>
                  <a:rPr lang="en-US" i="0" baseline="0" dirty="0"/>
                  <a:t>PS – if it comes up, the standard errors are likewise percentages, so the standard error around </a:t>
                </a:r>
                <a:r>
                  <a:rPr lang="en-US" i="0" baseline="0" dirty="0" err="1"/>
                  <a:t>PL_t</a:t>
                </a:r>
                <a:r>
                  <a:rPr lang="en-US" i="0" baseline="0" dirty="0"/>
                  <a:t> is 0.3%, or around Annoy_t-1 its 3.2%</a:t>
                </a:r>
              </a:p>
            </p:txBody>
          </p:sp>
        </mc:Choice>
        <mc:Fallback>
          <p:sp>
            <p:nvSpPr>
              <p:cNvPr id="3" name="Notes Placeholder 2"/>
              <p:cNvSpPr>
                <a:spLocks noGrp="1"/>
              </p:cNvSpPr>
              <p:nvPr>
                <p:ph type="body" idx="1"/>
              </p:nvPr>
            </p:nvSpPr>
            <p:spPr/>
            <p:txBody>
              <a:bodyPr/>
              <a:lstStyle/>
              <a:p>
                <a:pPr marL="0" indent="0">
                  <a:buFontTx/>
                  <a:buNone/>
                </a:pPr>
                <a:r>
                  <a:rPr lang="en-US" dirty="0"/>
                  <a:t>Estimated Coefficients: if all others held constant (which is not technically possible with each variable since they are lagged versions of each other), a one unit increase in X yields a percent increase/decrease in annoyance</a:t>
                </a:r>
              </a:p>
              <a:p>
                <a:pPr marL="171450" indent="-171450">
                  <a:buFontTx/>
                  <a:buChar char="-"/>
                </a:pPr>
                <a:r>
                  <a:rPr lang="en-US" dirty="0" err="1"/>
                  <a:t>PLt</a:t>
                </a:r>
                <a:r>
                  <a:rPr lang="en-US" dirty="0"/>
                  <a:t>: Annoyance increases with louder booms – each increase in 1 PL leads to an 18% (comes from 1.18) increase in annoyance </a:t>
                </a:r>
              </a:p>
              <a:p>
                <a:pPr marL="171450" indent="-171450">
                  <a:buFontTx/>
                  <a:buChar char="-"/>
                </a:pPr>
                <a:r>
                  <a:rPr lang="en-US" dirty="0"/>
                  <a:t>PLt-1,2,3: increasing previous booms have a small shrinking effect on annoyance (decrease of 1-2 percent)</a:t>
                </a:r>
              </a:p>
              <a:p>
                <a:pPr marL="171450" indent="-171450">
                  <a:buFontTx/>
                  <a:buChar char="-"/>
                </a:pPr>
                <a:r>
                  <a:rPr lang="en-US" dirty="0"/>
                  <a:t>Annoyt-1,2,3: 7 to 22% increase in annoyance when previous annoyance rating increases</a:t>
                </a:r>
              </a:p>
              <a:p>
                <a:pPr marL="171450" indent="-171450">
                  <a:buFontTx/>
                  <a:buChar char="-"/>
                </a:pPr>
                <a:r>
                  <a:rPr lang="en-US" dirty="0"/>
                  <a:t>As the study went on, annoyance rose a tiny amount (&lt;1%)</a:t>
                </a:r>
              </a:p>
              <a:p>
                <a:pPr marL="171450" indent="-171450">
                  <a:buFontTx/>
                  <a:buChar char="-"/>
                </a:pPr>
                <a:endParaRPr lang="en-US" dirty="0"/>
              </a:p>
              <a:p>
                <a:pPr marL="171450" indent="-171450">
                  <a:buFontTx/>
                  <a:buChar char="-"/>
                </a:pPr>
                <a:r>
                  <a:rPr lang="en-US" b="0" i="0">
                    <a:latin typeface="Cambria Math" panose="02040503050406030204" pitchFamily="18" charset="0"/>
                  </a:rPr>
                  <a:t>PL_t</a:t>
                </a:r>
                <a:r>
                  <a:rPr lang="en-US" i="0" dirty="0"/>
                  <a:t> and Annoy</a:t>
                </a:r>
                <a:r>
                  <a:rPr lang="en-US" i="0" baseline="0" dirty="0"/>
                  <a:t> t-1 have the largest effects</a:t>
                </a:r>
              </a:p>
              <a:p>
                <a:pPr marL="171450" indent="-171450">
                  <a:buFontTx/>
                  <a:buChar char="-"/>
                </a:pPr>
                <a:r>
                  <a:rPr lang="en-US" i="0" baseline="0" dirty="0"/>
                  <a:t>Lab data as a surrogate for field study</a:t>
                </a:r>
              </a:p>
              <a:p>
                <a:pPr marL="171450" indent="-171450">
                  <a:buFontTx/>
                  <a:buChar char="-"/>
                </a:pPr>
                <a:r>
                  <a:rPr lang="en-US" i="0" baseline="0" dirty="0"/>
                  <a:t>Statistically significant, but not sure of the practical or operational significance</a:t>
                </a:r>
              </a:p>
              <a:p>
                <a:pPr marL="171450" indent="-171450">
                  <a:buFontTx/>
                  <a:buChar char="-"/>
                </a:pPr>
                <a:endParaRPr lang="en-US" i="0" baseline="0" dirty="0"/>
              </a:p>
              <a:p>
                <a:pPr marL="0" indent="0">
                  <a:buFontTx/>
                  <a:buNone/>
                </a:pPr>
                <a:r>
                  <a:rPr lang="en-US" i="0" baseline="0" dirty="0"/>
                  <a:t>PS – if it comes up, the standard errors are likewise percentages, so the standard error around </a:t>
                </a:r>
                <a:r>
                  <a:rPr lang="en-US" i="0" baseline="0" dirty="0" err="1"/>
                  <a:t>PL_t</a:t>
                </a:r>
                <a:r>
                  <a:rPr lang="en-US" i="0" baseline="0" dirty="0"/>
                  <a:t> is 0.3%, or around Annoy_t-1 its 3.2%</a:t>
                </a:r>
              </a:p>
            </p:txBody>
          </p:sp>
        </mc:Fallback>
      </mc:AlternateContent>
      <p:sp>
        <p:nvSpPr>
          <p:cNvPr id="4" name="Slide Number Placeholder 3"/>
          <p:cNvSpPr>
            <a:spLocks noGrp="1"/>
          </p:cNvSpPr>
          <p:nvPr>
            <p:ph type="sldNum" sz="quarter" idx="10"/>
          </p:nvPr>
        </p:nvSpPr>
        <p:spPr/>
        <p:txBody>
          <a:bodyPr/>
          <a:lstStyle/>
          <a:p>
            <a:fld id="{B3BD7F7B-FCC7-43BD-87BD-65CC237DFA71}" type="slidenum">
              <a:rPr lang="en-US" smtClean="0"/>
              <a:t>12</a:t>
            </a:fld>
            <a:endParaRPr lang="en-US"/>
          </a:p>
        </p:txBody>
      </p:sp>
    </p:spTree>
    <p:extLst>
      <p:ext uri="{BB962C8B-B14F-4D97-AF65-F5344CB8AC3E}">
        <p14:creationId xmlns:p14="http://schemas.microsoft.com/office/powerpoint/2010/main" val="2467047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How do these ‘continuous’ annoyance trends translate to a discrete scale?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Does a 20% change in your continuous annoyance rating up it to the next category on a discrete scale?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does the time scale difference factor in. Participants in the lab study responded to booms 10-15 seconds apart, the shortest duration between booms for X-59 will be 15 minutes apart.</a:t>
            </a:r>
          </a:p>
          <a:p>
            <a:endParaRPr lang="en-US" dirty="0"/>
          </a:p>
        </p:txBody>
      </p:sp>
      <p:sp>
        <p:nvSpPr>
          <p:cNvPr id="4" name="Slide Number Placeholder 3"/>
          <p:cNvSpPr>
            <a:spLocks noGrp="1"/>
          </p:cNvSpPr>
          <p:nvPr>
            <p:ph type="sldNum" sz="quarter" idx="10"/>
          </p:nvPr>
        </p:nvSpPr>
        <p:spPr/>
        <p:txBody>
          <a:bodyPr/>
          <a:lstStyle/>
          <a:p>
            <a:fld id="{B3BD7F7B-FCC7-43BD-87BD-65CC237DFA71}" type="slidenum">
              <a:rPr lang="en-US" smtClean="0"/>
              <a:t>13</a:t>
            </a:fld>
            <a:endParaRPr lang="en-US"/>
          </a:p>
        </p:txBody>
      </p:sp>
    </p:spTree>
    <p:extLst>
      <p:ext uri="{BB962C8B-B14F-4D97-AF65-F5344CB8AC3E}">
        <p14:creationId xmlns:p14="http://schemas.microsoft.com/office/powerpoint/2010/main" val="3437277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BD7F7B-FCC7-43BD-87BD-65CC237DFA71}" type="slidenum">
              <a:rPr lang="en-US" smtClean="0"/>
              <a:t>14</a:t>
            </a:fld>
            <a:endParaRPr lang="en-US"/>
          </a:p>
        </p:txBody>
      </p:sp>
    </p:spTree>
    <p:extLst>
      <p:ext uri="{BB962C8B-B14F-4D97-AF65-F5344CB8AC3E}">
        <p14:creationId xmlns:p14="http://schemas.microsoft.com/office/powerpoint/2010/main" val="2274897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BD7F7B-FCC7-43BD-87BD-65CC237DFA71}" type="slidenum">
              <a:rPr lang="en-US" smtClean="0"/>
              <a:t>16</a:t>
            </a:fld>
            <a:endParaRPr lang="en-US"/>
          </a:p>
        </p:txBody>
      </p:sp>
    </p:spTree>
    <p:extLst>
      <p:ext uri="{BB962C8B-B14F-4D97-AF65-F5344CB8AC3E}">
        <p14:creationId xmlns:p14="http://schemas.microsoft.com/office/powerpoint/2010/main" val="3346559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7544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EFA6F2AB-96B2-C340-899D-553A5844BE1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cxnSp>
        <p:nvCxnSpPr>
          <p:cNvPr id="6" name="Straight Connector 5"/>
          <p:cNvCxnSpPr>
            <a:cxnSpLocks noChangeShapeType="1"/>
          </p:cNvCxnSpPr>
          <p:nvPr/>
        </p:nvCxnSpPr>
        <p:spPr bwMode="auto">
          <a:xfrm>
            <a:off x="304802" y="932675"/>
            <a:ext cx="102129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 name="Content Placeholder 2"/>
          <p:cNvSpPr>
            <a:spLocks noGrp="1"/>
          </p:cNvSpPr>
          <p:nvPr>
            <p:ph idx="1"/>
          </p:nvPr>
        </p:nvSpPr>
        <p:spPr>
          <a:xfrm>
            <a:off x="304800" y="1221189"/>
            <a:ext cx="11572875" cy="5112935"/>
          </a:xfrm>
          <a:prstGeom prst="rect">
            <a:avLst/>
          </a:prstGeom>
        </p:spPr>
        <p:txBody>
          <a:bodyPr/>
          <a:lstStyle>
            <a:lvl1pPr>
              <a:buClr>
                <a:schemeClr val="accent2">
                  <a:lumMod val="75000"/>
                </a:schemeClr>
              </a:buClr>
              <a:defRPr sz="2800"/>
            </a:lvl1pPr>
            <a:lvl2pPr>
              <a:buClr>
                <a:schemeClr val="accent1"/>
              </a:buCl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Placeholder 8"/>
          <p:cNvSpPr>
            <a:spLocks noGrp="1"/>
          </p:cNvSpPr>
          <p:nvPr>
            <p:ph type="title"/>
          </p:nvPr>
        </p:nvSpPr>
        <p:spPr bwMode="auto">
          <a:xfrm>
            <a:off x="304801" y="167509"/>
            <a:ext cx="102129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p>
        </p:txBody>
      </p:sp>
    </p:spTree>
    <p:extLst>
      <p:ext uri="{BB962C8B-B14F-4D97-AF65-F5344CB8AC3E}">
        <p14:creationId xmlns:p14="http://schemas.microsoft.com/office/powerpoint/2010/main" val="3339922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7B89BD8-9FF2-8A41-AB75-86AF9ED87A51}"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cxnSp>
        <p:nvCxnSpPr>
          <p:cNvPr id="5" name="Straight Connector 4"/>
          <p:cNvCxnSpPr>
            <a:cxnSpLocks noChangeShapeType="1"/>
          </p:cNvCxnSpPr>
          <p:nvPr/>
        </p:nvCxnSpPr>
        <p:spPr bwMode="auto">
          <a:xfrm>
            <a:off x="203200" y="955675"/>
            <a:ext cx="103145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Title Placeholder 8"/>
          <p:cNvSpPr>
            <a:spLocks noGrp="1"/>
          </p:cNvSpPr>
          <p:nvPr>
            <p:ph type="title"/>
          </p:nvPr>
        </p:nvSpPr>
        <p:spPr bwMode="auto">
          <a:xfrm>
            <a:off x="203201" y="167509"/>
            <a:ext cx="103145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p>
        </p:txBody>
      </p:sp>
      <p:sp>
        <p:nvSpPr>
          <p:cNvPr id="6" name="Footer Placeholder 4"/>
          <p:cNvSpPr txBox="1">
            <a:spLocks/>
          </p:cNvSpPr>
          <p:nvPr userDrawn="1"/>
        </p:nvSpPr>
        <p:spPr bwMode="auto">
          <a:xfrm>
            <a:off x="4646613" y="6627813"/>
            <a:ext cx="2895600" cy="228600"/>
          </a:xfrm>
          <a:prstGeom prst="rect">
            <a:avLst/>
          </a:prstGeom>
          <a:noFill/>
          <a:ln>
            <a:noFill/>
          </a:ln>
        </p:spPr>
        <p:txBody>
          <a:bodyPr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898989"/>
                </a:solidFill>
                <a:effectLst/>
                <a:uLnTx/>
                <a:uFillTx/>
                <a:latin typeface="Calibri" charset="0"/>
                <a:ea typeface="ＭＳ Ｐゴシック" charset="0"/>
                <a:cs typeface="Arial Unicode MS" panose="020B0604020202020204" pitchFamily="34" charset="-128"/>
              </a:rPr>
              <a:t>2018 GNC Conference</a:t>
            </a:r>
          </a:p>
        </p:txBody>
      </p:sp>
    </p:spTree>
    <p:extLst>
      <p:ext uri="{BB962C8B-B14F-4D97-AF65-F5344CB8AC3E}">
        <p14:creationId xmlns:p14="http://schemas.microsoft.com/office/powerpoint/2010/main" val="3925041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Date Placeholder 3"/>
          <p:cNvSpPr txBox="1">
            <a:spLocks/>
          </p:cNvSpPr>
          <p:nvPr/>
        </p:nvSpPr>
        <p:spPr bwMode="auto">
          <a:xfrm>
            <a:off x="99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fld id="{C1C6BCCC-D428-4059-ACB6-D1E43208947A}" type="datetime1">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l" defTabSz="1219170" rtl="0" eaLnBrk="1" fontAlgn="base" latinLnBrk="0" hangingPunct="1">
                <a:lnSpc>
                  <a:spcPct val="100000"/>
                </a:lnSpc>
                <a:spcBef>
                  <a:spcPct val="0"/>
                </a:spcBef>
                <a:spcAft>
                  <a:spcPct val="0"/>
                </a:spcAft>
                <a:buClrTx/>
                <a:buSzTx/>
                <a:buFontTx/>
                <a:buNone/>
                <a:tabLst/>
                <a:defRPr/>
              </a:pPr>
              <a:t>11/18/2021</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4" name="Footer Placeholder 4"/>
          <p:cNvSpPr txBox="1">
            <a:spLocks/>
          </p:cNvSpPr>
          <p:nvPr/>
        </p:nvSpPr>
        <p:spPr bwMode="auto">
          <a:xfrm>
            <a:off x="4163484" y="6627813"/>
            <a:ext cx="3860800" cy="228600"/>
          </a:xfrm>
          <a:prstGeom prst="rect">
            <a:avLst/>
          </a:prstGeom>
          <a:noFill/>
          <a:ln>
            <a:noFill/>
          </a:ln>
          <a:extLst>
            <a:ext uri="{909E8E84-426E-40dd-AFC4-6F175D3DCCD1}"/>
            <a:ext uri="{91240B29-F687-4f45-9708-019B960494DF}"/>
          </a:extLst>
        </p:spPr>
        <p:txBody>
          <a:bodyPr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898989"/>
                </a:solidFill>
                <a:effectLst/>
                <a:uLnTx/>
                <a:uFillTx/>
                <a:latin typeface="Calibri" charset="0"/>
                <a:ea typeface="ＭＳ Ｐゴシック" charset="0"/>
                <a:cs typeface="Arial Unicode MS" panose="020B0604020202020204" pitchFamily="34" charset="-128"/>
              </a:rPr>
              <a:t>Document Title</a:t>
            </a:r>
          </a:p>
        </p:txBody>
      </p:sp>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E5AE6C2-82BA-804B-BC99-DA96FAEB3E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7" name="Title Placeholder 8"/>
          <p:cNvSpPr>
            <a:spLocks noGrp="1"/>
          </p:cNvSpPr>
          <p:nvPr>
            <p:ph type="title"/>
          </p:nvPr>
        </p:nvSpPr>
        <p:spPr bwMode="auto">
          <a:xfrm>
            <a:off x="1656321" y="167509"/>
            <a:ext cx="8861420" cy="615951"/>
          </a:xfrm>
          <a:prstGeom prst="rect">
            <a:avLst/>
          </a:prstGeom>
          <a:noFill/>
          <a:ln w="9525">
            <a:noFill/>
            <a:miter lim="800000"/>
            <a:headEnd/>
            <a:tailEnd/>
          </a:ln>
        </p:spPr>
        <p:txBody>
          <a:bodyPr/>
          <a:lstStyle>
            <a:lvl1pPr>
              <a:defRPr sz="2400">
                <a:solidFill>
                  <a:srgbClr val="000090"/>
                </a:solidFill>
              </a:defRPr>
            </a:lvl1pPr>
          </a:lstStyle>
          <a:p>
            <a:pPr lvl="0"/>
            <a:r>
              <a:rPr lang="en-US"/>
              <a:t>Click to edit Master title style</a:t>
            </a:r>
          </a:p>
        </p:txBody>
      </p:sp>
    </p:spTree>
    <p:extLst>
      <p:ext uri="{BB962C8B-B14F-4D97-AF65-F5344CB8AC3E}">
        <p14:creationId xmlns:p14="http://schemas.microsoft.com/office/powerpoint/2010/main" val="3707213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4CEEAE07-E49E-EB49-8C23-96E8A2DD013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914400" y="2286043"/>
            <a:ext cx="10363200" cy="1362075"/>
          </a:xfrm>
          <a:prstGeom prst="rect">
            <a:avLst/>
          </a:prstGeom>
        </p:spPr>
        <p:txBody>
          <a:bodyPr anchor="b" anchorCtr="0"/>
          <a:lstStyle>
            <a:lvl1pPr algn="ctr">
              <a:defRPr sz="4000" b="1" cap="none" baseline="0">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914400" y="3648118"/>
            <a:ext cx="10363200" cy="1500187"/>
          </a:xfrm>
          <a:prstGeom prst="rect">
            <a:avLst/>
          </a:prstGeom>
        </p:spPr>
        <p:txBody>
          <a:bodyPr anchor="t" anchorCtr="0"/>
          <a:lstStyle>
            <a:lvl1pPr marL="0" indent="0" algn="ctr">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Footer Placeholder 4"/>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080198341"/>
      </p:ext>
    </p:extLst>
  </p:cSld>
  <p:clrMapOvr>
    <a:masterClrMapping/>
  </p:clrMapOvr>
  <p:hf sldNum="0"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77EC9A0D-1CD7-4448-8BF2-1AF4A1D173AC}"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3" name="Content Placeholder 2"/>
          <p:cNvSpPr>
            <a:spLocks noGrp="1"/>
          </p:cNvSpPr>
          <p:nvPr>
            <p:ph sz="half" idx="1"/>
          </p:nvPr>
        </p:nvSpPr>
        <p:spPr>
          <a:xfrm>
            <a:off x="533399" y="1311268"/>
            <a:ext cx="5537201"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1400" y="1311268"/>
            <a:ext cx="55372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a:xfrm>
            <a:off x="103716" y="6556558"/>
            <a:ext cx="2844800" cy="281956"/>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sz="1400">
                <a:latin typeface="+mn-lt"/>
                <a:ea typeface="ヒラギノ角ゴ Pro W3" charset="-128"/>
                <a:cs typeface="+mn-cs"/>
              </a:defRPr>
            </a:lvl1pPr>
          </a:lstStyle>
          <a:p>
            <a:pPr defTabSz="1219170">
              <a:defRPr/>
            </a:pPr>
            <a:r>
              <a:rPr lang="en-US">
                <a:solidFill>
                  <a:prstClr val="black"/>
                </a:solidFill>
              </a:rPr>
              <a:t>October 22, 2012</a:t>
            </a:r>
          </a:p>
        </p:txBody>
      </p:sp>
      <p:sp>
        <p:nvSpPr>
          <p:cNvPr id="8"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cxnSp>
        <p:nvCxnSpPr>
          <p:cNvPr id="9" name="Straight Connector 8">
            <a:extLst>
              <a:ext uri="{FF2B5EF4-FFF2-40B4-BE49-F238E27FC236}">
                <a16:creationId xmlns:a16="http://schemas.microsoft.com/office/drawing/2014/main" id="{8326BD7C-2673-4BBF-810E-DD74320812D3}"/>
              </a:ext>
            </a:extLst>
          </p:cNvPr>
          <p:cNvCxnSpPr>
            <a:cxnSpLocks noChangeShapeType="1"/>
          </p:cNvCxnSpPr>
          <p:nvPr userDrawn="1"/>
        </p:nvCxnSpPr>
        <p:spPr bwMode="auto">
          <a:xfrm>
            <a:off x="304802" y="932675"/>
            <a:ext cx="102129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0" name="Title Placeholder 8">
            <a:extLst>
              <a:ext uri="{FF2B5EF4-FFF2-40B4-BE49-F238E27FC236}">
                <a16:creationId xmlns:a16="http://schemas.microsoft.com/office/drawing/2014/main" id="{71579E6E-3ED7-43EC-B084-A09D4589230A}"/>
              </a:ext>
            </a:extLst>
          </p:cNvPr>
          <p:cNvSpPr>
            <a:spLocks noGrp="1"/>
          </p:cNvSpPr>
          <p:nvPr>
            <p:ph type="title"/>
          </p:nvPr>
        </p:nvSpPr>
        <p:spPr bwMode="auto">
          <a:xfrm>
            <a:off x="304801" y="167509"/>
            <a:ext cx="102129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p>
        </p:txBody>
      </p:sp>
    </p:spTree>
    <p:extLst>
      <p:ext uri="{BB962C8B-B14F-4D97-AF65-F5344CB8AC3E}">
        <p14:creationId xmlns:p14="http://schemas.microsoft.com/office/powerpoint/2010/main" val="423134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1625602" y="1066801"/>
            <a:ext cx="8860367" cy="1588"/>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8"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48B91AE-A1C4-3C4D-AF8F-B5CB4ABFEE6E}"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1524000" y="274637"/>
            <a:ext cx="8940800" cy="639763"/>
          </a:xfrm>
          <a:prstGeom prst="rect">
            <a:avLst/>
          </a:prstGeom>
        </p:spPr>
        <p:txBody>
          <a:bodyPr/>
          <a:lstStyle>
            <a:lvl1pPr>
              <a:defRPr>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10" name="Footer Placeholder 7"/>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3335143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508000" y="1219200"/>
            <a:ext cx="41656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5C11D658-F609-C04B-9C25-9B3AB77DDB8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1524002" y="273050"/>
            <a:ext cx="3096684" cy="793751"/>
          </a:xfrm>
          <a:prstGeom prst="rect">
            <a:avLst/>
          </a:prstGeom>
        </p:spPr>
        <p:txBody>
          <a:bodyPr anchor="b"/>
          <a:lstStyle>
            <a:lvl1pPr algn="l">
              <a:defRPr sz="2000" b="1">
                <a:solidFill>
                  <a:srgbClr val="000090"/>
                </a:solidFill>
              </a:defRPr>
            </a:lvl1pPr>
          </a:lstStyle>
          <a:p>
            <a:r>
              <a:rPr lang="en-US"/>
              <a:t>Click to edit Master title style</a:t>
            </a:r>
          </a:p>
        </p:txBody>
      </p:sp>
      <p:sp>
        <p:nvSpPr>
          <p:cNvPr id="3" name="Content Placeholder 2"/>
          <p:cNvSpPr>
            <a:spLocks noGrp="1"/>
          </p:cNvSpPr>
          <p:nvPr>
            <p:ph idx="1"/>
          </p:nvPr>
        </p:nvSpPr>
        <p:spPr>
          <a:xfrm>
            <a:off x="4766733" y="1219201"/>
            <a:ext cx="6815667"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371601"/>
            <a:ext cx="4011084" cy="47545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7"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8"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983339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D8F9FEE-A4B5-1F41-B1BB-1E06EE1980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2389717" y="4800600"/>
            <a:ext cx="7315200" cy="566739"/>
          </a:xfrm>
          <a:prstGeom prst="rect">
            <a:avLst/>
          </a:prstGeom>
        </p:spPr>
        <p:txBody>
          <a:bodyPr anchor="b"/>
          <a:lstStyle>
            <a:lvl1pPr algn="l">
              <a:defRPr sz="2000" b="1">
                <a:solidFill>
                  <a:srgbClr val="000090"/>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7"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601349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165600" y="6629400"/>
            <a:ext cx="3860800" cy="228600"/>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tx1">
                    <a:tint val="75000"/>
                  </a:schemeClr>
                </a:solidFill>
                <a:latin typeface="+mn-lt"/>
                <a:ea typeface="+mn-ea"/>
                <a:cs typeface="+mn-cs"/>
              </a:defRPr>
            </a:lvl1pPr>
          </a:lstStyle>
          <a:p>
            <a:pPr defTabSz="121917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Calibri" panose="020F0502020204030204" pitchFamily="34" charset="0"/>
                <a:ea typeface="MS PGothic" panose="020B0600070205080204" pitchFamily="34" charset="-128"/>
                <a:cs typeface="Arial Unicode MS" panose="020B0604020202020204" pitchFamily="34" charset="-128"/>
              </a:defRPr>
            </a:lvl1pPr>
          </a:lstStyle>
          <a:p>
            <a:pPr defTabSz="1219170" fontAlgn="base">
              <a:spcBef>
                <a:spcPct val="0"/>
              </a:spcBef>
              <a:spcAft>
                <a:spcPct val="0"/>
              </a:spcAft>
              <a:defRPr/>
            </a:pPr>
            <a:fld id="{5FB118B9-ACBC-CA4C-BCF4-8262FFC0A5D8}" type="slidenum">
              <a:rPr lang="en-US" altLang="en-US" smtClean="0"/>
              <a:pPr defTabSz="1219170" fontAlgn="base">
                <a:spcBef>
                  <a:spcPct val="0"/>
                </a:spcBef>
                <a:spcAft>
                  <a:spcPct val="0"/>
                </a:spcAft>
                <a:defRPr/>
              </a:pPr>
              <a:t>‹#›</a:t>
            </a:fld>
            <a:endParaRPr lang="en-US" altLang="en-US"/>
          </a:p>
        </p:txBody>
      </p:sp>
      <p:pic>
        <p:nvPicPr>
          <p:cNvPr id="3" name="Picture 2"/>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908157" y="151002"/>
            <a:ext cx="1207008" cy="1008983"/>
          </a:xfrm>
          <a:prstGeom prst="rect">
            <a:avLst/>
          </a:prstGeom>
        </p:spPr>
      </p:pic>
    </p:spTree>
    <p:extLst>
      <p:ext uri="{BB962C8B-B14F-4D97-AF65-F5344CB8AC3E}">
        <p14:creationId xmlns:p14="http://schemas.microsoft.com/office/powerpoint/2010/main" val="36404879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sldNum="0" hdr="0" ftr="0"/>
  <p:txStyles>
    <p:titleStyle>
      <a:lvl1pPr algn="ctr" rtl="0" eaLnBrk="0" fontAlgn="base" hangingPunct="0">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p:titleStyle>
    <p:bodyStyle>
      <a:lvl1pPr marL="342891" indent="-342891" algn="l" rtl="0" eaLnBrk="0" fontAlgn="base" hangingPunct="0">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0" fontAlgn="base" hangingPunct="0">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0" fontAlgn="base" hangingPunct="0">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0" fontAlgn="base" hangingPunct="0">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0" fontAlgn="base" hangingPunct="0">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988" y="2286043"/>
            <a:ext cx="10578024" cy="1362075"/>
          </a:xfrm>
        </p:spPr>
        <p:txBody>
          <a:bodyPr lIns="91440" tIns="45720" rIns="91440" bIns="45720" anchor="b" anchorCtr="0"/>
          <a:lstStyle/>
          <a:p>
            <a:r>
              <a:rPr lang="en-US"/>
              <a:t>Experiment Design Considerations for Longitudinal Community Noise Surveys</a:t>
            </a:r>
            <a:endParaRPr lang="en-US" sz="3600" b="0"/>
          </a:p>
        </p:txBody>
      </p:sp>
      <p:sp>
        <p:nvSpPr>
          <p:cNvPr id="3" name="Text Placeholder 2"/>
          <p:cNvSpPr>
            <a:spLocks noGrp="1"/>
          </p:cNvSpPr>
          <p:nvPr>
            <p:ph type="body" idx="1"/>
          </p:nvPr>
        </p:nvSpPr>
        <p:spPr>
          <a:xfrm>
            <a:off x="914400" y="3818965"/>
            <a:ext cx="10363200" cy="1329340"/>
          </a:xfrm>
        </p:spPr>
        <p:txBody>
          <a:bodyPr lIns="91440" tIns="45720" rIns="91440" bIns="45720" anchor="t" anchorCtr="0"/>
          <a:lstStyle/>
          <a:p>
            <a:r>
              <a:rPr lang="en-US" sz="2800">
                <a:solidFill>
                  <a:schemeClr val="tx1"/>
                </a:solidFill>
              </a:rPr>
              <a:t>Kathryn Ballard, Aaron Vaughn, </a:t>
            </a:r>
          </a:p>
          <a:p>
            <a:r>
              <a:rPr lang="en-US" sz="2800">
                <a:solidFill>
                  <a:schemeClr val="tx1"/>
                </a:solidFill>
              </a:rPr>
              <a:t>Will Doebler, and Jonathan Rathsam </a:t>
            </a:r>
          </a:p>
          <a:p>
            <a:r>
              <a:rPr lang="en-US" sz="2800" b="0" i="1">
                <a:solidFill>
                  <a:schemeClr val="tx1"/>
                </a:solidFill>
              </a:rPr>
              <a:t>NASA Langley Research Center</a:t>
            </a:r>
          </a:p>
          <a:p>
            <a:endParaRPr lang="en-US" b="0" i="1">
              <a:solidFill>
                <a:schemeClr val="tx1"/>
              </a:solidFill>
            </a:endParaRPr>
          </a:p>
          <a:p>
            <a:r>
              <a:rPr lang="en-US" b="0">
                <a:solidFill>
                  <a:schemeClr val="tx1"/>
                </a:solidFill>
              </a:rPr>
              <a:t>4aNSa5</a:t>
            </a:r>
          </a:p>
          <a:p>
            <a:r>
              <a:rPr lang="en-US" b="0">
                <a:solidFill>
                  <a:schemeClr val="tx1"/>
                </a:solidFill>
              </a:rPr>
              <a:t>181</a:t>
            </a:r>
            <a:r>
              <a:rPr lang="en-US" b="0" baseline="30000">
                <a:solidFill>
                  <a:schemeClr val="tx1"/>
                </a:solidFill>
              </a:rPr>
              <a:t>st</a:t>
            </a:r>
            <a:r>
              <a:rPr lang="en-US" b="0">
                <a:solidFill>
                  <a:schemeClr val="tx1"/>
                </a:solidFill>
              </a:rPr>
              <a:t>  Meeting of the Acoustical Society of America</a:t>
            </a:r>
          </a:p>
          <a:p>
            <a:r>
              <a:rPr lang="en-US" b="0">
                <a:solidFill>
                  <a:schemeClr val="tx1"/>
                </a:solidFill>
              </a:rPr>
              <a:t>December 2, 2021</a:t>
            </a:r>
          </a:p>
          <a:p>
            <a:endParaRPr lang="en-US" b="0">
              <a:solidFill>
                <a:schemeClr val="tx1"/>
              </a:solidFill>
            </a:endParaRPr>
          </a:p>
          <a:p>
            <a:endParaRPr lang="en-US" b="0">
              <a:solidFill>
                <a:schemeClr val="tx1"/>
              </a:solidFill>
            </a:endParaRPr>
          </a:p>
        </p:txBody>
      </p:sp>
    </p:spTree>
    <p:extLst>
      <p:ext uri="{BB962C8B-B14F-4D97-AF65-F5344CB8AC3E}">
        <p14:creationId xmlns:p14="http://schemas.microsoft.com/office/powerpoint/2010/main" val="2627909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lIns="91440" tIns="45720" rIns="91440" bIns="45720" anchor="t"/>
          <a:lstStyle/>
          <a:p>
            <a:pPr marL="342265" indent="-342265"/>
            <a:r>
              <a:rPr lang="en-US">
                <a:ea typeface="ヒラギノ角ゴ Pro W3"/>
              </a:rPr>
              <a:t>X-59 Quiet </a:t>
            </a:r>
            <a:r>
              <a:rPr lang="en-US" err="1">
                <a:ea typeface="ヒラギノ角ゴ Pro W3"/>
              </a:rPr>
              <a:t>SuperSonic</a:t>
            </a:r>
            <a:r>
              <a:rPr lang="en-US">
                <a:ea typeface="ヒラギノ角ゴ Pro W3"/>
              </a:rPr>
              <a:t> Technology (</a:t>
            </a:r>
            <a:r>
              <a:rPr lang="en-US" err="1">
                <a:ea typeface="ヒラギノ角ゴ Pro W3"/>
              </a:rPr>
              <a:t>QueSST</a:t>
            </a:r>
            <a:r>
              <a:rPr lang="en-US">
                <a:ea typeface="ヒラギノ角ゴ Pro W3"/>
              </a:rPr>
              <a:t>) Aircraft</a:t>
            </a:r>
          </a:p>
          <a:p>
            <a:pPr marL="342265" indent="-342265"/>
            <a:r>
              <a:rPr lang="en-US" dirty="0">
                <a:ea typeface="ヒラギノ角ゴ Pro W3"/>
              </a:rPr>
              <a:t>Five</a:t>
            </a:r>
            <a:r>
              <a:rPr lang="en-US">
                <a:ea typeface="ヒラギノ角ゴ Pro W3"/>
              </a:rPr>
              <a:t> community tests are being planned across the US</a:t>
            </a:r>
          </a:p>
          <a:p>
            <a:pPr marL="742306" lvl="1" indent="-342265"/>
            <a:r>
              <a:rPr lang="en-US">
                <a:ea typeface="ヒラギノ角ゴ Pro W3"/>
              </a:rPr>
              <a:t>Community annoyance to the low-booms produced by the X-59 aircraft								</a:t>
            </a:r>
            <a:endParaRPr lang="en-US"/>
          </a:p>
          <a:p>
            <a:pPr marL="456565" lvl="1" indent="0">
              <a:buNone/>
            </a:pPr>
            <a:endParaRPr lang="en-US"/>
          </a:p>
        </p:txBody>
      </p:sp>
      <p:sp>
        <p:nvSpPr>
          <p:cNvPr id="3" name="Title 2"/>
          <p:cNvSpPr>
            <a:spLocks noGrp="1"/>
          </p:cNvSpPr>
          <p:nvPr>
            <p:ph type="title"/>
          </p:nvPr>
        </p:nvSpPr>
        <p:spPr/>
        <p:txBody>
          <a:bodyPr lIns="91440" tIns="45720" rIns="91440" bIns="45720" anchor="t"/>
          <a:lstStyle/>
          <a:p>
            <a:r>
              <a:rPr lang="en-US">
                <a:ea typeface="ヒラギノ角ゴ Pro W3"/>
              </a:rPr>
              <a:t>Background</a:t>
            </a:r>
          </a:p>
        </p:txBody>
      </p:sp>
      <p:pic>
        <p:nvPicPr>
          <p:cNvPr id="5" name="Picture 4" descr="Low-Boom Flight Demonstrator.jpg">
            <a:extLst>
              <a:ext uri="{FF2B5EF4-FFF2-40B4-BE49-F238E27FC236}">
                <a16:creationId xmlns:a16="http://schemas.microsoft.com/office/drawing/2014/main" id="{BD44DC00-515A-4BA1-B62D-976BF365AA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1669" y="2941341"/>
            <a:ext cx="5248662" cy="3499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423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33400" y="1311268"/>
            <a:ext cx="5267326" cy="4525963"/>
          </a:xfrm>
        </p:spPr>
        <p:txBody>
          <a:bodyPr lIns="91440" tIns="45720" rIns="91440" bIns="45720" anchor="t"/>
          <a:lstStyle/>
          <a:p>
            <a:pPr marL="342265" indent="-342265"/>
            <a:r>
              <a:rPr lang="en-US">
                <a:ea typeface="ヒラギノ角ゴ Pro W3"/>
              </a:rPr>
              <a:t>Cross-sectional Study</a:t>
            </a:r>
          </a:p>
          <a:p>
            <a:pPr marL="742306" lvl="1" indent="-342265"/>
            <a:r>
              <a:rPr lang="en-US">
                <a:ea typeface="ヒラギノ角ゴ Pro W3"/>
              </a:rPr>
              <a:t>Participants respond to </a:t>
            </a:r>
            <a:r>
              <a:rPr lang="en-US" u="sng">
                <a:ea typeface="ヒラギノ角ゴ Pro W3"/>
              </a:rPr>
              <a:t>one</a:t>
            </a:r>
            <a:r>
              <a:rPr lang="en-US">
                <a:ea typeface="ヒラギノ角ゴ Pro W3"/>
              </a:rPr>
              <a:t> survey</a:t>
            </a:r>
          </a:p>
          <a:p>
            <a:pPr marL="742306" lvl="1" indent="-342265"/>
            <a:r>
              <a:rPr lang="en-US">
                <a:ea typeface="ヒラギノ角ゴ Pro W3"/>
              </a:rPr>
              <a:t>Typical community noise surveys </a:t>
            </a:r>
          </a:p>
          <a:p>
            <a:pPr marL="742306" lvl="1" indent="-342265"/>
            <a:r>
              <a:rPr lang="en-US">
                <a:ea typeface="ヒラギノ角ゴ Pro W3"/>
              </a:rPr>
              <a:t>Data are independent</a:t>
            </a:r>
            <a:endParaRPr lang="en-US"/>
          </a:p>
        </p:txBody>
      </p:sp>
      <p:sp>
        <p:nvSpPr>
          <p:cNvPr id="4" name="Content Placeholder 3">
            <a:extLst>
              <a:ext uri="{FF2B5EF4-FFF2-40B4-BE49-F238E27FC236}">
                <a16:creationId xmlns:a16="http://schemas.microsoft.com/office/drawing/2014/main" id="{6427955D-7B2B-46E3-ACE5-97658B701AA3}"/>
              </a:ext>
            </a:extLst>
          </p:cNvPr>
          <p:cNvSpPr>
            <a:spLocks noGrp="1"/>
          </p:cNvSpPr>
          <p:nvPr>
            <p:ph sz="half" idx="2"/>
          </p:nvPr>
        </p:nvSpPr>
        <p:spPr>
          <a:xfrm>
            <a:off x="5600701" y="1311268"/>
            <a:ext cx="6057900" cy="4525963"/>
          </a:xfrm>
        </p:spPr>
        <p:txBody>
          <a:bodyPr/>
          <a:lstStyle/>
          <a:p>
            <a:r>
              <a:rPr lang="en-US"/>
              <a:t>Longitudinal (Panel) Study</a:t>
            </a:r>
          </a:p>
          <a:p>
            <a:pPr lvl="1"/>
            <a:r>
              <a:rPr lang="en-US"/>
              <a:t>Participants respond to </a:t>
            </a:r>
            <a:r>
              <a:rPr lang="en-US" u="sng"/>
              <a:t>multiple</a:t>
            </a:r>
            <a:r>
              <a:rPr lang="en-US"/>
              <a:t> surveys</a:t>
            </a:r>
          </a:p>
          <a:p>
            <a:pPr lvl="1"/>
            <a:r>
              <a:rPr lang="en-US"/>
              <a:t>X-59 will make multiple overflights during the flight campaign</a:t>
            </a:r>
          </a:p>
          <a:p>
            <a:pPr lvl="1"/>
            <a:r>
              <a:rPr lang="en-US"/>
              <a:t>Data can have dependence in measurements from the same person</a:t>
            </a:r>
          </a:p>
          <a:p>
            <a:pPr lvl="1"/>
            <a:endParaRPr lang="en-US"/>
          </a:p>
        </p:txBody>
      </p:sp>
      <p:sp>
        <p:nvSpPr>
          <p:cNvPr id="3" name="Title 2"/>
          <p:cNvSpPr>
            <a:spLocks noGrp="1"/>
          </p:cNvSpPr>
          <p:nvPr>
            <p:ph type="title"/>
          </p:nvPr>
        </p:nvSpPr>
        <p:spPr>
          <a:prstGeom prst="rect">
            <a:avLst/>
          </a:prstGeom>
        </p:spPr>
        <p:txBody>
          <a:bodyPr lIns="91440" tIns="45720" rIns="91440" bIns="45720" anchor="t"/>
          <a:lstStyle/>
          <a:p>
            <a:r>
              <a:rPr lang="en-US">
                <a:ea typeface="ヒラギノ角ゴ Pro W3"/>
              </a:rPr>
              <a:t>Types of Community Surveys</a:t>
            </a:r>
          </a:p>
        </p:txBody>
      </p:sp>
      <p:pic>
        <p:nvPicPr>
          <p:cNvPr id="7" name="Graphic 6" descr="Group of people">
            <a:extLst>
              <a:ext uri="{FF2B5EF4-FFF2-40B4-BE49-F238E27FC236}">
                <a16:creationId xmlns:a16="http://schemas.microsoft.com/office/drawing/2014/main" id="{9B8D4FBA-E496-4571-B6C8-0C1160202A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95206" y="4133347"/>
            <a:ext cx="2263250" cy="2263250"/>
          </a:xfrm>
          <a:prstGeom prst="rect">
            <a:avLst/>
          </a:prstGeom>
        </p:spPr>
      </p:pic>
      <p:grpSp>
        <p:nvGrpSpPr>
          <p:cNvPr id="12" name="Group 11">
            <a:extLst>
              <a:ext uri="{FF2B5EF4-FFF2-40B4-BE49-F238E27FC236}">
                <a16:creationId xmlns:a16="http://schemas.microsoft.com/office/drawing/2014/main" id="{6AB302C8-458F-4452-8C26-6193C4AB34E6}"/>
              </a:ext>
            </a:extLst>
          </p:cNvPr>
          <p:cNvGrpSpPr/>
          <p:nvPr/>
        </p:nvGrpSpPr>
        <p:grpSpPr>
          <a:xfrm>
            <a:off x="7687340" y="4093536"/>
            <a:ext cx="2458352" cy="2352646"/>
            <a:chOff x="8387077" y="3901715"/>
            <a:chExt cx="1962410" cy="1950873"/>
          </a:xfrm>
        </p:grpSpPr>
        <p:pic>
          <p:nvPicPr>
            <p:cNvPr id="8" name="Graphic 7" descr="Group of people">
              <a:extLst>
                <a:ext uri="{FF2B5EF4-FFF2-40B4-BE49-F238E27FC236}">
                  <a16:creationId xmlns:a16="http://schemas.microsoft.com/office/drawing/2014/main" id="{0F4FF08A-408B-4ADA-9052-646D4BF1D70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05937" y="3901715"/>
              <a:ext cx="1843550" cy="1843550"/>
            </a:xfrm>
            <a:prstGeom prst="rect">
              <a:avLst/>
            </a:prstGeom>
          </p:spPr>
        </p:pic>
        <p:pic>
          <p:nvPicPr>
            <p:cNvPr id="9" name="Graphic 8" descr="Group of people">
              <a:extLst>
                <a:ext uri="{FF2B5EF4-FFF2-40B4-BE49-F238E27FC236}">
                  <a16:creationId xmlns:a16="http://schemas.microsoft.com/office/drawing/2014/main" id="{6BCBEC60-BD6E-47B0-9846-DD90F12DA7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68582" y="3935161"/>
              <a:ext cx="1843550" cy="1843550"/>
            </a:xfrm>
            <a:prstGeom prst="rect">
              <a:avLst/>
            </a:prstGeom>
          </p:spPr>
        </p:pic>
        <p:pic>
          <p:nvPicPr>
            <p:cNvPr id="10" name="Graphic 9" descr="Group of people">
              <a:extLst>
                <a:ext uri="{FF2B5EF4-FFF2-40B4-BE49-F238E27FC236}">
                  <a16:creationId xmlns:a16="http://schemas.microsoft.com/office/drawing/2014/main" id="{3A4883C7-8250-4AE4-AED7-F0D12B7D866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29189" y="3967921"/>
              <a:ext cx="1843550" cy="1843550"/>
            </a:xfrm>
            <a:prstGeom prst="rect">
              <a:avLst/>
            </a:prstGeom>
          </p:spPr>
        </p:pic>
        <p:pic>
          <p:nvPicPr>
            <p:cNvPr id="11" name="Graphic 10" descr="Group of people">
              <a:extLst>
                <a:ext uri="{FF2B5EF4-FFF2-40B4-BE49-F238E27FC236}">
                  <a16:creationId xmlns:a16="http://schemas.microsoft.com/office/drawing/2014/main" id="{A1929D5D-59BE-4DDD-95F9-7CC0EA6321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7077" y="4009038"/>
              <a:ext cx="1843550" cy="1843550"/>
            </a:xfrm>
            <a:prstGeom prst="rect">
              <a:avLst/>
            </a:prstGeom>
          </p:spPr>
        </p:pic>
      </p:grpSp>
    </p:spTree>
    <p:extLst>
      <p:ext uri="{BB962C8B-B14F-4D97-AF65-F5344CB8AC3E}">
        <p14:creationId xmlns:p14="http://schemas.microsoft.com/office/powerpoint/2010/main" val="308206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21190"/>
            <a:ext cx="11887200" cy="4800126"/>
          </a:xfrm>
        </p:spPr>
        <p:txBody>
          <a:bodyPr lIns="91440" tIns="45720" rIns="91440" bIns="45720" anchor="t"/>
          <a:lstStyle/>
          <a:p>
            <a:pPr marL="342265" indent="-342265">
              <a:buClr>
                <a:srgbClr val="B7820D"/>
              </a:buClr>
            </a:pPr>
            <a:r>
              <a:rPr lang="en-US">
                <a:ea typeface="ヒラギノ角ゴ Pro W3"/>
              </a:rPr>
              <a:t>Carryover effect: </a:t>
            </a:r>
            <a:r>
              <a:rPr lang="en-US" b="0">
                <a:ea typeface="ヒラギノ角ゴ Pro W3"/>
              </a:rPr>
              <a:t>previous stimuli affecting response to a current stimulus</a:t>
            </a:r>
          </a:p>
          <a:p>
            <a:pPr marL="342265" indent="-342265">
              <a:buClr>
                <a:srgbClr val="B7820D"/>
              </a:buClr>
            </a:pPr>
            <a:r>
              <a:rPr lang="en-US">
                <a:ea typeface="ヒラギノ角ゴ Pro W3"/>
                <a:cs typeface="+mn-lt"/>
              </a:rPr>
              <a:t>Common mitigation strategy: </a:t>
            </a:r>
            <a:r>
              <a:rPr lang="en-US" b="0">
                <a:ea typeface="ヒラギノ角ゴ Pro W3"/>
                <a:cs typeface="+mn-lt"/>
              </a:rPr>
              <a:t>randomize the order for each subject so that carryover effects do not confound with the effect of the treatment</a:t>
            </a:r>
          </a:p>
          <a:p>
            <a:pPr marL="342265" indent="-342265">
              <a:buClr>
                <a:srgbClr val="B7820D"/>
              </a:buClr>
            </a:pPr>
            <a:r>
              <a:rPr lang="en-US">
                <a:ea typeface="ヒラギノ角ゴ Pro W3"/>
                <a:cs typeface="+mn-lt"/>
              </a:rPr>
              <a:t>Examples of potential carryover effects in community noise: </a:t>
            </a:r>
          </a:p>
          <a:p>
            <a:pPr marL="742306" lvl="1" indent="-342265">
              <a:buClr>
                <a:srgbClr val="B7820D"/>
              </a:buClr>
            </a:pPr>
            <a:r>
              <a:rPr lang="en-US" b="0">
                <a:ea typeface="ヒラギノ角ゴ Pro W3"/>
                <a:cs typeface="+mn-lt"/>
              </a:rPr>
              <a:t>Previous boom level affecting current response (order effect)</a:t>
            </a:r>
          </a:p>
          <a:p>
            <a:pPr marL="742306" lvl="1" indent="-342265">
              <a:buClr>
                <a:srgbClr val="B7820D"/>
              </a:buClr>
            </a:pPr>
            <a:r>
              <a:rPr lang="en-US">
                <a:ea typeface="ヒラギノ角ゴ Pro W3"/>
                <a:cs typeface="+mn-lt"/>
              </a:rPr>
              <a:t>Previous annoyance affecting current response (decisional carryover)</a:t>
            </a:r>
          </a:p>
          <a:p>
            <a:pPr marL="742306" lvl="1" indent="-342265">
              <a:buClr>
                <a:srgbClr val="B7820D"/>
              </a:buClr>
            </a:pPr>
            <a:r>
              <a:rPr lang="en-US" b="0">
                <a:ea typeface="ヒラギノ角ゴ Pro W3"/>
                <a:cs typeface="+mn-lt"/>
              </a:rPr>
              <a:t>Becoming acclimated to the low-booms over time (habituation)</a:t>
            </a:r>
          </a:p>
          <a:p>
            <a:pPr marL="742306" lvl="1" indent="-342265">
              <a:buClr>
                <a:srgbClr val="B7820D"/>
              </a:buClr>
            </a:pPr>
            <a:r>
              <a:rPr lang="en-US">
                <a:ea typeface="ヒラギノ角ゴ Pro W3"/>
                <a:cs typeface="+mn-lt"/>
              </a:rPr>
              <a:t>Becoming</a:t>
            </a:r>
            <a:r>
              <a:rPr lang="en-US" b="0">
                <a:ea typeface="ヒラギノ角ゴ Pro W3"/>
                <a:cs typeface="+mn-lt"/>
              </a:rPr>
              <a:t> more annoyed by the low-booms over time (contrast effect) </a:t>
            </a:r>
          </a:p>
          <a:p>
            <a:pPr marL="342265" indent="-342265">
              <a:buClr>
                <a:srgbClr val="B7820D"/>
              </a:buClr>
            </a:pPr>
            <a:r>
              <a:rPr lang="en-US">
                <a:ea typeface="ヒラギノ角ゴ Pro W3"/>
                <a:cs typeface="+mn-lt"/>
              </a:rPr>
              <a:t>Mitigation of carryover effects for X-59: </a:t>
            </a:r>
            <a:r>
              <a:rPr lang="en-US" b="0">
                <a:ea typeface="ヒラギノ角ゴ Pro W3"/>
                <a:cs typeface="+mn-lt"/>
              </a:rPr>
              <a:t>not possible to randomize noise exposure per subject due to nature of study</a:t>
            </a:r>
          </a:p>
          <a:p>
            <a:pPr marL="742306" lvl="1" indent="-342265">
              <a:buClr>
                <a:srgbClr val="B7820D"/>
              </a:buClr>
            </a:pPr>
            <a:endParaRPr lang="en-US" b="0">
              <a:ea typeface="ヒラギノ角ゴ Pro W3"/>
              <a:cs typeface="+mn-lt"/>
            </a:endParaRPr>
          </a:p>
          <a:p>
            <a:pPr marL="457200" lvl="1" indent="0">
              <a:buNone/>
            </a:pPr>
            <a:endParaRPr lang="en-US"/>
          </a:p>
          <a:p>
            <a:pPr marL="456565" lvl="1" indent="0">
              <a:buNone/>
            </a:pPr>
            <a:endParaRPr lang="en-US"/>
          </a:p>
        </p:txBody>
      </p:sp>
      <p:sp>
        <p:nvSpPr>
          <p:cNvPr id="3" name="Title 2"/>
          <p:cNvSpPr>
            <a:spLocks noGrp="1"/>
          </p:cNvSpPr>
          <p:nvPr>
            <p:ph type="title"/>
          </p:nvPr>
        </p:nvSpPr>
        <p:spPr/>
        <p:txBody>
          <a:bodyPr lIns="91440" tIns="45720" rIns="91440" bIns="45720" anchor="t"/>
          <a:lstStyle/>
          <a:p>
            <a:r>
              <a:rPr lang="en-US">
                <a:ea typeface="ヒラギノ角ゴ Pro W3"/>
              </a:rPr>
              <a:t>Possible Bias in Longitudinal Studies</a:t>
            </a:r>
          </a:p>
        </p:txBody>
      </p:sp>
      <p:sp>
        <p:nvSpPr>
          <p:cNvPr id="5" name="TextBox 4">
            <a:extLst>
              <a:ext uri="{FF2B5EF4-FFF2-40B4-BE49-F238E27FC236}">
                <a16:creationId xmlns:a16="http://schemas.microsoft.com/office/drawing/2014/main" id="{28F54F6D-E07D-49A3-AC64-50F3EB18317E}"/>
              </a:ext>
            </a:extLst>
          </p:cNvPr>
          <p:cNvSpPr txBox="1"/>
          <p:nvPr/>
        </p:nvSpPr>
        <p:spPr>
          <a:xfrm>
            <a:off x="1804147" y="6021315"/>
            <a:ext cx="8583706"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a:spcBef>
                <a:spcPts val="600"/>
              </a:spcBef>
            </a:pPr>
            <a:r>
              <a:rPr lang="en-US" sz="2400" i="1">
                <a:ea typeface="ヒラギノ角ゴ Pro W3"/>
                <a:cs typeface="+mn-lt"/>
              </a:rPr>
              <a:t>Is there evidence of carryover effects in previous low-boom data?</a:t>
            </a:r>
            <a:endParaRPr lang="en-US" sz="2400" i="1">
              <a:ea typeface="+mn-lt"/>
              <a:cs typeface="+mn-lt"/>
            </a:endParaRPr>
          </a:p>
        </p:txBody>
      </p:sp>
    </p:spTree>
    <p:extLst>
      <p:ext uri="{BB962C8B-B14F-4D97-AF65-F5344CB8AC3E}">
        <p14:creationId xmlns:p14="http://schemas.microsoft.com/office/powerpoint/2010/main" val="1613868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B25756-96A3-4376-9274-7D46ABA5AF4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465521" y="1087838"/>
            <a:ext cx="5602653" cy="5602653"/>
          </a:xfrm>
          <a:prstGeom prst="rect">
            <a:avLst/>
          </a:prstGeom>
        </p:spPr>
      </p:pic>
      <p:sp>
        <p:nvSpPr>
          <p:cNvPr id="2" name="Content Placeholder 1"/>
          <p:cNvSpPr>
            <a:spLocks noGrp="1"/>
          </p:cNvSpPr>
          <p:nvPr>
            <p:ph idx="1"/>
          </p:nvPr>
        </p:nvSpPr>
        <p:spPr>
          <a:xfrm>
            <a:off x="304801" y="1221189"/>
            <a:ext cx="6471919" cy="5112935"/>
          </a:xfrm>
        </p:spPr>
        <p:txBody>
          <a:bodyPr lIns="91440" tIns="45720" rIns="91440" bIns="45720" anchor="t"/>
          <a:lstStyle/>
          <a:p>
            <a:pPr marL="342265" indent="-342265">
              <a:buClr>
                <a:srgbClr val="B7820D"/>
              </a:buClr>
            </a:pPr>
            <a:r>
              <a:rPr lang="en-US">
                <a:ea typeface="ヒラギノ角ゴ Pro W3"/>
              </a:rPr>
              <a:t>Lab study conducted at NASA Langley Research Center’s indoor sonic boom simulator in 2013 (Loubeau 2015)</a:t>
            </a:r>
            <a:endParaRPr lang="en-US" b="0">
              <a:ea typeface="ヒラギノ角ゴ Pro W3"/>
            </a:endParaRPr>
          </a:p>
          <a:p>
            <a:pPr marL="342265" indent="-342265">
              <a:buClr>
                <a:srgbClr val="B7820D"/>
              </a:buClr>
            </a:pPr>
            <a:r>
              <a:rPr lang="en-US">
                <a:ea typeface="ヒラギノ角ゴ Pro W3"/>
                <a:cs typeface="+mn-lt"/>
              </a:rPr>
              <a:t>30 subjects </a:t>
            </a:r>
          </a:p>
          <a:p>
            <a:pPr marL="342265" indent="-342265">
              <a:buClr>
                <a:srgbClr val="B7820D"/>
              </a:buClr>
            </a:pPr>
            <a:r>
              <a:rPr lang="en-US">
                <a:ea typeface="ヒラギノ角ゴ Pro W3"/>
                <a:cs typeface="+mn-lt"/>
              </a:rPr>
              <a:t>140 simulated booms (doses)</a:t>
            </a:r>
          </a:p>
          <a:p>
            <a:pPr marL="742306" lvl="1" indent="-342265">
              <a:buClr>
                <a:srgbClr val="B7820D"/>
              </a:buClr>
            </a:pPr>
            <a:r>
              <a:rPr lang="en-US">
                <a:ea typeface="ヒラギノ角ゴ Pro W3"/>
                <a:cs typeface="+mn-lt"/>
              </a:rPr>
              <a:t>67–87 Perceived Level (PL) dB </a:t>
            </a:r>
          </a:p>
          <a:p>
            <a:pPr marL="742306" lvl="1" indent="-342265">
              <a:buClr>
                <a:srgbClr val="B7820D"/>
              </a:buClr>
            </a:pPr>
            <a:r>
              <a:rPr lang="en-US">
                <a:ea typeface="ヒラギノ角ゴ Pro W3"/>
                <a:cs typeface="+mn-lt"/>
              </a:rPr>
              <a:t>10 unique order of booms</a:t>
            </a:r>
          </a:p>
          <a:p>
            <a:pPr marL="342265" indent="-342265">
              <a:buClr>
                <a:srgbClr val="B7820D"/>
              </a:buClr>
            </a:pPr>
            <a:r>
              <a:rPr lang="en-US">
                <a:ea typeface="ヒラギノ角ゴ Pro W3"/>
                <a:cs typeface="+mn-lt"/>
              </a:rPr>
              <a:t>Rated annoyance on a dial: </a:t>
            </a:r>
          </a:p>
          <a:p>
            <a:pPr marL="742306" lvl="1" indent="-342265">
              <a:buClr>
                <a:srgbClr val="B7820D"/>
              </a:buClr>
            </a:pPr>
            <a:r>
              <a:rPr lang="en-US">
                <a:ea typeface="ヒラギノ角ゴ Pro W3"/>
                <a:cs typeface="+mn-lt"/>
              </a:rPr>
              <a:t>0 (“</a:t>
            </a:r>
            <a:r>
              <a:rPr lang="en-US" i="1">
                <a:ea typeface="ヒラギノ角ゴ Pro W3"/>
                <a:cs typeface="+mn-lt"/>
              </a:rPr>
              <a:t>not at all”</a:t>
            </a:r>
            <a:r>
              <a:rPr lang="en-US">
                <a:ea typeface="ヒラギノ角ゴ Pro W3"/>
                <a:cs typeface="+mn-lt"/>
              </a:rPr>
              <a:t>) to 4 (“</a:t>
            </a:r>
            <a:r>
              <a:rPr lang="en-US" i="1">
                <a:ea typeface="ヒラギノ角ゴ Pro W3"/>
                <a:cs typeface="+mn-lt"/>
              </a:rPr>
              <a:t>extremely”</a:t>
            </a:r>
            <a:r>
              <a:rPr lang="en-US">
                <a:ea typeface="ヒラギノ角ゴ Pro W3"/>
                <a:cs typeface="+mn-lt"/>
              </a:rPr>
              <a:t>)</a:t>
            </a:r>
          </a:p>
          <a:p>
            <a:pPr marL="342265" indent="-342265">
              <a:buClr>
                <a:srgbClr val="B7820D"/>
              </a:buClr>
            </a:pPr>
            <a:r>
              <a:rPr lang="en-US">
                <a:ea typeface="ヒラギノ角ゴ Pro W3"/>
                <a:cs typeface="+mn-lt"/>
              </a:rPr>
              <a:t>Tests conducted in one sitting </a:t>
            </a:r>
          </a:p>
          <a:p>
            <a:pPr marL="742306" lvl="1" indent="-342265">
              <a:buClr>
                <a:srgbClr val="B7820D"/>
              </a:buClr>
            </a:pPr>
            <a:r>
              <a:rPr lang="en-US">
                <a:ea typeface="ヒラギノ角ゴ Pro W3"/>
                <a:cs typeface="+mn-lt"/>
              </a:rPr>
              <a:t>Not directly comparable to future field tests</a:t>
            </a:r>
          </a:p>
          <a:p>
            <a:pPr marL="457200" lvl="1" indent="0">
              <a:buNone/>
            </a:pPr>
            <a:endParaRPr lang="en-US"/>
          </a:p>
          <a:p>
            <a:pPr marL="456565" lvl="1" indent="0">
              <a:buNone/>
            </a:pPr>
            <a:endParaRPr lang="en-US"/>
          </a:p>
        </p:txBody>
      </p:sp>
      <p:sp>
        <p:nvSpPr>
          <p:cNvPr id="3" name="Title 2"/>
          <p:cNvSpPr>
            <a:spLocks noGrp="1"/>
          </p:cNvSpPr>
          <p:nvPr>
            <p:ph type="title"/>
          </p:nvPr>
        </p:nvSpPr>
        <p:spPr/>
        <p:txBody>
          <a:bodyPr lIns="91440" tIns="45720" rIns="91440" bIns="45720" anchor="t"/>
          <a:lstStyle/>
          <a:p>
            <a:r>
              <a:rPr lang="en-US"/>
              <a:t>Subjective Sonic Boom Listening Test Data</a:t>
            </a:r>
            <a:endParaRPr lang="en-US">
              <a:ea typeface="ヒラギノ角ゴ Pro W3"/>
            </a:endParaRPr>
          </a:p>
        </p:txBody>
      </p:sp>
    </p:spTree>
    <p:extLst>
      <p:ext uri="{BB962C8B-B14F-4D97-AF65-F5344CB8AC3E}">
        <p14:creationId xmlns:p14="http://schemas.microsoft.com/office/powerpoint/2010/main" val="1124637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111C94-2C2E-4807-8890-210D231D0AEE}"/>
              </a:ext>
            </a:extLst>
          </p:cNvPr>
          <p:cNvPicPr>
            <a:picLocks noChangeAspect="1"/>
          </p:cNvPicPr>
          <p:nvPr/>
        </p:nvPicPr>
        <p:blipFill>
          <a:blip r:embed="rId3"/>
          <a:stretch>
            <a:fillRect/>
          </a:stretch>
        </p:blipFill>
        <p:spPr>
          <a:xfrm>
            <a:off x="3624771" y="3815502"/>
            <a:ext cx="4151884" cy="3213197"/>
          </a:xfrm>
          <a:prstGeom prst="rect">
            <a:avLst/>
          </a:prstGeom>
        </p:spPr>
      </p:pic>
      <p:sp>
        <p:nvSpPr>
          <p:cNvPr id="2" name="Content Placeholder 1"/>
          <p:cNvSpPr>
            <a:spLocks noGrp="1"/>
          </p:cNvSpPr>
          <p:nvPr>
            <p:ph idx="1"/>
          </p:nvPr>
        </p:nvSpPr>
        <p:spPr>
          <a:xfrm>
            <a:off x="304801" y="1221189"/>
            <a:ext cx="10791824" cy="2601571"/>
          </a:xfrm>
        </p:spPr>
        <p:txBody>
          <a:bodyPr lIns="91440" tIns="45720" rIns="91440" bIns="45720" anchor="t"/>
          <a:lstStyle/>
          <a:p>
            <a:pPr marL="342265" indent="-342265">
              <a:buClr>
                <a:srgbClr val="B7820D"/>
              </a:buClr>
            </a:pPr>
            <a:r>
              <a:rPr lang="en-US">
                <a:ea typeface="ヒラギノ角ゴ Pro W3"/>
                <a:cs typeface="+mn-lt"/>
              </a:rPr>
              <a:t>Look for carryover effects graphically</a:t>
            </a:r>
          </a:p>
          <a:p>
            <a:pPr marL="742306" lvl="1" indent="-342265">
              <a:buClr>
                <a:srgbClr val="B7820D"/>
              </a:buClr>
            </a:pPr>
            <a:r>
              <a:rPr lang="en-US"/>
              <a:t>Wiener et al. (2014) suggested sequencing treatments with all possible orders so that direct effects can be separated from carryover effects</a:t>
            </a:r>
          </a:p>
          <a:p>
            <a:pPr marL="1142345" lvl="2" indent="-342265">
              <a:buClr>
                <a:srgbClr val="B7820D"/>
              </a:buClr>
            </a:pPr>
            <a:r>
              <a:rPr lang="en-US"/>
              <a:t>Example sequence of a treatment with 2 levels, A and B: AABBA, because AA, AB, BB, and BA all occur once</a:t>
            </a:r>
          </a:p>
          <a:p>
            <a:pPr marL="1142345" lvl="2" indent="-342265">
              <a:buClr>
                <a:srgbClr val="B7820D"/>
              </a:buClr>
            </a:pPr>
            <a:r>
              <a:rPr lang="en-US"/>
              <a:t>Outcomes can be plotted to show direct treatment effects and whether the previous treatment impacts the current response</a:t>
            </a:r>
          </a:p>
          <a:p>
            <a:pPr marL="742306" lvl="1" indent="-342265">
              <a:buClr>
                <a:srgbClr val="B7820D"/>
              </a:buClr>
            </a:pPr>
            <a:endParaRPr lang="en-US"/>
          </a:p>
          <a:p>
            <a:pPr marL="456565" lvl="1" indent="0">
              <a:buNone/>
            </a:pPr>
            <a:endParaRPr lang="en-US"/>
          </a:p>
        </p:txBody>
      </p:sp>
      <p:sp>
        <p:nvSpPr>
          <p:cNvPr id="3" name="Title 2"/>
          <p:cNvSpPr>
            <a:spLocks noGrp="1"/>
          </p:cNvSpPr>
          <p:nvPr>
            <p:ph type="title"/>
          </p:nvPr>
        </p:nvSpPr>
        <p:spPr/>
        <p:txBody>
          <a:bodyPr lIns="91440" tIns="45720" rIns="91440" bIns="45720" anchor="t"/>
          <a:lstStyle/>
          <a:p>
            <a:r>
              <a:rPr lang="en-US"/>
              <a:t>Graphical Analysis Methodology</a:t>
            </a:r>
            <a:endParaRPr lang="en-US">
              <a:ea typeface="ヒラギノ角ゴ Pro W3"/>
            </a:endParaRPr>
          </a:p>
        </p:txBody>
      </p:sp>
      <p:graphicFrame>
        <p:nvGraphicFramePr>
          <p:cNvPr id="50" name="Table 2">
            <a:extLst>
              <a:ext uri="{FF2B5EF4-FFF2-40B4-BE49-F238E27FC236}">
                <a16:creationId xmlns:a16="http://schemas.microsoft.com/office/drawing/2014/main" id="{BDFA04F9-4496-4960-856F-71972C5A7A4D}"/>
              </a:ext>
            </a:extLst>
          </p:cNvPr>
          <p:cNvGraphicFramePr>
            <a:graphicFrameLocks noGrp="1"/>
          </p:cNvGraphicFramePr>
          <p:nvPr>
            <p:extLst>
              <p:ext uri="{D42A27DB-BD31-4B8C-83A1-F6EECF244321}">
                <p14:modId xmlns:p14="http://schemas.microsoft.com/office/powerpoint/2010/main" val="3956456673"/>
              </p:ext>
            </p:extLst>
          </p:nvPr>
        </p:nvGraphicFramePr>
        <p:xfrm>
          <a:off x="8616361" y="4525411"/>
          <a:ext cx="2227035" cy="2018754"/>
        </p:xfrm>
        <a:graphic>
          <a:graphicData uri="http://schemas.openxmlformats.org/drawingml/2006/table">
            <a:tbl>
              <a:tblPr firstRow="1" bandRow="1">
                <a:tableStyleId>{5C22544A-7EE6-4342-B048-85BDC9FD1C3A}</a:tableStyleId>
              </a:tblPr>
              <a:tblGrid>
                <a:gridCol w="742345">
                  <a:extLst>
                    <a:ext uri="{9D8B030D-6E8A-4147-A177-3AD203B41FA5}">
                      <a16:colId xmlns:a16="http://schemas.microsoft.com/office/drawing/2014/main" val="1449689457"/>
                    </a:ext>
                  </a:extLst>
                </a:gridCol>
                <a:gridCol w="742345">
                  <a:extLst>
                    <a:ext uri="{9D8B030D-6E8A-4147-A177-3AD203B41FA5}">
                      <a16:colId xmlns:a16="http://schemas.microsoft.com/office/drawing/2014/main" val="3763550814"/>
                    </a:ext>
                  </a:extLst>
                </a:gridCol>
                <a:gridCol w="742345">
                  <a:extLst>
                    <a:ext uri="{9D8B030D-6E8A-4147-A177-3AD203B41FA5}">
                      <a16:colId xmlns:a16="http://schemas.microsoft.com/office/drawing/2014/main" val="3470157665"/>
                    </a:ext>
                  </a:extLst>
                </a:gridCol>
              </a:tblGrid>
              <a:tr h="672918">
                <a:tc>
                  <a:txBody>
                    <a:bodyPr/>
                    <a:lstStyle/>
                    <a:p>
                      <a:pPr algn="r"/>
                      <a:r>
                        <a:rPr lang="en-US" sz="1600" b="0">
                          <a:solidFill>
                            <a:srgbClr val="7C7672"/>
                          </a:solidFill>
                        </a:rPr>
                        <a:t>B</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600" b="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414386"/>
                    </a:solidFill>
                  </a:tcPr>
                </a:tc>
                <a:tc>
                  <a:txBody>
                    <a:bodyPr/>
                    <a:lstStyle/>
                    <a:p>
                      <a:endParaRPr lang="en-US" sz="1600" b="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73CC57"/>
                    </a:solidFill>
                  </a:tcPr>
                </a:tc>
                <a:extLst>
                  <a:ext uri="{0D108BD9-81ED-4DB2-BD59-A6C34878D82A}">
                    <a16:rowId xmlns:a16="http://schemas.microsoft.com/office/drawing/2014/main" val="1257854862"/>
                  </a:ext>
                </a:extLst>
              </a:tr>
              <a:tr h="672918">
                <a:tc>
                  <a:txBody>
                    <a:bodyPr/>
                    <a:lstStyle/>
                    <a:p>
                      <a:pPr algn="r"/>
                      <a:r>
                        <a:rPr lang="en-US" sz="1600" b="0">
                          <a:solidFill>
                            <a:srgbClr val="7C7672"/>
                          </a:solidFill>
                        </a:rPr>
                        <a: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600" b="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50A59"/>
                    </a:solidFill>
                  </a:tcPr>
                </a:tc>
                <a:tc>
                  <a:txBody>
                    <a:bodyPr/>
                    <a:lstStyle/>
                    <a:p>
                      <a:endParaRPr lang="en-US" sz="1600" b="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EAA81"/>
                    </a:solidFill>
                  </a:tcPr>
                </a:tc>
                <a:extLst>
                  <a:ext uri="{0D108BD9-81ED-4DB2-BD59-A6C34878D82A}">
                    <a16:rowId xmlns:a16="http://schemas.microsoft.com/office/drawing/2014/main" val="2317075173"/>
                  </a:ext>
                </a:extLst>
              </a:tr>
              <a:tr h="672918">
                <a:tc>
                  <a:txBody>
                    <a:bodyPr/>
                    <a:lstStyle/>
                    <a:p>
                      <a:endParaRPr lang="en-US" sz="1600" b="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b="0">
                          <a:solidFill>
                            <a:srgbClr val="7C7672"/>
                          </a:solidFill>
                        </a:rPr>
                        <a:t>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b="0">
                          <a:solidFill>
                            <a:srgbClr val="7C7672"/>
                          </a:solidFill>
                        </a:rPr>
                        <a:t>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3765609"/>
                  </a:ext>
                </a:extLst>
              </a:tr>
            </a:tbl>
          </a:graphicData>
        </a:graphic>
      </p:graphicFrame>
      <p:grpSp>
        <p:nvGrpSpPr>
          <p:cNvPr id="58" name="Group 57">
            <a:extLst>
              <a:ext uri="{FF2B5EF4-FFF2-40B4-BE49-F238E27FC236}">
                <a16:creationId xmlns:a16="http://schemas.microsoft.com/office/drawing/2014/main" id="{8E5D7A46-698E-4327-ADE9-47D99D90DF2D}"/>
              </a:ext>
            </a:extLst>
          </p:cNvPr>
          <p:cNvGrpSpPr/>
          <p:nvPr/>
        </p:nvGrpSpPr>
        <p:grpSpPr>
          <a:xfrm>
            <a:off x="8530636" y="4100252"/>
            <a:ext cx="3418022" cy="2590239"/>
            <a:chOff x="4288660" y="3994986"/>
            <a:chExt cx="3418022" cy="2590239"/>
          </a:xfrm>
        </p:grpSpPr>
        <p:sp>
          <p:nvSpPr>
            <p:cNvPr id="52" name="TextBox 51">
              <a:extLst>
                <a:ext uri="{FF2B5EF4-FFF2-40B4-BE49-F238E27FC236}">
                  <a16:creationId xmlns:a16="http://schemas.microsoft.com/office/drawing/2014/main" id="{B8B365B5-5D2D-4F2C-9C00-05CC0F27F0AA}"/>
                </a:ext>
              </a:extLst>
            </p:cNvPr>
            <p:cNvSpPr txBox="1"/>
            <p:nvPr/>
          </p:nvSpPr>
          <p:spPr>
            <a:xfrm>
              <a:off x="5220852" y="5938894"/>
              <a:ext cx="1253298" cy="646331"/>
            </a:xfrm>
            <a:prstGeom prst="rect">
              <a:avLst/>
            </a:prstGeom>
            <a:noFill/>
          </p:spPr>
          <p:txBody>
            <a:bodyPr wrap="square" rtlCol="0">
              <a:spAutoFit/>
            </a:bodyPr>
            <a:lstStyle/>
            <a:p>
              <a:pPr algn="ctr"/>
              <a:r>
                <a:rPr lang="en-US">
                  <a:solidFill>
                    <a:schemeClr val="bg1">
                      <a:lumMod val="50000"/>
                    </a:schemeClr>
                  </a:solidFill>
                </a:rPr>
                <a:t>Current Treatment</a:t>
              </a:r>
            </a:p>
          </p:txBody>
        </p:sp>
        <p:sp>
          <p:nvSpPr>
            <p:cNvPr id="53" name="TextBox 52">
              <a:extLst>
                <a:ext uri="{FF2B5EF4-FFF2-40B4-BE49-F238E27FC236}">
                  <a16:creationId xmlns:a16="http://schemas.microsoft.com/office/drawing/2014/main" id="{92B8A79F-4C7C-4C95-8314-1CF247773A2E}"/>
                </a:ext>
              </a:extLst>
            </p:cNvPr>
            <p:cNvSpPr txBox="1"/>
            <p:nvPr/>
          </p:nvSpPr>
          <p:spPr>
            <a:xfrm rot="16200000">
              <a:off x="3950283" y="4776859"/>
              <a:ext cx="1323086" cy="646331"/>
            </a:xfrm>
            <a:prstGeom prst="rect">
              <a:avLst/>
            </a:prstGeom>
            <a:noFill/>
          </p:spPr>
          <p:txBody>
            <a:bodyPr wrap="square" rtlCol="0">
              <a:spAutoFit/>
            </a:bodyPr>
            <a:lstStyle/>
            <a:p>
              <a:pPr algn="ctr"/>
              <a:r>
                <a:rPr lang="en-US">
                  <a:solidFill>
                    <a:schemeClr val="bg1">
                      <a:lumMod val="50000"/>
                    </a:schemeClr>
                  </a:solidFill>
                </a:rPr>
                <a:t>Previous Treatment</a:t>
              </a:r>
            </a:p>
          </p:txBody>
        </p:sp>
        <p:pic>
          <p:nvPicPr>
            <p:cNvPr id="54" name="Picture 53">
              <a:extLst>
                <a:ext uri="{FF2B5EF4-FFF2-40B4-BE49-F238E27FC236}">
                  <a16:creationId xmlns:a16="http://schemas.microsoft.com/office/drawing/2014/main" id="{5F09FA94-C924-4F29-85F3-AC502D26BC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172" t="41576" r="11483" b="30722"/>
            <a:stretch/>
          </p:blipFill>
          <p:spPr>
            <a:xfrm>
              <a:off x="6605278" y="4536544"/>
              <a:ext cx="405570" cy="1274748"/>
            </a:xfrm>
            <a:prstGeom prst="rect">
              <a:avLst/>
            </a:prstGeom>
          </p:spPr>
        </p:pic>
        <p:sp>
          <p:nvSpPr>
            <p:cNvPr id="55" name="TextBox 54">
              <a:extLst>
                <a:ext uri="{FF2B5EF4-FFF2-40B4-BE49-F238E27FC236}">
                  <a16:creationId xmlns:a16="http://schemas.microsoft.com/office/drawing/2014/main" id="{873F348F-271A-4B1C-A901-E5C7D2B5B75A}"/>
                </a:ext>
              </a:extLst>
            </p:cNvPr>
            <p:cNvSpPr txBox="1"/>
            <p:nvPr/>
          </p:nvSpPr>
          <p:spPr>
            <a:xfrm>
              <a:off x="6569400" y="4256402"/>
              <a:ext cx="1137282" cy="369332"/>
            </a:xfrm>
            <a:prstGeom prst="rect">
              <a:avLst/>
            </a:prstGeom>
            <a:noFill/>
          </p:spPr>
          <p:txBody>
            <a:bodyPr wrap="square" rtlCol="0">
              <a:spAutoFit/>
            </a:bodyPr>
            <a:lstStyle/>
            <a:p>
              <a:pPr algn="r"/>
              <a:r>
                <a:rPr lang="en-US">
                  <a:solidFill>
                    <a:schemeClr val="bg1">
                      <a:lumMod val="50000"/>
                    </a:schemeClr>
                  </a:solidFill>
                </a:rPr>
                <a:t>Response</a:t>
              </a:r>
              <a:endParaRPr lang="en-US" sz="1600">
                <a:solidFill>
                  <a:schemeClr val="bg1">
                    <a:lumMod val="50000"/>
                  </a:schemeClr>
                </a:solidFill>
              </a:endParaRPr>
            </a:p>
          </p:txBody>
        </p:sp>
        <p:sp>
          <p:nvSpPr>
            <p:cNvPr id="56" name="TextBox 55">
              <a:extLst>
                <a:ext uri="{FF2B5EF4-FFF2-40B4-BE49-F238E27FC236}">
                  <a16:creationId xmlns:a16="http://schemas.microsoft.com/office/drawing/2014/main" id="{1C7BB28D-6FC4-4972-B17D-CE008420F2BD}"/>
                </a:ext>
              </a:extLst>
            </p:cNvPr>
            <p:cNvSpPr txBox="1"/>
            <p:nvPr/>
          </p:nvSpPr>
          <p:spPr>
            <a:xfrm>
              <a:off x="6954655" y="4512942"/>
              <a:ext cx="615554" cy="1292662"/>
            </a:xfrm>
            <a:prstGeom prst="rect">
              <a:avLst/>
            </a:prstGeom>
            <a:noFill/>
          </p:spPr>
          <p:txBody>
            <a:bodyPr wrap="square" rtlCol="0">
              <a:spAutoFit/>
            </a:bodyPr>
            <a:lstStyle/>
            <a:p>
              <a:r>
                <a:rPr lang="en-US" sz="1600">
                  <a:solidFill>
                    <a:schemeClr val="bg1">
                      <a:lumMod val="50000"/>
                    </a:schemeClr>
                  </a:solidFill>
                </a:rPr>
                <a:t>High</a:t>
              </a:r>
            </a:p>
            <a:p>
              <a:pPr algn="r"/>
              <a:endParaRPr lang="en-US" sz="1600">
                <a:solidFill>
                  <a:schemeClr val="bg1">
                    <a:lumMod val="50000"/>
                  </a:schemeClr>
                </a:solidFill>
              </a:endParaRPr>
            </a:p>
            <a:p>
              <a:pPr algn="r"/>
              <a:endParaRPr lang="en-US" sz="1400">
                <a:solidFill>
                  <a:schemeClr val="bg1">
                    <a:lumMod val="50000"/>
                  </a:schemeClr>
                </a:solidFill>
              </a:endParaRPr>
            </a:p>
            <a:p>
              <a:pPr algn="r"/>
              <a:endParaRPr lang="en-US" sz="1600">
                <a:solidFill>
                  <a:schemeClr val="bg1">
                    <a:lumMod val="50000"/>
                  </a:schemeClr>
                </a:solidFill>
              </a:endParaRPr>
            </a:p>
            <a:p>
              <a:r>
                <a:rPr lang="en-US" sz="1600">
                  <a:solidFill>
                    <a:schemeClr val="bg1">
                      <a:lumMod val="50000"/>
                    </a:schemeClr>
                  </a:solidFill>
                </a:rPr>
                <a:t>Low</a:t>
              </a:r>
            </a:p>
          </p:txBody>
        </p:sp>
        <p:sp>
          <p:nvSpPr>
            <p:cNvPr id="57" name="TextBox 56">
              <a:extLst>
                <a:ext uri="{FF2B5EF4-FFF2-40B4-BE49-F238E27FC236}">
                  <a16:creationId xmlns:a16="http://schemas.microsoft.com/office/drawing/2014/main" id="{4CB5A571-E95A-4A92-B332-6CA542B77A5A}"/>
                </a:ext>
              </a:extLst>
            </p:cNvPr>
            <p:cNvSpPr txBox="1"/>
            <p:nvPr/>
          </p:nvSpPr>
          <p:spPr>
            <a:xfrm>
              <a:off x="4909303" y="3994986"/>
              <a:ext cx="1825305" cy="369332"/>
            </a:xfrm>
            <a:prstGeom prst="rect">
              <a:avLst/>
            </a:prstGeom>
            <a:noFill/>
          </p:spPr>
          <p:txBody>
            <a:bodyPr wrap="square" rtlCol="0">
              <a:spAutoFit/>
            </a:bodyPr>
            <a:lstStyle/>
            <a:p>
              <a:pPr algn="r"/>
              <a:r>
                <a:rPr lang="en-US" b="1">
                  <a:solidFill>
                    <a:schemeClr val="bg1">
                      <a:lumMod val="50000"/>
                    </a:schemeClr>
                  </a:solidFill>
                </a:rPr>
                <a:t>Temporal Matrix</a:t>
              </a:r>
            </a:p>
          </p:txBody>
        </p:sp>
      </p:grpSp>
      <p:sp>
        <p:nvSpPr>
          <p:cNvPr id="5" name="Rectangle 4">
            <a:extLst>
              <a:ext uri="{FF2B5EF4-FFF2-40B4-BE49-F238E27FC236}">
                <a16:creationId xmlns:a16="http://schemas.microsoft.com/office/drawing/2014/main" id="{87CDBE86-ED21-4EE5-8C5A-7E3175D4D7DE}"/>
              </a:ext>
            </a:extLst>
          </p:cNvPr>
          <p:cNvSpPr/>
          <p:nvPr/>
        </p:nvSpPr>
        <p:spPr>
          <a:xfrm>
            <a:off x="8442251" y="3984000"/>
            <a:ext cx="3749749" cy="27064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431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304801" y="1221189"/>
                <a:ext cx="7643828" cy="5112935"/>
              </a:xfrm>
            </p:spPr>
            <p:txBody>
              <a:bodyPr lIns="91440" tIns="45720" rIns="91440" bIns="45720" anchor="t"/>
              <a:lstStyle/>
              <a:p>
                <a:pPr marL="342265" indent="-342265">
                  <a:buClr>
                    <a:srgbClr val="B7820D"/>
                  </a:buClr>
                </a:pPr>
                <a:r>
                  <a:rPr lang="en-US">
                    <a:ea typeface="ヒラギノ角ゴ Pro W3"/>
                    <a:cs typeface="+mn-lt"/>
                  </a:rPr>
                  <a:t>Look for carryover effects graphically</a:t>
                </a:r>
              </a:p>
              <a:p>
                <a:pPr marL="742306" lvl="1" indent="-342265">
                  <a:buClr>
                    <a:srgbClr val="B7820D"/>
                  </a:buClr>
                </a:pPr>
                <a:r>
                  <a:rPr lang="en-US">
                    <a:ea typeface="ヒラギノ角ゴ Pro W3"/>
                    <a:cs typeface="+mn-lt"/>
                  </a:rPr>
                  <a:t>For all pairs of booms at times </a:t>
                </a:r>
                <a:r>
                  <a:rPr lang="en-US" i="1">
                    <a:ea typeface="ヒラギノ角ゴ Pro W3"/>
                    <a:cs typeface="+mn-lt"/>
                  </a:rPr>
                  <a:t>t</a:t>
                </a:r>
                <a:r>
                  <a:rPr lang="en-US">
                    <a:ea typeface="ヒラギノ角ゴ Pro W3"/>
                    <a:cs typeface="+mn-lt"/>
                  </a:rPr>
                  <a:t> and </a:t>
                </a:r>
                <a:r>
                  <a:rPr lang="en-US" i="1">
                    <a:ea typeface="ヒラギノ角ゴ Pro W3"/>
                    <a:cs typeface="+mn-lt"/>
                  </a:rPr>
                  <a:t>t-1</a:t>
                </a:r>
                <a:r>
                  <a:rPr lang="en-US">
                    <a:ea typeface="ヒラギノ角ゴ Pro W3"/>
                    <a:cs typeface="+mn-lt"/>
                  </a:rPr>
                  <a:t>, note the  dose values and keep the annoyance at </a:t>
                </a:r>
                <a:r>
                  <a:rPr lang="en-US" i="1">
                    <a:ea typeface="ヒラギノ角ゴ Pro W3"/>
                    <a:cs typeface="+mn-lt"/>
                  </a:rPr>
                  <a:t>t</a:t>
                </a:r>
              </a:p>
              <a:p>
                <a:pPr marL="1142345" lvl="2" indent="-342265">
                  <a:buClr>
                    <a:srgbClr val="B7820D"/>
                  </a:buClr>
                </a:pPr>
                <a14:m>
                  <m:oMath xmlns:m="http://schemas.openxmlformats.org/officeDocument/2006/math">
                    <m:r>
                      <a:rPr lang="en-US" i="1">
                        <a:latin typeface="Cambria Math" panose="02040503050406030204" pitchFamily="18" charset="0"/>
                        <a:ea typeface="ヒラギノ角ゴ Pro W3"/>
                        <a:cs typeface="+mn-lt"/>
                      </a:rPr>
                      <m:t>(</m:t>
                    </m:r>
                    <m:sSub>
                      <m:sSubPr>
                        <m:ctrlPr>
                          <a:rPr lang="en-US" i="1">
                            <a:latin typeface="Cambria Math" panose="02040503050406030204" pitchFamily="18" charset="0"/>
                            <a:ea typeface="ヒラギノ角ゴ Pro W3"/>
                            <a:cs typeface="+mn-lt"/>
                          </a:rPr>
                        </m:ctrlPr>
                      </m:sSubPr>
                      <m:e>
                        <m:r>
                          <m:rPr>
                            <m:sty m:val="p"/>
                          </m:rPr>
                          <a:rPr lang="en-US">
                            <a:latin typeface="Cambria Math" panose="02040503050406030204" pitchFamily="18" charset="0"/>
                            <a:ea typeface="ヒラギノ角ゴ Pro W3"/>
                            <a:cs typeface="+mn-lt"/>
                          </a:rPr>
                          <m:t>PL</m:t>
                        </m:r>
                      </m:e>
                      <m:sub>
                        <m:r>
                          <a:rPr lang="en-US" i="1">
                            <a:latin typeface="Cambria Math" panose="02040503050406030204" pitchFamily="18" charset="0"/>
                            <a:ea typeface="ヒラギノ角ゴ Pro W3"/>
                            <a:cs typeface="+mn-lt"/>
                          </a:rPr>
                          <m:t>𝑡</m:t>
                        </m:r>
                      </m:sub>
                    </m:sSub>
                    <m:r>
                      <a:rPr lang="en-US" i="1">
                        <a:latin typeface="Cambria Math" panose="02040503050406030204" pitchFamily="18" charset="0"/>
                        <a:ea typeface="ヒラギノ角ゴ Pro W3"/>
                        <a:cs typeface="+mn-lt"/>
                      </a:rPr>
                      <m:t>,</m:t>
                    </m:r>
                    <m:r>
                      <a:rPr lang="en-US" b="0" i="1" smtClean="0">
                        <a:latin typeface="Cambria Math" panose="02040503050406030204" pitchFamily="18" charset="0"/>
                        <a:ea typeface="ヒラギノ角ゴ Pro W3"/>
                        <a:cs typeface="+mn-lt"/>
                      </a:rPr>
                      <m:t>  </m:t>
                    </m:r>
                    <m:r>
                      <m:rPr>
                        <m:sty m:val="p"/>
                      </m:rPr>
                      <a:rPr lang="en-US">
                        <a:latin typeface="Cambria Math" panose="02040503050406030204" pitchFamily="18" charset="0"/>
                        <a:ea typeface="ヒラギノ角ゴ Pro W3"/>
                        <a:cs typeface="+mn-lt"/>
                      </a:rPr>
                      <m:t>P</m:t>
                    </m:r>
                    <m:sSub>
                      <m:sSubPr>
                        <m:ctrlPr>
                          <a:rPr lang="en-US" i="1">
                            <a:latin typeface="Cambria Math" panose="02040503050406030204" pitchFamily="18" charset="0"/>
                            <a:ea typeface="ヒラギノ角ゴ Pro W3"/>
                            <a:cs typeface="+mn-lt"/>
                          </a:rPr>
                        </m:ctrlPr>
                      </m:sSubPr>
                      <m:e>
                        <m:r>
                          <m:rPr>
                            <m:sty m:val="p"/>
                          </m:rPr>
                          <a:rPr lang="en-US">
                            <a:latin typeface="Cambria Math" panose="02040503050406030204" pitchFamily="18" charset="0"/>
                            <a:ea typeface="ヒラギノ角ゴ Pro W3"/>
                            <a:cs typeface="+mn-lt"/>
                          </a:rPr>
                          <m:t>L</m:t>
                        </m:r>
                      </m:e>
                      <m:sub>
                        <m:r>
                          <a:rPr lang="en-US" i="1">
                            <a:latin typeface="Cambria Math" panose="02040503050406030204" pitchFamily="18" charset="0"/>
                            <a:ea typeface="ヒラギノ角ゴ Pro W3"/>
                            <a:cs typeface="+mn-lt"/>
                          </a:rPr>
                          <m:t>𝑡</m:t>
                        </m:r>
                        <m:r>
                          <a:rPr lang="en-US" i="1">
                            <a:latin typeface="Cambria Math" panose="02040503050406030204" pitchFamily="18" charset="0"/>
                            <a:ea typeface="ヒラギノ角ゴ Pro W3"/>
                            <a:cs typeface="+mn-lt"/>
                          </a:rPr>
                          <m:t>−1</m:t>
                        </m:r>
                      </m:sub>
                    </m:sSub>
                    <m:r>
                      <a:rPr lang="en-US" i="1">
                        <a:latin typeface="Cambria Math" panose="02040503050406030204" pitchFamily="18" charset="0"/>
                        <a:ea typeface="ヒラギノ角ゴ Pro W3"/>
                        <a:cs typeface="+mn-lt"/>
                      </a:rPr>
                      <m:t>,</m:t>
                    </m:r>
                    <m:r>
                      <a:rPr lang="en-US" b="0" i="1" smtClean="0">
                        <a:latin typeface="Cambria Math" panose="02040503050406030204" pitchFamily="18" charset="0"/>
                        <a:ea typeface="ヒラギノ角ゴ Pro W3"/>
                        <a:cs typeface="+mn-lt"/>
                      </a:rPr>
                      <m:t>  </m:t>
                    </m:r>
                    <m:r>
                      <m:rPr>
                        <m:sty m:val="p"/>
                      </m:rPr>
                      <a:rPr lang="en-US">
                        <a:latin typeface="Cambria Math" panose="02040503050406030204" pitchFamily="18" charset="0"/>
                        <a:ea typeface="ヒラギノ角ゴ Pro W3"/>
                        <a:cs typeface="+mn-lt"/>
                      </a:rPr>
                      <m:t>Anno</m:t>
                    </m:r>
                    <m:sSub>
                      <m:sSubPr>
                        <m:ctrlPr>
                          <a:rPr lang="en-US" i="1">
                            <a:latin typeface="Cambria Math" panose="02040503050406030204" pitchFamily="18" charset="0"/>
                            <a:ea typeface="ヒラギノ角ゴ Pro W3"/>
                            <a:cs typeface="+mn-lt"/>
                          </a:rPr>
                        </m:ctrlPr>
                      </m:sSubPr>
                      <m:e>
                        <m:r>
                          <m:rPr>
                            <m:sty m:val="p"/>
                          </m:rPr>
                          <a:rPr lang="en-US">
                            <a:latin typeface="Cambria Math" panose="02040503050406030204" pitchFamily="18" charset="0"/>
                            <a:ea typeface="ヒラギノ角ゴ Pro W3"/>
                            <a:cs typeface="+mn-lt"/>
                          </a:rPr>
                          <m:t>yance</m:t>
                        </m:r>
                      </m:e>
                      <m:sub>
                        <m:r>
                          <a:rPr lang="en-US" i="1">
                            <a:latin typeface="Cambria Math" panose="02040503050406030204" pitchFamily="18" charset="0"/>
                            <a:ea typeface="ヒラギノ角ゴ Pro W3"/>
                            <a:cs typeface="+mn-lt"/>
                          </a:rPr>
                          <m:t>𝑡</m:t>
                        </m:r>
                      </m:sub>
                    </m:sSub>
                    <m:r>
                      <a:rPr lang="en-US" i="1">
                        <a:latin typeface="Cambria Math" panose="02040503050406030204" pitchFamily="18" charset="0"/>
                        <a:ea typeface="ヒラギノ角ゴ Pro W3"/>
                        <a:cs typeface="+mn-lt"/>
                      </a:rPr>
                      <m:t>)</m:t>
                    </m:r>
                  </m:oMath>
                </a14:m>
                <a:endParaRPr lang="en-US"/>
              </a:p>
              <a:p>
                <a:pPr marL="1142345" lvl="2" indent="-342265">
                  <a:buClr>
                    <a:srgbClr val="B7820D"/>
                  </a:buClr>
                </a:pPr>
                <a:endParaRPr lang="en-US">
                  <a:ea typeface="ヒラギノ角ゴ Pro W3"/>
                  <a:cs typeface="+mn-lt"/>
                </a:endParaRPr>
              </a:p>
              <a:p>
                <a:pPr marL="1142345" lvl="2" indent="-342265">
                  <a:buClr>
                    <a:srgbClr val="B7820D"/>
                  </a:buClr>
                </a:pPr>
                <a:endParaRPr lang="en-US">
                  <a:ea typeface="ヒラギノ角ゴ Pro W3"/>
                  <a:cs typeface="+mn-lt"/>
                </a:endParaRPr>
              </a:p>
              <a:p>
                <a:pPr marL="1257269" lvl="3" indent="0">
                  <a:buClr>
                    <a:srgbClr val="B7820D"/>
                  </a:buClr>
                  <a:buNone/>
                </a:pPr>
                <a:endParaRPr lang="en-US" dirty="0">
                  <a:ea typeface="ヒラギノ角ゴ Pro W3"/>
                  <a:cs typeface="+mn-lt"/>
                </a:endParaRPr>
              </a:p>
              <a:p>
                <a:pPr marL="1142980" lvl="2" indent="-342900">
                  <a:buClr>
                    <a:srgbClr val="B7820D"/>
                  </a:buClr>
                </a:pPr>
                <a:r>
                  <a:rPr lang="en-US" dirty="0">
                    <a:ea typeface="ヒラギノ角ゴ Pro W3"/>
                    <a:cs typeface="+mn-lt"/>
                  </a:rPr>
                  <a:t>(1, 5, 0.088)</a:t>
                </a:r>
              </a:p>
              <a:p>
                <a:pPr marL="742306" lvl="1" indent="-342265">
                  <a:buClr>
                    <a:srgbClr val="B7820D"/>
                  </a:buClr>
                </a:pPr>
                <a:r>
                  <a:rPr lang="en-US">
                    <a:ea typeface="ヒラギノ角ゴ Pro W3"/>
                    <a:cs typeface="+mn-lt"/>
                  </a:rPr>
                  <a:t>Bin previous and current dose values and make a tile plot filled with average participant annoyance</a:t>
                </a:r>
              </a:p>
              <a:p>
                <a:pPr marL="742306" lvl="1" indent="-342265">
                  <a:buClr>
                    <a:srgbClr val="B7820D"/>
                  </a:buClr>
                </a:pPr>
                <a:r>
                  <a:rPr lang="en-US"/>
                  <a:t>Carryover effects manifest as change in annoyance within columns</a:t>
                </a:r>
                <a:endParaRPr lang="en-US">
                  <a:ea typeface="ヒラギノ角ゴ Pro W3"/>
                  <a:cs typeface="+mn-lt"/>
                </a:endParaRPr>
              </a:p>
              <a:p>
                <a:pPr marL="742306" lvl="1" indent="-342265">
                  <a:buClr>
                    <a:srgbClr val="B7820D"/>
                  </a:buClr>
                </a:pPr>
                <a:r>
                  <a:rPr lang="en-US">
                    <a:ea typeface="ヒラギノ角ゴ Pro W3"/>
                    <a:cs typeface="+mn-lt"/>
                  </a:rPr>
                  <a:t>Limited to first-order effects</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304801" y="1221189"/>
                <a:ext cx="7643828" cy="5112935"/>
              </a:xfrm>
              <a:blipFill>
                <a:blip r:embed="rId3"/>
                <a:stretch>
                  <a:fillRect l="-1356" t="-1073" b="-3695"/>
                </a:stretch>
              </a:blipFill>
            </p:spPr>
            <p:txBody>
              <a:bodyPr/>
              <a:lstStyle/>
              <a:p>
                <a:r>
                  <a:rPr lang="en-US">
                    <a:noFill/>
                  </a:rPr>
                  <a:t> </a:t>
                </a:r>
              </a:p>
            </p:txBody>
          </p:sp>
        </mc:Fallback>
      </mc:AlternateContent>
      <p:sp>
        <p:nvSpPr>
          <p:cNvPr id="3" name="Title 2"/>
          <p:cNvSpPr>
            <a:spLocks noGrp="1"/>
          </p:cNvSpPr>
          <p:nvPr>
            <p:ph type="title"/>
          </p:nvPr>
        </p:nvSpPr>
        <p:spPr/>
        <p:txBody>
          <a:bodyPr lIns="91440" tIns="45720" rIns="91440" bIns="45720" anchor="t"/>
          <a:lstStyle/>
          <a:p>
            <a:r>
              <a:rPr lang="en-US"/>
              <a:t>Graphical Analysis Methodology</a:t>
            </a:r>
            <a:endParaRPr lang="en-US">
              <a:ea typeface="ヒラギノ角ゴ Pro W3"/>
            </a:endParaRPr>
          </a:p>
        </p:txBody>
      </p:sp>
      <p:graphicFrame>
        <p:nvGraphicFramePr>
          <p:cNvPr id="12" name="Table 2">
            <a:extLst>
              <a:ext uri="{FF2B5EF4-FFF2-40B4-BE49-F238E27FC236}">
                <a16:creationId xmlns:a16="http://schemas.microsoft.com/office/drawing/2014/main" id="{4D1C4DC0-4BE7-4952-A5BD-ACE9B28C3698}"/>
              </a:ext>
            </a:extLst>
          </p:cNvPr>
          <p:cNvGraphicFramePr>
            <a:graphicFrameLocks noGrp="1"/>
          </p:cNvGraphicFramePr>
          <p:nvPr/>
        </p:nvGraphicFramePr>
        <p:xfrm>
          <a:off x="7949455" y="1553122"/>
          <a:ext cx="2579940" cy="2272272"/>
        </p:xfrm>
        <a:graphic>
          <a:graphicData uri="http://schemas.openxmlformats.org/drawingml/2006/table">
            <a:tbl>
              <a:tblPr firstRow="1" bandRow="1">
                <a:tableStyleId>{5C22544A-7EE6-4342-B048-85BDC9FD1C3A}</a:tableStyleId>
              </a:tblPr>
              <a:tblGrid>
                <a:gridCol w="429990">
                  <a:extLst>
                    <a:ext uri="{9D8B030D-6E8A-4147-A177-3AD203B41FA5}">
                      <a16:colId xmlns:a16="http://schemas.microsoft.com/office/drawing/2014/main" val="1449689457"/>
                    </a:ext>
                  </a:extLst>
                </a:gridCol>
                <a:gridCol w="429990">
                  <a:extLst>
                    <a:ext uri="{9D8B030D-6E8A-4147-A177-3AD203B41FA5}">
                      <a16:colId xmlns:a16="http://schemas.microsoft.com/office/drawing/2014/main" val="3763550814"/>
                    </a:ext>
                  </a:extLst>
                </a:gridCol>
                <a:gridCol w="429990">
                  <a:extLst>
                    <a:ext uri="{9D8B030D-6E8A-4147-A177-3AD203B41FA5}">
                      <a16:colId xmlns:a16="http://schemas.microsoft.com/office/drawing/2014/main" val="3470157665"/>
                    </a:ext>
                  </a:extLst>
                </a:gridCol>
                <a:gridCol w="429990">
                  <a:extLst>
                    <a:ext uri="{9D8B030D-6E8A-4147-A177-3AD203B41FA5}">
                      <a16:colId xmlns:a16="http://schemas.microsoft.com/office/drawing/2014/main" val="3311381045"/>
                    </a:ext>
                  </a:extLst>
                </a:gridCol>
                <a:gridCol w="429990">
                  <a:extLst>
                    <a:ext uri="{9D8B030D-6E8A-4147-A177-3AD203B41FA5}">
                      <a16:colId xmlns:a16="http://schemas.microsoft.com/office/drawing/2014/main" val="3066711260"/>
                    </a:ext>
                  </a:extLst>
                </a:gridCol>
                <a:gridCol w="429990">
                  <a:extLst>
                    <a:ext uri="{9D8B030D-6E8A-4147-A177-3AD203B41FA5}">
                      <a16:colId xmlns:a16="http://schemas.microsoft.com/office/drawing/2014/main" val="411850349"/>
                    </a:ext>
                  </a:extLst>
                </a:gridCol>
              </a:tblGrid>
              <a:tr h="378712">
                <a:tc>
                  <a:txBody>
                    <a:bodyPr/>
                    <a:lstStyle/>
                    <a:p>
                      <a:pPr algn="r"/>
                      <a:r>
                        <a:rPr lang="en-US" sz="1300" b="0">
                          <a:solidFill>
                            <a:srgbClr val="7C7672"/>
                          </a:solidFill>
                        </a:rPr>
                        <a:t>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50A59"/>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E5489"/>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C878B"/>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8B476"/>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DB43"/>
                    </a:solidFill>
                  </a:tcPr>
                </a:tc>
                <a:extLst>
                  <a:ext uri="{0D108BD9-81ED-4DB2-BD59-A6C34878D82A}">
                    <a16:rowId xmlns:a16="http://schemas.microsoft.com/office/drawing/2014/main" val="845690413"/>
                  </a:ext>
                </a:extLst>
              </a:tr>
              <a:tr h="378712">
                <a:tc>
                  <a:txBody>
                    <a:bodyPr/>
                    <a:lstStyle/>
                    <a:p>
                      <a:pPr algn="r"/>
                      <a:r>
                        <a:rPr lang="en-US" sz="1300">
                          <a:solidFill>
                            <a:srgbClr val="7C7672"/>
                          </a:solidFill>
                        </a:rPr>
                        <a:t>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50A59"/>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E5489"/>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C878B"/>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8B476"/>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DB43"/>
                    </a:solidFill>
                  </a:tcPr>
                </a:tc>
                <a:extLst>
                  <a:ext uri="{0D108BD9-81ED-4DB2-BD59-A6C34878D82A}">
                    <a16:rowId xmlns:a16="http://schemas.microsoft.com/office/drawing/2014/main" val="989137017"/>
                  </a:ext>
                </a:extLst>
              </a:tr>
              <a:tr h="378712">
                <a:tc>
                  <a:txBody>
                    <a:bodyPr/>
                    <a:lstStyle/>
                    <a:p>
                      <a:pPr algn="r"/>
                      <a:r>
                        <a:rPr lang="en-US" sz="1300">
                          <a:solidFill>
                            <a:srgbClr val="7C7672"/>
                          </a:solidFill>
                        </a:rPr>
                        <a:t>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50A59"/>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E5489"/>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C878B"/>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8B476"/>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DB43"/>
                    </a:solidFill>
                  </a:tcPr>
                </a:tc>
                <a:extLst>
                  <a:ext uri="{0D108BD9-81ED-4DB2-BD59-A6C34878D82A}">
                    <a16:rowId xmlns:a16="http://schemas.microsoft.com/office/drawing/2014/main" val="3264208189"/>
                  </a:ext>
                </a:extLst>
              </a:tr>
              <a:tr h="378712">
                <a:tc>
                  <a:txBody>
                    <a:bodyPr/>
                    <a:lstStyle/>
                    <a:p>
                      <a:pPr algn="r"/>
                      <a:r>
                        <a:rPr lang="en-US" sz="1300">
                          <a:solidFill>
                            <a:srgbClr val="7C7672"/>
                          </a:solidFill>
                        </a:rPr>
                        <a:t>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2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450A59"/>
                    </a:solidFill>
                  </a:tcPr>
                </a:tc>
                <a:tc>
                  <a:txBody>
                    <a:bodyPr/>
                    <a:lstStyle/>
                    <a:p>
                      <a:endParaRPr lang="en-US" sz="12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3E5489"/>
                    </a:solidFill>
                  </a:tcPr>
                </a:tc>
                <a:tc>
                  <a:txBody>
                    <a:bodyPr/>
                    <a:lstStyle/>
                    <a:p>
                      <a:endParaRPr lang="en-US" sz="12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2C878B"/>
                    </a:solidFill>
                  </a:tcPr>
                </a:tc>
                <a:tc>
                  <a:txBody>
                    <a:bodyPr/>
                    <a:lstStyle/>
                    <a:p>
                      <a:endParaRPr lang="en-US" sz="12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48B476"/>
                    </a:solidFill>
                  </a:tcPr>
                </a:tc>
                <a:tc>
                  <a:txBody>
                    <a:bodyPr/>
                    <a:lstStyle/>
                    <a:p>
                      <a:endParaRPr lang="en-US" sz="12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B3DB43"/>
                    </a:solidFill>
                  </a:tcPr>
                </a:tc>
                <a:extLst>
                  <a:ext uri="{0D108BD9-81ED-4DB2-BD59-A6C34878D82A}">
                    <a16:rowId xmlns:a16="http://schemas.microsoft.com/office/drawing/2014/main" val="1257854862"/>
                  </a:ext>
                </a:extLst>
              </a:tr>
              <a:tr h="378712">
                <a:tc>
                  <a:txBody>
                    <a:bodyPr/>
                    <a:lstStyle/>
                    <a:p>
                      <a:pPr algn="r"/>
                      <a:r>
                        <a:rPr lang="en-US" sz="1300">
                          <a:solidFill>
                            <a:srgbClr val="7C7672"/>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50A59"/>
                    </a:solidFill>
                  </a:tcPr>
                </a:tc>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E5489"/>
                    </a:solidFill>
                  </a:tcPr>
                </a:tc>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C878B"/>
                    </a:solidFill>
                  </a:tcPr>
                </a:tc>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B476"/>
                    </a:solidFill>
                  </a:tcPr>
                </a:tc>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DB43"/>
                    </a:solidFill>
                  </a:tcPr>
                </a:tc>
                <a:extLst>
                  <a:ext uri="{0D108BD9-81ED-4DB2-BD59-A6C34878D82A}">
                    <a16:rowId xmlns:a16="http://schemas.microsoft.com/office/drawing/2014/main" val="2317075173"/>
                  </a:ext>
                </a:extLst>
              </a:tr>
              <a:tr h="378712">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300">
                          <a:solidFill>
                            <a:srgbClr val="7C7672"/>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300">
                          <a:solidFill>
                            <a:srgbClr val="7C7672"/>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300">
                          <a:solidFill>
                            <a:srgbClr val="7C7672"/>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300">
                          <a:solidFill>
                            <a:srgbClr val="7C7672"/>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300">
                          <a:solidFill>
                            <a:srgbClr val="7C7672"/>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3765609"/>
                  </a:ext>
                </a:extLst>
              </a:tr>
            </a:tbl>
          </a:graphicData>
        </a:graphic>
      </p:graphicFrame>
      <p:graphicFrame>
        <p:nvGraphicFramePr>
          <p:cNvPr id="13" name="Table 2">
            <a:extLst>
              <a:ext uri="{FF2B5EF4-FFF2-40B4-BE49-F238E27FC236}">
                <a16:creationId xmlns:a16="http://schemas.microsoft.com/office/drawing/2014/main" id="{EA00FB61-EC40-458C-8CC6-44020C6093BC}"/>
              </a:ext>
            </a:extLst>
          </p:cNvPr>
          <p:cNvGraphicFramePr>
            <a:graphicFrameLocks noGrp="1"/>
          </p:cNvGraphicFramePr>
          <p:nvPr/>
        </p:nvGraphicFramePr>
        <p:xfrm>
          <a:off x="7949455" y="4460665"/>
          <a:ext cx="2579940" cy="2272272"/>
        </p:xfrm>
        <a:graphic>
          <a:graphicData uri="http://schemas.openxmlformats.org/drawingml/2006/table">
            <a:tbl>
              <a:tblPr firstRow="1" bandRow="1">
                <a:tableStyleId>{5C22544A-7EE6-4342-B048-85BDC9FD1C3A}</a:tableStyleId>
              </a:tblPr>
              <a:tblGrid>
                <a:gridCol w="429990">
                  <a:extLst>
                    <a:ext uri="{9D8B030D-6E8A-4147-A177-3AD203B41FA5}">
                      <a16:colId xmlns:a16="http://schemas.microsoft.com/office/drawing/2014/main" val="1449689457"/>
                    </a:ext>
                  </a:extLst>
                </a:gridCol>
                <a:gridCol w="429990">
                  <a:extLst>
                    <a:ext uri="{9D8B030D-6E8A-4147-A177-3AD203B41FA5}">
                      <a16:colId xmlns:a16="http://schemas.microsoft.com/office/drawing/2014/main" val="3763550814"/>
                    </a:ext>
                  </a:extLst>
                </a:gridCol>
                <a:gridCol w="429990">
                  <a:extLst>
                    <a:ext uri="{9D8B030D-6E8A-4147-A177-3AD203B41FA5}">
                      <a16:colId xmlns:a16="http://schemas.microsoft.com/office/drawing/2014/main" val="3470157665"/>
                    </a:ext>
                  </a:extLst>
                </a:gridCol>
                <a:gridCol w="429990">
                  <a:extLst>
                    <a:ext uri="{9D8B030D-6E8A-4147-A177-3AD203B41FA5}">
                      <a16:colId xmlns:a16="http://schemas.microsoft.com/office/drawing/2014/main" val="3311381045"/>
                    </a:ext>
                  </a:extLst>
                </a:gridCol>
                <a:gridCol w="429990">
                  <a:extLst>
                    <a:ext uri="{9D8B030D-6E8A-4147-A177-3AD203B41FA5}">
                      <a16:colId xmlns:a16="http://schemas.microsoft.com/office/drawing/2014/main" val="3066711260"/>
                    </a:ext>
                  </a:extLst>
                </a:gridCol>
                <a:gridCol w="429990">
                  <a:extLst>
                    <a:ext uri="{9D8B030D-6E8A-4147-A177-3AD203B41FA5}">
                      <a16:colId xmlns:a16="http://schemas.microsoft.com/office/drawing/2014/main" val="411850349"/>
                    </a:ext>
                  </a:extLst>
                </a:gridCol>
              </a:tblGrid>
              <a:tr h="378712">
                <a:tc>
                  <a:txBody>
                    <a:bodyPr/>
                    <a:lstStyle/>
                    <a:p>
                      <a:pPr algn="r"/>
                      <a:r>
                        <a:rPr lang="en-US" sz="1300" b="0">
                          <a:solidFill>
                            <a:srgbClr val="7C7672"/>
                          </a:solidFill>
                        </a:rPr>
                        <a:t>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14587"/>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B8B8A"/>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A784"/>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8D946"/>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E52C"/>
                    </a:solidFill>
                  </a:tcPr>
                </a:tc>
                <a:extLst>
                  <a:ext uri="{0D108BD9-81ED-4DB2-BD59-A6C34878D82A}">
                    <a16:rowId xmlns:a16="http://schemas.microsoft.com/office/drawing/2014/main" val="845690413"/>
                  </a:ext>
                </a:extLst>
              </a:tr>
              <a:tr h="378712">
                <a:tc>
                  <a:txBody>
                    <a:bodyPr/>
                    <a:lstStyle/>
                    <a:p>
                      <a:pPr algn="r"/>
                      <a:r>
                        <a:rPr lang="en-US" sz="1300">
                          <a:solidFill>
                            <a:srgbClr val="7C7672"/>
                          </a:solidFill>
                        </a:rPr>
                        <a:t>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14587"/>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B8B8A"/>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2A784"/>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8D946"/>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E52C"/>
                    </a:solidFill>
                  </a:tcPr>
                </a:tc>
                <a:extLst>
                  <a:ext uri="{0D108BD9-81ED-4DB2-BD59-A6C34878D82A}">
                    <a16:rowId xmlns:a16="http://schemas.microsoft.com/office/drawing/2014/main" val="989137017"/>
                  </a:ext>
                </a:extLst>
              </a:tr>
              <a:tr h="378712">
                <a:tc>
                  <a:txBody>
                    <a:bodyPr/>
                    <a:lstStyle/>
                    <a:p>
                      <a:pPr algn="r"/>
                      <a:r>
                        <a:rPr lang="en-US" sz="1300">
                          <a:solidFill>
                            <a:srgbClr val="7C7672"/>
                          </a:solidFill>
                        </a:rPr>
                        <a:t>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50A59"/>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E5489"/>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C878B"/>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8B476"/>
                    </a:solidFill>
                  </a:tcPr>
                </a:tc>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DB43"/>
                    </a:solidFill>
                  </a:tcPr>
                </a:tc>
                <a:extLst>
                  <a:ext uri="{0D108BD9-81ED-4DB2-BD59-A6C34878D82A}">
                    <a16:rowId xmlns:a16="http://schemas.microsoft.com/office/drawing/2014/main" val="3264208189"/>
                  </a:ext>
                </a:extLst>
              </a:tr>
              <a:tr h="378712">
                <a:tc>
                  <a:txBody>
                    <a:bodyPr/>
                    <a:lstStyle/>
                    <a:p>
                      <a:pPr algn="r"/>
                      <a:r>
                        <a:rPr lang="en-US" sz="1300">
                          <a:solidFill>
                            <a:srgbClr val="7C7672"/>
                          </a:solidFill>
                        </a:rPr>
                        <a:t>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2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450A59"/>
                    </a:solidFill>
                  </a:tcPr>
                </a:tc>
                <a:tc>
                  <a:txBody>
                    <a:bodyPr/>
                    <a:lstStyle/>
                    <a:p>
                      <a:endParaRPr lang="en-US" sz="12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3E5489"/>
                    </a:solidFill>
                  </a:tcPr>
                </a:tc>
                <a:tc>
                  <a:txBody>
                    <a:bodyPr/>
                    <a:lstStyle/>
                    <a:p>
                      <a:endParaRPr lang="en-US" sz="12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2C878B"/>
                    </a:solidFill>
                  </a:tcPr>
                </a:tc>
                <a:tc>
                  <a:txBody>
                    <a:bodyPr/>
                    <a:lstStyle/>
                    <a:p>
                      <a:endParaRPr lang="en-US" sz="12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48B476"/>
                    </a:solidFill>
                  </a:tcPr>
                </a:tc>
                <a:tc>
                  <a:txBody>
                    <a:bodyPr/>
                    <a:lstStyle/>
                    <a:p>
                      <a:endParaRPr lang="en-US" sz="120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B3DB43"/>
                    </a:solidFill>
                  </a:tcPr>
                </a:tc>
                <a:extLst>
                  <a:ext uri="{0D108BD9-81ED-4DB2-BD59-A6C34878D82A}">
                    <a16:rowId xmlns:a16="http://schemas.microsoft.com/office/drawing/2014/main" val="1257854862"/>
                  </a:ext>
                </a:extLst>
              </a:tr>
              <a:tr h="378712">
                <a:tc>
                  <a:txBody>
                    <a:bodyPr/>
                    <a:lstStyle/>
                    <a:p>
                      <a:pPr algn="r"/>
                      <a:r>
                        <a:rPr lang="en-US" sz="1300">
                          <a:solidFill>
                            <a:srgbClr val="7C7672"/>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50A59"/>
                    </a:solidFill>
                  </a:tcPr>
                </a:tc>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3E5489"/>
                    </a:solidFill>
                  </a:tcPr>
                </a:tc>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2C878B"/>
                    </a:solidFill>
                  </a:tcPr>
                </a:tc>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8B476"/>
                    </a:solidFill>
                  </a:tcPr>
                </a:tc>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DB43"/>
                    </a:solidFill>
                  </a:tcPr>
                </a:tc>
                <a:extLst>
                  <a:ext uri="{0D108BD9-81ED-4DB2-BD59-A6C34878D82A}">
                    <a16:rowId xmlns:a16="http://schemas.microsoft.com/office/drawing/2014/main" val="2317075173"/>
                  </a:ext>
                </a:extLst>
              </a:tr>
              <a:tr h="378712">
                <a:tc>
                  <a:txBody>
                    <a:bodyPr/>
                    <a:lstStyle/>
                    <a:p>
                      <a:endParaRPr lang="en-US" sz="12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300">
                          <a:solidFill>
                            <a:srgbClr val="7C7672"/>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300">
                          <a:solidFill>
                            <a:srgbClr val="7C7672"/>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300">
                          <a:solidFill>
                            <a:srgbClr val="7C7672"/>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300">
                          <a:solidFill>
                            <a:srgbClr val="7C7672"/>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300">
                          <a:solidFill>
                            <a:srgbClr val="7C7672"/>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3765609"/>
                  </a:ext>
                </a:extLst>
              </a:tr>
            </a:tbl>
          </a:graphicData>
        </a:graphic>
      </p:graphicFrame>
      <p:sp>
        <p:nvSpPr>
          <p:cNvPr id="14" name="TextBox 13">
            <a:extLst>
              <a:ext uri="{FF2B5EF4-FFF2-40B4-BE49-F238E27FC236}">
                <a16:creationId xmlns:a16="http://schemas.microsoft.com/office/drawing/2014/main" id="{6FE4B11A-FFF5-4D25-BD53-53EFD1605258}"/>
              </a:ext>
            </a:extLst>
          </p:cNvPr>
          <p:cNvSpPr txBox="1"/>
          <p:nvPr/>
        </p:nvSpPr>
        <p:spPr>
          <a:xfrm>
            <a:off x="8187044" y="1221890"/>
            <a:ext cx="2483714" cy="369332"/>
          </a:xfrm>
          <a:prstGeom prst="rect">
            <a:avLst/>
          </a:prstGeom>
          <a:noFill/>
        </p:spPr>
        <p:txBody>
          <a:bodyPr wrap="square" rtlCol="0">
            <a:spAutoFit/>
          </a:bodyPr>
          <a:lstStyle/>
          <a:p>
            <a:pPr algn="ctr"/>
            <a:r>
              <a:rPr lang="en-US"/>
              <a:t>No carryover effect</a:t>
            </a:r>
          </a:p>
        </p:txBody>
      </p:sp>
      <p:sp>
        <p:nvSpPr>
          <p:cNvPr id="18" name="TextBox 17">
            <a:extLst>
              <a:ext uri="{FF2B5EF4-FFF2-40B4-BE49-F238E27FC236}">
                <a16:creationId xmlns:a16="http://schemas.microsoft.com/office/drawing/2014/main" id="{F27A4DE7-0B9E-4069-9EDD-D3ACE57F2400}"/>
              </a:ext>
            </a:extLst>
          </p:cNvPr>
          <p:cNvSpPr txBox="1"/>
          <p:nvPr/>
        </p:nvSpPr>
        <p:spPr>
          <a:xfrm>
            <a:off x="8716520" y="3598246"/>
            <a:ext cx="1424762" cy="353943"/>
          </a:xfrm>
          <a:prstGeom prst="rect">
            <a:avLst/>
          </a:prstGeom>
          <a:noFill/>
        </p:spPr>
        <p:txBody>
          <a:bodyPr wrap="square" rtlCol="0">
            <a:spAutoFit/>
          </a:bodyPr>
          <a:lstStyle/>
          <a:p>
            <a:pPr algn="ctr"/>
            <a:r>
              <a:rPr lang="en-US" sz="1700">
                <a:solidFill>
                  <a:schemeClr val="bg1">
                    <a:lumMod val="50000"/>
                  </a:schemeClr>
                </a:solidFill>
              </a:rPr>
              <a:t>Current Dose</a:t>
            </a:r>
          </a:p>
        </p:txBody>
      </p:sp>
      <p:sp>
        <p:nvSpPr>
          <p:cNvPr id="20" name="TextBox 19">
            <a:extLst>
              <a:ext uri="{FF2B5EF4-FFF2-40B4-BE49-F238E27FC236}">
                <a16:creationId xmlns:a16="http://schemas.microsoft.com/office/drawing/2014/main" id="{73D091A1-6DF6-4BBF-BF4F-10EFB67FE525}"/>
              </a:ext>
            </a:extLst>
          </p:cNvPr>
          <p:cNvSpPr txBox="1"/>
          <p:nvPr/>
        </p:nvSpPr>
        <p:spPr>
          <a:xfrm rot="16200000">
            <a:off x="7142821" y="2168815"/>
            <a:ext cx="1682724" cy="353943"/>
          </a:xfrm>
          <a:prstGeom prst="rect">
            <a:avLst/>
          </a:prstGeom>
          <a:noFill/>
        </p:spPr>
        <p:txBody>
          <a:bodyPr wrap="square" rtlCol="0">
            <a:spAutoFit/>
          </a:bodyPr>
          <a:lstStyle/>
          <a:p>
            <a:r>
              <a:rPr lang="en-US" sz="1700">
                <a:solidFill>
                  <a:schemeClr val="bg1">
                    <a:lumMod val="50000"/>
                  </a:schemeClr>
                </a:solidFill>
              </a:rPr>
              <a:t>Previous Dose</a:t>
            </a:r>
          </a:p>
        </p:txBody>
      </p:sp>
      <p:pic>
        <p:nvPicPr>
          <p:cNvPr id="23" name="Picture 22">
            <a:extLst>
              <a:ext uri="{FF2B5EF4-FFF2-40B4-BE49-F238E27FC236}">
                <a16:creationId xmlns:a16="http://schemas.microsoft.com/office/drawing/2014/main" id="{8ABC1099-A854-4609-B231-6EE88DCC12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174" t="32710" r="1296" b="30722"/>
          <a:stretch/>
        </p:blipFill>
        <p:spPr>
          <a:xfrm>
            <a:off x="10585630" y="4458157"/>
            <a:ext cx="968006" cy="1682723"/>
          </a:xfrm>
          <a:prstGeom prst="rect">
            <a:avLst/>
          </a:prstGeom>
        </p:spPr>
      </p:pic>
      <p:sp>
        <p:nvSpPr>
          <p:cNvPr id="24" name="TextBox 23">
            <a:extLst>
              <a:ext uri="{FF2B5EF4-FFF2-40B4-BE49-F238E27FC236}">
                <a16:creationId xmlns:a16="http://schemas.microsoft.com/office/drawing/2014/main" id="{0C8F96B7-B1EF-4CC1-9871-BFD1F6CEDD49}"/>
              </a:ext>
            </a:extLst>
          </p:cNvPr>
          <p:cNvSpPr txBox="1"/>
          <p:nvPr/>
        </p:nvSpPr>
        <p:spPr>
          <a:xfrm>
            <a:off x="8734322" y="6491432"/>
            <a:ext cx="1406960" cy="353943"/>
          </a:xfrm>
          <a:prstGeom prst="rect">
            <a:avLst/>
          </a:prstGeom>
          <a:noFill/>
        </p:spPr>
        <p:txBody>
          <a:bodyPr wrap="square" rtlCol="0">
            <a:spAutoFit/>
          </a:bodyPr>
          <a:lstStyle/>
          <a:p>
            <a:pPr algn="ctr"/>
            <a:r>
              <a:rPr lang="en-US" sz="1700">
                <a:solidFill>
                  <a:schemeClr val="bg1">
                    <a:lumMod val="50000"/>
                  </a:schemeClr>
                </a:solidFill>
              </a:rPr>
              <a:t>Current Dose</a:t>
            </a:r>
          </a:p>
        </p:txBody>
      </p:sp>
      <p:sp>
        <p:nvSpPr>
          <p:cNvPr id="25" name="TextBox 24">
            <a:extLst>
              <a:ext uri="{FF2B5EF4-FFF2-40B4-BE49-F238E27FC236}">
                <a16:creationId xmlns:a16="http://schemas.microsoft.com/office/drawing/2014/main" id="{725202EB-04A0-4217-A2AD-FBDD00D42740}"/>
              </a:ext>
            </a:extLst>
          </p:cNvPr>
          <p:cNvSpPr txBox="1"/>
          <p:nvPr/>
        </p:nvSpPr>
        <p:spPr>
          <a:xfrm rot="16200000">
            <a:off x="7253358" y="5212456"/>
            <a:ext cx="1502904" cy="353943"/>
          </a:xfrm>
          <a:prstGeom prst="rect">
            <a:avLst/>
          </a:prstGeom>
          <a:noFill/>
        </p:spPr>
        <p:txBody>
          <a:bodyPr wrap="square" rtlCol="0">
            <a:spAutoFit/>
          </a:bodyPr>
          <a:lstStyle/>
          <a:p>
            <a:r>
              <a:rPr lang="en-US" sz="1700">
                <a:solidFill>
                  <a:schemeClr val="bg1">
                    <a:lumMod val="50000"/>
                  </a:schemeClr>
                </a:solidFill>
              </a:rPr>
              <a:t>Previous Dose</a:t>
            </a:r>
          </a:p>
        </p:txBody>
      </p:sp>
      <p:pic>
        <p:nvPicPr>
          <p:cNvPr id="26" name="Picture 25">
            <a:extLst>
              <a:ext uri="{FF2B5EF4-FFF2-40B4-BE49-F238E27FC236}">
                <a16:creationId xmlns:a16="http://schemas.microsoft.com/office/drawing/2014/main" id="{A77995F2-4645-4380-AB85-35C6EF97BD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174" t="32710" r="1296" b="30722"/>
          <a:stretch/>
        </p:blipFill>
        <p:spPr>
          <a:xfrm>
            <a:off x="10584749" y="1558390"/>
            <a:ext cx="968006" cy="1682723"/>
          </a:xfrm>
          <a:prstGeom prst="rect">
            <a:avLst/>
          </a:prstGeom>
        </p:spPr>
      </p:pic>
      <p:sp>
        <p:nvSpPr>
          <p:cNvPr id="31" name="TextBox 30">
            <a:extLst>
              <a:ext uri="{FF2B5EF4-FFF2-40B4-BE49-F238E27FC236}">
                <a16:creationId xmlns:a16="http://schemas.microsoft.com/office/drawing/2014/main" id="{DFC523CE-0D14-4A2D-85AA-19597A960960}"/>
              </a:ext>
            </a:extLst>
          </p:cNvPr>
          <p:cNvSpPr txBox="1"/>
          <p:nvPr/>
        </p:nvSpPr>
        <p:spPr>
          <a:xfrm>
            <a:off x="8501369" y="915098"/>
            <a:ext cx="2483714" cy="369332"/>
          </a:xfrm>
          <a:prstGeom prst="rect">
            <a:avLst/>
          </a:prstGeom>
          <a:noFill/>
        </p:spPr>
        <p:txBody>
          <a:bodyPr wrap="square" rtlCol="0">
            <a:spAutoFit/>
          </a:bodyPr>
          <a:lstStyle/>
          <a:p>
            <a:pPr algn="ctr"/>
            <a:r>
              <a:rPr lang="en-US" b="1"/>
              <a:t>Notional Plots </a:t>
            </a:r>
          </a:p>
        </p:txBody>
      </p:sp>
      <p:sp>
        <p:nvSpPr>
          <p:cNvPr id="32" name="Rectangle 31">
            <a:extLst>
              <a:ext uri="{FF2B5EF4-FFF2-40B4-BE49-F238E27FC236}">
                <a16:creationId xmlns:a16="http://schemas.microsoft.com/office/drawing/2014/main" id="{A27771AB-FEE5-43A3-B442-81C63ACBAB11}"/>
              </a:ext>
            </a:extLst>
          </p:cNvPr>
          <p:cNvSpPr/>
          <p:nvPr/>
        </p:nvSpPr>
        <p:spPr>
          <a:xfrm>
            <a:off x="7808092" y="1257062"/>
            <a:ext cx="3744663" cy="5511047"/>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3" name="Table 33">
            <a:extLst>
              <a:ext uri="{FF2B5EF4-FFF2-40B4-BE49-F238E27FC236}">
                <a16:creationId xmlns:a16="http://schemas.microsoft.com/office/drawing/2014/main" id="{4268E5D4-C0BA-49E1-BD7D-07806CD16CE2}"/>
              </a:ext>
            </a:extLst>
          </p:cNvPr>
          <p:cNvGraphicFramePr>
            <a:graphicFrameLocks noGrp="1"/>
          </p:cNvGraphicFramePr>
          <p:nvPr>
            <p:extLst>
              <p:ext uri="{D42A27DB-BD31-4B8C-83A1-F6EECF244321}">
                <p14:modId xmlns:p14="http://schemas.microsoft.com/office/powerpoint/2010/main" val="327230287"/>
              </p:ext>
            </p:extLst>
          </p:nvPr>
        </p:nvGraphicFramePr>
        <p:xfrm>
          <a:off x="1487712" y="2926080"/>
          <a:ext cx="4908026" cy="1005840"/>
        </p:xfrm>
        <a:graphic>
          <a:graphicData uri="http://schemas.openxmlformats.org/drawingml/2006/table">
            <a:tbl>
              <a:tblPr firstRow="1" bandRow="1">
                <a:tableStyleId>{912C8C85-51F0-491E-9774-3900AFEF0FD7}</a:tableStyleId>
              </a:tblPr>
              <a:tblGrid>
                <a:gridCol w="1188898">
                  <a:extLst>
                    <a:ext uri="{9D8B030D-6E8A-4147-A177-3AD203B41FA5}">
                      <a16:colId xmlns:a16="http://schemas.microsoft.com/office/drawing/2014/main" val="386233489"/>
                    </a:ext>
                  </a:extLst>
                </a:gridCol>
                <a:gridCol w="1497133">
                  <a:extLst>
                    <a:ext uri="{9D8B030D-6E8A-4147-A177-3AD203B41FA5}">
                      <a16:colId xmlns:a16="http://schemas.microsoft.com/office/drawing/2014/main" val="1909490909"/>
                    </a:ext>
                  </a:extLst>
                </a:gridCol>
                <a:gridCol w="789083">
                  <a:extLst>
                    <a:ext uri="{9D8B030D-6E8A-4147-A177-3AD203B41FA5}">
                      <a16:colId xmlns:a16="http://schemas.microsoft.com/office/drawing/2014/main" val="3076553252"/>
                    </a:ext>
                  </a:extLst>
                </a:gridCol>
                <a:gridCol w="1432912">
                  <a:extLst>
                    <a:ext uri="{9D8B030D-6E8A-4147-A177-3AD203B41FA5}">
                      <a16:colId xmlns:a16="http://schemas.microsoft.com/office/drawing/2014/main" val="649980952"/>
                    </a:ext>
                  </a:extLst>
                </a:gridCol>
              </a:tblGrid>
              <a:tr h="266674">
                <a:tc>
                  <a:txBody>
                    <a:bodyPr/>
                    <a:lstStyle/>
                    <a:p>
                      <a:r>
                        <a:rPr lang="en-US" sz="1600"/>
                        <a:t>Participant </a:t>
                      </a:r>
                    </a:p>
                  </a:txBody>
                  <a:tcPr/>
                </a:tc>
                <a:tc>
                  <a:txBody>
                    <a:bodyPr/>
                    <a:lstStyle/>
                    <a:p>
                      <a:r>
                        <a:rPr lang="en-US" sz="1600"/>
                        <a:t>Boom Number</a:t>
                      </a:r>
                    </a:p>
                  </a:txBody>
                  <a:tcPr/>
                </a:tc>
                <a:tc>
                  <a:txBody>
                    <a:bodyPr/>
                    <a:lstStyle/>
                    <a:p>
                      <a:r>
                        <a:rPr lang="en-US" sz="1600"/>
                        <a:t>Dose </a:t>
                      </a:r>
                    </a:p>
                  </a:txBody>
                  <a:tcPr/>
                </a:tc>
                <a:tc>
                  <a:txBody>
                    <a:bodyPr/>
                    <a:lstStyle/>
                    <a:p>
                      <a:r>
                        <a:rPr lang="en-US" sz="1600"/>
                        <a:t>Annoyance</a:t>
                      </a:r>
                    </a:p>
                  </a:txBody>
                  <a:tcPr/>
                </a:tc>
                <a:extLst>
                  <a:ext uri="{0D108BD9-81ED-4DB2-BD59-A6C34878D82A}">
                    <a16:rowId xmlns:a16="http://schemas.microsoft.com/office/drawing/2014/main" val="3260872505"/>
                  </a:ext>
                </a:extLst>
              </a:tr>
              <a:tr h="266674">
                <a:tc rowSpan="2">
                  <a:txBody>
                    <a:bodyPr/>
                    <a:lstStyle/>
                    <a:p>
                      <a:pPr algn="ctr"/>
                      <a:r>
                        <a:rPr lang="en-US" sz="1600"/>
                        <a:t>10</a:t>
                      </a:r>
                    </a:p>
                  </a:txBody>
                  <a:tcPr anchor="ctr"/>
                </a:tc>
                <a:tc>
                  <a:txBody>
                    <a:bodyPr/>
                    <a:lstStyle/>
                    <a:p>
                      <a:r>
                        <a:rPr lang="en-US" sz="1600"/>
                        <a:t>11 (previous)</a:t>
                      </a:r>
                    </a:p>
                  </a:txBody>
                  <a:tcPr/>
                </a:tc>
                <a:tc>
                  <a:txBody>
                    <a:bodyPr/>
                    <a:lstStyle/>
                    <a:p>
                      <a:r>
                        <a:rPr lang="en-US" sz="1600"/>
                        <a:t>5</a:t>
                      </a:r>
                    </a:p>
                  </a:txBody>
                  <a:tcPr/>
                </a:tc>
                <a:tc>
                  <a:txBody>
                    <a:bodyPr/>
                    <a:lstStyle/>
                    <a:p>
                      <a:r>
                        <a:rPr lang="en-US" sz="1600"/>
                        <a:t>1.288</a:t>
                      </a:r>
                    </a:p>
                  </a:txBody>
                  <a:tcPr/>
                </a:tc>
                <a:extLst>
                  <a:ext uri="{0D108BD9-81ED-4DB2-BD59-A6C34878D82A}">
                    <a16:rowId xmlns:a16="http://schemas.microsoft.com/office/drawing/2014/main" val="965076760"/>
                  </a:ext>
                </a:extLst>
              </a:tr>
              <a:tr h="266674">
                <a:tc vMerge="1">
                  <a:txBody>
                    <a:bodyPr/>
                    <a:lstStyle/>
                    <a:p>
                      <a:endParaRPr lang="en-US"/>
                    </a:p>
                  </a:txBody>
                  <a:tcPr/>
                </a:tc>
                <a:tc>
                  <a:txBody>
                    <a:bodyPr/>
                    <a:lstStyle/>
                    <a:p>
                      <a:r>
                        <a:rPr lang="en-US" sz="1600"/>
                        <a:t>12 (current)</a:t>
                      </a:r>
                    </a:p>
                  </a:txBody>
                  <a:tcPr/>
                </a:tc>
                <a:tc>
                  <a:txBody>
                    <a:bodyPr/>
                    <a:lstStyle/>
                    <a:p>
                      <a:r>
                        <a:rPr lang="en-US" sz="1600"/>
                        <a:t>1</a:t>
                      </a:r>
                    </a:p>
                  </a:txBody>
                  <a:tcPr/>
                </a:tc>
                <a:tc>
                  <a:txBody>
                    <a:bodyPr/>
                    <a:lstStyle/>
                    <a:p>
                      <a:r>
                        <a:rPr lang="en-US" sz="1600" b="1"/>
                        <a:t>0.088</a:t>
                      </a:r>
                    </a:p>
                  </a:txBody>
                  <a:tcPr/>
                </a:tc>
                <a:extLst>
                  <a:ext uri="{0D108BD9-81ED-4DB2-BD59-A6C34878D82A}">
                    <a16:rowId xmlns:a16="http://schemas.microsoft.com/office/drawing/2014/main" val="358798526"/>
                  </a:ext>
                </a:extLst>
              </a:tr>
            </a:tbl>
          </a:graphicData>
        </a:graphic>
      </p:graphicFrame>
      <p:cxnSp>
        <p:nvCxnSpPr>
          <p:cNvPr id="41" name="Connector: Elbow 40">
            <a:extLst>
              <a:ext uri="{FF2B5EF4-FFF2-40B4-BE49-F238E27FC236}">
                <a16:creationId xmlns:a16="http://schemas.microsoft.com/office/drawing/2014/main" id="{EF80905A-980C-4497-8A8F-750ADB503FE2}"/>
              </a:ext>
            </a:extLst>
          </p:cNvPr>
          <p:cNvCxnSpPr>
            <a:cxnSpLocks/>
          </p:cNvCxnSpPr>
          <p:nvPr/>
        </p:nvCxnSpPr>
        <p:spPr>
          <a:xfrm flipV="1">
            <a:off x="5719681" y="1801092"/>
            <a:ext cx="2772452" cy="1961220"/>
          </a:xfrm>
          <a:prstGeom prst="bentConnector3">
            <a:avLst>
              <a:gd name="adj1" fmla="val 58894"/>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E1378CA-D38B-45A1-BF35-7060B8111032}"/>
              </a:ext>
            </a:extLst>
          </p:cNvPr>
          <p:cNvSpPr txBox="1"/>
          <p:nvPr/>
        </p:nvSpPr>
        <p:spPr>
          <a:xfrm>
            <a:off x="10596662" y="4345367"/>
            <a:ext cx="904776" cy="646331"/>
          </a:xfrm>
          <a:prstGeom prst="rect">
            <a:avLst/>
          </a:prstGeom>
          <a:solidFill>
            <a:schemeClr val="bg1"/>
          </a:solidFill>
        </p:spPr>
        <p:txBody>
          <a:bodyPr wrap="square" rtlCol="0">
            <a:spAutoFit/>
          </a:bodyPr>
          <a:lstStyle/>
          <a:p>
            <a:r>
              <a:rPr lang="en-US" sz="1200"/>
              <a:t>Average</a:t>
            </a:r>
            <a:br>
              <a:rPr lang="en-US" sz="1200"/>
            </a:br>
            <a:r>
              <a:rPr lang="en-US" sz="1200"/>
              <a:t>Current</a:t>
            </a:r>
            <a:br>
              <a:rPr lang="en-US" sz="1200"/>
            </a:br>
            <a:r>
              <a:rPr lang="en-US" sz="1200"/>
              <a:t>Annoyance</a:t>
            </a:r>
          </a:p>
        </p:txBody>
      </p:sp>
      <p:sp>
        <p:nvSpPr>
          <p:cNvPr id="15" name="TextBox 14">
            <a:extLst>
              <a:ext uri="{FF2B5EF4-FFF2-40B4-BE49-F238E27FC236}">
                <a16:creationId xmlns:a16="http://schemas.microsoft.com/office/drawing/2014/main" id="{B641389C-F55B-4D32-A2B3-99DE0746D69C}"/>
              </a:ext>
            </a:extLst>
          </p:cNvPr>
          <p:cNvSpPr txBox="1"/>
          <p:nvPr/>
        </p:nvSpPr>
        <p:spPr>
          <a:xfrm>
            <a:off x="7740825" y="3853710"/>
            <a:ext cx="3583361" cy="646331"/>
          </a:xfrm>
          <a:prstGeom prst="rect">
            <a:avLst/>
          </a:prstGeom>
          <a:noFill/>
        </p:spPr>
        <p:txBody>
          <a:bodyPr wrap="square" lIns="91440" tIns="45720" rIns="91440" bIns="45720" rtlCol="0" anchor="t">
            <a:spAutoFit/>
          </a:bodyPr>
          <a:lstStyle/>
          <a:p>
            <a:pPr algn="ctr"/>
            <a:r>
              <a:rPr lang="en-US"/>
              <a:t>Louder dose levels lead to higher annoyance at the next dose</a:t>
            </a:r>
          </a:p>
        </p:txBody>
      </p:sp>
      <p:sp>
        <p:nvSpPr>
          <p:cNvPr id="22" name="TextBox 21">
            <a:extLst>
              <a:ext uri="{FF2B5EF4-FFF2-40B4-BE49-F238E27FC236}">
                <a16:creationId xmlns:a16="http://schemas.microsoft.com/office/drawing/2014/main" id="{FE840145-1D62-447D-A431-2AEA9A64D77A}"/>
              </a:ext>
            </a:extLst>
          </p:cNvPr>
          <p:cNvSpPr txBox="1"/>
          <p:nvPr/>
        </p:nvSpPr>
        <p:spPr>
          <a:xfrm>
            <a:off x="10596662" y="1383115"/>
            <a:ext cx="904776" cy="646331"/>
          </a:xfrm>
          <a:prstGeom prst="rect">
            <a:avLst/>
          </a:prstGeom>
          <a:solidFill>
            <a:schemeClr val="bg1"/>
          </a:solidFill>
        </p:spPr>
        <p:txBody>
          <a:bodyPr wrap="square" rtlCol="0">
            <a:spAutoFit/>
          </a:bodyPr>
          <a:lstStyle/>
          <a:p>
            <a:r>
              <a:rPr lang="en-US" sz="1200"/>
              <a:t>Average</a:t>
            </a:r>
            <a:br>
              <a:rPr lang="en-US" sz="1200"/>
            </a:br>
            <a:r>
              <a:rPr lang="en-US" sz="1200"/>
              <a:t>Current</a:t>
            </a:r>
            <a:br>
              <a:rPr lang="en-US" sz="1200"/>
            </a:br>
            <a:r>
              <a:rPr lang="en-US" sz="1200"/>
              <a:t>Annoyance</a:t>
            </a:r>
          </a:p>
        </p:txBody>
      </p:sp>
    </p:spTree>
    <p:extLst>
      <p:ext uri="{BB962C8B-B14F-4D97-AF65-F5344CB8AC3E}">
        <p14:creationId xmlns:p14="http://schemas.microsoft.com/office/powerpoint/2010/main" val="1244216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33399" y="1311268"/>
            <a:ext cx="5133111" cy="4525963"/>
          </a:xfrm>
        </p:spPr>
        <p:txBody>
          <a:bodyPr lIns="91440" tIns="45720" rIns="91440" bIns="45720" anchor="t"/>
          <a:lstStyle/>
          <a:p>
            <a:pPr>
              <a:buClr>
                <a:srgbClr val="B7820D"/>
              </a:buClr>
            </a:pPr>
            <a:r>
              <a:rPr lang="en-US" sz="2400" b="0">
                <a:ea typeface="ヒラギノ角ゴ Pro W3"/>
                <a:cs typeface="+mn-lt"/>
              </a:rPr>
              <a:t>Annoyance increases as current dose increases (horizontal trend)</a:t>
            </a:r>
          </a:p>
          <a:p>
            <a:pPr marL="742306" lvl="1" indent="-342265">
              <a:buClr>
                <a:srgbClr val="B7820D"/>
              </a:buClr>
            </a:pPr>
            <a:r>
              <a:rPr lang="en-US">
                <a:ea typeface="ヒラギノ角ゴ Pro W3"/>
                <a:cs typeface="+mn-lt"/>
              </a:rPr>
              <a:t>Expected direct effect</a:t>
            </a:r>
          </a:p>
          <a:p>
            <a:pPr marL="742306" lvl="1" indent="-342265">
              <a:buClr>
                <a:srgbClr val="B7820D"/>
              </a:buClr>
            </a:pPr>
            <a:endParaRPr lang="en-US" sz="2400" b="0">
              <a:ea typeface="ヒラギノ角ゴ Pro W3"/>
              <a:cs typeface="+mn-lt"/>
            </a:endParaRPr>
          </a:p>
          <a:p>
            <a:pPr marL="342265" indent="-342265">
              <a:buClr>
                <a:srgbClr val="B7820D"/>
              </a:buClr>
            </a:pPr>
            <a:r>
              <a:rPr lang="en-US" sz="2400" b="0">
                <a:ea typeface="ヒラギノ角ゴ Pro W3"/>
                <a:cs typeface="+mn-lt"/>
              </a:rPr>
              <a:t>Previous dose </a:t>
            </a:r>
            <a:r>
              <a:rPr lang="en-US" sz="2400">
                <a:ea typeface="ヒラギノ角ゴ Pro W3"/>
                <a:cs typeface="+mn-lt"/>
              </a:rPr>
              <a:t>does not </a:t>
            </a:r>
            <a:r>
              <a:rPr lang="en-US" sz="2400" b="0">
                <a:ea typeface="ヒラギノ角ゴ Pro W3"/>
                <a:cs typeface="+mn-lt"/>
              </a:rPr>
              <a:t>appear to affect the current annoyance (vertical trend)</a:t>
            </a:r>
          </a:p>
          <a:p>
            <a:pPr marL="742306" lvl="1" indent="-342265">
              <a:buClr>
                <a:srgbClr val="B7820D"/>
              </a:buClr>
            </a:pPr>
            <a:r>
              <a:rPr lang="en-US">
                <a:ea typeface="ヒラギノ角ゴ Pro W3"/>
                <a:cs typeface="+mn-lt"/>
              </a:rPr>
              <a:t>No carryover effect</a:t>
            </a:r>
            <a:endParaRPr lang="en-US" b="0"/>
          </a:p>
          <a:p>
            <a:pPr marL="456565" lvl="1" indent="0">
              <a:buNone/>
            </a:pPr>
            <a:endParaRPr lang="en-US" sz="2000"/>
          </a:p>
        </p:txBody>
      </p:sp>
      <p:sp>
        <p:nvSpPr>
          <p:cNvPr id="3" name="Title 2"/>
          <p:cNvSpPr>
            <a:spLocks noGrp="1"/>
          </p:cNvSpPr>
          <p:nvPr>
            <p:ph type="title"/>
          </p:nvPr>
        </p:nvSpPr>
        <p:spPr/>
        <p:txBody>
          <a:bodyPr lIns="91440" tIns="45720" rIns="91440" bIns="45720" anchor="t"/>
          <a:lstStyle/>
          <a:p>
            <a:r>
              <a:rPr lang="en-US"/>
              <a:t>Graphical Analysis Results – Previous Dose</a:t>
            </a:r>
            <a:endParaRPr lang="en-US">
              <a:ea typeface="ヒラギノ角ゴ Pro W3"/>
            </a:endParaRPr>
          </a:p>
        </p:txBody>
      </p:sp>
      <p:pic>
        <p:nvPicPr>
          <p:cNvPr id="7" name="Picture 6" descr="Chart&#10;&#10;Description automatically generated">
            <a:extLst>
              <a:ext uri="{FF2B5EF4-FFF2-40B4-BE49-F238E27FC236}">
                <a16:creationId xmlns:a16="http://schemas.microsoft.com/office/drawing/2014/main" id="{B8EEC0CD-5BBE-4E0C-AA53-1CE879D102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261"/>
          <a:stretch/>
        </p:blipFill>
        <p:spPr>
          <a:xfrm>
            <a:off x="5635202" y="1626979"/>
            <a:ext cx="6459719" cy="4992255"/>
          </a:xfrm>
          <a:prstGeom prst="rect">
            <a:avLst/>
          </a:prstGeom>
        </p:spPr>
      </p:pic>
      <p:sp>
        <p:nvSpPr>
          <p:cNvPr id="22" name="TextBox 21">
            <a:extLst>
              <a:ext uri="{FF2B5EF4-FFF2-40B4-BE49-F238E27FC236}">
                <a16:creationId xmlns:a16="http://schemas.microsoft.com/office/drawing/2014/main" id="{8493E9AB-4ADB-481C-B20C-D25C5F8EF3BD}"/>
              </a:ext>
            </a:extLst>
          </p:cNvPr>
          <p:cNvSpPr txBox="1"/>
          <p:nvPr/>
        </p:nvSpPr>
        <p:spPr>
          <a:xfrm>
            <a:off x="7289789" y="1245777"/>
            <a:ext cx="2483714"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Lab Data Results</a:t>
            </a:r>
          </a:p>
        </p:txBody>
      </p:sp>
      <p:sp>
        <p:nvSpPr>
          <p:cNvPr id="4" name="TextBox 3">
            <a:extLst>
              <a:ext uri="{FF2B5EF4-FFF2-40B4-BE49-F238E27FC236}">
                <a16:creationId xmlns:a16="http://schemas.microsoft.com/office/drawing/2014/main" id="{9E331CFA-4574-4C6C-9742-9543142B2EB6}"/>
              </a:ext>
            </a:extLst>
          </p:cNvPr>
          <p:cNvSpPr txBox="1"/>
          <p:nvPr/>
        </p:nvSpPr>
        <p:spPr>
          <a:xfrm>
            <a:off x="5958085" y="1925600"/>
            <a:ext cx="418704" cy="369332"/>
          </a:xfrm>
          <a:prstGeom prst="rect">
            <a:avLst/>
          </a:prstGeom>
          <a:solidFill>
            <a:schemeClr val="bg1"/>
          </a:solidFill>
        </p:spPr>
        <p:txBody>
          <a:bodyPr wrap="none" rtlCol="0">
            <a:spAutoFit/>
          </a:bodyPr>
          <a:lstStyle/>
          <a:p>
            <a:r>
              <a:rPr lang="en-US"/>
              <a:t>85</a:t>
            </a:r>
          </a:p>
        </p:txBody>
      </p:sp>
      <p:sp>
        <p:nvSpPr>
          <p:cNvPr id="8" name="TextBox 7">
            <a:extLst>
              <a:ext uri="{FF2B5EF4-FFF2-40B4-BE49-F238E27FC236}">
                <a16:creationId xmlns:a16="http://schemas.microsoft.com/office/drawing/2014/main" id="{36054997-6BBA-494C-8D25-E0294C5049C9}"/>
              </a:ext>
            </a:extLst>
          </p:cNvPr>
          <p:cNvSpPr txBox="1"/>
          <p:nvPr/>
        </p:nvSpPr>
        <p:spPr>
          <a:xfrm>
            <a:off x="5958085" y="2793110"/>
            <a:ext cx="418704" cy="369332"/>
          </a:xfrm>
          <a:prstGeom prst="rect">
            <a:avLst/>
          </a:prstGeom>
          <a:solidFill>
            <a:schemeClr val="bg1"/>
          </a:solidFill>
        </p:spPr>
        <p:txBody>
          <a:bodyPr wrap="none" rtlCol="0">
            <a:spAutoFit/>
          </a:bodyPr>
          <a:lstStyle/>
          <a:p>
            <a:r>
              <a:rPr lang="en-US"/>
              <a:t>81</a:t>
            </a:r>
          </a:p>
        </p:txBody>
      </p:sp>
      <p:sp>
        <p:nvSpPr>
          <p:cNvPr id="9" name="TextBox 8">
            <a:extLst>
              <a:ext uri="{FF2B5EF4-FFF2-40B4-BE49-F238E27FC236}">
                <a16:creationId xmlns:a16="http://schemas.microsoft.com/office/drawing/2014/main" id="{D6C0E47B-8C21-4C20-B58D-C37D97EB6A18}"/>
              </a:ext>
            </a:extLst>
          </p:cNvPr>
          <p:cNvSpPr txBox="1"/>
          <p:nvPr/>
        </p:nvSpPr>
        <p:spPr>
          <a:xfrm>
            <a:off x="5958085" y="3624759"/>
            <a:ext cx="418704" cy="369332"/>
          </a:xfrm>
          <a:prstGeom prst="rect">
            <a:avLst/>
          </a:prstGeom>
          <a:solidFill>
            <a:schemeClr val="bg1"/>
          </a:solidFill>
        </p:spPr>
        <p:txBody>
          <a:bodyPr wrap="none" rtlCol="0">
            <a:spAutoFit/>
          </a:bodyPr>
          <a:lstStyle/>
          <a:p>
            <a:r>
              <a:rPr lang="en-US"/>
              <a:t>77</a:t>
            </a:r>
          </a:p>
        </p:txBody>
      </p:sp>
      <p:sp>
        <p:nvSpPr>
          <p:cNvPr id="10" name="TextBox 9">
            <a:extLst>
              <a:ext uri="{FF2B5EF4-FFF2-40B4-BE49-F238E27FC236}">
                <a16:creationId xmlns:a16="http://schemas.microsoft.com/office/drawing/2014/main" id="{33878569-EC57-446C-87F9-3D27A0CDE6E1}"/>
              </a:ext>
            </a:extLst>
          </p:cNvPr>
          <p:cNvSpPr txBox="1"/>
          <p:nvPr/>
        </p:nvSpPr>
        <p:spPr>
          <a:xfrm>
            <a:off x="5958085" y="4481548"/>
            <a:ext cx="418704" cy="369332"/>
          </a:xfrm>
          <a:prstGeom prst="rect">
            <a:avLst/>
          </a:prstGeom>
          <a:solidFill>
            <a:schemeClr val="bg1"/>
          </a:solidFill>
        </p:spPr>
        <p:txBody>
          <a:bodyPr wrap="none" rtlCol="0">
            <a:spAutoFit/>
          </a:bodyPr>
          <a:lstStyle/>
          <a:p>
            <a:r>
              <a:rPr lang="en-US"/>
              <a:t>73</a:t>
            </a:r>
          </a:p>
        </p:txBody>
      </p:sp>
      <p:sp>
        <p:nvSpPr>
          <p:cNvPr id="11" name="TextBox 10">
            <a:extLst>
              <a:ext uri="{FF2B5EF4-FFF2-40B4-BE49-F238E27FC236}">
                <a16:creationId xmlns:a16="http://schemas.microsoft.com/office/drawing/2014/main" id="{D1118E22-1247-4921-8919-257DEE03BDF0}"/>
              </a:ext>
            </a:extLst>
          </p:cNvPr>
          <p:cNvSpPr txBox="1"/>
          <p:nvPr/>
        </p:nvSpPr>
        <p:spPr>
          <a:xfrm>
            <a:off x="5958085" y="5338337"/>
            <a:ext cx="418704" cy="369332"/>
          </a:xfrm>
          <a:prstGeom prst="rect">
            <a:avLst/>
          </a:prstGeom>
          <a:solidFill>
            <a:schemeClr val="bg1"/>
          </a:solidFill>
        </p:spPr>
        <p:txBody>
          <a:bodyPr wrap="none" rtlCol="0">
            <a:spAutoFit/>
          </a:bodyPr>
          <a:lstStyle/>
          <a:p>
            <a:r>
              <a:rPr lang="en-US"/>
              <a:t>69</a:t>
            </a:r>
          </a:p>
        </p:txBody>
      </p:sp>
      <p:sp>
        <p:nvSpPr>
          <p:cNvPr id="12" name="TextBox 11">
            <a:extLst>
              <a:ext uri="{FF2B5EF4-FFF2-40B4-BE49-F238E27FC236}">
                <a16:creationId xmlns:a16="http://schemas.microsoft.com/office/drawing/2014/main" id="{6C9CC3AE-6C81-4CE6-AAB9-EC197DB1E3E9}"/>
              </a:ext>
            </a:extLst>
          </p:cNvPr>
          <p:cNvSpPr txBox="1"/>
          <p:nvPr/>
        </p:nvSpPr>
        <p:spPr>
          <a:xfrm>
            <a:off x="7466394" y="5986498"/>
            <a:ext cx="418704" cy="274320"/>
          </a:xfrm>
          <a:prstGeom prst="rect">
            <a:avLst/>
          </a:prstGeom>
          <a:solidFill>
            <a:schemeClr val="bg1"/>
          </a:solidFill>
        </p:spPr>
        <p:txBody>
          <a:bodyPr wrap="none" rtlCol="0">
            <a:spAutoFit/>
          </a:bodyPr>
          <a:lstStyle/>
          <a:p>
            <a:r>
              <a:rPr lang="en-US"/>
              <a:t>73</a:t>
            </a:r>
          </a:p>
        </p:txBody>
      </p:sp>
      <p:sp>
        <p:nvSpPr>
          <p:cNvPr id="13" name="TextBox 12">
            <a:extLst>
              <a:ext uri="{FF2B5EF4-FFF2-40B4-BE49-F238E27FC236}">
                <a16:creationId xmlns:a16="http://schemas.microsoft.com/office/drawing/2014/main" id="{F42D2925-6BBF-41EA-A4D8-2F1156D1933B}"/>
              </a:ext>
            </a:extLst>
          </p:cNvPr>
          <p:cNvSpPr txBox="1"/>
          <p:nvPr/>
        </p:nvSpPr>
        <p:spPr>
          <a:xfrm>
            <a:off x="6658260" y="5986498"/>
            <a:ext cx="418704" cy="369332"/>
          </a:xfrm>
          <a:prstGeom prst="rect">
            <a:avLst/>
          </a:prstGeom>
          <a:solidFill>
            <a:schemeClr val="bg1"/>
          </a:solidFill>
        </p:spPr>
        <p:txBody>
          <a:bodyPr wrap="none" rtlCol="0">
            <a:spAutoFit/>
          </a:bodyPr>
          <a:lstStyle/>
          <a:p>
            <a:r>
              <a:rPr lang="en-US"/>
              <a:t>69</a:t>
            </a:r>
          </a:p>
        </p:txBody>
      </p:sp>
      <p:sp>
        <p:nvSpPr>
          <p:cNvPr id="14" name="TextBox 13">
            <a:extLst>
              <a:ext uri="{FF2B5EF4-FFF2-40B4-BE49-F238E27FC236}">
                <a16:creationId xmlns:a16="http://schemas.microsoft.com/office/drawing/2014/main" id="{B1FD7A67-E284-4C55-918A-D7398D85B762}"/>
              </a:ext>
            </a:extLst>
          </p:cNvPr>
          <p:cNvSpPr txBox="1"/>
          <p:nvPr/>
        </p:nvSpPr>
        <p:spPr>
          <a:xfrm>
            <a:off x="8279995" y="5986498"/>
            <a:ext cx="418704" cy="274320"/>
          </a:xfrm>
          <a:prstGeom prst="rect">
            <a:avLst/>
          </a:prstGeom>
          <a:solidFill>
            <a:schemeClr val="bg1"/>
          </a:solidFill>
        </p:spPr>
        <p:txBody>
          <a:bodyPr wrap="none" rtlCol="0">
            <a:spAutoFit/>
          </a:bodyPr>
          <a:lstStyle/>
          <a:p>
            <a:r>
              <a:rPr lang="en-US"/>
              <a:t>77</a:t>
            </a:r>
          </a:p>
        </p:txBody>
      </p:sp>
      <p:sp>
        <p:nvSpPr>
          <p:cNvPr id="15" name="TextBox 14">
            <a:extLst>
              <a:ext uri="{FF2B5EF4-FFF2-40B4-BE49-F238E27FC236}">
                <a16:creationId xmlns:a16="http://schemas.microsoft.com/office/drawing/2014/main" id="{02B72A46-F359-45D7-B9CC-218161193B6D}"/>
              </a:ext>
            </a:extLst>
          </p:cNvPr>
          <p:cNvSpPr txBox="1"/>
          <p:nvPr/>
        </p:nvSpPr>
        <p:spPr>
          <a:xfrm>
            <a:off x="9082662" y="5986498"/>
            <a:ext cx="418704" cy="274320"/>
          </a:xfrm>
          <a:prstGeom prst="rect">
            <a:avLst/>
          </a:prstGeom>
          <a:solidFill>
            <a:schemeClr val="bg1"/>
          </a:solidFill>
        </p:spPr>
        <p:txBody>
          <a:bodyPr wrap="none" rtlCol="0">
            <a:spAutoFit/>
          </a:bodyPr>
          <a:lstStyle/>
          <a:p>
            <a:r>
              <a:rPr lang="en-US"/>
              <a:t>81</a:t>
            </a:r>
          </a:p>
        </p:txBody>
      </p:sp>
      <p:sp>
        <p:nvSpPr>
          <p:cNvPr id="16" name="TextBox 15">
            <a:extLst>
              <a:ext uri="{FF2B5EF4-FFF2-40B4-BE49-F238E27FC236}">
                <a16:creationId xmlns:a16="http://schemas.microsoft.com/office/drawing/2014/main" id="{458671C0-54A1-431E-8278-D95662DFD2D7}"/>
              </a:ext>
            </a:extLst>
          </p:cNvPr>
          <p:cNvSpPr txBox="1"/>
          <p:nvPr/>
        </p:nvSpPr>
        <p:spPr>
          <a:xfrm>
            <a:off x="9896263" y="5986498"/>
            <a:ext cx="418704" cy="369332"/>
          </a:xfrm>
          <a:prstGeom prst="rect">
            <a:avLst/>
          </a:prstGeom>
          <a:solidFill>
            <a:schemeClr val="bg1"/>
          </a:solidFill>
        </p:spPr>
        <p:txBody>
          <a:bodyPr wrap="none" rtlCol="0">
            <a:spAutoFit/>
          </a:bodyPr>
          <a:lstStyle/>
          <a:p>
            <a:r>
              <a:rPr lang="en-US"/>
              <a:t>85</a:t>
            </a:r>
          </a:p>
        </p:txBody>
      </p:sp>
      <p:sp>
        <p:nvSpPr>
          <p:cNvPr id="17" name="TextBox 16">
            <a:extLst>
              <a:ext uri="{FF2B5EF4-FFF2-40B4-BE49-F238E27FC236}">
                <a16:creationId xmlns:a16="http://schemas.microsoft.com/office/drawing/2014/main" id="{483DC846-CA7C-49B7-9A6D-6166A9E8A4EA}"/>
              </a:ext>
            </a:extLst>
          </p:cNvPr>
          <p:cNvSpPr txBox="1"/>
          <p:nvPr/>
        </p:nvSpPr>
        <p:spPr>
          <a:xfrm>
            <a:off x="10723321" y="2497716"/>
            <a:ext cx="1371600" cy="960120"/>
          </a:xfrm>
          <a:prstGeom prst="rect">
            <a:avLst/>
          </a:prstGeom>
          <a:solidFill>
            <a:schemeClr val="bg1"/>
          </a:solidFill>
        </p:spPr>
        <p:txBody>
          <a:bodyPr wrap="square" rtlCol="0">
            <a:spAutoFit/>
          </a:bodyPr>
          <a:lstStyle/>
          <a:p>
            <a:r>
              <a:rPr lang="en-US" sz="2000"/>
              <a:t>Average</a:t>
            </a:r>
            <a:br>
              <a:rPr lang="en-US" sz="2000"/>
            </a:br>
            <a:r>
              <a:rPr lang="en-US" sz="2000"/>
              <a:t>Current</a:t>
            </a:r>
            <a:br>
              <a:rPr lang="en-US" sz="2000"/>
            </a:br>
            <a:r>
              <a:rPr lang="en-US" sz="2000"/>
              <a:t>Annoyance</a:t>
            </a:r>
          </a:p>
        </p:txBody>
      </p:sp>
    </p:spTree>
    <p:extLst>
      <p:ext uri="{BB962C8B-B14F-4D97-AF65-F5344CB8AC3E}">
        <p14:creationId xmlns:p14="http://schemas.microsoft.com/office/powerpoint/2010/main" val="308662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1332C9-4A81-4ECF-A7F0-65532C28E2FF}"/>
              </a:ext>
            </a:extLst>
          </p:cNvPr>
          <p:cNvSpPr>
            <a:spLocks noGrp="1"/>
          </p:cNvSpPr>
          <p:nvPr>
            <p:ph type="title"/>
          </p:nvPr>
        </p:nvSpPr>
        <p:spPr/>
        <p:txBody>
          <a:bodyPr/>
          <a:lstStyle/>
          <a:p>
            <a:r>
              <a:rPr lang="en-US"/>
              <a:t>Graphical Analysis Results – Previous Annoyance</a:t>
            </a:r>
          </a:p>
        </p:txBody>
      </p:sp>
      <p:sp>
        <p:nvSpPr>
          <p:cNvPr id="8" name="Content Placeholder 1">
            <a:extLst>
              <a:ext uri="{FF2B5EF4-FFF2-40B4-BE49-F238E27FC236}">
                <a16:creationId xmlns:a16="http://schemas.microsoft.com/office/drawing/2014/main" id="{75439A9C-F6EE-4C5F-813D-2F5A4C48DDC9}"/>
              </a:ext>
            </a:extLst>
          </p:cNvPr>
          <p:cNvSpPr txBox="1">
            <a:spLocks/>
          </p:cNvSpPr>
          <p:nvPr/>
        </p:nvSpPr>
        <p:spPr>
          <a:xfrm>
            <a:off x="533399" y="1311268"/>
            <a:ext cx="5284272" cy="5245290"/>
          </a:xfrm>
          <a:prstGeom prst="rect">
            <a:avLst/>
          </a:prstGeom>
        </p:spPr>
        <p:txBody>
          <a:bodyPr lIns="91440" tIns="45720" rIns="91440" bIns="45720" anchor="t"/>
          <a:lstStyle>
            <a:lvl1pPr marL="342891" indent="-342891" algn="l" rtl="0" eaLnBrk="0" fontAlgn="base" hangingPunct="0">
              <a:spcBef>
                <a:spcPct val="20000"/>
              </a:spcBef>
              <a:spcAft>
                <a:spcPct val="0"/>
              </a:spcAft>
              <a:buClr>
                <a:schemeClr val="accent2">
                  <a:lumMod val="75000"/>
                </a:schemeClr>
              </a:buClr>
              <a:buFont typeface="Wingdings" charset="2"/>
              <a:buChar char="Ø"/>
              <a:defRPr sz="2667" b="1" kern="1200">
                <a:solidFill>
                  <a:schemeClr val="tx1"/>
                </a:solidFill>
                <a:latin typeface="+mn-lt"/>
                <a:ea typeface="ヒラギノ角ゴ Pro W3" pitchFamily="-109" charset="-128"/>
                <a:cs typeface="ヒラギノ角ゴ Pro W3" pitchFamily="-109" charset="-128"/>
              </a:defRPr>
            </a:lvl1pPr>
            <a:lvl2pPr marL="742932" indent="-285744" algn="l" rtl="0" eaLnBrk="0" fontAlgn="base" hangingPunct="0">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0" fontAlgn="base" hangingPunct="0">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0" fontAlgn="base" hangingPunct="0">
              <a:spcBef>
                <a:spcPct val="20000"/>
              </a:spcBef>
              <a:spcAft>
                <a:spcPct val="0"/>
              </a:spcAft>
              <a:buFont typeface="Courier New" charset="0"/>
              <a:buChar char="o"/>
              <a:defRPr sz="1800" kern="1200">
                <a:solidFill>
                  <a:schemeClr val="tx1"/>
                </a:solidFill>
                <a:latin typeface="+mn-lt"/>
                <a:ea typeface="MS PGothic" panose="020B0600070205080204" pitchFamily="34" charset="-128"/>
                <a:cs typeface="ヒラギノ角ゴ Pro W3"/>
              </a:defRPr>
            </a:lvl4pPr>
            <a:lvl5pPr marL="2057349" indent="-228594" algn="l" rtl="0" eaLnBrk="0" fontAlgn="base" hangingPunct="0">
              <a:spcBef>
                <a:spcPct val="20000"/>
              </a:spcBef>
              <a:spcAft>
                <a:spcPct val="0"/>
              </a:spcAft>
              <a:buFont typeface="Arial" charset="0"/>
              <a:buChar char="•"/>
              <a:defRPr sz="18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342265" indent="-342265">
              <a:buClr>
                <a:srgbClr val="B7820D"/>
              </a:buClr>
            </a:pPr>
            <a:r>
              <a:rPr lang="en-US" sz="2400" b="0">
                <a:ea typeface="ヒラギノ角ゴ Pro W3"/>
                <a:cs typeface="+mn-lt"/>
              </a:rPr>
              <a:t>Similarly, previous annoyance ratings can be used in place of previous dose</a:t>
            </a:r>
          </a:p>
          <a:p>
            <a:pPr marL="342265" indent="-342265">
              <a:buClr>
                <a:srgbClr val="B7820D"/>
              </a:buClr>
            </a:pPr>
            <a:endParaRPr lang="en-US" sz="2400" b="0">
              <a:ea typeface="ヒラギノ角ゴ Pro W3"/>
              <a:cs typeface="+mn-lt"/>
            </a:endParaRPr>
          </a:p>
          <a:p>
            <a:pPr marL="342265" indent="-342265">
              <a:buClr>
                <a:srgbClr val="B7820D"/>
              </a:buClr>
            </a:pPr>
            <a:r>
              <a:rPr lang="en-US" sz="2400" b="0">
                <a:ea typeface="ヒラギノ角ゴ Pro W3"/>
                <a:cs typeface="+mn-lt"/>
              </a:rPr>
              <a:t>Annoyance increases as current dose increases (horizontal trend)</a:t>
            </a:r>
          </a:p>
          <a:p>
            <a:pPr marL="742306" lvl="1" indent="-342265">
              <a:buClr>
                <a:srgbClr val="B7820D"/>
              </a:buClr>
            </a:pPr>
            <a:r>
              <a:rPr lang="en-US">
                <a:ea typeface="ヒラギノ角ゴ Pro W3"/>
                <a:cs typeface="+mn-lt"/>
              </a:rPr>
              <a:t>Expected direct effect</a:t>
            </a:r>
          </a:p>
          <a:p>
            <a:pPr marL="742306" lvl="1" indent="-342265">
              <a:buClr>
                <a:srgbClr val="B7820D"/>
              </a:buClr>
            </a:pPr>
            <a:endParaRPr lang="en-US">
              <a:ea typeface="ヒラギノ角ゴ Pro W3"/>
              <a:cs typeface="+mn-lt"/>
            </a:endParaRPr>
          </a:p>
          <a:p>
            <a:pPr marL="342265" indent="-342265">
              <a:buClr>
                <a:srgbClr val="B7820D"/>
              </a:buClr>
            </a:pPr>
            <a:r>
              <a:rPr lang="en-US" sz="2400" b="0">
                <a:ea typeface="ヒラギノ角ゴ Pro W3"/>
                <a:cs typeface="+mn-lt"/>
              </a:rPr>
              <a:t>Previous annoyance </a:t>
            </a:r>
            <a:r>
              <a:rPr lang="en-US" sz="2400">
                <a:ea typeface="ヒラギノ角ゴ Pro W3"/>
                <a:cs typeface="+mn-lt"/>
              </a:rPr>
              <a:t>does</a:t>
            </a:r>
            <a:r>
              <a:rPr lang="en-US" sz="2400" b="0">
                <a:ea typeface="ヒラギノ角ゴ Pro W3"/>
                <a:cs typeface="+mn-lt"/>
              </a:rPr>
              <a:t> appear to affect the current annoyance   (vertical trend)</a:t>
            </a:r>
          </a:p>
          <a:p>
            <a:pPr marL="742306" lvl="1" indent="-342265">
              <a:buClr>
                <a:srgbClr val="B7820D"/>
              </a:buClr>
            </a:pPr>
            <a:r>
              <a:rPr lang="en-US">
                <a:ea typeface="ヒラギノ角ゴ Pro W3"/>
                <a:cs typeface="+mn-lt"/>
              </a:rPr>
              <a:t>Decisional carryover</a:t>
            </a:r>
            <a:endParaRPr lang="en-US"/>
          </a:p>
          <a:p>
            <a:pPr marL="456565" lvl="1" indent="0">
              <a:buFont typeface="Arial" charset="0"/>
              <a:buNone/>
            </a:pPr>
            <a:endParaRPr lang="en-US" sz="2000"/>
          </a:p>
        </p:txBody>
      </p:sp>
      <p:pic>
        <p:nvPicPr>
          <p:cNvPr id="12" name="Picture 11">
            <a:extLst>
              <a:ext uri="{FF2B5EF4-FFF2-40B4-BE49-F238E27FC236}">
                <a16:creationId xmlns:a16="http://schemas.microsoft.com/office/drawing/2014/main" id="{5FE973A7-7CE4-4499-BDB5-F52ECE82DE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05957" y="1531088"/>
            <a:ext cx="6105777" cy="5088146"/>
          </a:xfrm>
          <a:prstGeom prst="rect">
            <a:avLst/>
          </a:prstGeom>
        </p:spPr>
      </p:pic>
      <p:sp>
        <p:nvSpPr>
          <p:cNvPr id="13" name="TextBox 12">
            <a:extLst>
              <a:ext uri="{FF2B5EF4-FFF2-40B4-BE49-F238E27FC236}">
                <a16:creationId xmlns:a16="http://schemas.microsoft.com/office/drawing/2014/main" id="{D77864E9-123F-4D75-86E6-F84CE9F1305C}"/>
              </a:ext>
            </a:extLst>
          </p:cNvPr>
          <p:cNvSpPr txBox="1"/>
          <p:nvPr/>
        </p:nvSpPr>
        <p:spPr>
          <a:xfrm>
            <a:off x="7289789" y="1245777"/>
            <a:ext cx="2483714"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Lab Data Results</a:t>
            </a:r>
          </a:p>
        </p:txBody>
      </p:sp>
    </p:spTree>
    <p:extLst>
      <p:ext uri="{BB962C8B-B14F-4D97-AF65-F5344CB8AC3E}">
        <p14:creationId xmlns:p14="http://schemas.microsoft.com/office/powerpoint/2010/main" val="827644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7492AD5-E8E3-425B-B75A-9961D8B1EA91}"/>
              </a:ext>
            </a:extLst>
          </p:cNvPr>
          <p:cNvSpPr>
            <a:spLocks noGrp="1"/>
          </p:cNvSpPr>
          <p:nvPr>
            <p:ph idx="1"/>
          </p:nvPr>
        </p:nvSpPr>
        <p:spPr>
          <a:xfrm>
            <a:off x="304800" y="1221189"/>
            <a:ext cx="11711492" cy="5398686"/>
          </a:xfrm>
        </p:spPr>
        <p:txBody>
          <a:bodyPr/>
          <a:lstStyle/>
          <a:p>
            <a:r>
              <a:rPr lang="en-US"/>
              <a:t>Look for carryover effects with regression modeling</a:t>
            </a:r>
          </a:p>
          <a:p>
            <a:pPr lvl="1"/>
            <a:r>
              <a:rPr lang="en-US"/>
              <a:t>Model annoyance as a function of lagged noise exposure</a:t>
            </a:r>
          </a:p>
          <a:p>
            <a:pPr lvl="2"/>
            <a:r>
              <a:rPr lang="en-US"/>
              <a:t>Can go beyond first order effects of PL and even include past responses</a:t>
            </a:r>
          </a:p>
          <a:p>
            <a:pPr lvl="3"/>
            <a:r>
              <a:rPr lang="en-US"/>
              <a:t>Ward (1973) found that the response to auditory stimulus in a magnitude estimation situation assimilated to the values of the stimuli as far as </a:t>
            </a:r>
            <a:r>
              <a:rPr lang="en-US" b="1"/>
              <a:t>five</a:t>
            </a:r>
            <a:r>
              <a:rPr lang="en-US"/>
              <a:t> trials back</a:t>
            </a:r>
          </a:p>
          <a:p>
            <a:pPr lvl="2"/>
            <a:r>
              <a:rPr lang="en-US"/>
              <a:t>Can include time in the model (boom number ranges 1-140) to look at habituation or contrast effect</a:t>
            </a:r>
          </a:p>
          <a:p>
            <a:pPr lvl="1"/>
            <a:r>
              <a:rPr lang="en-US"/>
              <a:t>Use a mixed-effect model to account for person-to-person differences</a:t>
            </a:r>
          </a:p>
          <a:p>
            <a:pPr lvl="1"/>
            <a:r>
              <a:rPr lang="en-US"/>
              <a:t>Use a generalized linear mixed model (GLMM) </a:t>
            </a:r>
          </a:p>
          <a:p>
            <a:pPr lvl="2"/>
            <a:r>
              <a:rPr lang="en-US"/>
              <a:t>Gamma family used since annoyance is skewed towards 0</a:t>
            </a:r>
          </a:p>
          <a:p>
            <a:pPr lvl="1"/>
            <a:endParaRPr lang="en-US"/>
          </a:p>
          <a:p>
            <a:pPr lvl="1"/>
            <a:endParaRPr lang="en-US"/>
          </a:p>
          <a:p>
            <a:pPr lvl="1"/>
            <a:endParaRPr lang="en-US"/>
          </a:p>
          <a:p>
            <a:pPr lvl="1"/>
            <a:endParaRPr lang="en-US" sz="1000"/>
          </a:p>
          <a:p>
            <a:pPr lvl="1"/>
            <a:r>
              <a:rPr lang="en-US"/>
              <a:t>Test significance of terms and remove until a suitable model is reached</a:t>
            </a:r>
          </a:p>
          <a:p>
            <a:pPr lvl="1"/>
            <a:endParaRPr lang="en-US"/>
          </a:p>
          <a:p>
            <a:pPr lvl="1"/>
            <a:endParaRPr lang="en-US"/>
          </a:p>
          <a:p>
            <a:endParaRPr lang="en-US"/>
          </a:p>
        </p:txBody>
      </p:sp>
      <p:sp>
        <p:nvSpPr>
          <p:cNvPr id="3" name="Title 2"/>
          <p:cNvSpPr>
            <a:spLocks noGrp="1"/>
          </p:cNvSpPr>
          <p:nvPr>
            <p:ph type="title"/>
          </p:nvPr>
        </p:nvSpPr>
        <p:spPr/>
        <p:txBody>
          <a:bodyPr lIns="91440" tIns="45720" rIns="91440" bIns="45720" anchor="t"/>
          <a:lstStyle/>
          <a:p>
            <a:r>
              <a:rPr lang="en-US"/>
              <a:t>Regression Analysis Methodology</a:t>
            </a:r>
            <a:endParaRPr lang="en-US">
              <a:ea typeface="ヒラギノ角ゴ Pro W3"/>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E2C52A6-813D-43D9-B5A0-1CBFF7FD94CA}"/>
                  </a:ext>
                </a:extLst>
              </p:cNvPr>
              <p:cNvSpPr txBox="1"/>
              <p:nvPr/>
            </p:nvSpPr>
            <p:spPr>
              <a:xfrm>
                <a:off x="295563" y="4908446"/>
                <a:ext cx="11600873" cy="1208023"/>
              </a:xfrm>
              <a:prstGeom prst="rect">
                <a:avLst/>
              </a:prstGeom>
              <a:solidFill>
                <a:schemeClr val="accent6"/>
              </a:solidFill>
            </p:spPr>
            <p:txBody>
              <a:bodyPr wrap="square" rtlCol="0">
                <a:spAutoFit/>
              </a:bodyPr>
              <a:lstStyle/>
              <a:p>
                <a:pPr indent="-731520"/>
                <a14:m>
                  <m:oMathPara xmlns:m="http://schemas.openxmlformats.org/officeDocument/2006/math">
                    <m:oMathParaPr>
                      <m:jc m:val="left"/>
                    </m:oMathParaPr>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𝑨𝒏𝒏𝒐𝒚𝒂𝒏𝒄𝒆</m:t>
                          </m:r>
                        </m:e>
                        <m:sub>
                          <m:r>
                            <a:rPr lang="en-US" b="1" i="1" smtClean="0">
                              <a:solidFill>
                                <a:schemeClr val="bg1"/>
                              </a:solidFill>
                              <a:latin typeface="Cambria Math" panose="02040503050406030204" pitchFamily="18" charset="0"/>
                            </a:rPr>
                            <m:t>𝒊𝒕</m:t>
                          </m:r>
                        </m:sub>
                      </m:sSub>
                      <m:r>
                        <a:rPr lang="en-US" b="1" i="1" smtClean="0">
                          <a:solidFill>
                            <a:schemeClr val="bg1"/>
                          </a:solidFill>
                          <a:latin typeface="Cambria Math" panose="02040503050406030204" pitchFamily="18" charset="0"/>
                        </a:rPr>
                        <m:t> ~  </m:t>
                      </m:r>
                      <m:sSub>
                        <m:sSubPr>
                          <m:ctrlPr>
                            <a:rPr lang="en-US" b="1" i="1">
                              <a:solidFill>
                                <a:schemeClr val="bg1"/>
                              </a:solidFill>
                              <a:latin typeface="Cambria Math" panose="02040503050406030204" pitchFamily="18" charset="0"/>
                              <a:ea typeface="Cambria Math" panose="02040503050406030204" pitchFamily="18" charset="0"/>
                            </a:rPr>
                          </m:ctrlPr>
                        </m:sSubPr>
                        <m:e>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𝑩𝒐𝒐𝒎𝑵𝒖𝒎𝒃𝒆𝒓</m:t>
                              </m:r>
                            </m:e>
                            <m:sub>
                              <m:r>
                                <a:rPr lang="en-US" b="1" i="1" smtClean="0">
                                  <a:solidFill>
                                    <a:schemeClr val="bg1"/>
                                  </a:solidFill>
                                  <a:latin typeface="Cambria Math" panose="02040503050406030204" pitchFamily="18" charset="0"/>
                                </a:rPr>
                                <m:t>𝒕</m:t>
                              </m:r>
                            </m:sub>
                          </m:sSub>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ea typeface="Cambria Math" panose="02040503050406030204" pitchFamily="18" charset="0"/>
                            </a:rPr>
                            <m:t>𝑷𝑳</m:t>
                          </m:r>
                        </m:e>
                        <m:sub>
                          <m:r>
                            <a:rPr lang="en-US" b="1" i="1" smtClean="0">
                              <a:solidFill>
                                <a:schemeClr val="bg1"/>
                              </a:solidFill>
                              <a:latin typeface="Cambria Math" panose="02040503050406030204" pitchFamily="18" charset="0"/>
                              <a:ea typeface="Cambria Math" panose="02040503050406030204" pitchFamily="18" charset="0"/>
                            </a:rPr>
                            <m:t>𝒊𝒕</m:t>
                          </m:r>
                        </m:sub>
                      </m:sSub>
                      <m:r>
                        <a:rPr lang="en-US" b="1" i="1" smtClean="0">
                          <a:solidFill>
                            <a:schemeClr val="bg1"/>
                          </a:solidFill>
                          <a:latin typeface="Cambria Math" panose="02040503050406030204" pitchFamily="18" charset="0"/>
                        </a:rPr>
                        <m:t>+</m:t>
                      </m:r>
                      <m:sSub>
                        <m:sSubPr>
                          <m:ctrlPr>
                            <a:rPr lang="en-US" b="1" i="1">
                              <a:solidFill>
                                <a:schemeClr val="bg1"/>
                              </a:solidFill>
                              <a:latin typeface="Cambria Math" panose="02040503050406030204" pitchFamily="18" charset="0"/>
                              <a:ea typeface="Cambria Math" panose="02040503050406030204" pitchFamily="18" charset="0"/>
                            </a:rPr>
                          </m:ctrlPr>
                        </m:sSubPr>
                        <m:e>
                          <m:r>
                            <a:rPr lang="en-US" b="1" i="1" smtClean="0">
                              <a:solidFill>
                                <a:schemeClr val="bg1"/>
                              </a:solidFill>
                              <a:latin typeface="Cambria Math" panose="02040503050406030204" pitchFamily="18" charset="0"/>
                              <a:ea typeface="Cambria Math" panose="02040503050406030204" pitchFamily="18" charset="0"/>
                            </a:rPr>
                            <m:t>𝑷𝑳</m:t>
                          </m:r>
                        </m:e>
                        <m:sub>
                          <m:r>
                            <a:rPr lang="en-US" b="1" i="1" smtClean="0">
                              <a:solidFill>
                                <a:schemeClr val="bg1"/>
                              </a:solidFill>
                              <a:latin typeface="Cambria Math" panose="02040503050406030204" pitchFamily="18" charset="0"/>
                              <a:ea typeface="Cambria Math" panose="02040503050406030204" pitchFamily="18" charset="0"/>
                            </a:rPr>
                            <m:t>𝒊𝒕</m:t>
                          </m:r>
                          <m:r>
                            <a:rPr lang="en-US" b="1" i="1" smtClean="0">
                              <a:solidFill>
                                <a:schemeClr val="bg1"/>
                              </a:solidFill>
                              <a:latin typeface="Cambria Math" panose="02040503050406030204" pitchFamily="18" charset="0"/>
                              <a:ea typeface="Cambria Math" panose="02040503050406030204" pitchFamily="18" charset="0"/>
                            </a:rPr>
                            <m:t>−</m:t>
                          </m:r>
                          <m:r>
                            <a:rPr lang="en-US" b="1" i="1" smtClean="0">
                              <a:solidFill>
                                <a:schemeClr val="bg1"/>
                              </a:solidFill>
                              <a:latin typeface="Cambria Math" panose="02040503050406030204" pitchFamily="18" charset="0"/>
                              <a:ea typeface="Cambria Math" panose="02040503050406030204" pitchFamily="18" charset="0"/>
                            </a:rPr>
                            <m:t>𝟏</m:t>
                          </m:r>
                        </m:sub>
                      </m:sSub>
                      <m:r>
                        <a:rPr lang="en-US" b="1" i="1" smtClean="0">
                          <a:solidFill>
                            <a:schemeClr val="bg1"/>
                          </a:solidFill>
                          <a:latin typeface="Cambria Math" panose="02040503050406030204" pitchFamily="18" charset="0"/>
                        </a:rPr>
                        <m:t>+</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𝑷𝑳</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𝟐</m:t>
                          </m:r>
                        </m:sub>
                      </m:sSub>
                      <m:r>
                        <a:rPr lang="en-US" b="1" i="1" smtClean="0">
                          <a:solidFill>
                            <a:schemeClr val="bg1"/>
                          </a:solidFill>
                          <a:latin typeface="Cambria Math" panose="02040503050406030204" pitchFamily="18" charset="0"/>
                        </a:rPr>
                        <m:t>+</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𝑷𝑳</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𝟑</m:t>
                          </m:r>
                        </m:sub>
                      </m:sSub>
                      <m:r>
                        <a:rPr lang="en-US" b="1" i="1" smtClean="0">
                          <a:solidFill>
                            <a:schemeClr val="bg1"/>
                          </a:solidFill>
                          <a:latin typeface="Cambria Math" panose="02040503050406030204" pitchFamily="18" charset="0"/>
                        </a:rPr>
                        <m:t>+</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𝑷𝑳</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𝟒</m:t>
                          </m:r>
                        </m:sub>
                      </m:sSub>
                      <m:r>
                        <a:rPr lang="en-US" b="1" i="1" smtClean="0">
                          <a:solidFill>
                            <a:schemeClr val="bg1"/>
                          </a:solidFill>
                          <a:latin typeface="Cambria Math" panose="02040503050406030204" pitchFamily="18" charset="0"/>
                        </a:rPr>
                        <m:t>+</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𝑷𝑳</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𝟓</m:t>
                          </m:r>
                        </m:sub>
                      </m:sSub>
                      <m:r>
                        <a:rPr lang="en-US" b="1" i="1" smtClean="0">
                          <a:solidFill>
                            <a:schemeClr val="bg1"/>
                          </a:solidFill>
                          <a:latin typeface="Cambria Math" panose="02040503050406030204" pitchFamily="18" charset="0"/>
                        </a:rPr>
                        <m:t>+</m:t>
                      </m:r>
                    </m:oMath>
                  </m:oMathPara>
                </a14:m>
                <a:endParaRPr lang="en-US" b="1" i="1">
                  <a:solidFill>
                    <a:schemeClr val="bg1"/>
                  </a:solidFill>
                  <a:latin typeface="Cambria Math" panose="02040503050406030204" pitchFamily="18" charset="0"/>
                </a:endParaRPr>
              </a:p>
              <a:p>
                <a:pPr marL="1773238" indent="-804863">
                  <a:tabLst>
                    <a:tab pos="1255713" algn="l"/>
                  </a:tabLst>
                </a:pPr>
                <a:r>
                  <a:rPr lang="en-US" b="1">
                    <a:solidFill>
                      <a:schemeClr val="bg1"/>
                    </a:solidFill>
                  </a:rPr>
                  <a:t>		</a:t>
                </a:r>
                <a14:m>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𝑨𝒏𝒏𝒐𝒚𝒂𝒏𝒄𝒆</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𝟏</m:t>
                        </m:r>
                      </m:sub>
                    </m:sSub>
                    <m:r>
                      <a:rPr lang="en-US" b="1" i="1" smtClean="0">
                        <a:solidFill>
                          <a:schemeClr val="bg1"/>
                        </a:solidFill>
                        <a:latin typeface="Cambria Math" panose="02040503050406030204" pitchFamily="18" charset="0"/>
                      </a:rPr>
                      <m:t> +</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𝑨𝒏𝒏𝒐𝒚𝒂𝒏𝒄𝒆</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𝟐</m:t>
                        </m:r>
                      </m:sub>
                    </m:sSub>
                    <m:r>
                      <a:rPr lang="en-US" b="1" i="1" smtClean="0">
                        <a:solidFill>
                          <a:schemeClr val="bg1"/>
                        </a:solidFill>
                        <a:latin typeface="Cambria Math" panose="02040503050406030204" pitchFamily="18" charset="0"/>
                      </a:rPr>
                      <m:t> +</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𝑨𝒏𝒏𝒐𝒚𝒂𝒏𝒄𝒆</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𝟑</m:t>
                        </m:r>
                      </m:sub>
                    </m:sSub>
                    <m:r>
                      <a:rPr lang="en-US" b="1" i="1" smtClean="0">
                        <a:solidFill>
                          <a:schemeClr val="bg1"/>
                        </a:solidFill>
                        <a:latin typeface="Cambria Math" panose="02040503050406030204" pitchFamily="18" charset="0"/>
                      </a:rPr>
                      <m:t> +</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𝑨𝒏𝒏𝒐𝒚𝒂𝒏𝒄𝒆</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𝟒</m:t>
                        </m:r>
                      </m:sub>
                    </m:sSub>
                    <m:r>
                      <a:rPr lang="en-US" b="1" i="1" smtClean="0">
                        <a:solidFill>
                          <a:schemeClr val="bg1"/>
                        </a:solidFill>
                        <a:latin typeface="Cambria Math" panose="02040503050406030204" pitchFamily="18" charset="0"/>
                      </a:rPr>
                      <m:t> +</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𝑨𝒏𝒏𝒐𝒚𝒂𝒏𝒄𝒆</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𝟓</m:t>
                        </m:r>
                      </m:sub>
                    </m:sSub>
                    <m:r>
                      <a:rPr lang="en-US" b="1" i="1" smtClean="0">
                        <a:solidFill>
                          <a:schemeClr val="bg1"/>
                        </a:solidFill>
                        <a:latin typeface="Cambria Math" panose="02040503050406030204" pitchFamily="18" charset="0"/>
                      </a:rPr>
                      <m:t> +</m:t>
                    </m:r>
                  </m:oMath>
                </a14:m>
                <a:endParaRPr lang="en-US" b="1" i="1">
                  <a:solidFill>
                    <a:schemeClr val="bg1"/>
                  </a:solidFill>
                  <a:latin typeface="Cambria Math" panose="02040503050406030204" pitchFamily="18" charset="0"/>
                </a:endParaRPr>
              </a:p>
              <a:p>
                <a:pPr marL="1773238" indent="-804863">
                  <a:tabLst>
                    <a:tab pos="1255713" algn="l"/>
                  </a:tabLst>
                </a:pPr>
                <a:r>
                  <a:rPr lang="en-US" b="1">
                    <a:solidFill>
                      <a:schemeClr val="bg1"/>
                    </a:solidFill>
                  </a:rPr>
                  <a:t>		</a:t>
                </a:r>
                <a14:m>
                  <m:oMath xmlns:m="http://schemas.openxmlformats.org/officeDocument/2006/math">
                    <m:d>
                      <m:dPr>
                        <m:ctrlPr>
                          <a:rPr lang="en-US" b="1" i="1">
                            <a:solidFill>
                              <a:schemeClr val="bg1"/>
                            </a:solidFill>
                            <a:latin typeface="Cambria Math" panose="02040503050406030204" pitchFamily="18" charset="0"/>
                          </a:rPr>
                        </m:ctrlPr>
                      </m:dPr>
                      <m:e>
                        <m:r>
                          <a:rPr lang="en-US" b="1" i="1" smtClean="0">
                            <a:solidFill>
                              <a:schemeClr val="bg1"/>
                            </a:solidFill>
                            <a:latin typeface="Cambria Math" panose="02040503050406030204" pitchFamily="18" charset="0"/>
                          </a:rPr>
                          <m:t>𝟏</m:t>
                        </m:r>
                      </m:e>
                      <m:e>
                        <m:sSub>
                          <m:sSubPr>
                            <m:ctrlPr>
                              <a:rPr lang="en-US" b="1" i="1">
                                <a:solidFill>
                                  <a:schemeClr val="bg1"/>
                                </a:solidFill>
                                <a:latin typeface="Cambria Math" panose="02040503050406030204" pitchFamily="18" charset="0"/>
                                <a:ea typeface="Cambria Math" panose="02040503050406030204" pitchFamily="18" charset="0"/>
                              </a:rPr>
                            </m:ctrlPr>
                          </m:sSubPr>
                          <m:e>
                            <m:r>
                              <a:rPr lang="en-US" b="1" i="1" smtClean="0">
                                <a:solidFill>
                                  <a:schemeClr val="bg1"/>
                                </a:solidFill>
                                <a:latin typeface="Cambria Math" panose="02040503050406030204" pitchFamily="18" charset="0"/>
                                <a:ea typeface="Cambria Math" panose="02040503050406030204" pitchFamily="18" charset="0"/>
                              </a:rPr>
                              <m:t>𝑷𝒂𝒓𝒕𝒊𝒄𝒊𝒑𝒂𝒏𝒕</m:t>
                            </m:r>
                          </m:e>
                          <m:sub>
                            <m:r>
                              <a:rPr lang="en-US" b="1" i="1" smtClean="0">
                                <a:solidFill>
                                  <a:schemeClr val="bg1"/>
                                </a:solidFill>
                                <a:latin typeface="Cambria Math" panose="02040503050406030204" pitchFamily="18" charset="0"/>
                                <a:ea typeface="Cambria Math" panose="02040503050406030204" pitchFamily="18" charset="0"/>
                              </a:rPr>
                              <m:t>𝒊</m:t>
                            </m:r>
                          </m:sub>
                        </m:sSub>
                      </m:e>
                    </m:d>
                  </m:oMath>
                </a14:m>
                <a:endParaRPr lang="en-US" b="1">
                  <a:solidFill>
                    <a:schemeClr val="bg1"/>
                  </a:solidFill>
                </a:endParaRPr>
              </a:p>
              <a:p>
                <a:pPr marL="804863" indent="-804863">
                  <a:spcBef>
                    <a:spcPts val="300"/>
                  </a:spcBef>
                  <a:tabLst>
                    <a:tab pos="1255713" algn="l"/>
                  </a:tabLst>
                </a:pPr>
                <a:r>
                  <a:rPr lang="en-US" sz="1600" b="1" i="1">
                    <a:solidFill>
                      <a:schemeClr val="bg1"/>
                    </a:solidFill>
                  </a:rPr>
                  <a:t>For time t and participant </a:t>
                </a:r>
                <a:r>
                  <a:rPr lang="en-US" sz="1600" b="1" i="1" err="1">
                    <a:solidFill>
                      <a:schemeClr val="bg1"/>
                    </a:solidFill>
                  </a:rPr>
                  <a:t>i</a:t>
                </a:r>
                <a:endParaRPr lang="en-US" sz="1600" b="1" i="1">
                  <a:solidFill>
                    <a:schemeClr val="bg1"/>
                  </a:solidFill>
                </a:endParaRPr>
              </a:p>
            </p:txBody>
          </p:sp>
        </mc:Choice>
        <mc:Fallback xmlns="">
          <p:sp>
            <p:nvSpPr>
              <p:cNvPr id="7" name="TextBox 6">
                <a:extLst>
                  <a:ext uri="{FF2B5EF4-FFF2-40B4-BE49-F238E27FC236}">
                    <a16:creationId xmlns:a16="http://schemas.microsoft.com/office/drawing/2014/main" id="{FE2C52A6-813D-43D9-B5A0-1CBFF7FD94CA}"/>
                  </a:ext>
                </a:extLst>
              </p:cNvPr>
              <p:cNvSpPr txBox="1">
                <a:spLocks noRot="1" noChangeAspect="1" noMove="1" noResize="1" noEditPoints="1" noAdjustHandles="1" noChangeArrowheads="1" noChangeShapeType="1" noTextEdit="1"/>
              </p:cNvSpPr>
              <p:nvPr/>
            </p:nvSpPr>
            <p:spPr>
              <a:xfrm>
                <a:off x="295563" y="4908446"/>
                <a:ext cx="11600873" cy="1208023"/>
              </a:xfrm>
              <a:prstGeom prst="rect">
                <a:avLst/>
              </a:prstGeom>
              <a:blipFill>
                <a:blip r:embed="rId3"/>
                <a:stretch>
                  <a:fillRect l="-263" b="-5556"/>
                </a:stretch>
              </a:blipFill>
            </p:spPr>
            <p:txBody>
              <a:bodyPr/>
              <a:lstStyle/>
              <a:p>
                <a:r>
                  <a:rPr lang="en-US">
                    <a:noFill/>
                  </a:rPr>
                  <a:t> </a:t>
                </a:r>
              </a:p>
            </p:txBody>
          </p:sp>
        </mc:Fallback>
      </mc:AlternateContent>
    </p:spTree>
    <p:extLst>
      <p:ext uri="{BB962C8B-B14F-4D97-AF65-F5344CB8AC3E}">
        <p14:creationId xmlns:p14="http://schemas.microsoft.com/office/powerpoint/2010/main" val="653130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7492AD5-E8E3-425B-B75A-9961D8B1EA91}"/>
              </a:ext>
            </a:extLst>
          </p:cNvPr>
          <p:cNvSpPr>
            <a:spLocks noGrp="1"/>
          </p:cNvSpPr>
          <p:nvPr>
            <p:ph idx="1"/>
          </p:nvPr>
        </p:nvSpPr>
        <p:spPr>
          <a:xfrm>
            <a:off x="304801" y="1221189"/>
            <a:ext cx="10791824" cy="5112935"/>
          </a:xfrm>
        </p:spPr>
        <p:txBody>
          <a:bodyPr/>
          <a:lstStyle/>
          <a:p>
            <a:r>
              <a:rPr lang="en-US"/>
              <a:t>Final Gamma GLMM model fit contains these terms:</a:t>
            </a:r>
          </a:p>
          <a:p>
            <a:pPr lvl="1"/>
            <a:endParaRPr lang="en-US"/>
          </a:p>
          <a:p>
            <a:pPr lvl="1"/>
            <a:endParaRPr lang="en-US"/>
          </a:p>
          <a:p>
            <a:pPr lvl="1"/>
            <a:endParaRPr lang="en-US"/>
          </a:p>
          <a:p>
            <a:pPr lvl="1"/>
            <a:r>
              <a:rPr lang="en-US"/>
              <a:t>Noise level of booms occurring 4 and 5 runs before the current one did not affect current annoyance</a:t>
            </a:r>
          </a:p>
          <a:p>
            <a:pPr lvl="1"/>
            <a:r>
              <a:rPr lang="en-US"/>
              <a:t>Annoyance ratings for the 4</a:t>
            </a:r>
            <a:r>
              <a:rPr lang="en-US" baseline="30000"/>
              <a:t>th</a:t>
            </a:r>
            <a:r>
              <a:rPr lang="en-US"/>
              <a:t> and 5</a:t>
            </a:r>
            <a:r>
              <a:rPr lang="en-US" baseline="30000"/>
              <a:t>th</a:t>
            </a:r>
            <a:r>
              <a:rPr lang="en-US"/>
              <a:t> previous booms also did not affect current annoyance</a:t>
            </a:r>
          </a:p>
          <a:p>
            <a:endParaRPr lang="en-US" sz="2000"/>
          </a:p>
          <a:p>
            <a:endParaRPr lang="en-US" sz="2400"/>
          </a:p>
          <a:p>
            <a:pPr marL="457188" lvl="1" indent="0">
              <a:buNone/>
            </a:pPr>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sz="2000"/>
          </a:p>
          <a:p>
            <a:pPr marL="0" indent="0">
              <a:buNone/>
            </a:pPr>
            <a:endParaRPr lang="en-US"/>
          </a:p>
        </p:txBody>
      </p:sp>
      <p:sp>
        <p:nvSpPr>
          <p:cNvPr id="3" name="Title 2"/>
          <p:cNvSpPr>
            <a:spLocks noGrp="1"/>
          </p:cNvSpPr>
          <p:nvPr>
            <p:ph type="title"/>
          </p:nvPr>
        </p:nvSpPr>
        <p:spPr/>
        <p:txBody>
          <a:bodyPr lIns="91440" tIns="45720" rIns="91440" bIns="45720" anchor="t"/>
          <a:lstStyle/>
          <a:p>
            <a:r>
              <a:rPr lang="en-US"/>
              <a:t>Regression Analysis Results</a:t>
            </a:r>
            <a:endParaRPr lang="en-US">
              <a:ea typeface="ヒラギノ角ゴ Pro W3"/>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4B734E0-EFCD-4E9D-98FD-4EFF6980ED99}"/>
                  </a:ext>
                </a:extLst>
              </p:cNvPr>
              <p:cNvSpPr txBox="1"/>
              <p:nvPr/>
            </p:nvSpPr>
            <p:spPr>
              <a:xfrm>
                <a:off x="1286163" y="1912793"/>
                <a:ext cx="9619673" cy="931024"/>
              </a:xfrm>
              <a:prstGeom prst="rect">
                <a:avLst/>
              </a:prstGeom>
              <a:solidFill>
                <a:schemeClr val="accent6"/>
              </a:solidFill>
            </p:spPr>
            <p:txBody>
              <a:bodyPr wrap="square" rtlCol="0">
                <a:spAutoFit/>
              </a:bodyPr>
              <a:lstStyle/>
              <a:p>
                <a:pPr indent="-731520"/>
                <a14:m>
                  <m:oMathPara xmlns:m="http://schemas.openxmlformats.org/officeDocument/2006/math">
                    <m:oMathParaPr>
                      <m:jc m:val="left"/>
                    </m:oMathParaPr>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𝑨𝒏𝒏𝒐𝒚𝒂𝒏𝒄𝒆</m:t>
                          </m:r>
                        </m:e>
                        <m:sub>
                          <m:r>
                            <a:rPr lang="en-US" b="1" i="1" smtClean="0">
                              <a:solidFill>
                                <a:schemeClr val="bg1"/>
                              </a:solidFill>
                              <a:latin typeface="Cambria Math" panose="02040503050406030204" pitchFamily="18" charset="0"/>
                            </a:rPr>
                            <m:t>𝒊𝒕</m:t>
                          </m:r>
                        </m:sub>
                      </m:sSub>
                      <m:r>
                        <a:rPr lang="en-US" b="1" i="1" smtClean="0">
                          <a:solidFill>
                            <a:schemeClr val="bg1"/>
                          </a:solidFill>
                          <a:latin typeface="Cambria Math" panose="02040503050406030204" pitchFamily="18" charset="0"/>
                        </a:rPr>
                        <m:t> ~  </m:t>
                      </m:r>
                      <m:sSub>
                        <m:sSubPr>
                          <m:ctrlPr>
                            <a:rPr lang="en-US" b="1" i="1">
                              <a:solidFill>
                                <a:schemeClr val="bg1"/>
                              </a:solidFill>
                              <a:latin typeface="Cambria Math" panose="02040503050406030204" pitchFamily="18" charset="0"/>
                              <a:ea typeface="Cambria Math" panose="02040503050406030204" pitchFamily="18" charset="0"/>
                            </a:rPr>
                          </m:ctrlPr>
                        </m:sSubPr>
                        <m:e>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𝑩𝒐𝒐𝒎𝑵𝒖𝒎𝒃𝒆𝒓</m:t>
                              </m:r>
                            </m:e>
                            <m:sub>
                              <m:r>
                                <a:rPr lang="en-US" b="1" i="1" smtClean="0">
                                  <a:solidFill>
                                    <a:schemeClr val="bg1"/>
                                  </a:solidFill>
                                  <a:latin typeface="Cambria Math" panose="02040503050406030204" pitchFamily="18" charset="0"/>
                                </a:rPr>
                                <m:t>𝒕</m:t>
                              </m:r>
                            </m:sub>
                          </m:sSub>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ea typeface="Cambria Math" panose="02040503050406030204" pitchFamily="18" charset="0"/>
                            </a:rPr>
                            <m:t>𝑷𝑳</m:t>
                          </m:r>
                        </m:e>
                        <m:sub>
                          <m:r>
                            <a:rPr lang="en-US" b="1" i="1" smtClean="0">
                              <a:solidFill>
                                <a:schemeClr val="bg1"/>
                              </a:solidFill>
                              <a:latin typeface="Cambria Math" panose="02040503050406030204" pitchFamily="18" charset="0"/>
                              <a:ea typeface="Cambria Math" panose="02040503050406030204" pitchFamily="18" charset="0"/>
                            </a:rPr>
                            <m:t>𝒊𝒕</m:t>
                          </m:r>
                        </m:sub>
                      </m:sSub>
                      <m:r>
                        <a:rPr lang="en-US" b="1" i="1" smtClean="0">
                          <a:solidFill>
                            <a:schemeClr val="bg1"/>
                          </a:solidFill>
                          <a:latin typeface="Cambria Math" panose="02040503050406030204" pitchFamily="18" charset="0"/>
                        </a:rPr>
                        <m:t>+</m:t>
                      </m:r>
                      <m:sSub>
                        <m:sSubPr>
                          <m:ctrlPr>
                            <a:rPr lang="en-US" b="1" i="1">
                              <a:solidFill>
                                <a:schemeClr val="bg1"/>
                              </a:solidFill>
                              <a:latin typeface="Cambria Math" panose="02040503050406030204" pitchFamily="18" charset="0"/>
                              <a:ea typeface="Cambria Math" panose="02040503050406030204" pitchFamily="18" charset="0"/>
                            </a:rPr>
                          </m:ctrlPr>
                        </m:sSubPr>
                        <m:e>
                          <m:r>
                            <a:rPr lang="en-US" b="1" i="1" smtClean="0">
                              <a:solidFill>
                                <a:schemeClr val="bg1"/>
                              </a:solidFill>
                              <a:latin typeface="Cambria Math" panose="02040503050406030204" pitchFamily="18" charset="0"/>
                              <a:ea typeface="Cambria Math" panose="02040503050406030204" pitchFamily="18" charset="0"/>
                            </a:rPr>
                            <m:t>𝑷𝑳</m:t>
                          </m:r>
                        </m:e>
                        <m:sub>
                          <m:r>
                            <a:rPr lang="en-US" b="1" i="1" smtClean="0">
                              <a:solidFill>
                                <a:schemeClr val="bg1"/>
                              </a:solidFill>
                              <a:latin typeface="Cambria Math" panose="02040503050406030204" pitchFamily="18" charset="0"/>
                              <a:ea typeface="Cambria Math" panose="02040503050406030204" pitchFamily="18" charset="0"/>
                            </a:rPr>
                            <m:t>𝒊𝒕</m:t>
                          </m:r>
                          <m:r>
                            <a:rPr lang="en-US" b="1" i="1" smtClean="0">
                              <a:solidFill>
                                <a:schemeClr val="bg1"/>
                              </a:solidFill>
                              <a:latin typeface="Cambria Math" panose="02040503050406030204" pitchFamily="18" charset="0"/>
                              <a:ea typeface="Cambria Math" panose="02040503050406030204" pitchFamily="18" charset="0"/>
                            </a:rPr>
                            <m:t>−</m:t>
                          </m:r>
                          <m:r>
                            <a:rPr lang="en-US" b="1" i="1" smtClean="0">
                              <a:solidFill>
                                <a:schemeClr val="bg1"/>
                              </a:solidFill>
                              <a:latin typeface="Cambria Math" panose="02040503050406030204" pitchFamily="18" charset="0"/>
                              <a:ea typeface="Cambria Math" panose="02040503050406030204" pitchFamily="18" charset="0"/>
                            </a:rPr>
                            <m:t>𝟏</m:t>
                          </m:r>
                        </m:sub>
                      </m:sSub>
                      <m:r>
                        <a:rPr lang="en-US" b="1" i="1" smtClean="0">
                          <a:solidFill>
                            <a:schemeClr val="bg1"/>
                          </a:solidFill>
                          <a:latin typeface="Cambria Math" panose="02040503050406030204" pitchFamily="18" charset="0"/>
                        </a:rPr>
                        <m:t>+</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𝑷𝑳</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𝟐</m:t>
                          </m:r>
                        </m:sub>
                      </m:sSub>
                      <m:r>
                        <a:rPr lang="en-US" b="1" i="1" smtClean="0">
                          <a:solidFill>
                            <a:schemeClr val="bg1"/>
                          </a:solidFill>
                          <a:latin typeface="Cambria Math" panose="02040503050406030204" pitchFamily="18" charset="0"/>
                        </a:rPr>
                        <m:t>+</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𝑷𝑳</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𝟑</m:t>
                          </m:r>
                        </m:sub>
                      </m:sSub>
                      <m:r>
                        <a:rPr lang="en-US" b="1" i="1" smtClean="0">
                          <a:solidFill>
                            <a:schemeClr val="bg1"/>
                          </a:solidFill>
                          <a:latin typeface="Cambria Math" panose="02040503050406030204" pitchFamily="18" charset="0"/>
                        </a:rPr>
                        <m:t>+</m:t>
                      </m:r>
                    </m:oMath>
                  </m:oMathPara>
                </a14:m>
                <a:endParaRPr lang="en-US" b="1" i="1">
                  <a:solidFill>
                    <a:schemeClr val="bg1"/>
                  </a:solidFill>
                  <a:latin typeface="Cambria Math" panose="02040503050406030204" pitchFamily="18" charset="0"/>
                </a:endParaRPr>
              </a:p>
              <a:p>
                <a:pPr marL="1773238" indent="-804863">
                  <a:tabLst>
                    <a:tab pos="1255713" algn="l"/>
                  </a:tabLst>
                </a:pPr>
                <a:r>
                  <a:rPr lang="en-US" b="1">
                    <a:solidFill>
                      <a:schemeClr val="bg1"/>
                    </a:solidFill>
                  </a:rPr>
                  <a:t>		</a:t>
                </a:r>
                <a14:m>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𝑨𝒏𝒏𝒐𝒚𝒂𝒏𝒄𝒆</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𝟏</m:t>
                        </m:r>
                      </m:sub>
                    </m:sSub>
                    <m:r>
                      <a:rPr lang="en-US" b="1" i="1" smtClean="0">
                        <a:solidFill>
                          <a:schemeClr val="bg1"/>
                        </a:solidFill>
                        <a:latin typeface="Cambria Math" panose="02040503050406030204" pitchFamily="18" charset="0"/>
                      </a:rPr>
                      <m:t> +</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𝑨𝒏𝒏𝒐𝒚𝒂𝒏𝒄𝒆</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𝟐</m:t>
                        </m:r>
                      </m:sub>
                    </m:sSub>
                    <m:r>
                      <a:rPr lang="en-US" b="1" i="1" smtClean="0">
                        <a:solidFill>
                          <a:schemeClr val="bg1"/>
                        </a:solidFill>
                        <a:latin typeface="Cambria Math" panose="02040503050406030204" pitchFamily="18" charset="0"/>
                      </a:rPr>
                      <m:t> +</m:t>
                    </m:r>
                    <m:sSub>
                      <m:sSubPr>
                        <m:ctrlPr>
                          <a:rPr lang="en-US" b="1" i="1">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𝑨𝒏𝒏𝒐𝒚𝒂𝒏𝒄𝒆</m:t>
                        </m:r>
                      </m:e>
                      <m:sub>
                        <m:r>
                          <a:rPr lang="en-US" b="1" i="1" smtClean="0">
                            <a:solidFill>
                              <a:schemeClr val="bg1"/>
                            </a:solidFill>
                            <a:latin typeface="Cambria Math" panose="02040503050406030204" pitchFamily="18" charset="0"/>
                          </a:rPr>
                          <m:t>𝒊𝒕</m:t>
                        </m:r>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𝟑</m:t>
                        </m:r>
                      </m:sub>
                    </m:sSub>
                    <m:r>
                      <a:rPr lang="en-US" b="1" i="1" smtClean="0">
                        <a:solidFill>
                          <a:schemeClr val="bg1"/>
                        </a:solidFill>
                        <a:latin typeface="Cambria Math" panose="02040503050406030204" pitchFamily="18" charset="0"/>
                      </a:rPr>
                      <m:t> +</m:t>
                    </m:r>
                    <m:d>
                      <m:dPr>
                        <m:ctrlPr>
                          <a:rPr lang="en-US" b="1" i="1">
                            <a:solidFill>
                              <a:schemeClr val="bg1"/>
                            </a:solidFill>
                            <a:latin typeface="Cambria Math" panose="02040503050406030204" pitchFamily="18" charset="0"/>
                          </a:rPr>
                        </m:ctrlPr>
                      </m:dPr>
                      <m:e>
                        <m:r>
                          <a:rPr lang="en-US" b="1" i="1" smtClean="0">
                            <a:solidFill>
                              <a:schemeClr val="bg1"/>
                            </a:solidFill>
                            <a:latin typeface="Cambria Math" panose="02040503050406030204" pitchFamily="18" charset="0"/>
                          </a:rPr>
                          <m:t>𝟏</m:t>
                        </m:r>
                      </m:e>
                      <m:e>
                        <m:sSub>
                          <m:sSubPr>
                            <m:ctrlPr>
                              <a:rPr lang="en-US" b="1" i="1">
                                <a:solidFill>
                                  <a:schemeClr val="bg1"/>
                                </a:solidFill>
                                <a:latin typeface="Cambria Math" panose="02040503050406030204" pitchFamily="18" charset="0"/>
                                <a:ea typeface="Cambria Math" panose="02040503050406030204" pitchFamily="18" charset="0"/>
                              </a:rPr>
                            </m:ctrlPr>
                          </m:sSubPr>
                          <m:e>
                            <m:r>
                              <a:rPr lang="en-US" b="1" i="1" smtClean="0">
                                <a:solidFill>
                                  <a:schemeClr val="bg1"/>
                                </a:solidFill>
                                <a:latin typeface="Cambria Math" panose="02040503050406030204" pitchFamily="18" charset="0"/>
                                <a:ea typeface="Cambria Math" panose="02040503050406030204" pitchFamily="18" charset="0"/>
                              </a:rPr>
                              <m:t>𝑷𝒂𝒓𝒕𝒊𝒄𝒊𝒑𝒂𝒏𝒕</m:t>
                            </m:r>
                          </m:e>
                          <m:sub>
                            <m:r>
                              <a:rPr lang="en-US" b="1" i="1" smtClean="0">
                                <a:solidFill>
                                  <a:schemeClr val="bg1"/>
                                </a:solidFill>
                                <a:latin typeface="Cambria Math" panose="02040503050406030204" pitchFamily="18" charset="0"/>
                                <a:ea typeface="Cambria Math" panose="02040503050406030204" pitchFamily="18" charset="0"/>
                              </a:rPr>
                              <m:t>𝒊</m:t>
                            </m:r>
                          </m:sub>
                        </m:sSub>
                      </m:e>
                    </m:d>
                  </m:oMath>
                </a14:m>
                <a:endParaRPr lang="en-US" b="1">
                  <a:solidFill>
                    <a:schemeClr val="bg1"/>
                  </a:solidFill>
                </a:endParaRPr>
              </a:p>
              <a:p>
                <a:pPr marL="804863" indent="-804863">
                  <a:spcBef>
                    <a:spcPts val="300"/>
                  </a:spcBef>
                  <a:tabLst>
                    <a:tab pos="1255713" algn="l"/>
                  </a:tabLst>
                </a:pPr>
                <a:r>
                  <a:rPr lang="en-US" sz="1600" b="1" i="1">
                    <a:solidFill>
                      <a:schemeClr val="bg1"/>
                    </a:solidFill>
                  </a:rPr>
                  <a:t>For time t and participant </a:t>
                </a:r>
                <a:r>
                  <a:rPr lang="en-US" sz="1600" b="1" i="1" err="1">
                    <a:solidFill>
                      <a:schemeClr val="bg1"/>
                    </a:solidFill>
                  </a:rPr>
                  <a:t>i</a:t>
                </a:r>
                <a:endParaRPr lang="en-US" sz="1600" b="1" i="1">
                  <a:solidFill>
                    <a:schemeClr val="bg1"/>
                  </a:solidFill>
                </a:endParaRPr>
              </a:p>
            </p:txBody>
          </p:sp>
        </mc:Choice>
        <mc:Fallback xmlns="">
          <p:sp>
            <p:nvSpPr>
              <p:cNvPr id="4" name="TextBox 3">
                <a:extLst>
                  <a:ext uri="{FF2B5EF4-FFF2-40B4-BE49-F238E27FC236}">
                    <a16:creationId xmlns:a16="http://schemas.microsoft.com/office/drawing/2014/main" id="{A4B734E0-EFCD-4E9D-98FD-4EFF6980ED99}"/>
                  </a:ext>
                </a:extLst>
              </p:cNvPr>
              <p:cNvSpPr txBox="1">
                <a:spLocks noRot="1" noChangeAspect="1" noMove="1" noResize="1" noEditPoints="1" noAdjustHandles="1" noChangeArrowheads="1" noChangeShapeType="1" noTextEdit="1"/>
              </p:cNvSpPr>
              <p:nvPr/>
            </p:nvSpPr>
            <p:spPr>
              <a:xfrm>
                <a:off x="1286163" y="1912793"/>
                <a:ext cx="9619673" cy="931024"/>
              </a:xfrm>
              <a:prstGeom prst="rect">
                <a:avLst/>
              </a:prstGeom>
              <a:blipFill>
                <a:blip r:embed="rId3"/>
                <a:stretch>
                  <a:fillRect l="-380" b="-7190"/>
                </a:stretch>
              </a:blipFill>
            </p:spPr>
            <p:txBody>
              <a:bodyPr/>
              <a:lstStyle/>
              <a:p>
                <a:r>
                  <a:rPr lang="en-US">
                    <a:noFill/>
                  </a:rPr>
                  <a:t> </a:t>
                </a:r>
              </a:p>
            </p:txBody>
          </p:sp>
        </mc:Fallback>
      </mc:AlternateContent>
    </p:spTree>
    <p:extLst>
      <p:ext uri="{BB962C8B-B14F-4D97-AF65-F5344CB8AC3E}">
        <p14:creationId xmlns:p14="http://schemas.microsoft.com/office/powerpoint/2010/main" val="3082365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7492AD5-E8E3-425B-B75A-9961D8B1EA91}"/>
              </a:ext>
            </a:extLst>
          </p:cNvPr>
          <p:cNvSpPr>
            <a:spLocks noGrp="1"/>
          </p:cNvSpPr>
          <p:nvPr>
            <p:ph idx="1"/>
          </p:nvPr>
        </p:nvSpPr>
        <p:spPr>
          <a:xfrm>
            <a:off x="304800" y="1221189"/>
            <a:ext cx="11517745" cy="2436411"/>
          </a:xfrm>
        </p:spPr>
        <p:txBody>
          <a:bodyPr/>
          <a:lstStyle/>
          <a:p>
            <a:r>
              <a:rPr lang="en-US"/>
              <a:t>Final Gamma GLMM model effects</a:t>
            </a:r>
          </a:p>
          <a:p>
            <a:pPr lvl="1"/>
            <a:r>
              <a:rPr lang="en-US"/>
              <a:t>Current PL value has </a:t>
            </a:r>
            <a:r>
              <a:rPr lang="en-US" b="1"/>
              <a:t>large</a:t>
            </a:r>
            <a:r>
              <a:rPr lang="en-US"/>
              <a:t> </a:t>
            </a:r>
            <a:r>
              <a:rPr lang="en-US" b="1"/>
              <a:t>positive effect </a:t>
            </a:r>
            <a:r>
              <a:rPr lang="en-US"/>
              <a:t>on current annoyance</a:t>
            </a:r>
          </a:p>
          <a:p>
            <a:pPr lvl="1"/>
            <a:r>
              <a:rPr lang="en-US"/>
              <a:t>Up to 3 previous booms have a </a:t>
            </a:r>
            <a:r>
              <a:rPr lang="en-US" b="1"/>
              <a:t>small</a:t>
            </a:r>
            <a:r>
              <a:rPr lang="en-US"/>
              <a:t> </a:t>
            </a:r>
            <a:r>
              <a:rPr lang="en-US" b="1"/>
              <a:t>negative effect </a:t>
            </a:r>
            <a:r>
              <a:rPr lang="en-US"/>
              <a:t>on current annoyance</a:t>
            </a:r>
          </a:p>
          <a:p>
            <a:pPr lvl="1"/>
            <a:r>
              <a:rPr lang="en-US"/>
              <a:t>Up to 3 previous responses have a </a:t>
            </a:r>
            <a:r>
              <a:rPr lang="en-US" b="1"/>
              <a:t>large</a:t>
            </a:r>
            <a:r>
              <a:rPr lang="en-US"/>
              <a:t> </a:t>
            </a:r>
            <a:r>
              <a:rPr lang="en-US" b="1"/>
              <a:t>positive effect </a:t>
            </a:r>
            <a:r>
              <a:rPr lang="en-US"/>
              <a:t>on current annoyance</a:t>
            </a:r>
          </a:p>
          <a:p>
            <a:pPr lvl="1"/>
            <a:r>
              <a:rPr lang="en-US"/>
              <a:t>As the study progressed, there was a </a:t>
            </a:r>
            <a:r>
              <a:rPr lang="en-US" b="1"/>
              <a:t>very</a:t>
            </a:r>
            <a:r>
              <a:rPr lang="en-US"/>
              <a:t> </a:t>
            </a:r>
            <a:r>
              <a:rPr lang="en-US" b="1"/>
              <a:t>small increase </a:t>
            </a:r>
            <a:r>
              <a:rPr lang="en-US"/>
              <a:t>in annoyance</a:t>
            </a:r>
          </a:p>
          <a:p>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sz="2000"/>
          </a:p>
          <a:p>
            <a:pPr marL="0" indent="0">
              <a:buNone/>
            </a:pPr>
            <a:endParaRPr lang="en-US"/>
          </a:p>
        </p:txBody>
      </p:sp>
      <p:sp>
        <p:nvSpPr>
          <p:cNvPr id="3" name="Title 2"/>
          <p:cNvSpPr>
            <a:spLocks noGrp="1"/>
          </p:cNvSpPr>
          <p:nvPr>
            <p:ph type="title"/>
          </p:nvPr>
        </p:nvSpPr>
        <p:spPr/>
        <p:txBody>
          <a:bodyPr lIns="91440" tIns="45720" rIns="91440" bIns="45720" anchor="t"/>
          <a:lstStyle/>
          <a:p>
            <a:r>
              <a:rPr lang="en-US"/>
              <a:t>Regression Analysis Results</a:t>
            </a:r>
            <a:endParaRPr lang="en-US">
              <a:ea typeface="ヒラギノ角ゴ Pro W3"/>
            </a:endParaRPr>
          </a:p>
        </p:txBody>
      </p:sp>
      <p:graphicFrame>
        <p:nvGraphicFramePr>
          <p:cNvPr id="2" name="Table 1">
            <a:extLst>
              <a:ext uri="{FF2B5EF4-FFF2-40B4-BE49-F238E27FC236}">
                <a16:creationId xmlns:a16="http://schemas.microsoft.com/office/drawing/2014/main" id="{FE9C3815-30EA-448A-B0D5-112C35228054}"/>
              </a:ext>
            </a:extLst>
          </p:cNvPr>
          <p:cNvGraphicFramePr>
            <a:graphicFrameLocks noGrp="1"/>
          </p:cNvGraphicFramePr>
          <p:nvPr>
            <p:extLst>
              <p:ext uri="{D42A27DB-BD31-4B8C-83A1-F6EECF244321}">
                <p14:modId xmlns:p14="http://schemas.microsoft.com/office/powerpoint/2010/main" val="2329189014"/>
              </p:ext>
            </p:extLst>
          </p:nvPr>
        </p:nvGraphicFramePr>
        <p:xfrm>
          <a:off x="2329133" y="3467100"/>
          <a:ext cx="7140594" cy="3154680"/>
        </p:xfrm>
        <a:graphic>
          <a:graphicData uri="http://schemas.openxmlformats.org/drawingml/2006/table">
            <a:tbl>
              <a:tblPr>
                <a:tableStyleId>{2D5ABB26-0587-4C30-8999-92F81FD0307C}</a:tableStyleId>
              </a:tblPr>
              <a:tblGrid>
                <a:gridCol w="1707404">
                  <a:extLst>
                    <a:ext uri="{9D8B030D-6E8A-4147-A177-3AD203B41FA5}">
                      <a16:colId xmlns:a16="http://schemas.microsoft.com/office/drawing/2014/main" val="992426452"/>
                    </a:ext>
                  </a:extLst>
                </a:gridCol>
                <a:gridCol w="1907287">
                  <a:extLst>
                    <a:ext uri="{9D8B030D-6E8A-4147-A177-3AD203B41FA5}">
                      <a16:colId xmlns:a16="http://schemas.microsoft.com/office/drawing/2014/main" val="1159812703"/>
                    </a:ext>
                  </a:extLst>
                </a:gridCol>
                <a:gridCol w="1804190">
                  <a:extLst>
                    <a:ext uri="{9D8B030D-6E8A-4147-A177-3AD203B41FA5}">
                      <a16:colId xmlns:a16="http://schemas.microsoft.com/office/drawing/2014/main" val="3828325894"/>
                    </a:ext>
                  </a:extLst>
                </a:gridCol>
                <a:gridCol w="1721713">
                  <a:extLst>
                    <a:ext uri="{9D8B030D-6E8A-4147-A177-3AD203B41FA5}">
                      <a16:colId xmlns:a16="http://schemas.microsoft.com/office/drawing/2014/main" val="2958752444"/>
                    </a:ext>
                  </a:extLst>
                </a:gridCol>
              </a:tblGrid>
              <a:tr h="182880">
                <a:tc>
                  <a:txBody>
                    <a:bodyPr/>
                    <a:lstStyle/>
                    <a:p>
                      <a:pPr algn="l" fontAlgn="b"/>
                      <a:r>
                        <a:rPr lang="en-US" sz="2000" b="1" u="none" strike="noStrike">
                          <a:effectLst/>
                        </a:rPr>
                        <a:t>Fixed Effect</a:t>
                      </a:r>
                      <a:endParaRPr lang="en-US" sz="2000" b="1" i="0" u="none" strike="noStrike">
                        <a:solidFill>
                          <a:srgbClr val="000000"/>
                        </a:solidFill>
                        <a:effectLst/>
                        <a:latin typeface="Calibri" panose="020F0502020204030204" pitchFamily="34" charset="0"/>
                      </a:endParaRPr>
                    </a:p>
                  </a:txBody>
                  <a:tcPr marB="0" anchor="b">
                    <a:lnB w="28575" cap="flat" cmpd="sng" algn="ctr">
                      <a:solidFill>
                        <a:srgbClr val="002060"/>
                      </a:solidFill>
                      <a:prstDash val="solid"/>
                      <a:round/>
                      <a:headEnd type="none" w="med" len="med"/>
                      <a:tailEnd type="none" w="med" len="med"/>
                    </a:lnB>
                  </a:tcPr>
                </a:tc>
                <a:tc>
                  <a:txBody>
                    <a:bodyPr/>
                    <a:lstStyle/>
                    <a:p>
                      <a:pPr lvl="0" algn="r" fontAlgn="b"/>
                      <a:r>
                        <a:rPr lang="en-US" sz="2000" b="1" u="none" strike="noStrike">
                          <a:effectLst/>
                        </a:rPr>
                        <a:t>Estimate</a:t>
                      </a:r>
                      <a:endParaRPr lang="en-US" sz="2000" b="1" i="0" u="none" strike="noStrike">
                        <a:solidFill>
                          <a:srgbClr val="000000"/>
                        </a:solidFill>
                        <a:effectLst/>
                        <a:latin typeface="Calibri" panose="020F0502020204030204" pitchFamily="34" charset="0"/>
                      </a:endParaRPr>
                    </a:p>
                  </a:txBody>
                  <a:tcPr marR="274320" marB="0" anchor="b">
                    <a:lnB w="28575" cap="flat" cmpd="sng" algn="ctr">
                      <a:solidFill>
                        <a:srgbClr val="002060"/>
                      </a:solidFill>
                      <a:prstDash val="solid"/>
                      <a:round/>
                      <a:headEnd type="none" w="med" len="med"/>
                      <a:tailEnd type="none" w="med" len="med"/>
                    </a:lnB>
                  </a:tcPr>
                </a:tc>
                <a:tc>
                  <a:txBody>
                    <a:bodyPr/>
                    <a:lstStyle/>
                    <a:p>
                      <a:pPr lvl="0" algn="r" fontAlgn="b"/>
                      <a:r>
                        <a:rPr lang="en-US" sz="2000" b="1" u="none" strike="noStrike">
                          <a:effectLst/>
                        </a:rPr>
                        <a:t>Std. Error</a:t>
                      </a:r>
                      <a:endParaRPr lang="en-US" sz="2000" b="1" i="0" u="none" strike="noStrike">
                        <a:solidFill>
                          <a:srgbClr val="000000"/>
                        </a:solidFill>
                        <a:effectLst/>
                        <a:latin typeface="Calibri" panose="020F0502020204030204" pitchFamily="34" charset="0"/>
                      </a:endParaRPr>
                    </a:p>
                  </a:txBody>
                  <a:tcPr marR="274320" marB="0" anchor="b">
                    <a:lnB w="28575" cap="flat" cmpd="sng" algn="ctr">
                      <a:solidFill>
                        <a:srgbClr val="002060"/>
                      </a:solidFill>
                      <a:prstDash val="solid"/>
                      <a:round/>
                      <a:headEnd type="none" w="med" len="med"/>
                      <a:tailEnd type="none" w="med" len="med"/>
                    </a:lnB>
                  </a:tcPr>
                </a:tc>
                <a:tc>
                  <a:txBody>
                    <a:bodyPr/>
                    <a:lstStyle/>
                    <a:p>
                      <a:pPr lvl="0" algn="r" fontAlgn="b"/>
                      <a:r>
                        <a:rPr lang="en-US" sz="2000" b="1" u="none" strike="noStrike">
                          <a:effectLst/>
                        </a:rPr>
                        <a:t>P-value</a:t>
                      </a:r>
                      <a:endParaRPr lang="en-US" sz="2000" b="1" i="0" u="none" strike="noStrike">
                        <a:solidFill>
                          <a:srgbClr val="000000"/>
                        </a:solidFill>
                        <a:effectLst/>
                        <a:latin typeface="Calibri" panose="020F0502020204030204" pitchFamily="34" charset="0"/>
                      </a:endParaRPr>
                    </a:p>
                  </a:txBody>
                  <a:tcPr marR="457200" marB="0" anchor="b">
                    <a:lnB w="28575"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711182516"/>
                  </a:ext>
                </a:extLst>
              </a:tr>
              <a:tr h="182880">
                <a:tc>
                  <a:txBody>
                    <a:bodyPr/>
                    <a:lstStyle/>
                    <a:p>
                      <a:pPr algn="l" fontAlgn="b"/>
                      <a:r>
                        <a:rPr lang="en-US" sz="2000" u="none" strike="noStrike" err="1">
                          <a:effectLst/>
                        </a:rPr>
                        <a:t>PL</a:t>
                      </a:r>
                      <a:r>
                        <a:rPr lang="en-US" sz="2000" u="none" strike="noStrike" baseline="-25000" err="1">
                          <a:effectLst/>
                        </a:rPr>
                        <a:t>t</a:t>
                      </a:r>
                      <a:endParaRPr lang="en-US" sz="2000" b="0" i="0" u="none" strike="noStrike" baseline="-25000">
                        <a:solidFill>
                          <a:srgbClr val="000000"/>
                        </a:solidFill>
                        <a:effectLst/>
                        <a:latin typeface="Calibri" panose="020F0502020204030204" pitchFamily="34" charset="0"/>
                      </a:endParaRPr>
                    </a:p>
                  </a:txBody>
                  <a:tcPr marB="0" anchor="b">
                    <a:lnT w="28575" cap="flat" cmpd="sng" algn="ctr">
                      <a:solidFill>
                        <a:srgbClr val="002060"/>
                      </a:solidFill>
                      <a:prstDash val="solid"/>
                      <a:round/>
                      <a:headEnd type="none" w="med" len="med"/>
                      <a:tailEnd type="none" w="med" len="med"/>
                    </a:lnT>
                  </a:tcPr>
                </a:tc>
                <a:tc>
                  <a:txBody>
                    <a:bodyPr/>
                    <a:lstStyle/>
                    <a:p>
                      <a:pPr algn="l" rtl="0" fontAlgn="b"/>
                      <a:r>
                        <a:rPr lang="en-US" sz="2000" u="none" strike="noStrike" kern="1200">
                          <a:solidFill>
                            <a:schemeClr val="tx1"/>
                          </a:solidFill>
                          <a:effectLst/>
                          <a:latin typeface="+mn-lt"/>
                          <a:ea typeface="+mn-ea"/>
                          <a:cs typeface="+mn-cs"/>
                        </a:rPr>
                        <a:t>               1.18</a:t>
                      </a:r>
                    </a:p>
                  </a:txBody>
                  <a:tcPr marL="7620" marR="457200" marT="7620" marB="0" anchor="b">
                    <a:lnT w="28575" cap="flat" cmpd="sng" algn="ctr">
                      <a:solidFill>
                        <a:srgbClr val="002060"/>
                      </a:solidFill>
                      <a:prstDash val="solid"/>
                      <a:round/>
                      <a:headEnd type="none" w="med" len="med"/>
                      <a:tailEnd type="none" w="med" len="med"/>
                    </a:lnT>
                  </a:tcPr>
                </a:tc>
                <a:tc>
                  <a:txBody>
                    <a:bodyPr/>
                    <a:lstStyle/>
                    <a:p>
                      <a:pPr algn="r" fontAlgn="b"/>
                      <a:r>
                        <a:rPr lang="en-US" sz="2000" u="none" strike="noStrike" kern="1200">
                          <a:solidFill>
                            <a:schemeClr val="tx1"/>
                          </a:solidFill>
                          <a:effectLst/>
                          <a:latin typeface="+mn-lt"/>
                          <a:ea typeface="+mn-ea"/>
                          <a:cs typeface="+mn-cs"/>
                        </a:rPr>
                        <a:t>1.003</a:t>
                      </a:r>
                    </a:p>
                  </a:txBody>
                  <a:tcPr marL="7620" marR="457200" marT="7620" marB="0" anchor="b">
                    <a:lnT w="28575" cap="flat" cmpd="sng" algn="ctr">
                      <a:solidFill>
                        <a:srgbClr val="002060"/>
                      </a:solidFill>
                      <a:prstDash val="solid"/>
                      <a:round/>
                      <a:headEnd type="none" w="med" len="med"/>
                      <a:tailEnd type="none" w="med" len="med"/>
                    </a:lnT>
                  </a:tcPr>
                </a:tc>
                <a:tc>
                  <a:txBody>
                    <a:bodyPr/>
                    <a:lstStyle/>
                    <a:p>
                      <a:pPr lvl="0" algn="r" fontAlgn="b"/>
                      <a:r>
                        <a:rPr lang="en-US" sz="2000" u="none" strike="noStrike">
                          <a:effectLst/>
                        </a:rPr>
                        <a:t>&lt; 0.001</a:t>
                      </a:r>
                      <a:endParaRPr lang="en-US" sz="2000" b="0" i="0" u="none" strike="noStrike">
                        <a:solidFill>
                          <a:srgbClr val="000000"/>
                        </a:solidFill>
                        <a:effectLst/>
                        <a:latin typeface="Calibri" panose="020F0502020204030204" pitchFamily="34" charset="0"/>
                      </a:endParaRPr>
                    </a:p>
                  </a:txBody>
                  <a:tcPr marR="457200" marB="0" anchor="b">
                    <a:lnT w="28575" cap="flat" cmpd="sng" algn="ctr">
                      <a:solidFill>
                        <a:srgbClr val="002060"/>
                      </a:solidFill>
                      <a:prstDash val="solid"/>
                      <a:round/>
                      <a:headEnd type="none" w="med" len="med"/>
                      <a:tailEnd type="none" w="med" len="med"/>
                    </a:lnT>
                  </a:tcPr>
                </a:tc>
                <a:extLst>
                  <a:ext uri="{0D108BD9-81ED-4DB2-BD59-A6C34878D82A}">
                    <a16:rowId xmlns:a16="http://schemas.microsoft.com/office/drawing/2014/main" val="3079769995"/>
                  </a:ext>
                </a:extLst>
              </a:tr>
              <a:tr h="182880">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US" sz="2000" u="none" strike="noStrike">
                          <a:effectLst/>
                        </a:rPr>
                        <a:t>PL</a:t>
                      </a:r>
                      <a:r>
                        <a:rPr lang="en-US" sz="2000" u="none" strike="noStrike" baseline="-25000">
                          <a:effectLst/>
                        </a:rPr>
                        <a:t>t-1</a:t>
                      </a:r>
                      <a:endParaRPr lang="en-US" sz="2000" b="0" i="0" u="none" strike="noStrike" baseline="-25000">
                        <a:solidFill>
                          <a:srgbClr val="000000"/>
                        </a:solidFill>
                        <a:effectLst/>
                        <a:latin typeface="Calibri" panose="020F0502020204030204" pitchFamily="34" charset="0"/>
                      </a:endParaRPr>
                    </a:p>
                  </a:txBody>
                  <a:tcPr marB="0" anchor="b"/>
                </a:tc>
                <a:tc>
                  <a:txBody>
                    <a:bodyPr/>
                    <a:lstStyle/>
                    <a:p>
                      <a:pPr algn="l" rtl="0" fontAlgn="b"/>
                      <a:r>
                        <a:rPr lang="en-US" sz="2000" u="none" strike="noStrike" kern="1200">
                          <a:solidFill>
                            <a:schemeClr val="tx1"/>
                          </a:solidFill>
                          <a:effectLst/>
                          <a:latin typeface="+mn-lt"/>
                          <a:ea typeface="+mn-ea"/>
                          <a:cs typeface="+mn-cs"/>
                        </a:rPr>
                        <a:t>               0.99</a:t>
                      </a:r>
                    </a:p>
                  </a:txBody>
                  <a:tcPr marL="7620" marR="457200" marT="7620" marB="0" anchor="b"/>
                </a:tc>
                <a:tc>
                  <a:txBody>
                    <a:bodyPr/>
                    <a:lstStyle/>
                    <a:p>
                      <a:pPr algn="r" fontAlgn="b"/>
                      <a:r>
                        <a:rPr lang="en-US" sz="2000" u="none" strike="noStrike" kern="1200">
                          <a:solidFill>
                            <a:schemeClr val="tx1"/>
                          </a:solidFill>
                          <a:effectLst/>
                          <a:latin typeface="+mn-lt"/>
                          <a:ea typeface="+mn-ea"/>
                          <a:cs typeface="+mn-cs"/>
                        </a:rPr>
                        <a:t>1.004</a:t>
                      </a:r>
                    </a:p>
                  </a:txBody>
                  <a:tcPr marL="7620" marR="457200" marT="7620" marB="0" anchor="b"/>
                </a:tc>
                <a:tc>
                  <a:txBody>
                    <a:bodyPr/>
                    <a:lstStyle/>
                    <a:p>
                      <a:pPr lvl="0" algn="r" fontAlgn="b"/>
                      <a:r>
                        <a:rPr lang="en-US" sz="2000" u="none" strike="noStrike">
                          <a:effectLst/>
                        </a:rPr>
                        <a:t>0.002</a:t>
                      </a:r>
                      <a:endParaRPr lang="en-US" sz="2000" b="0" i="0" u="none" strike="noStrike">
                        <a:solidFill>
                          <a:srgbClr val="000000"/>
                        </a:solidFill>
                        <a:effectLst/>
                        <a:latin typeface="Calibri" panose="020F0502020204030204" pitchFamily="34" charset="0"/>
                      </a:endParaRPr>
                    </a:p>
                  </a:txBody>
                  <a:tcPr marR="457200" marB="0" anchor="b"/>
                </a:tc>
                <a:extLst>
                  <a:ext uri="{0D108BD9-81ED-4DB2-BD59-A6C34878D82A}">
                    <a16:rowId xmlns:a16="http://schemas.microsoft.com/office/drawing/2014/main" val="4242895492"/>
                  </a:ext>
                </a:extLst>
              </a:tr>
              <a:tr h="182880">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US" sz="2000" u="none" strike="noStrike">
                          <a:effectLst/>
                        </a:rPr>
                        <a:t>PL</a:t>
                      </a:r>
                      <a:r>
                        <a:rPr lang="en-US" sz="2000" u="none" strike="noStrike" baseline="-25000">
                          <a:effectLst/>
                        </a:rPr>
                        <a:t>t-2</a:t>
                      </a:r>
                      <a:endParaRPr lang="en-US" sz="2000" b="0" i="0" u="none" strike="noStrike" baseline="-25000">
                        <a:solidFill>
                          <a:srgbClr val="000000"/>
                        </a:solidFill>
                        <a:effectLst/>
                        <a:latin typeface="Calibri" panose="020F0502020204030204" pitchFamily="34" charset="0"/>
                      </a:endParaRPr>
                    </a:p>
                  </a:txBody>
                  <a:tcPr marB="0" anchor="b"/>
                </a:tc>
                <a:tc>
                  <a:txBody>
                    <a:bodyPr/>
                    <a:lstStyle/>
                    <a:p>
                      <a:pPr algn="l" rtl="0" fontAlgn="b"/>
                      <a:r>
                        <a:rPr lang="en-US" sz="2000" u="none" strike="noStrike" kern="1200">
                          <a:solidFill>
                            <a:schemeClr val="tx1"/>
                          </a:solidFill>
                          <a:effectLst/>
                          <a:latin typeface="+mn-lt"/>
                          <a:ea typeface="+mn-ea"/>
                          <a:cs typeface="+mn-cs"/>
                        </a:rPr>
                        <a:t>               0.98</a:t>
                      </a:r>
                    </a:p>
                  </a:txBody>
                  <a:tcPr marL="7620" marR="457200" marT="7620" marB="0" anchor="b"/>
                </a:tc>
                <a:tc>
                  <a:txBody>
                    <a:bodyPr/>
                    <a:lstStyle/>
                    <a:p>
                      <a:pPr algn="r" fontAlgn="b"/>
                      <a:r>
                        <a:rPr lang="en-US" sz="2000" u="none" strike="noStrike" kern="1200">
                          <a:solidFill>
                            <a:schemeClr val="tx1"/>
                          </a:solidFill>
                          <a:effectLst/>
                          <a:latin typeface="+mn-lt"/>
                          <a:ea typeface="+mn-ea"/>
                          <a:cs typeface="+mn-cs"/>
                        </a:rPr>
                        <a:t>1.004</a:t>
                      </a:r>
                    </a:p>
                  </a:txBody>
                  <a:tcPr marL="7620" marR="457200" marT="7620" marB="0" anchor="b"/>
                </a:tc>
                <a:tc>
                  <a:txBody>
                    <a:bodyPr/>
                    <a:lstStyle/>
                    <a:p>
                      <a:pPr lvl="0" algn="r" fontAlgn="b"/>
                      <a:r>
                        <a:rPr lang="en-US" sz="2000" u="none" strike="noStrike">
                          <a:effectLst/>
                        </a:rPr>
                        <a:t>&lt; 0.001</a:t>
                      </a:r>
                      <a:endParaRPr lang="en-US" sz="2000" b="0" i="0" u="none" strike="noStrike">
                        <a:solidFill>
                          <a:srgbClr val="000000"/>
                        </a:solidFill>
                        <a:effectLst/>
                        <a:latin typeface="Calibri" panose="020F0502020204030204" pitchFamily="34" charset="0"/>
                      </a:endParaRPr>
                    </a:p>
                  </a:txBody>
                  <a:tcPr marR="457200" marB="0" anchor="b"/>
                </a:tc>
                <a:extLst>
                  <a:ext uri="{0D108BD9-81ED-4DB2-BD59-A6C34878D82A}">
                    <a16:rowId xmlns:a16="http://schemas.microsoft.com/office/drawing/2014/main" val="134007113"/>
                  </a:ext>
                </a:extLst>
              </a:tr>
              <a:tr h="182880">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US" sz="2000" u="none" strike="noStrike">
                          <a:effectLst/>
                        </a:rPr>
                        <a:t>PL</a:t>
                      </a:r>
                      <a:r>
                        <a:rPr lang="en-US" sz="2000" u="none" strike="noStrike" baseline="-25000">
                          <a:effectLst/>
                        </a:rPr>
                        <a:t>t-3</a:t>
                      </a:r>
                      <a:endParaRPr lang="en-US" sz="2000" b="0" i="0" u="none" strike="noStrike" baseline="-25000">
                        <a:solidFill>
                          <a:srgbClr val="000000"/>
                        </a:solidFill>
                        <a:effectLst/>
                        <a:latin typeface="Calibri" panose="020F0502020204030204" pitchFamily="34" charset="0"/>
                      </a:endParaRPr>
                    </a:p>
                  </a:txBody>
                  <a:tcPr marB="0" anchor="b"/>
                </a:tc>
                <a:tc>
                  <a:txBody>
                    <a:bodyPr/>
                    <a:lstStyle/>
                    <a:p>
                      <a:pPr algn="l" rtl="0" fontAlgn="b"/>
                      <a:r>
                        <a:rPr lang="en-US" sz="2000" u="none" strike="noStrike" kern="1200">
                          <a:solidFill>
                            <a:schemeClr val="tx1"/>
                          </a:solidFill>
                          <a:effectLst/>
                          <a:latin typeface="+mn-lt"/>
                          <a:ea typeface="+mn-ea"/>
                          <a:cs typeface="+mn-cs"/>
                        </a:rPr>
                        <a:t>               0.99</a:t>
                      </a:r>
                    </a:p>
                  </a:txBody>
                  <a:tcPr marL="7620" marR="457200" marT="7620" marB="0" anchor="b"/>
                </a:tc>
                <a:tc>
                  <a:txBody>
                    <a:bodyPr/>
                    <a:lstStyle/>
                    <a:p>
                      <a:pPr algn="r" fontAlgn="b"/>
                      <a:r>
                        <a:rPr lang="en-US" sz="2000" u="none" strike="noStrike" kern="1200">
                          <a:solidFill>
                            <a:schemeClr val="tx1"/>
                          </a:solidFill>
                          <a:effectLst/>
                          <a:latin typeface="+mn-lt"/>
                          <a:ea typeface="+mn-ea"/>
                          <a:cs typeface="+mn-cs"/>
                        </a:rPr>
                        <a:t>1.004</a:t>
                      </a:r>
                    </a:p>
                  </a:txBody>
                  <a:tcPr marL="7620" marR="457200" marT="7620" marB="0" anchor="b"/>
                </a:tc>
                <a:tc>
                  <a:txBody>
                    <a:bodyPr/>
                    <a:lstStyle/>
                    <a:p>
                      <a:pPr lvl="0" algn="r" fontAlgn="b"/>
                      <a:r>
                        <a:rPr lang="en-US" sz="2000" u="none" strike="noStrike">
                          <a:effectLst/>
                        </a:rPr>
                        <a:t>0.001</a:t>
                      </a:r>
                      <a:endParaRPr lang="en-US" sz="2000" b="0" i="0" u="none" strike="noStrike">
                        <a:solidFill>
                          <a:srgbClr val="000000"/>
                        </a:solidFill>
                        <a:effectLst/>
                        <a:latin typeface="Calibri" panose="020F0502020204030204" pitchFamily="34" charset="0"/>
                      </a:endParaRPr>
                    </a:p>
                  </a:txBody>
                  <a:tcPr marR="457200" marB="0" anchor="b"/>
                </a:tc>
                <a:extLst>
                  <a:ext uri="{0D108BD9-81ED-4DB2-BD59-A6C34878D82A}">
                    <a16:rowId xmlns:a16="http://schemas.microsoft.com/office/drawing/2014/main" val="3648360459"/>
                  </a:ext>
                </a:extLst>
              </a:tr>
              <a:tr h="182880">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US" sz="2000" u="none" strike="noStrike">
                          <a:effectLst/>
                        </a:rPr>
                        <a:t>Annoyance</a:t>
                      </a:r>
                      <a:r>
                        <a:rPr lang="en-US" sz="2000" u="none" strike="noStrike" baseline="-25000">
                          <a:effectLst/>
                        </a:rPr>
                        <a:t>t-1</a:t>
                      </a:r>
                      <a:endParaRPr lang="en-US" sz="2000" b="0" i="0" u="none" strike="noStrike" baseline="-25000">
                        <a:solidFill>
                          <a:srgbClr val="000000"/>
                        </a:solidFill>
                        <a:effectLst/>
                        <a:latin typeface="Calibri" panose="020F0502020204030204" pitchFamily="34" charset="0"/>
                      </a:endParaRPr>
                    </a:p>
                  </a:txBody>
                  <a:tcPr marB="0" anchor="b"/>
                </a:tc>
                <a:tc>
                  <a:txBody>
                    <a:bodyPr/>
                    <a:lstStyle/>
                    <a:p>
                      <a:pPr algn="l" rtl="0" fontAlgn="b"/>
                      <a:r>
                        <a:rPr lang="en-US" sz="2000" u="none" strike="noStrike" kern="1200">
                          <a:solidFill>
                            <a:schemeClr val="tx1"/>
                          </a:solidFill>
                          <a:effectLst/>
                          <a:latin typeface="+mn-lt"/>
                          <a:ea typeface="+mn-ea"/>
                          <a:cs typeface="+mn-cs"/>
                        </a:rPr>
                        <a:t>               1.22</a:t>
                      </a:r>
                    </a:p>
                  </a:txBody>
                  <a:tcPr marL="7620" marR="457200" marT="7620" marB="0" anchor="b"/>
                </a:tc>
                <a:tc>
                  <a:txBody>
                    <a:bodyPr/>
                    <a:lstStyle/>
                    <a:p>
                      <a:pPr algn="r" fontAlgn="b"/>
                      <a:r>
                        <a:rPr lang="en-US" sz="2000" u="none" strike="noStrike" kern="1200">
                          <a:solidFill>
                            <a:schemeClr val="tx1"/>
                          </a:solidFill>
                          <a:effectLst/>
                          <a:latin typeface="+mn-lt"/>
                          <a:ea typeface="+mn-ea"/>
                          <a:cs typeface="+mn-cs"/>
                        </a:rPr>
                        <a:t>1.032</a:t>
                      </a:r>
                    </a:p>
                  </a:txBody>
                  <a:tcPr marL="7620" marR="457200" marT="7620" marB="0" anchor="b"/>
                </a:tc>
                <a:tc>
                  <a:txBody>
                    <a:bodyPr/>
                    <a:lstStyle/>
                    <a:p>
                      <a:pPr lvl="0" algn="r" fontAlgn="b"/>
                      <a:r>
                        <a:rPr lang="en-US" sz="2000" u="none" strike="noStrike">
                          <a:effectLst/>
                        </a:rPr>
                        <a:t>&lt; 0.001</a:t>
                      </a:r>
                      <a:endParaRPr lang="en-US" sz="2000" b="0" i="0" u="none" strike="noStrike">
                        <a:solidFill>
                          <a:srgbClr val="000000"/>
                        </a:solidFill>
                        <a:effectLst/>
                        <a:latin typeface="Calibri" panose="020F0502020204030204" pitchFamily="34" charset="0"/>
                      </a:endParaRPr>
                    </a:p>
                  </a:txBody>
                  <a:tcPr marR="457200" marB="0" anchor="b"/>
                </a:tc>
                <a:extLst>
                  <a:ext uri="{0D108BD9-81ED-4DB2-BD59-A6C34878D82A}">
                    <a16:rowId xmlns:a16="http://schemas.microsoft.com/office/drawing/2014/main" val="2127314910"/>
                  </a:ext>
                </a:extLst>
              </a:tr>
              <a:tr h="182880">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US" sz="2000" u="none" strike="noStrike">
                          <a:effectLst/>
                        </a:rPr>
                        <a:t>Annoyance</a:t>
                      </a:r>
                      <a:r>
                        <a:rPr lang="en-US" sz="2000" u="none" strike="noStrike" baseline="-25000">
                          <a:effectLst/>
                        </a:rPr>
                        <a:t>t-2</a:t>
                      </a:r>
                      <a:endParaRPr lang="en-US" sz="2000" b="0" i="0" u="none" strike="noStrike" baseline="-25000">
                        <a:solidFill>
                          <a:srgbClr val="000000"/>
                        </a:solidFill>
                        <a:effectLst/>
                        <a:latin typeface="Calibri" panose="020F0502020204030204" pitchFamily="34" charset="0"/>
                      </a:endParaRPr>
                    </a:p>
                  </a:txBody>
                  <a:tcPr marB="0" anchor="b"/>
                </a:tc>
                <a:tc>
                  <a:txBody>
                    <a:bodyPr/>
                    <a:lstStyle/>
                    <a:p>
                      <a:pPr algn="l" rtl="0" fontAlgn="b"/>
                      <a:r>
                        <a:rPr lang="en-US" sz="2000" u="none" strike="noStrike" kern="1200">
                          <a:solidFill>
                            <a:schemeClr val="tx1"/>
                          </a:solidFill>
                          <a:effectLst/>
                          <a:latin typeface="+mn-lt"/>
                          <a:ea typeface="+mn-ea"/>
                          <a:cs typeface="+mn-cs"/>
                        </a:rPr>
                        <a:t>               1.10</a:t>
                      </a:r>
                    </a:p>
                  </a:txBody>
                  <a:tcPr marL="7620" marR="457200" marT="7620" marB="0" anchor="b"/>
                </a:tc>
                <a:tc>
                  <a:txBody>
                    <a:bodyPr/>
                    <a:lstStyle/>
                    <a:p>
                      <a:pPr algn="r" fontAlgn="b"/>
                      <a:r>
                        <a:rPr lang="en-US" sz="2000" u="none" strike="noStrike" kern="1200">
                          <a:solidFill>
                            <a:schemeClr val="tx1"/>
                          </a:solidFill>
                          <a:effectLst/>
                          <a:latin typeface="+mn-lt"/>
                          <a:ea typeface="+mn-ea"/>
                          <a:cs typeface="+mn-cs"/>
                        </a:rPr>
                        <a:t>1.030</a:t>
                      </a:r>
                    </a:p>
                  </a:txBody>
                  <a:tcPr marL="7620" marR="457200" marT="7620" marB="0" anchor="b"/>
                </a:tc>
                <a:tc>
                  <a:txBody>
                    <a:bodyPr/>
                    <a:lstStyle/>
                    <a:p>
                      <a:pPr lvl="0" algn="r" fontAlgn="b"/>
                      <a:r>
                        <a:rPr lang="en-US" sz="2000" u="none" strike="noStrike">
                          <a:effectLst/>
                        </a:rPr>
                        <a:t>0.001</a:t>
                      </a:r>
                      <a:endParaRPr lang="en-US" sz="2000" b="0" i="0" u="none" strike="noStrike">
                        <a:solidFill>
                          <a:srgbClr val="000000"/>
                        </a:solidFill>
                        <a:effectLst/>
                        <a:latin typeface="Calibri" panose="020F0502020204030204" pitchFamily="34" charset="0"/>
                      </a:endParaRPr>
                    </a:p>
                  </a:txBody>
                  <a:tcPr marR="457200" marB="0" anchor="b"/>
                </a:tc>
                <a:extLst>
                  <a:ext uri="{0D108BD9-81ED-4DB2-BD59-A6C34878D82A}">
                    <a16:rowId xmlns:a16="http://schemas.microsoft.com/office/drawing/2014/main" val="1918112168"/>
                  </a:ext>
                </a:extLst>
              </a:tr>
              <a:tr h="182880">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US" sz="2000" u="none" strike="noStrike">
                          <a:effectLst/>
                        </a:rPr>
                        <a:t>Annoyance</a:t>
                      </a:r>
                      <a:r>
                        <a:rPr lang="en-US" sz="2000" u="none" strike="noStrike" baseline="-25000">
                          <a:effectLst/>
                        </a:rPr>
                        <a:t>t-3</a:t>
                      </a:r>
                      <a:endParaRPr lang="en-US" sz="2000" b="0" i="0" u="none" strike="noStrike" baseline="-25000">
                        <a:solidFill>
                          <a:srgbClr val="000000"/>
                        </a:solidFill>
                        <a:effectLst/>
                        <a:latin typeface="Calibri" panose="020F0502020204030204" pitchFamily="34" charset="0"/>
                      </a:endParaRPr>
                    </a:p>
                  </a:txBody>
                  <a:tcPr marB="0" anchor="b"/>
                </a:tc>
                <a:tc>
                  <a:txBody>
                    <a:bodyPr/>
                    <a:lstStyle/>
                    <a:p>
                      <a:pPr algn="l" rtl="0" fontAlgn="b"/>
                      <a:r>
                        <a:rPr lang="en-US" sz="2000" u="none" strike="noStrike" kern="1200">
                          <a:solidFill>
                            <a:schemeClr val="tx1"/>
                          </a:solidFill>
                          <a:effectLst/>
                          <a:latin typeface="+mn-lt"/>
                          <a:ea typeface="+mn-ea"/>
                          <a:cs typeface="+mn-cs"/>
                        </a:rPr>
                        <a:t>               1.07</a:t>
                      </a:r>
                    </a:p>
                  </a:txBody>
                  <a:tcPr marL="7620" marR="457200" marT="7620" marB="0" anchor="b"/>
                </a:tc>
                <a:tc>
                  <a:txBody>
                    <a:bodyPr/>
                    <a:lstStyle/>
                    <a:p>
                      <a:pPr algn="r" fontAlgn="b"/>
                      <a:r>
                        <a:rPr lang="en-US" sz="2000" u="none" strike="noStrike" kern="1200">
                          <a:solidFill>
                            <a:schemeClr val="tx1"/>
                          </a:solidFill>
                          <a:effectLst/>
                          <a:latin typeface="+mn-lt"/>
                          <a:ea typeface="+mn-ea"/>
                          <a:cs typeface="+mn-cs"/>
                        </a:rPr>
                        <a:t>1.030</a:t>
                      </a:r>
                    </a:p>
                  </a:txBody>
                  <a:tcPr marL="7620" marR="457200" marT="7620" marB="0" anchor="b"/>
                </a:tc>
                <a:tc>
                  <a:txBody>
                    <a:bodyPr/>
                    <a:lstStyle/>
                    <a:p>
                      <a:pPr lvl="0" algn="r" fontAlgn="b"/>
                      <a:r>
                        <a:rPr lang="en-US" sz="2000" u="none" strike="noStrike">
                          <a:effectLst/>
                        </a:rPr>
                        <a:t>0.015</a:t>
                      </a:r>
                      <a:endParaRPr lang="en-US" sz="2000" b="0" i="0" u="none" strike="noStrike">
                        <a:solidFill>
                          <a:srgbClr val="000000"/>
                        </a:solidFill>
                        <a:effectLst/>
                        <a:latin typeface="Calibri" panose="020F0502020204030204" pitchFamily="34" charset="0"/>
                      </a:endParaRPr>
                    </a:p>
                  </a:txBody>
                  <a:tcPr marR="457200" marB="0" anchor="b"/>
                </a:tc>
                <a:extLst>
                  <a:ext uri="{0D108BD9-81ED-4DB2-BD59-A6C34878D82A}">
                    <a16:rowId xmlns:a16="http://schemas.microsoft.com/office/drawing/2014/main" val="3227194503"/>
                  </a:ext>
                </a:extLst>
              </a:tr>
              <a:tr h="182880">
                <a:tc>
                  <a:txBody>
                    <a:bodyPr/>
                    <a:lstStyle/>
                    <a:p>
                      <a:pPr algn="l" fontAlgn="b"/>
                      <a:r>
                        <a:rPr lang="en-US" sz="2000" u="none" strike="noStrike">
                          <a:effectLst/>
                        </a:rPr>
                        <a:t>Boom Number</a:t>
                      </a:r>
                      <a:endParaRPr lang="en-US" sz="2000" b="0" i="0" u="none" strike="noStrike">
                        <a:solidFill>
                          <a:srgbClr val="000000"/>
                        </a:solidFill>
                        <a:effectLst/>
                        <a:latin typeface="Calibri" panose="020F0502020204030204" pitchFamily="34" charset="0"/>
                      </a:endParaRPr>
                    </a:p>
                  </a:txBody>
                  <a:tcPr marB="0" anchor="b"/>
                </a:tc>
                <a:tc>
                  <a:txBody>
                    <a:bodyPr/>
                    <a:lstStyle/>
                    <a:p>
                      <a:pPr algn="l" rtl="0" fontAlgn="b"/>
                      <a:r>
                        <a:rPr lang="en-US" sz="2000" u="none" strike="noStrike" kern="1200">
                          <a:solidFill>
                            <a:schemeClr val="tx1"/>
                          </a:solidFill>
                          <a:effectLst/>
                          <a:latin typeface="+mn-lt"/>
                          <a:ea typeface="+mn-ea"/>
                          <a:cs typeface="+mn-cs"/>
                        </a:rPr>
                        <a:t>               1.001</a:t>
                      </a:r>
                    </a:p>
                  </a:txBody>
                  <a:tcPr marL="7620" marR="457200" marT="7620" marB="0" anchor="b"/>
                </a:tc>
                <a:tc>
                  <a:txBody>
                    <a:bodyPr/>
                    <a:lstStyle/>
                    <a:p>
                      <a:pPr algn="r" fontAlgn="b"/>
                      <a:r>
                        <a:rPr lang="en-US" sz="2000" u="none" strike="noStrike" kern="1200">
                          <a:solidFill>
                            <a:schemeClr val="tx1"/>
                          </a:solidFill>
                          <a:effectLst/>
                          <a:latin typeface="+mn-lt"/>
                          <a:ea typeface="+mn-ea"/>
                          <a:cs typeface="+mn-cs"/>
                        </a:rPr>
                        <a:t>1.000</a:t>
                      </a:r>
                    </a:p>
                  </a:txBody>
                  <a:tcPr marL="7620" marR="457200" marT="7620" marB="0" anchor="b"/>
                </a:tc>
                <a:tc>
                  <a:txBody>
                    <a:bodyPr/>
                    <a:lstStyle/>
                    <a:p>
                      <a:pPr lvl="0" algn="r" fontAlgn="b"/>
                      <a:r>
                        <a:rPr lang="en-US" sz="2000" u="none" strike="noStrike">
                          <a:effectLst/>
                        </a:rPr>
                        <a:t>&lt; 0.001</a:t>
                      </a:r>
                      <a:endParaRPr lang="en-US" sz="2000" b="0" i="0" u="none" strike="noStrike">
                        <a:solidFill>
                          <a:srgbClr val="000000"/>
                        </a:solidFill>
                        <a:effectLst/>
                        <a:latin typeface="Calibri" panose="020F0502020204030204" pitchFamily="34" charset="0"/>
                      </a:endParaRPr>
                    </a:p>
                  </a:txBody>
                  <a:tcPr marR="457200" marB="0" anchor="b"/>
                </a:tc>
                <a:extLst>
                  <a:ext uri="{0D108BD9-81ED-4DB2-BD59-A6C34878D82A}">
                    <a16:rowId xmlns:a16="http://schemas.microsoft.com/office/drawing/2014/main" val="2928574027"/>
                  </a:ext>
                </a:extLst>
              </a:tr>
            </a:tbl>
          </a:graphicData>
        </a:graphic>
      </p:graphicFrame>
    </p:spTree>
    <p:extLst>
      <p:ext uri="{BB962C8B-B14F-4D97-AF65-F5344CB8AC3E}">
        <p14:creationId xmlns:p14="http://schemas.microsoft.com/office/powerpoint/2010/main" val="617733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7492AD5-E8E3-425B-B75A-9961D8B1EA91}"/>
              </a:ext>
            </a:extLst>
          </p:cNvPr>
          <p:cNvSpPr>
            <a:spLocks noGrp="1"/>
          </p:cNvSpPr>
          <p:nvPr>
            <p:ph idx="1"/>
          </p:nvPr>
        </p:nvSpPr>
        <p:spPr>
          <a:xfrm>
            <a:off x="304800" y="1221189"/>
            <a:ext cx="11517745" cy="5112935"/>
          </a:xfrm>
        </p:spPr>
        <p:txBody>
          <a:bodyPr/>
          <a:lstStyle/>
          <a:p>
            <a:r>
              <a:rPr lang="en-US"/>
              <a:t>A series of longitudinal community noise surveys are being planned starting in 2024 using the X-59</a:t>
            </a:r>
          </a:p>
          <a:p>
            <a:r>
              <a:rPr lang="en-US"/>
              <a:t>Longitudinal data (multiple responses per person) can lead to bias due to carryover effects </a:t>
            </a:r>
          </a:p>
          <a:p>
            <a:r>
              <a:rPr lang="en-US"/>
              <a:t>Reanalyzed lab data shows some evidence of previous boom doses and previous annoyance responses affecting current annoyance responses</a:t>
            </a:r>
          </a:p>
          <a:p>
            <a:pPr lvl="1"/>
            <a:r>
              <a:rPr lang="en-US"/>
              <a:t>How relevant or impactful are these results to X-59 tests?</a:t>
            </a:r>
          </a:p>
          <a:p>
            <a:r>
              <a:rPr lang="en-US"/>
              <a:t>Experimental design consideration for X-59 community tests:</a:t>
            </a:r>
          </a:p>
          <a:p>
            <a:pPr lvl="1"/>
            <a:r>
              <a:rPr lang="en-US"/>
              <a:t>Noise doses should vary over time and capture many orders of doses so that direct effects can be differentiated from possible carryover effects (AABBA)</a:t>
            </a:r>
          </a:p>
          <a:p>
            <a:endParaRPr lang="en-US"/>
          </a:p>
          <a:p>
            <a:endParaRPr lang="en-US"/>
          </a:p>
          <a:p>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sz="2000"/>
          </a:p>
          <a:p>
            <a:pPr marL="0" indent="0">
              <a:buNone/>
            </a:pPr>
            <a:endParaRPr lang="en-US"/>
          </a:p>
        </p:txBody>
      </p:sp>
      <p:sp>
        <p:nvSpPr>
          <p:cNvPr id="3" name="Title 2"/>
          <p:cNvSpPr>
            <a:spLocks noGrp="1"/>
          </p:cNvSpPr>
          <p:nvPr>
            <p:ph type="title"/>
          </p:nvPr>
        </p:nvSpPr>
        <p:spPr/>
        <p:txBody>
          <a:bodyPr lIns="91440" tIns="45720" rIns="91440" bIns="45720" anchor="t"/>
          <a:lstStyle/>
          <a:p>
            <a:r>
              <a:rPr lang="en-US"/>
              <a:t>Conclusion</a:t>
            </a:r>
            <a:endParaRPr lang="en-US">
              <a:ea typeface="ヒラギノ角ゴ Pro W3"/>
            </a:endParaRPr>
          </a:p>
        </p:txBody>
      </p:sp>
    </p:spTree>
    <p:extLst>
      <p:ext uri="{BB962C8B-B14F-4D97-AF65-F5344CB8AC3E}">
        <p14:creationId xmlns:p14="http://schemas.microsoft.com/office/powerpoint/2010/main" val="4230778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7492AD5-E8E3-425B-B75A-9961D8B1EA91}"/>
              </a:ext>
            </a:extLst>
          </p:cNvPr>
          <p:cNvSpPr>
            <a:spLocks noGrp="1"/>
          </p:cNvSpPr>
          <p:nvPr>
            <p:ph idx="1"/>
          </p:nvPr>
        </p:nvSpPr>
        <p:spPr>
          <a:xfrm>
            <a:off x="304800" y="1221189"/>
            <a:ext cx="11517745" cy="5112935"/>
          </a:xfrm>
        </p:spPr>
        <p:txBody>
          <a:bodyPr/>
          <a:lstStyle/>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a:p>
          <a:p>
            <a:pPr lvl="1"/>
            <a:endParaRPr lang="en-US" sz="2000"/>
          </a:p>
          <a:p>
            <a:pPr marL="0" indent="0">
              <a:buNone/>
            </a:pPr>
            <a:endParaRPr lang="en-US"/>
          </a:p>
        </p:txBody>
      </p:sp>
      <p:sp>
        <p:nvSpPr>
          <p:cNvPr id="3" name="Title 2"/>
          <p:cNvSpPr>
            <a:spLocks noGrp="1"/>
          </p:cNvSpPr>
          <p:nvPr>
            <p:ph type="title"/>
          </p:nvPr>
        </p:nvSpPr>
        <p:spPr/>
        <p:txBody>
          <a:bodyPr lIns="91440" tIns="45720" rIns="91440" bIns="45720" anchor="t"/>
          <a:lstStyle/>
          <a:p>
            <a:r>
              <a:rPr lang="en-US"/>
              <a:t>Questions?</a:t>
            </a:r>
            <a:endParaRPr lang="en-US">
              <a:ea typeface="ヒラギノ角ゴ Pro W3"/>
            </a:endParaRPr>
          </a:p>
        </p:txBody>
      </p:sp>
    </p:spTree>
    <p:extLst>
      <p:ext uri="{BB962C8B-B14F-4D97-AF65-F5344CB8AC3E}">
        <p14:creationId xmlns:p14="http://schemas.microsoft.com/office/powerpoint/2010/main" val="3093928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lIns="91440" tIns="45720" rIns="91440" bIns="45720" anchor="t"/>
          <a:lstStyle/>
          <a:p>
            <a:pPr marL="914400" indent="-914400">
              <a:buNone/>
            </a:pPr>
            <a:r>
              <a:rPr lang="en-US" sz="2400"/>
              <a:t>Loubeau, A. (2015). Supporting the FAA and ICAO in Developing Proposed Sonic Boom Standards [Conference presentation]. Acoustics Technical Working Group Meeting, Cleveland, OH, United States. </a:t>
            </a:r>
          </a:p>
          <a:p>
            <a:pPr marL="914400" indent="-914400">
              <a:buNone/>
            </a:pPr>
            <a:r>
              <a:rPr lang="en-US" sz="2400"/>
              <a:t>Ward, L.M. (1973). Repeated magnitude estimations with a variable standard: Sequential effects and other properties. </a:t>
            </a:r>
            <a:r>
              <a:rPr lang="en-US" sz="2400" i="1"/>
              <a:t>Perception &amp; Psychophysics</a:t>
            </a:r>
            <a:r>
              <a:rPr lang="en-US" sz="2400"/>
              <a:t>, 13, 193-200.</a:t>
            </a:r>
            <a:endParaRPr lang="en-US" sz="2400" b="0"/>
          </a:p>
          <a:p>
            <a:pPr marL="914400" indent="-914400">
              <a:buNone/>
            </a:pPr>
            <a:r>
              <a:rPr lang="en-US" sz="2400"/>
              <a:t>Wiener, M., Thompson, J., &amp; </a:t>
            </a:r>
            <a:r>
              <a:rPr lang="en-US" sz="2400" err="1"/>
              <a:t>Coslett</a:t>
            </a:r>
            <a:r>
              <a:rPr lang="en-US" sz="2400"/>
              <a:t>, H. (2014). Continuous Carryover of Temporal Context Dissociates Response Bias from Perceptual Influence for Duration. </a:t>
            </a:r>
            <a:r>
              <a:rPr lang="en-US" sz="2400" i="1" err="1"/>
              <a:t>PLoS</a:t>
            </a:r>
            <a:r>
              <a:rPr lang="en-US" sz="2400" i="1"/>
              <a:t> ONE</a:t>
            </a:r>
            <a:r>
              <a:rPr lang="en-US" sz="2400"/>
              <a:t>, 9.</a:t>
            </a:r>
          </a:p>
        </p:txBody>
      </p:sp>
      <p:sp>
        <p:nvSpPr>
          <p:cNvPr id="3" name="Title 2"/>
          <p:cNvSpPr>
            <a:spLocks noGrp="1"/>
          </p:cNvSpPr>
          <p:nvPr>
            <p:ph type="title"/>
          </p:nvPr>
        </p:nvSpPr>
        <p:spPr/>
        <p:txBody>
          <a:bodyPr lIns="91440" tIns="45720" rIns="91440" bIns="45720" anchor="t"/>
          <a:lstStyle/>
          <a:p>
            <a:r>
              <a:rPr lang="en-US">
                <a:ea typeface="ヒラギノ角ゴ Pro W3"/>
              </a:rPr>
              <a:t>References</a:t>
            </a:r>
            <a:endParaRPr lang="en-US"/>
          </a:p>
        </p:txBody>
      </p:sp>
    </p:spTree>
    <p:extLst>
      <p:ext uri="{BB962C8B-B14F-4D97-AF65-F5344CB8AC3E}">
        <p14:creationId xmlns:p14="http://schemas.microsoft.com/office/powerpoint/2010/main" val="476347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lIns="91440" tIns="45720" rIns="91440" bIns="45720" anchor="t"/>
          <a:lstStyle/>
          <a:p>
            <a:pPr marL="342265" indent="-342265"/>
            <a:r>
              <a:rPr lang="en-US"/>
              <a:t>NASA is planning community noise surveys in the coming years to collect data that might enable the return of overland supersonic flight. Community noise surveys are typically cross-sectional, with only a single response per respondent. However, to determine community response to individual supersonic overflights, longitudinal surveys with repeated responses per respondent are more practical. The downside of repeated responses is the potential for response bias, such as a carryover effect in which previous test conditions affect current behavior. Subjective sonic boom listening test data collected at NASA Langley Research Center were reanalyzed to look for evidence of carryover effects. Initial results do not suggest strong carryover effects. This presentation will provide results and suggestions for experiment design of future community surveys.</a:t>
            </a:r>
            <a:endParaRPr lang="en-US" b="1"/>
          </a:p>
        </p:txBody>
      </p:sp>
      <p:sp>
        <p:nvSpPr>
          <p:cNvPr id="3" name="Title 2"/>
          <p:cNvSpPr>
            <a:spLocks noGrp="1"/>
          </p:cNvSpPr>
          <p:nvPr>
            <p:ph type="title"/>
          </p:nvPr>
        </p:nvSpPr>
        <p:spPr/>
        <p:txBody>
          <a:bodyPr lIns="91440" tIns="45720" rIns="91440" bIns="45720" anchor="t"/>
          <a:lstStyle/>
          <a:p>
            <a:r>
              <a:rPr lang="en-US">
                <a:ea typeface="ヒラギノ角ゴ Pro W3"/>
              </a:rPr>
              <a:t>Abstract</a:t>
            </a:r>
            <a:endParaRPr lang="en-US"/>
          </a:p>
        </p:txBody>
      </p:sp>
    </p:spTree>
    <p:extLst>
      <p:ext uri="{BB962C8B-B14F-4D97-AF65-F5344CB8AC3E}">
        <p14:creationId xmlns:p14="http://schemas.microsoft.com/office/powerpoint/2010/main" val="315990705"/>
      </p:ext>
    </p:extLst>
  </p:cSld>
  <p:clrMapOvr>
    <a:masterClrMapping/>
  </p:clrMapOvr>
</p:sld>
</file>

<file path=ppt/theme/theme1.xml><?xml version="1.0" encoding="utf-8"?>
<a:theme xmlns:a="http://schemas.openxmlformats.org/drawingml/2006/main" name="ED PPT Template 7 12 11">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B9300AB196EE4BA80B16710F58E734" ma:contentTypeVersion="9" ma:contentTypeDescription="Create a new document." ma:contentTypeScope="" ma:versionID="27eb931ac7dea9c23e98ba909306d777">
  <xsd:schema xmlns:xsd="http://www.w3.org/2001/XMLSchema" xmlns:xs="http://www.w3.org/2001/XMLSchema" xmlns:p="http://schemas.microsoft.com/office/2006/metadata/properties" xmlns:ns2="fd9d5043-237b-4c63-8ec3-0d0d218dc774" xmlns:ns3="573c746e-f7d3-477e-b16b-8b3e5c6c3976" targetNamespace="http://schemas.microsoft.com/office/2006/metadata/properties" ma:root="true" ma:fieldsID="cdc63814498f19b3b426d23996635890" ns2:_="" ns3:_="">
    <xsd:import namespace="fd9d5043-237b-4c63-8ec3-0d0d218dc774"/>
    <xsd:import namespace="573c746e-f7d3-477e-b16b-8b3e5c6c397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9d5043-237b-4c63-8ec3-0d0d218dc7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3c746e-f7d3-477e-b16b-8b3e5c6c397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573c746e-f7d3-477e-b16b-8b3e5c6c3976">
      <UserInfo>
        <DisplayName>Loubeau, Alexandra (LARC-D321)</DisplayName>
        <AccountId>6</AccountId>
        <AccountType/>
      </UserInfo>
      <UserInfo>
        <DisplayName>Lonzaga, Joel B. (LARC-D321)</DisplayName>
        <AccountId>17</AccountId>
        <AccountType/>
      </UserInfo>
      <UserInfo>
        <DisplayName>Wilson, Sara R. (LARC-D209)</DisplayName>
        <AccountId>12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CF0E07-2A57-4E1E-BAC0-E62F41B5685D}">
  <ds:schemaRefs>
    <ds:schemaRef ds:uri="573c746e-f7d3-477e-b16b-8b3e5c6c3976"/>
    <ds:schemaRef ds:uri="fd9d5043-237b-4c63-8ec3-0d0d218dc77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62411CF-4FA1-4F8A-931E-ED3D063E4B06}">
  <ds:schemaRefs>
    <ds:schemaRef ds:uri="573c746e-f7d3-477e-b16b-8b3e5c6c3976"/>
    <ds:schemaRef ds:uri="fd9d5043-237b-4c63-8ec3-0d0d218dc77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4366423-5891-45E4-A483-7FEAF50AA3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2098</Words>
  <Application>Microsoft Office PowerPoint</Application>
  <PresentationFormat>Widescreen</PresentationFormat>
  <Paragraphs>348</Paragraphs>
  <Slides>16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Cambria Math</vt:lpstr>
      <vt:lpstr>Courier New</vt:lpstr>
      <vt:lpstr>Wingdings</vt:lpstr>
      <vt:lpstr>ED PPT Template 7 12 11</vt:lpstr>
      <vt:lpstr>Experiment Design Considerations for Longitudinal Community Noise Surveys</vt:lpstr>
      <vt:lpstr>Background</vt:lpstr>
      <vt:lpstr>Types of Community Surveys</vt:lpstr>
      <vt:lpstr>Possible Bias in Longitudinal Studies</vt:lpstr>
      <vt:lpstr>Subjective Sonic Boom Listening Test Data</vt:lpstr>
      <vt:lpstr>Graphical Analysis Methodology</vt:lpstr>
      <vt:lpstr>Graphical Analysis Methodology</vt:lpstr>
      <vt:lpstr>Graphical Analysis Results – Previous Dose</vt:lpstr>
      <vt:lpstr>Graphical Analysis Results – Previous Annoyance</vt:lpstr>
      <vt:lpstr>Regression Analysis Methodology</vt:lpstr>
      <vt:lpstr>Regression Analysis Results</vt:lpstr>
      <vt:lpstr>Regression Analysis Results</vt:lpstr>
      <vt:lpstr>Conclusion</vt:lpstr>
      <vt:lpstr>Questions?</vt:lpstr>
      <vt:lpstr>References</vt:lpstr>
      <vt:lpstr>Abstract</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Ballard, Kathryn (LARC-D209)</cp:lastModifiedBy>
  <cp:revision>1</cp:revision>
  <dcterms:created xsi:type="dcterms:W3CDTF">2018-12-04T22:11:25Z</dcterms:created>
  <dcterms:modified xsi:type="dcterms:W3CDTF">2021-11-18T14:24:57Z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0x010100C8B9300AB196EE4BA80B16710F58E734</vt:lpwstr>
  </property>
</Properties>
</file>