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 id="2147483687" r:id="rId2"/>
  </p:sldMasterIdLst>
  <p:sldIdLst>
    <p:sldId id="256" r:id="rId3"/>
  </p:sldIdLst>
  <p:sldSz cx="51206400" cy="33650238"/>
  <p:notesSz cx="6858000" cy="9144000"/>
  <p:defaultTextStyle>
    <a:defPPr>
      <a:defRPr lang="en-US"/>
    </a:defPPr>
    <a:lvl1pPr marL="0" algn="l" defTabSz="4071767" rtl="0" eaLnBrk="1" latinLnBrk="0" hangingPunct="1">
      <a:defRPr sz="8016" kern="1200">
        <a:solidFill>
          <a:schemeClr val="tx1"/>
        </a:solidFill>
        <a:latin typeface="+mn-lt"/>
        <a:ea typeface="+mn-ea"/>
        <a:cs typeface="+mn-cs"/>
      </a:defRPr>
    </a:lvl1pPr>
    <a:lvl2pPr marL="2035883" algn="l" defTabSz="4071767" rtl="0" eaLnBrk="1" latinLnBrk="0" hangingPunct="1">
      <a:defRPr sz="8016" kern="1200">
        <a:solidFill>
          <a:schemeClr val="tx1"/>
        </a:solidFill>
        <a:latin typeface="+mn-lt"/>
        <a:ea typeface="+mn-ea"/>
        <a:cs typeface="+mn-cs"/>
      </a:defRPr>
    </a:lvl2pPr>
    <a:lvl3pPr marL="4071767" algn="l" defTabSz="4071767" rtl="0" eaLnBrk="1" latinLnBrk="0" hangingPunct="1">
      <a:defRPr sz="8016" kern="1200">
        <a:solidFill>
          <a:schemeClr val="tx1"/>
        </a:solidFill>
        <a:latin typeface="+mn-lt"/>
        <a:ea typeface="+mn-ea"/>
        <a:cs typeface="+mn-cs"/>
      </a:defRPr>
    </a:lvl3pPr>
    <a:lvl4pPr marL="6107650" algn="l" defTabSz="4071767" rtl="0" eaLnBrk="1" latinLnBrk="0" hangingPunct="1">
      <a:defRPr sz="8016" kern="1200">
        <a:solidFill>
          <a:schemeClr val="tx1"/>
        </a:solidFill>
        <a:latin typeface="+mn-lt"/>
        <a:ea typeface="+mn-ea"/>
        <a:cs typeface="+mn-cs"/>
      </a:defRPr>
    </a:lvl4pPr>
    <a:lvl5pPr marL="8143535" algn="l" defTabSz="4071767" rtl="0" eaLnBrk="1" latinLnBrk="0" hangingPunct="1">
      <a:defRPr sz="8016" kern="1200">
        <a:solidFill>
          <a:schemeClr val="tx1"/>
        </a:solidFill>
        <a:latin typeface="+mn-lt"/>
        <a:ea typeface="+mn-ea"/>
        <a:cs typeface="+mn-cs"/>
      </a:defRPr>
    </a:lvl5pPr>
    <a:lvl6pPr marL="10179418" algn="l" defTabSz="4071767" rtl="0" eaLnBrk="1" latinLnBrk="0" hangingPunct="1">
      <a:defRPr sz="8016" kern="1200">
        <a:solidFill>
          <a:schemeClr val="tx1"/>
        </a:solidFill>
        <a:latin typeface="+mn-lt"/>
        <a:ea typeface="+mn-ea"/>
        <a:cs typeface="+mn-cs"/>
      </a:defRPr>
    </a:lvl6pPr>
    <a:lvl7pPr marL="12215300" algn="l" defTabSz="4071767" rtl="0" eaLnBrk="1" latinLnBrk="0" hangingPunct="1">
      <a:defRPr sz="8016" kern="1200">
        <a:solidFill>
          <a:schemeClr val="tx1"/>
        </a:solidFill>
        <a:latin typeface="+mn-lt"/>
        <a:ea typeface="+mn-ea"/>
        <a:cs typeface="+mn-cs"/>
      </a:defRPr>
    </a:lvl7pPr>
    <a:lvl8pPr marL="14251186" algn="l" defTabSz="4071767" rtl="0" eaLnBrk="1" latinLnBrk="0" hangingPunct="1">
      <a:defRPr sz="8016" kern="1200">
        <a:solidFill>
          <a:schemeClr val="tx1"/>
        </a:solidFill>
        <a:latin typeface="+mn-lt"/>
        <a:ea typeface="+mn-ea"/>
        <a:cs typeface="+mn-cs"/>
      </a:defRPr>
    </a:lvl8pPr>
    <a:lvl9pPr marL="16287068" algn="l" defTabSz="4071767" rtl="0" eaLnBrk="1" latinLnBrk="0" hangingPunct="1">
      <a:defRPr sz="80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98"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528"/>
    <a:srgbClr val="1E8C5E"/>
    <a:srgbClr val="1F875B"/>
    <a:srgbClr val="4D7F1F"/>
    <a:srgbClr val="17A231"/>
    <a:srgbClr val="179E7F"/>
    <a:srgbClr val="5CA815"/>
    <a:srgbClr val="00B050"/>
    <a:srgbClr val="39AC15"/>
    <a:srgbClr val="088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7" autoAdjust="0"/>
    <p:restoredTop sz="96433" autoAdjust="0"/>
  </p:normalViewPr>
  <p:slideViewPr>
    <p:cSldViewPr snapToGrid="0" snapToObjects="1">
      <p:cViewPr>
        <p:scale>
          <a:sx n="64" d="100"/>
          <a:sy n="64" d="100"/>
        </p:scale>
        <p:origin x="-240" y="-3688"/>
      </p:cViewPr>
      <p:guideLst>
        <p:guide orient="horz" pos="10598"/>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Image">
    <p:spTree>
      <p:nvGrpSpPr>
        <p:cNvPr id="1" name=""/>
        <p:cNvGrpSpPr/>
        <p:nvPr/>
      </p:nvGrpSpPr>
      <p:grpSpPr>
        <a:xfrm>
          <a:off x="0" y="0"/>
          <a:ext cx="0" cy="0"/>
          <a:chOff x="0" y="0"/>
          <a:chExt cx="0" cy="0"/>
        </a:xfrm>
      </p:grpSpPr>
      <p:cxnSp>
        <p:nvCxnSpPr>
          <p:cNvPr id="9" name="Straight Connector 9"/>
          <p:cNvCxnSpPr>
            <a:cxnSpLocks noChangeShapeType="1"/>
          </p:cNvCxnSpPr>
          <p:nvPr userDrawn="1"/>
        </p:nvCxnSpPr>
        <p:spPr bwMode="auto">
          <a:xfrm>
            <a:off x="13192390" y="8785804"/>
            <a:ext cx="1066800" cy="9347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12" name="Content Placeholder 9"/>
          <p:cNvSpPr>
            <a:spLocks noGrp="1"/>
          </p:cNvSpPr>
          <p:nvPr>
            <p:ph sz="quarter" idx="10"/>
          </p:nvPr>
        </p:nvSpPr>
        <p:spPr>
          <a:xfrm>
            <a:off x="1066800" y="7906251"/>
            <a:ext cx="11431058" cy="1666376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6"/>
          </p:nvPr>
        </p:nvSpPr>
        <p:spPr>
          <a:xfrm>
            <a:off x="1066800" y="25097469"/>
            <a:ext cx="11431058" cy="7618040"/>
          </a:xfrm>
          <a:prstGeom prst="rect">
            <a:avLst/>
          </a:prstGeom>
          <a:solidFill>
            <a:schemeClr val="bg2">
              <a:lumMod val="85000"/>
            </a:schemeClr>
          </a:solidFill>
        </p:spPr>
        <p:txBody>
          <a:bodyPr/>
          <a:lstStyle>
            <a:lvl1pPr marL="0" indent="0" algn="ctr">
              <a:buNone/>
              <a:defRPr/>
            </a:lvl1pPr>
          </a:lstStyle>
          <a:p>
            <a:pPr marL="0" indent="0" algn="ctr">
              <a:buNone/>
            </a:pPr>
            <a:endParaRPr lang="en-US" dirty="0"/>
          </a:p>
        </p:txBody>
      </p:sp>
      <p:sp>
        <p:nvSpPr>
          <p:cNvPr id="14" name="Picture Placeholder 2"/>
          <p:cNvSpPr>
            <a:spLocks noGrp="1"/>
          </p:cNvSpPr>
          <p:nvPr>
            <p:ph type="pic" sz="quarter" idx="17"/>
          </p:nvPr>
        </p:nvSpPr>
        <p:spPr>
          <a:xfrm>
            <a:off x="38727062" y="20310879"/>
            <a:ext cx="11431058" cy="7618040"/>
          </a:xfrm>
          <a:prstGeom prst="rect">
            <a:avLst/>
          </a:prstGeom>
          <a:solidFill>
            <a:schemeClr val="bg2">
              <a:lumMod val="85000"/>
            </a:schemeClr>
          </a:solidFill>
        </p:spPr>
        <p:txBody>
          <a:bodyPr/>
          <a:lstStyle>
            <a:lvl1pPr marL="0" indent="0" algn="ctr">
              <a:buNone/>
              <a:defRPr/>
            </a:lvl1pPr>
          </a:lstStyle>
          <a:p>
            <a:pPr marL="0" indent="0" algn="ctr">
              <a:buNone/>
            </a:pPr>
            <a:endParaRPr lang="en-US" dirty="0"/>
          </a:p>
        </p:txBody>
      </p:sp>
      <p:sp>
        <p:nvSpPr>
          <p:cNvPr id="15" name="Content Placeholder 9"/>
          <p:cNvSpPr>
            <a:spLocks noGrp="1"/>
          </p:cNvSpPr>
          <p:nvPr>
            <p:ph sz="quarter" idx="18"/>
          </p:nvPr>
        </p:nvSpPr>
        <p:spPr>
          <a:xfrm>
            <a:off x="13620220" y="7906248"/>
            <a:ext cx="11431058" cy="24809261"/>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p:cNvSpPr>
            <a:spLocks noGrp="1"/>
          </p:cNvSpPr>
          <p:nvPr>
            <p:ph sz="quarter" idx="19"/>
          </p:nvPr>
        </p:nvSpPr>
        <p:spPr>
          <a:xfrm>
            <a:off x="26155123" y="7909792"/>
            <a:ext cx="11431058" cy="713084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p:cNvSpPr>
            <a:spLocks noGrp="1"/>
          </p:cNvSpPr>
          <p:nvPr>
            <p:ph sz="quarter" idx="20"/>
          </p:nvPr>
        </p:nvSpPr>
        <p:spPr>
          <a:xfrm>
            <a:off x="38727062" y="7906251"/>
            <a:ext cx="11431058" cy="11553106"/>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p:cNvSpPr>
            <a:spLocks noGrp="1"/>
          </p:cNvSpPr>
          <p:nvPr>
            <p:ph sz="quarter" idx="21"/>
          </p:nvPr>
        </p:nvSpPr>
        <p:spPr>
          <a:xfrm>
            <a:off x="38727062" y="28780446"/>
            <a:ext cx="11431058" cy="3935066"/>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hart Placeholder 23"/>
          <p:cNvSpPr>
            <a:spLocks noGrp="1"/>
          </p:cNvSpPr>
          <p:nvPr>
            <p:ph type="chart" sz="quarter" idx="22"/>
          </p:nvPr>
        </p:nvSpPr>
        <p:spPr>
          <a:xfrm>
            <a:off x="26308841" y="15911117"/>
            <a:ext cx="11277340" cy="7096474"/>
          </a:xfrm>
          <a:prstGeom prst="rect">
            <a:avLst/>
          </a:prstGeom>
        </p:spPr>
        <p:txBody>
          <a:bodyPr/>
          <a:lstStyle/>
          <a:p>
            <a:endParaRPr lang="en-US" dirty="0"/>
          </a:p>
        </p:txBody>
      </p:sp>
      <p:sp>
        <p:nvSpPr>
          <p:cNvPr id="20" name="Content Placeholder 9"/>
          <p:cNvSpPr>
            <a:spLocks noGrp="1"/>
          </p:cNvSpPr>
          <p:nvPr>
            <p:ph sz="quarter" idx="23"/>
          </p:nvPr>
        </p:nvSpPr>
        <p:spPr>
          <a:xfrm>
            <a:off x="26308841" y="23953491"/>
            <a:ext cx="11431058" cy="8762021"/>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37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243349"/>
            <a:ext cx="16515397" cy="7851722"/>
          </a:xfrm>
        </p:spPr>
        <p:txBody>
          <a:bodyPr anchor="b"/>
          <a:lstStyle>
            <a:lvl1pPr>
              <a:defRPr sz="15701"/>
            </a:lvl1pPr>
          </a:lstStyle>
          <a:p>
            <a:r>
              <a:rPr lang="en-US"/>
              <a:t>Click to edit Master title style</a:t>
            </a:r>
            <a:endParaRPr lang="en-US" dirty="0"/>
          </a:p>
        </p:txBody>
      </p:sp>
      <p:sp>
        <p:nvSpPr>
          <p:cNvPr id="3" name="Content Placeholder 2"/>
          <p:cNvSpPr>
            <a:spLocks noGrp="1"/>
          </p:cNvSpPr>
          <p:nvPr>
            <p:ph idx="1"/>
          </p:nvPr>
        </p:nvSpPr>
        <p:spPr>
          <a:xfrm>
            <a:off x="21769390" y="4845019"/>
            <a:ext cx="25923240" cy="23913479"/>
          </a:xfrm>
        </p:spPr>
        <p:txBody>
          <a:bodyPr/>
          <a:lstStyle>
            <a:lvl1pPr>
              <a:defRPr sz="15701"/>
            </a:lvl1pPr>
            <a:lvl2pPr>
              <a:defRPr sz="13739"/>
            </a:lvl2pPr>
            <a:lvl3pPr>
              <a:defRPr sz="11776"/>
            </a:lvl3pPr>
            <a:lvl4pPr>
              <a:defRPr sz="9813"/>
            </a:lvl4pPr>
            <a:lvl5pPr>
              <a:defRPr sz="9813"/>
            </a:lvl5pPr>
            <a:lvl6pPr>
              <a:defRPr sz="9813"/>
            </a:lvl6pPr>
            <a:lvl7pPr>
              <a:defRPr sz="9813"/>
            </a:lvl7pPr>
            <a:lvl8pPr>
              <a:defRPr sz="9813"/>
            </a:lvl8pPr>
            <a:lvl9pPr>
              <a:defRPr sz="98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0" y="10095071"/>
            <a:ext cx="16515397" cy="18702369"/>
          </a:xfrm>
        </p:spPr>
        <p:txBody>
          <a:bodyPr/>
          <a:lstStyle>
            <a:lvl1pPr marL="0" indent="0">
              <a:buNone/>
              <a:defRPr sz="7851"/>
            </a:lvl1pPr>
            <a:lvl2pPr marL="2243343" indent="0">
              <a:buNone/>
              <a:defRPr sz="6869"/>
            </a:lvl2pPr>
            <a:lvl3pPr marL="4486686" indent="0">
              <a:buNone/>
              <a:defRPr sz="5888"/>
            </a:lvl3pPr>
            <a:lvl4pPr marL="6730030" indent="0">
              <a:buNone/>
              <a:defRPr sz="4907"/>
            </a:lvl4pPr>
            <a:lvl5pPr marL="8973373" indent="0">
              <a:buNone/>
              <a:defRPr sz="4907"/>
            </a:lvl5pPr>
            <a:lvl6pPr marL="11216716" indent="0">
              <a:buNone/>
              <a:defRPr sz="4907"/>
            </a:lvl6pPr>
            <a:lvl7pPr marL="13460059" indent="0">
              <a:buNone/>
              <a:defRPr sz="4907"/>
            </a:lvl7pPr>
            <a:lvl8pPr marL="15703403" indent="0">
              <a:buNone/>
              <a:defRPr sz="4907"/>
            </a:lvl8pPr>
            <a:lvl9pPr marL="17946746" indent="0">
              <a:buNone/>
              <a:defRPr sz="4907"/>
            </a:lvl9pPr>
          </a:lstStyle>
          <a:p>
            <a:pPr lvl="0"/>
            <a:r>
              <a:rPr lang="en-US"/>
              <a:t>Click to edit Master text styles</a:t>
            </a:r>
          </a:p>
        </p:txBody>
      </p:sp>
      <p:sp>
        <p:nvSpPr>
          <p:cNvPr id="5" name="Date Placeholder 4"/>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421921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243349"/>
            <a:ext cx="16515397" cy="7851722"/>
          </a:xfrm>
        </p:spPr>
        <p:txBody>
          <a:bodyPr anchor="b"/>
          <a:lstStyle>
            <a:lvl1pPr>
              <a:defRPr sz="15701"/>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845019"/>
            <a:ext cx="25923240" cy="23913479"/>
          </a:xfrm>
        </p:spPr>
        <p:txBody>
          <a:bodyPr anchor="t"/>
          <a:lstStyle>
            <a:lvl1pPr marL="0" indent="0">
              <a:buNone/>
              <a:defRPr sz="15701"/>
            </a:lvl1pPr>
            <a:lvl2pPr marL="2243343" indent="0">
              <a:buNone/>
              <a:defRPr sz="13739"/>
            </a:lvl2pPr>
            <a:lvl3pPr marL="4486686" indent="0">
              <a:buNone/>
              <a:defRPr sz="11776"/>
            </a:lvl3pPr>
            <a:lvl4pPr marL="6730030" indent="0">
              <a:buNone/>
              <a:defRPr sz="9813"/>
            </a:lvl4pPr>
            <a:lvl5pPr marL="8973373" indent="0">
              <a:buNone/>
              <a:defRPr sz="9813"/>
            </a:lvl5pPr>
            <a:lvl6pPr marL="11216716" indent="0">
              <a:buNone/>
              <a:defRPr sz="9813"/>
            </a:lvl6pPr>
            <a:lvl7pPr marL="13460059" indent="0">
              <a:buNone/>
              <a:defRPr sz="9813"/>
            </a:lvl7pPr>
            <a:lvl8pPr marL="15703403" indent="0">
              <a:buNone/>
              <a:defRPr sz="9813"/>
            </a:lvl8pPr>
            <a:lvl9pPr marL="17946746" indent="0">
              <a:buNone/>
              <a:defRPr sz="9813"/>
            </a:lvl9pPr>
          </a:lstStyle>
          <a:p>
            <a:r>
              <a:rPr lang="en-US" dirty="0"/>
              <a:t>Click icon to add picture</a:t>
            </a:r>
          </a:p>
        </p:txBody>
      </p:sp>
      <p:sp>
        <p:nvSpPr>
          <p:cNvPr id="4" name="Text Placeholder 3"/>
          <p:cNvSpPr>
            <a:spLocks noGrp="1"/>
          </p:cNvSpPr>
          <p:nvPr>
            <p:ph type="body" sz="half" idx="2"/>
          </p:nvPr>
        </p:nvSpPr>
        <p:spPr>
          <a:xfrm>
            <a:off x="3527110" y="10095071"/>
            <a:ext cx="16515397" cy="18702369"/>
          </a:xfrm>
        </p:spPr>
        <p:txBody>
          <a:bodyPr/>
          <a:lstStyle>
            <a:lvl1pPr marL="0" indent="0">
              <a:buNone/>
              <a:defRPr sz="7851"/>
            </a:lvl1pPr>
            <a:lvl2pPr marL="2243343" indent="0">
              <a:buNone/>
              <a:defRPr sz="6869"/>
            </a:lvl2pPr>
            <a:lvl3pPr marL="4486686" indent="0">
              <a:buNone/>
              <a:defRPr sz="5888"/>
            </a:lvl3pPr>
            <a:lvl4pPr marL="6730030" indent="0">
              <a:buNone/>
              <a:defRPr sz="4907"/>
            </a:lvl4pPr>
            <a:lvl5pPr marL="8973373" indent="0">
              <a:buNone/>
              <a:defRPr sz="4907"/>
            </a:lvl5pPr>
            <a:lvl6pPr marL="11216716" indent="0">
              <a:buNone/>
              <a:defRPr sz="4907"/>
            </a:lvl6pPr>
            <a:lvl7pPr marL="13460059" indent="0">
              <a:buNone/>
              <a:defRPr sz="4907"/>
            </a:lvl7pPr>
            <a:lvl8pPr marL="15703403" indent="0">
              <a:buNone/>
              <a:defRPr sz="4907"/>
            </a:lvl8pPr>
            <a:lvl9pPr marL="17946746" indent="0">
              <a:buNone/>
              <a:defRPr sz="4907"/>
            </a:lvl9pPr>
          </a:lstStyle>
          <a:p>
            <a:pPr lvl="0"/>
            <a:r>
              <a:rPr lang="en-US"/>
              <a:t>Click to edit Master text styles</a:t>
            </a:r>
          </a:p>
        </p:txBody>
      </p:sp>
      <p:sp>
        <p:nvSpPr>
          <p:cNvPr id="5" name="Date Placeholder 4"/>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1250352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2453421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1791564"/>
            <a:ext cx="11041380" cy="285170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3" y="1791564"/>
            <a:ext cx="32484060" cy="285170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305679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Background">
    <p:spTree>
      <p:nvGrpSpPr>
        <p:cNvPr id="1" name=""/>
        <p:cNvGrpSpPr/>
        <p:nvPr/>
      </p:nvGrpSpPr>
      <p:grpSpPr>
        <a:xfrm>
          <a:off x="0" y="0"/>
          <a:ext cx="0" cy="0"/>
          <a:chOff x="0" y="0"/>
          <a:chExt cx="0" cy="0"/>
        </a:xfrm>
      </p:grpSpPr>
      <p:sp>
        <p:nvSpPr>
          <p:cNvPr id="2" name="Rectangle 1"/>
          <p:cNvSpPr/>
          <p:nvPr userDrawn="1"/>
        </p:nvSpPr>
        <p:spPr>
          <a:xfrm>
            <a:off x="0" y="5608373"/>
            <a:ext cx="51206400" cy="28041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18" dirty="0"/>
          </a:p>
        </p:txBody>
      </p:sp>
      <p:cxnSp>
        <p:nvCxnSpPr>
          <p:cNvPr id="9" name="Straight Connector 9"/>
          <p:cNvCxnSpPr>
            <a:cxnSpLocks noChangeShapeType="1"/>
          </p:cNvCxnSpPr>
          <p:nvPr userDrawn="1"/>
        </p:nvCxnSpPr>
        <p:spPr bwMode="auto">
          <a:xfrm>
            <a:off x="13192390" y="8785804"/>
            <a:ext cx="1066800" cy="9347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12" name="Content Placeholder 9"/>
          <p:cNvSpPr>
            <a:spLocks noGrp="1"/>
          </p:cNvSpPr>
          <p:nvPr>
            <p:ph sz="quarter" idx="10"/>
          </p:nvPr>
        </p:nvSpPr>
        <p:spPr>
          <a:xfrm>
            <a:off x="1066800" y="7906251"/>
            <a:ext cx="11431058" cy="1666376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6"/>
          </p:nvPr>
        </p:nvSpPr>
        <p:spPr>
          <a:xfrm>
            <a:off x="1066800" y="25097469"/>
            <a:ext cx="11431058" cy="7618040"/>
          </a:xfrm>
          <a:prstGeom prst="rect">
            <a:avLst/>
          </a:prstGeom>
          <a:solidFill>
            <a:schemeClr val="bg2">
              <a:lumMod val="85000"/>
            </a:schemeClr>
          </a:solidFill>
        </p:spPr>
        <p:txBody>
          <a:bodyPr/>
          <a:lstStyle>
            <a:lvl1pPr marL="0" indent="0" algn="ctr">
              <a:buNone/>
              <a:defRPr/>
            </a:lvl1pPr>
          </a:lstStyle>
          <a:p>
            <a:pPr marL="0" indent="0" algn="ctr">
              <a:buNone/>
            </a:pPr>
            <a:endParaRPr lang="en-US" dirty="0"/>
          </a:p>
        </p:txBody>
      </p:sp>
      <p:sp>
        <p:nvSpPr>
          <p:cNvPr id="14" name="Picture Placeholder 2"/>
          <p:cNvSpPr>
            <a:spLocks noGrp="1"/>
          </p:cNvSpPr>
          <p:nvPr>
            <p:ph type="pic" sz="quarter" idx="17"/>
          </p:nvPr>
        </p:nvSpPr>
        <p:spPr>
          <a:xfrm>
            <a:off x="38727062" y="20310879"/>
            <a:ext cx="11431058" cy="7618040"/>
          </a:xfrm>
          <a:prstGeom prst="rect">
            <a:avLst/>
          </a:prstGeom>
          <a:solidFill>
            <a:schemeClr val="bg2">
              <a:lumMod val="85000"/>
            </a:schemeClr>
          </a:solidFill>
        </p:spPr>
        <p:txBody>
          <a:bodyPr/>
          <a:lstStyle>
            <a:lvl1pPr marL="0" indent="0" algn="ctr">
              <a:buNone/>
              <a:defRPr/>
            </a:lvl1pPr>
          </a:lstStyle>
          <a:p>
            <a:pPr marL="0" indent="0" algn="ctr">
              <a:buNone/>
            </a:pPr>
            <a:endParaRPr lang="en-US" dirty="0"/>
          </a:p>
        </p:txBody>
      </p:sp>
      <p:sp>
        <p:nvSpPr>
          <p:cNvPr id="15" name="Content Placeholder 9"/>
          <p:cNvSpPr>
            <a:spLocks noGrp="1"/>
          </p:cNvSpPr>
          <p:nvPr>
            <p:ph sz="quarter" idx="18"/>
          </p:nvPr>
        </p:nvSpPr>
        <p:spPr>
          <a:xfrm>
            <a:off x="13620220" y="7906248"/>
            <a:ext cx="11431058" cy="24809261"/>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p:cNvSpPr>
            <a:spLocks noGrp="1"/>
          </p:cNvSpPr>
          <p:nvPr>
            <p:ph sz="quarter" idx="19"/>
          </p:nvPr>
        </p:nvSpPr>
        <p:spPr>
          <a:xfrm>
            <a:off x="26155123" y="7909792"/>
            <a:ext cx="11431058" cy="7130847"/>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p:cNvSpPr>
            <a:spLocks noGrp="1"/>
          </p:cNvSpPr>
          <p:nvPr>
            <p:ph sz="quarter" idx="20"/>
          </p:nvPr>
        </p:nvSpPr>
        <p:spPr>
          <a:xfrm>
            <a:off x="38727062" y="7906251"/>
            <a:ext cx="11431058" cy="11553106"/>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p:cNvSpPr>
            <a:spLocks noGrp="1"/>
          </p:cNvSpPr>
          <p:nvPr>
            <p:ph sz="quarter" idx="21"/>
          </p:nvPr>
        </p:nvSpPr>
        <p:spPr>
          <a:xfrm>
            <a:off x="38727062" y="28780446"/>
            <a:ext cx="11431058" cy="3935066"/>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hart Placeholder 23"/>
          <p:cNvSpPr>
            <a:spLocks noGrp="1"/>
          </p:cNvSpPr>
          <p:nvPr>
            <p:ph type="chart" sz="quarter" idx="22"/>
          </p:nvPr>
        </p:nvSpPr>
        <p:spPr>
          <a:xfrm>
            <a:off x="26308841" y="15911117"/>
            <a:ext cx="11277340" cy="7096474"/>
          </a:xfrm>
          <a:prstGeom prst="rect">
            <a:avLst/>
          </a:prstGeom>
        </p:spPr>
        <p:txBody>
          <a:bodyPr/>
          <a:lstStyle/>
          <a:p>
            <a:endParaRPr lang="en-US" dirty="0"/>
          </a:p>
        </p:txBody>
      </p:sp>
      <p:sp>
        <p:nvSpPr>
          <p:cNvPr id="20" name="Content Placeholder 9"/>
          <p:cNvSpPr>
            <a:spLocks noGrp="1"/>
          </p:cNvSpPr>
          <p:nvPr>
            <p:ph sz="quarter" idx="23"/>
          </p:nvPr>
        </p:nvSpPr>
        <p:spPr>
          <a:xfrm>
            <a:off x="26308841" y="23953491"/>
            <a:ext cx="11431058" cy="8762021"/>
          </a:xfrm>
          <a:prstGeom prst="rect">
            <a:avLst/>
          </a:prstGeom>
        </p:spPr>
        <p:txBody>
          <a:bodyPr/>
          <a:lstStyle>
            <a:lvl1pPr>
              <a:lnSpc>
                <a:spcPts val="4600"/>
              </a:lnSpc>
              <a:spcBef>
                <a:spcPts val="0"/>
              </a:spcBef>
              <a:defRPr sz="2800" baseline="0">
                <a:solidFill>
                  <a:schemeClr val="bg1">
                    <a:lumMod val="50000"/>
                  </a:schemeClr>
                </a:solidFill>
                <a:latin typeface="Arial" charset="0"/>
              </a:defRPr>
            </a:lvl1pPr>
            <a:lvl2pPr>
              <a:lnSpc>
                <a:spcPts val="4600"/>
              </a:lnSpc>
              <a:spcBef>
                <a:spcPts val="0"/>
              </a:spcBef>
              <a:defRPr sz="2800" baseline="0">
                <a:solidFill>
                  <a:schemeClr val="bg1">
                    <a:lumMod val="50000"/>
                  </a:schemeClr>
                </a:solidFill>
                <a:latin typeface="Arial" charset="0"/>
              </a:defRPr>
            </a:lvl2pPr>
            <a:lvl3pPr>
              <a:lnSpc>
                <a:spcPts val="4600"/>
              </a:lnSpc>
              <a:spcBef>
                <a:spcPts val="0"/>
              </a:spcBef>
              <a:defRPr sz="2800" baseline="0">
                <a:solidFill>
                  <a:schemeClr val="bg1">
                    <a:lumMod val="50000"/>
                  </a:schemeClr>
                </a:solidFill>
                <a:latin typeface="Arial" charset="0"/>
              </a:defRPr>
            </a:lvl3pPr>
            <a:lvl4pPr>
              <a:lnSpc>
                <a:spcPts val="4600"/>
              </a:lnSpc>
              <a:spcBef>
                <a:spcPts val="0"/>
              </a:spcBef>
              <a:defRPr sz="2800" baseline="0">
                <a:solidFill>
                  <a:schemeClr val="bg1">
                    <a:lumMod val="50000"/>
                  </a:schemeClr>
                </a:solidFill>
                <a:latin typeface="Arial" charset="0"/>
              </a:defRPr>
            </a:lvl4pPr>
            <a:lvl5pPr marL="2286000" indent="-457200">
              <a:lnSpc>
                <a:spcPts val="4600"/>
              </a:lnSpc>
              <a:spcBef>
                <a:spcPts val="0"/>
              </a:spcBef>
              <a:buClr>
                <a:srgbClr val="245EAC"/>
              </a:buClr>
              <a:buFont typeface="Arial" charset="0"/>
              <a:buChar char="•"/>
              <a:defRPr sz="2800" baseline="0">
                <a:solidFill>
                  <a:schemeClr val="bg1">
                    <a:lumMod val="50000"/>
                  </a:schemeClr>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9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5507113"/>
            <a:ext cx="43525440" cy="11715268"/>
          </a:xfrm>
        </p:spPr>
        <p:txBody>
          <a:bodyPr anchor="b"/>
          <a:lstStyle>
            <a:lvl1pPr algn="ctr">
              <a:defRPr sz="29440"/>
            </a:lvl1pPr>
          </a:lstStyle>
          <a:p>
            <a:r>
              <a:rPr lang="en-US"/>
              <a:t>Click to edit Master title style</a:t>
            </a:r>
            <a:endParaRPr lang="en-US" dirty="0"/>
          </a:p>
        </p:txBody>
      </p:sp>
      <p:sp>
        <p:nvSpPr>
          <p:cNvPr id="3" name="Subtitle 2"/>
          <p:cNvSpPr>
            <a:spLocks noGrp="1"/>
          </p:cNvSpPr>
          <p:nvPr>
            <p:ph type="subTitle" idx="1"/>
          </p:nvPr>
        </p:nvSpPr>
        <p:spPr>
          <a:xfrm>
            <a:off x="6400800" y="17674167"/>
            <a:ext cx="38404800" cy="8124349"/>
          </a:xfrm>
        </p:spPr>
        <p:txBody>
          <a:bodyPr/>
          <a:lstStyle>
            <a:lvl1pPr marL="0" indent="0" algn="ctr">
              <a:buNone/>
              <a:defRPr sz="11776"/>
            </a:lvl1pPr>
            <a:lvl2pPr marL="2243343" indent="0" algn="ctr">
              <a:buNone/>
              <a:defRPr sz="9813"/>
            </a:lvl2pPr>
            <a:lvl3pPr marL="4486686" indent="0" algn="ctr">
              <a:buNone/>
              <a:defRPr sz="8832"/>
            </a:lvl3pPr>
            <a:lvl4pPr marL="6730030" indent="0" algn="ctr">
              <a:buNone/>
              <a:defRPr sz="7851"/>
            </a:lvl4pPr>
            <a:lvl5pPr marL="8973373" indent="0" algn="ctr">
              <a:buNone/>
              <a:defRPr sz="7851"/>
            </a:lvl5pPr>
            <a:lvl6pPr marL="11216716" indent="0" algn="ctr">
              <a:buNone/>
              <a:defRPr sz="7851"/>
            </a:lvl6pPr>
            <a:lvl7pPr marL="13460059" indent="0" algn="ctr">
              <a:buNone/>
              <a:defRPr sz="7851"/>
            </a:lvl7pPr>
            <a:lvl8pPr marL="15703403" indent="0" algn="ctr">
              <a:buNone/>
              <a:defRPr sz="7851"/>
            </a:lvl8pPr>
            <a:lvl9pPr marL="17946746" indent="0" algn="ctr">
              <a:buNone/>
              <a:defRPr sz="785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356342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85345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8389201"/>
            <a:ext cx="44165520" cy="13997562"/>
          </a:xfrm>
        </p:spPr>
        <p:txBody>
          <a:bodyPr anchor="b"/>
          <a:lstStyle>
            <a:lvl1pPr>
              <a:defRPr sz="29440"/>
            </a:lvl1pPr>
          </a:lstStyle>
          <a:p>
            <a:r>
              <a:rPr lang="en-US"/>
              <a:t>Click to edit Master title style</a:t>
            </a:r>
            <a:endParaRPr lang="en-US" dirty="0"/>
          </a:p>
        </p:txBody>
      </p:sp>
      <p:sp>
        <p:nvSpPr>
          <p:cNvPr id="3" name="Text Placeholder 2"/>
          <p:cNvSpPr>
            <a:spLocks noGrp="1"/>
          </p:cNvSpPr>
          <p:nvPr>
            <p:ph type="body" idx="1"/>
          </p:nvPr>
        </p:nvSpPr>
        <p:spPr>
          <a:xfrm>
            <a:off x="3493773" y="22519185"/>
            <a:ext cx="44165520" cy="7360987"/>
          </a:xfrm>
        </p:spPr>
        <p:txBody>
          <a:bodyPr/>
          <a:lstStyle>
            <a:lvl1pPr marL="0" indent="0">
              <a:buNone/>
              <a:defRPr sz="11776">
                <a:solidFill>
                  <a:schemeClr val="tx1"/>
                </a:solidFill>
              </a:defRPr>
            </a:lvl1pPr>
            <a:lvl2pPr marL="2243343" indent="0">
              <a:buNone/>
              <a:defRPr sz="9813">
                <a:solidFill>
                  <a:schemeClr val="tx1">
                    <a:tint val="75000"/>
                  </a:schemeClr>
                </a:solidFill>
              </a:defRPr>
            </a:lvl2pPr>
            <a:lvl3pPr marL="4486686" indent="0">
              <a:buNone/>
              <a:defRPr sz="8832">
                <a:solidFill>
                  <a:schemeClr val="tx1">
                    <a:tint val="75000"/>
                  </a:schemeClr>
                </a:solidFill>
              </a:defRPr>
            </a:lvl3pPr>
            <a:lvl4pPr marL="6730030" indent="0">
              <a:buNone/>
              <a:defRPr sz="7851">
                <a:solidFill>
                  <a:schemeClr val="tx1">
                    <a:tint val="75000"/>
                  </a:schemeClr>
                </a:solidFill>
              </a:defRPr>
            </a:lvl4pPr>
            <a:lvl5pPr marL="8973373" indent="0">
              <a:buNone/>
              <a:defRPr sz="7851">
                <a:solidFill>
                  <a:schemeClr val="tx1">
                    <a:tint val="75000"/>
                  </a:schemeClr>
                </a:solidFill>
              </a:defRPr>
            </a:lvl5pPr>
            <a:lvl6pPr marL="11216716" indent="0">
              <a:buNone/>
              <a:defRPr sz="7851">
                <a:solidFill>
                  <a:schemeClr val="tx1">
                    <a:tint val="75000"/>
                  </a:schemeClr>
                </a:solidFill>
              </a:defRPr>
            </a:lvl6pPr>
            <a:lvl7pPr marL="13460059" indent="0">
              <a:buNone/>
              <a:defRPr sz="7851">
                <a:solidFill>
                  <a:schemeClr val="tx1">
                    <a:tint val="75000"/>
                  </a:schemeClr>
                </a:solidFill>
              </a:defRPr>
            </a:lvl7pPr>
            <a:lvl8pPr marL="15703403" indent="0">
              <a:buNone/>
              <a:defRPr sz="7851">
                <a:solidFill>
                  <a:schemeClr val="tx1">
                    <a:tint val="75000"/>
                  </a:schemeClr>
                </a:solidFill>
              </a:defRPr>
            </a:lvl8pPr>
            <a:lvl9pPr marL="17946746" indent="0">
              <a:buNone/>
              <a:defRPr sz="78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178604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957818"/>
            <a:ext cx="21762720" cy="21350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957818"/>
            <a:ext cx="21762720" cy="21350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212053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91571"/>
            <a:ext cx="44165520" cy="65041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5" y="8248984"/>
            <a:ext cx="21662704" cy="4042700"/>
          </a:xfrm>
        </p:spPr>
        <p:txBody>
          <a:bodyPr anchor="b"/>
          <a:lstStyle>
            <a:lvl1pPr marL="0" indent="0">
              <a:buNone/>
              <a:defRPr sz="11776" b="1"/>
            </a:lvl1pPr>
            <a:lvl2pPr marL="2243343" indent="0">
              <a:buNone/>
              <a:defRPr sz="9813" b="1"/>
            </a:lvl2pPr>
            <a:lvl3pPr marL="4486686" indent="0">
              <a:buNone/>
              <a:defRPr sz="8832" b="1"/>
            </a:lvl3pPr>
            <a:lvl4pPr marL="6730030" indent="0">
              <a:buNone/>
              <a:defRPr sz="7851" b="1"/>
            </a:lvl4pPr>
            <a:lvl5pPr marL="8973373" indent="0">
              <a:buNone/>
              <a:defRPr sz="7851" b="1"/>
            </a:lvl5pPr>
            <a:lvl6pPr marL="11216716" indent="0">
              <a:buNone/>
              <a:defRPr sz="7851" b="1"/>
            </a:lvl6pPr>
            <a:lvl7pPr marL="13460059" indent="0">
              <a:buNone/>
              <a:defRPr sz="7851" b="1"/>
            </a:lvl7pPr>
            <a:lvl8pPr marL="15703403" indent="0">
              <a:buNone/>
              <a:defRPr sz="7851" b="1"/>
            </a:lvl8pPr>
            <a:lvl9pPr marL="17946746" indent="0">
              <a:buNone/>
              <a:defRPr sz="7851" b="1"/>
            </a:lvl9pPr>
          </a:lstStyle>
          <a:p>
            <a:pPr lvl="0"/>
            <a:r>
              <a:rPr lang="en-US"/>
              <a:t>Click to edit Master text styles</a:t>
            </a:r>
          </a:p>
        </p:txBody>
      </p:sp>
      <p:sp>
        <p:nvSpPr>
          <p:cNvPr id="4" name="Content Placeholder 3"/>
          <p:cNvSpPr>
            <a:spLocks noGrp="1"/>
          </p:cNvSpPr>
          <p:nvPr>
            <p:ph sz="half" idx="2"/>
          </p:nvPr>
        </p:nvSpPr>
        <p:spPr>
          <a:xfrm>
            <a:off x="3527115" y="12291684"/>
            <a:ext cx="21662704" cy="18079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3" y="8248984"/>
            <a:ext cx="21769390" cy="4042700"/>
          </a:xfrm>
        </p:spPr>
        <p:txBody>
          <a:bodyPr anchor="b"/>
          <a:lstStyle>
            <a:lvl1pPr marL="0" indent="0">
              <a:buNone/>
              <a:defRPr sz="11776" b="1"/>
            </a:lvl1pPr>
            <a:lvl2pPr marL="2243343" indent="0">
              <a:buNone/>
              <a:defRPr sz="9813" b="1"/>
            </a:lvl2pPr>
            <a:lvl3pPr marL="4486686" indent="0">
              <a:buNone/>
              <a:defRPr sz="8832" b="1"/>
            </a:lvl3pPr>
            <a:lvl4pPr marL="6730030" indent="0">
              <a:buNone/>
              <a:defRPr sz="7851" b="1"/>
            </a:lvl4pPr>
            <a:lvl5pPr marL="8973373" indent="0">
              <a:buNone/>
              <a:defRPr sz="7851" b="1"/>
            </a:lvl5pPr>
            <a:lvl6pPr marL="11216716" indent="0">
              <a:buNone/>
              <a:defRPr sz="7851" b="1"/>
            </a:lvl6pPr>
            <a:lvl7pPr marL="13460059" indent="0">
              <a:buNone/>
              <a:defRPr sz="7851" b="1"/>
            </a:lvl7pPr>
            <a:lvl8pPr marL="15703403" indent="0">
              <a:buNone/>
              <a:defRPr sz="7851" b="1"/>
            </a:lvl8pPr>
            <a:lvl9pPr marL="17946746" indent="0">
              <a:buNone/>
              <a:defRPr sz="7851" b="1"/>
            </a:lvl9pPr>
          </a:lstStyle>
          <a:p>
            <a:pPr lvl="0"/>
            <a:r>
              <a:rPr lang="en-US"/>
              <a:t>Click to edit Master text styles</a:t>
            </a:r>
          </a:p>
        </p:txBody>
      </p:sp>
      <p:sp>
        <p:nvSpPr>
          <p:cNvPr id="6" name="Content Placeholder 5"/>
          <p:cNvSpPr>
            <a:spLocks noGrp="1"/>
          </p:cNvSpPr>
          <p:nvPr>
            <p:ph sz="quarter" idx="4"/>
          </p:nvPr>
        </p:nvSpPr>
        <p:spPr>
          <a:xfrm>
            <a:off x="25923243" y="12291684"/>
            <a:ext cx="21769390" cy="18079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196795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37962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F83D6-B686-4A68-A526-11201544092F}" type="datetimeFigureOut">
              <a:rPr lang="en-US" smtClean="0"/>
              <a:t>11/29/21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BE6ABD-81A4-4106-A9B4-99B1FADA345E}" type="slidenum">
              <a:rPr lang="en-US" smtClean="0"/>
              <a:t>‹#›</a:t>
            </a:fld>
            <a:endParaRPr lang="en-US" dirty="0"/>
          </a:p>
        </p:txBody>
      </p:sp>
    </p:spTree>
    <p:extLst>
      <p:ext uri="{BB962C8B-B14F-4D97-AF65-F5344CB8AC3E}">
        <p14:creationId xmlns:p14="http://schemas.microsoft.com/office/powerpoint/2010/main" val="3471369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0" y="0"/>
            <a:ext cx="51206400" cy="3365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6"/>
          <p:cNvSpPr>
            <a:spLocks noChangeArrowheads="1"/>
          </p:cNvSpPr>
          <p:nvPr userDrawn="1"/>
        </p:nvSpPr>
        <p:spPr bwMode="auto">
          <a:xfrm>
            <a:off x="0" y="0"/>
            <a:ext cx="51206400" cy="5608373"/>
          </a:xfrm>
          <a:prstGeom prst="rect">
            <a:avLst/>
          </a:prstGeom>
          <a:solidFill>
            <a:srgbClr val="005BBB"/>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sz="2900" b="0" i="0" baseline="0" dirty="0">
              <a:solidFill>
                <a:schemeClr val="tx1"/>
              </a:solidFill>
              <a:latin typeface="Arial" charset="0"/>
              <a:ea typeface="Arial" charset="0"/>
            </a:endParaRPr>
          </a:p>
        </p:txBody>
      </p:sp>
      <p:cxnSp>
        <p:nvCxnSpPr>
          <p:cNvPr id="9" name="Straight Connector 8"/>
          <p:cNvCxnSpPr/>
          <p:nvPr userDrawn="1"/>
        </p:nvCxnSpPr>
        <p:spPr bwMode="auto">
          <a:xfrm>
            <a:off x="-660398" y="5029731"/>
            <a:ext cx="52324000" cy="0"/>
          </a:xfrm>
          <a:prstGeom prst="line">
            <a:avLst/>
          </a:prstGeom>
          <a:noFill/>
          <a:ln w="31750" cap="flat" cmpd="sng" algn="ctr">
            <a:solidFill>
              <a:schemeClr val="bg1"/>
            </a:solidFill>
            <a:prstDash val="dash"/>
            <a:round/>
            <a:headEnd type="none" w="med" len="med"/>
            <a:tailEnd type="none" w="med" len="med"/>
          </a:ln>
          <a:effectLst/>
        </p:spPr>
      </p:cxnSp>
    </p:spTree>
    <p:extLst>
      <p:ext uri="{BB962C8B-B14F-4D97-AF65-F5344CB8AC3E}">
        <p14:creationId xmlns:p14="http://schemas.microsoft.com/office/powerpoint/2010/main" val="110149916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91571"/>
            <a:ext cx="44165520" cy="65041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957818"/>
            <a:ext cx="44165520" cy="2135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1188793"/>
            <a:ext cx="11521440" cy="1791564"/>
          </a:xfrm>
          <a:prstGeom prst="rect">
            <a:avLst/>
          </a:prstGeom>
        </p:spPr>
        <p:txBody>
          <a:bodyPr vert="horz" lIns="91440" tIns="45720" rIns="91440" bIns="45720" rtlCol="0" anchor="ctr"/>
          <a:lstStyle>
            <a:lvl1pPr algn="l">
              <a:defRPr sz="5888">
                <a:solidFill>
                  <a:schemeClr val="tx1">
                    <a:tint val="75000"/>
                  </a:schemeClr>
                </a:solidFill>
              </a:defRPr>
            </a:lvl1pPr>
          </a:lstStyle>
          <a:p>
            <a:fld id="{C764DE79-268F-4C1A-8933-263129D2AF90}" type="datetimeFigureOut">
              <a:rPr lang="en-US"/>
              <a:t>11/29/21</a:t>
            </a:fld>
            <a:endParaRPr lang="en-US" dirty="0"/>
          </a:p>
        </p:txBody>
      </p:sp>
      <p:sp>
        <p:nvSpPr>
          <p:cNvPr id="5" name="Footer Placeholder 4"/>
          <p:cNvSpPr>
            <a:spLocks noGrp="1"/>
          </p:cNvSpPr>
          <p:nvPr>
            <p:ph type="ftr" sz="quarter" idx="3"/>
          </p:nvPr>
        </p:nvSpPr>
        <p:spPr>
          <a:xfrm>
            <a:off x="16962120" y="31188793"/>
            <a:ext cx="17282160" cy="1791564"/>
          </a:xfrm>
          <a:prstGeom prst="rect">
            <a:avLst/>
          </a:prstGeom>
        </p:spPr>
        <p:txBody>
          <a:bodyPr vert="horz" lIns="91440" tIns="45720" rIns="91440" bIns="45720" rtlCol="0" anchor="ctr"/>
          <a:lstStyle>
            <a:lvl1pPr algn="ctr">
              <a:defRPr sz="58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64520" y="31188793"/>
            <a:ext cx="11521440" cy="1791564"/>
          </a:xfrm>
          <a:prstGeom prst="rect">
            <a:avLst/>
          </a:prstGeom>
        </p:spPr>
        <p:txBody>
          <a:bodyPr vert="horz" lIns="91440" tIns="45720" rIns="91440" bIns="45720" rtlCol="0" anchor="ctr"/>
          <a:lstStyle>
            <a:lvl1pPr algn="r">
              <a:defRPr sz="5888">
                <a:solidFill>
                  <a:schemeClr val="tx1">
                    <a:tint val="75000"/>
                  </a:schemeClr>
                </a:solidFill>
              </a:defRPr>
            </a:lvl1pPr>
          </a:lstStyle>
          <a:p>
            <a:fld id="{48F63A3B-78C7-47BE-AE5E-E10140E04643}" type="slidenum">
              <a:rPr lang="en-US"/>
              <a:t>‹#›</a:t>
            </a:fld>
            <a:endParaRPr lang="en-US" dirty="0"/>
          </a:p>
        </p:txBody>
      </p:sp>
    </p:spTree>
    <p:extLst>
      <p:ext uri="{BB962C8B-B14F-4D97-AF65-F5344CB8AC3E}">
        <p14:creationId xmlns:p14="http://schemas.microsoft.com/office/powerpoint/2010/main" val="36237985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4486686" rtl="0" eaLnBrk="1" latinLnBrk="0" hangingPunct="1">
        <a:lnSpc>
          <a:spcPct val="90000"/>
        </a:lnSpc>
        <a:spcBef>
          <a:spcPct val="0"/>
        </a:spcBef>
        <a:buNone/>
        <a:defRPr sz="21589" kern="1200">
          <a:solidFill>
            <a:schemeClr val="tx1"/>
          </a:solidFill>
          <a:latin typeface="+mj-lt"/>
          <a:ea typeface="+mj-ea"/>
          <a:cs typeface="+mj-cs"/>
        </a:defRPr>
      </a:lvl1pPr>
    </p:titleStyle>
    <p:bodyStyle>
      <a:lvl1pPr marL="1121672" indent="-1121672" algn="l" defTabSz="4486686" rtl="0" eaLnBrk="1" latinLnBrk="0" hangingPunct="1">
        <a:lnSpc>
          <a:spcPct val="90000"/>
        </a:lnSpc>
        <a:spcBef>
          <a:spcPts val="4907"/>
        </a:spcBef>
        <a:buFont typeface="Arial" panose="020B0604020202020204" pitchFamily="34" charset="0"/>
        <a:buChar char="•"/>
        <a:defRPr sz="13739" kern="1200">
          <a:solidFill>
            <a:schemeClr val="tx1"/>
          </a:solidFill>
          <a:latin typeface="+mn-lt"/>
          <a:ea typeface="+mn-ea"/>
          <a:cs typeface="+mn-cs"/>
        </a:defRPr>
      </a:lvl1pPr>
      <a:lvl2pPr marL="3365015" indent="-1121672" algn="l" defTabSz="4486686" rtl="0" eaLnBrk="1" latinLnBrk="0" hangingPunct="1">
        <a:lnSpc>
          <a:spcPct val="90000"/>
        </a:lnSpc>
        <a:spcBef>
          <a:spcPts val="2453"/>
        </a:spcBef>
        <a:buFont typeface="Arial" panose="020B0604020202020204" pitchFamily="34" charset="0"/>
        <a:buChar char="•"/>
        <a:defRPr sz="11776" kern="1200">
          <a:solidFill>
            <a:schemeClr val="tx1"/>
          </a:solidFill>
          <a:latin typeface="+mn-lt"/>
          <a:ea typeface="+mn-ea"/>
          <a:cs typeface="+mn-cs"/>
        </a:defRPr>
      </a:lvl2pPr>
      <a:lvl3pPr marL="5608358" indent="-1121672" algn="l" defTabSz="4486686" rtl="0" eaLnBrk="1" latinLnBrk="0" hangingPunct="1">
        <a:lnSpc>
          <a:spcPct val="90000"/>
        </a:lnSpc>
        <a:spcBef>
          <a:spcPts val="2453"/>
        </a:spcBef>
        <a:buFont typeface="Arial" panose="020B0604020202020204" pitchFamily="34" charset="0"/>
        <a:buChar char="•"/>
        <a:defRPr sz="9813" kern="1200">
          <a:solidFill>
            <a:schemeClr val="tx1"/>
          </a:solidFill>
          <a:latin typeface="+mn-lt"/>
          <a:ea typeface="+mn-ea"/>
          <a:cs typeface="+mn-cs"/>
        </a:defRPr>
      </a:lvl3pPr>
      <a:lvl4pPr marL="7851701" indent="-1121672" algn="l" defTabSz="4486686" rtl="0" eaLnBrk="1" latinLnBrk="0" hangingPunct="1">
        <a:lnSpc>
          <a:spcPct val="90000"/>
        </a:lnSpc>
        <a:spcBef>
          <a:spcPts val="2453"/>
        </a:spcBef>
        <a:buFont typeface="Arial" panose="020B0604020202020204" pitchFamily="34" charset="0"/>
        <a:buChar char="•"/>
        <a:defRPr sz="8832" kern="1200">
          <a:solidFill>
            <a:schemeClr val="tx1"/>
          </a:solidFill>
          <a:latin typeface="+mn-lt"/>
          <a:ea typeface="+mn-ea"/>
          <a:cs typeface="+mn-cs"/>
        </a:defRPr>
      </a:lvl4pPr>
      <a:lvl5pPr marL="10095045" indent="-1121672" algn="l" defTabSz="4486686" rtl="0" eaLnBrk="1" latinLnBrk="0" hangingPunct="1">
        <a:lnSpc>
          <a:spcPct val="90000"/>
        </a:lnSpc>
        <a:spcBef>
          <a:spcPts val="2453"/>
        </a:spcBef>
        <a:buFont typeface="Arial" panose="020B0604020202020204" pitchFamily="34" charset="0"/>
        <a:buChar char="•"/>
        <a:defRPr sz="8832" kern="1200">
          <a:solidFill>
            <a:schemeClr val="tx1"/>
          </a:solidFill>
          <a:latin typeface="+mn-lt"/>
          <a:ea typeface="+mn-ea"/>
          <a:cs typeface="+mn-cs"/>
        </a:defRPr>
      </a:lvl5pPr>
      <a:lvl6pPr marL="12338388" indent="-1121672" algn="l" defTabSz="4486686" rtl="0" eaLnBrk="1" latinLnBrk="0" hangingPunct="1">
        <a:lnSpc>
          <a:spcPct val="90000"/>
        </a:lnSpc>
        <a:spcBef>
          <a:spcPts val="2453"/>
        </a:spcBef>
        <a:buFont typeface="Arial" panose="020B0604020202020204" pitchFamily="34" charset="0"/>
        <a:buChar char="•"/>
        <a:defRPr sz="8832" kern="1200">
          <a:solidFill>
            <a:schemeClr val="tx1"/>
          </a:solidFill>
          <a:latin typeface="+mn-lt"/>
          <a:ea typeface="+mn-ea"/>
          <a:cs typeface="+mn-cs"/>
        </a:defRPr>
      </a:lvl6pPr>
      <a:lvl7pPr marL="14581731" indent="-1121672" algn="l" defTabSz="4486686" rtl="0" eaLnBrk="1" latinLnBrk="0" hangingPunct="1">
        <a:lnSpc>
          <a:spcPct val="90000"/>
        </a:lnSpc>
        <a:spcBef>
          <a:spcPts val="2453"/>
        </a:spcBef>
        <a:buFont typeface="Arial" panose="020B0604020202020204" pitchFamily="34" charset="0"/>
        <a:buChar char="•"/>
        <a:defRPr sz="8832" kern="1200">
          <a:solidFill>
            <a:schemeClr val="tx1"/>
          </a:solidFill>
          <a:latin typeface="+mn-lt"/>
          <a:ea typeface="+mn-ea"/>
          <a:cs typeface="+mn-cs"/>
        </a:defRPr>
      </a:lvl7pPr>
      <a:lvl8pPr marL="16825074" indent="-1121672" algn="l" defTabSz="4486686" rtl="0" eaLnBrk="1" latinLnBrk="0" hangingPunct="1">
        <a:lnSpc>
          <a:spcPct val="90000"/>
        </a:lnSpc>
        <a:spcBef>
          <a:spcPts val="2453"/>
        </a:spcBef>
        <a:buFont typeface="Arial" panose="020B0604020202020204" pitchFamily="34" charset="0"/>
        <a:buChar char="•"/>
        <a:defRPr sz="8832" kern="1200">
          <a:solidFill>
            <a:schemeClr val="tx1"/>
          </a:solidFill>
          <a:latin typeface="+mn-lt"/>
          <a:ea typeface="+mn-ea"/>
          <a:cs typeface="+mn-cs"/>
        </a:defRPr>
      </a:lvl8pPr>
      <a:lvl9pPr marL="19068418" indent="-1121672" algn="l" defTabSz="4486686" rtl="0" eaLnBrk="1" latinLnBrk="0" hangingPunct="1">
        <a:lnSpc>
          <a:spcPct val="90000"/>
        </a:lnSpc>
        <a:spcBef>
          <a:spcPts val="2453"/>
        </a:spcBef>
        <a:buFont typeface="Arial" panose="020B0604020202020204" pitchFamily="34" charset="0"/>
        <a:buChar char="•"/>
        <a:defRPr sz="8832" kern="1200">
          <a:solidFill>
            <a:schemeClr val="tx1"/>
          </a:solidFill>
          <a:latin typeface="+mn-lt"/>
          <a:ea typeface="+mn-ea"/>
          <a:cs typeface="+mn-cs"/>
        </a:defRPr>
      </a:lvl9pPr>
    </p:bodyStyle>
    <p:otherStyle>
      <a:defPPr>
        <a:defRPr lang="en-US"/>
      </a:defPPr>
      <a:lvl1pPr marL="0" algn="l" defTabSz="4486686" rtl="0" eaLnBrk="1" latinLnBrk="0" hangingPunct="1">
        <a:defRPr sz="8832" kern="1200">
          <a:solidFill>
            <a:schemeClr val="tx1"/>
          </a:solidFill>
          <a:latin typeface="+mn-lt"/>
          <a:ea typeface="+mn-ea"/>
          <a:cs typeface="+mn-cs"/>
        </a:defRPr>
      </a:lvl1pPr>
      <a:lvl2pPr marL="2243343" algn="l" defTabSz="4486686" rtl="0" eaLnBrk="1" latinLnBrk="0" hangingPunct="1">
        <a:defRPr sz="8832" kern="1200">
          <a:solidFill>
            <a:schemeClr val="tx1"/>
          </a:solidFill>
          <a:latin typeface="+mn-lt"/>
          <a:ea typeface="+mn-ea"/>
          <a:cs typeface="+mn-cs"/>
        </a:defRPr>
      </a:lvl2pPr>
      <a:lvl3pPr marL="4486686" algn="l" defTabSz="4486686" rtl="0" eaLnBrk="1" latinLnBrk="0" hangingPunct="1">
        <a:defRPr sz="8832" kern="1200">
          <a:solidFill>
            <a:schemeClr val="tx1"/>
          </a:solidFill>
          <a:latin typeface="+mn-lt"/>
          <a:ea typeface="+mn-ea"/>
          <a:cs typeface="+mn-cs"/>
        </a:defRPr>
      </a:lvl3pPr>
      <a:lvl4pPr marL="6730030" algn="l" defTabSz="4486686" rtl="0" eaLnBrk="1" latinLnBrk="0" hangingPunct="1">
        <a:defRPr sz="8832" kern="1200">
          <a:solidFill>
            <a:schemeClr val="tx1"/>
          </a:solidFill>
          <a:latin typeface="+mn-lt"/>
          <a:ea typeface="+mn-ea"/>
          <a:cs typeface="+mn-cs"/>
        </a:defRPr>
      </a:lvl4pPr>
      <a:lvl5pPr marL="8973373" algn="l" defTabSz="4486686" rtl="0" eaLnBrk="1" latinLnBrk="0" hangingPunct="1">
        <a:defRPr sz="8832" kern="1200">
          <a:solidFill>
            <a:schemeClr val="tx1"/>
          </a:solidFill>
          <a:latin typeface="+mn-lt"/>
          <a:ea typeface="+mn-ea"/>
          <a:cs typeface="+mn-cs"/>
        </a:defRPr>
      </a:lvl5pPr>
      <a:lvl6pPr marL="11216716" algn="l" defTabSz="4486686" rtl="0" eaLnBrk="1" latinLnBrk="0" hangingPunct="1">
        <a:defRPr sz="8832" kern="1200">
          <a:solidFill>
            <a:schemeClr val="tx1"/>
          </a:solidFill>
          <a:latin typeface="+mn-lt"/>
          <a:ea typeface="+mn-ea"/>
          <a:cs typeface="+mn-cs"/>
        </a:defRPr>
      </a:lvl6pPr>
      <a:lvl7pPr marL="13460059" algn="l" defTabSz="4486686" rtl="0" eaLnBrk="1" latinLnBrk="0" hangingPunct="1">
        <a:defRPr sz="8832" kern="1200">
          <a:solidFill>
            <a:schemeClr val="tx1"/>
          </a:solidFill>
          <a:latin typeface="+mn-lt"/>
          <a:ea typeface="+mn-ea"/>
          <a:cs typeface="+mn-cs"/>
        </a:defRPr>
      </a:lvl7pPr>
      <a:lvl8pPr marL="15703403" algn="l" defTabSz="4486686" rtl="0" eaLnBrk="1" latinLnBrk="0" hangingPunct="1">
        <a:defRPr sz="8832" kern="1200">
          <a:solidFill>
            <a:schemeClr val="tx1"/>
          </a:solidFill>
          <a:latin typeface="+mn-lt"/>
          <a:ea typeface="+mn-ea"/>
          <a:cs typeface="+mn-cs"/>
        </a:defRPr>
      </a:lvl8pPr>
      <a:lvl9pPr marL="17946746" algn="l" defTabSz="4486686" rtl="0" eaLnBrk="1" latinLnBrk="0" hangingPunct="1">
        <a:defRPr sz="88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emf"/><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emf"/><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7468F6D-0BF7-4718-936D-E72BD6CA9242}"/>
              </a:ext>
            </a:extLst>
          </p:cNvPr>
          <p:cNvSpPr/>
          <p:nvPr/>
        </p:nvSpPr>
        <p:spPr>
          <a:xfrm>
            <a:off x="-114230" y="0"/>
            <a:ext cx="51320629" cy="5328112"/>
          </a:xfrm>
          <a:prstGeom prst="rect">
            <a:avLst/>
          </a:prstGeom>
          <a:solidFill>
            <a:srgbClr val="41B6E6">
              <a:lumMod val="50000"/>
            </a:srgbClr>
          </a:solidFill>
          <a:ln w="12700" cap="flat" cmpd="sng" algn="ctr">
            <a:solidFill>
              <a:srgbClr val="1E8C5E"/>
            </a:solidFill>
            <a:prstDash val="solid"/>
            <a:miter lim="800000"/>
          </a:ln>
          <a:effectLst/>
        </p:spPr>
        <p:txBody>
          <a:bodyPr rtlCol="0" anchor="ctr"/>
          <a:lstStyle/>
          <a:p>
            <a:pPr algn="ctr" defTabSz="914400">
              <a:defRPr/>
            </a:pPr>
            <a:endParaRPr lang="en-US" sz="1800" kern="0" dirty="0">
              <a:solidFill>
                <a:srgbClr val="FFFFFF"/>
              </a:solidFill>
              <a:latin typeface="Arial" panose="020B0604020202020204"/>
            </a:endParaRPr>
          </a:p>
        </p:txBody>
      </p:sp>
      <p:sp>
        <p:nvSpPr>
          <p:cNvPr id="40" name="TextBox 3">
            <a:extLst>
              <a:ext uri="{FF2B5EF4-FFF2-40B4-BE49-F238E27FC236}">
                <a16:creationId xmlns:a16="http://schemas.microsoft.com/office/drawing/2014/main" id="{EC3297D0-4102-4F4C-A1A3-C148E398ADA3}"/>
              </a:ext>
            </a:extLst>
          </p:cNvPr>
          <p:cNvSpPr txBox="1">
            <a:spLocks noChangeArrowheads="1"/>
          </p:cNvSpPr>
          <p:nvPr/>
        </p:nvSpPr>
        <p:spPr bwMode="auto">
          <a:xfrm>
            <a:off x="37059046" y="6841631"/>
            <a:ext cx="9888162" cy="1200329"/>
          </a:xfrm>
          <a:prstGeom prst="rect">
            <a:avLst/>
          </a:prstGeom>
          <a:solidFill>
            <a:srgbClr val="FFFFFF">
              <a:alpha val="63000"/>
            </a:srgbClr>
          </a:solid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gn="just" defTabSz="914400">
              <a:defRPr/>
            </a:pPr>
            <a:endParaRPr lang="en-US" sz="2400" kern="0" dirty="0">
              <a:solidFill>
                <a:srgbClr val="666666"/>
              </a:solidFill>
              <a:latin typeface="Arial Narrow" panose="020B0606020202030204" pitchFamily="34" charset="0"/>
            </a:endParaRPr>
          </a:p>
          <a:p>
            <a:pPr marL="457200" indent="-457200" algn="just" defTabSz="914400">
              <a:buFont typeface="Arial" panose="020B0604020202020204" pitchFamily="34" charset="0"/>
              <a:buChar char="•"/>
              <a:defRPr/>
            </a:pPr>
            <a:endParaRPr lang="en-US" sz="2400" kern="0" dirty="0">
              <a:solidFill>
                <a:srgbClr val="666666"/>
              </a:solidFill>
              <a:latin typeface="Arial Narrow" panose="020B0606020202030204" pitchFamily="34" charset="0"/>
            </a:endParaRPr>
          </a:p>
          <a:p>
            <a:pPr marL="457200" indent="-457200" algn="just" defTabSz="914400">
              <a:buFont typeface="Arial" panose="020B0604020202020204" pitchFamily="34" charset="0"/>
              <a:buChar char="•"/>
              <a:defRPr/>
            </a:pPr>
            <a:endParaRPr lang="en-US" sz="2400" kern="0" dirty="0">
              <a:solidFill>
                <a:srgbClr val="666666"/>
              </a:solidFill>
              <a:latin typeface="Arial Narrow" panose="020B0606020202030204" pitchFamily="34" charset="0"/>
            </a:endParaRPr>
          </a:p>
        </p:txBody>
      </p:sp>
      <p:sp>
        <p:nvSpPr>
          <p:cNvPr id="41" name="Rectangle 5">
            <a:extLst>
              <a:ext uri="{FF2B5EF4-FFF2-40B4-BE49-F238E27FC236}">
                <a16:creationId xmlns:a16="http://schemas.microsoft.com/office/drawing/2014/main" id="{2A3C1D57-F9EA-451D-B86D-2E1AFB529C9D}"/>
              </a:ext>
            </a:extLst>
          </p:cNvPr>
          <p:cNvSpPr>
            <a:spLocks noChangeArrowheads="1"/>
          </p:cNvSpPr>
          <p:nvPr/>
        </p:nvSpPr>
        <p:spPr bwMode="auto">
          <a:xfrm>
            <a:off x="1005840" y="676215"/>
            <a:ext cx="49057560" cy="409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3" tIns="45614" rIns="91243" bIns="45614">
            <a:spAutoFit/>
          </a:bodyPr>
          <a:lstStyle>
            <a:lvl1pPr>
              <a:defRPr sz="2900">
                <a:solidFill>
                  <a:schemeClr val="tx1"/>
                </a:solidFill>
                <a:latin typeface="Arial Narrow" charset="0"/>
                <a:ea typeface="ＭＳ Ｐゴシック" charset="-128"/>
              </a:defRPr>
            </a:lvl1pPr>
            <a:lvl2pPr marL="37931725" indent="-37474525">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defTabSz="914400">
              <a:defRPr/>
            </a:pPr>
            <a:r>
              <a:rPr lang="en-US" sz="8000" b="1" kern="0" dirty="0">
                <a:solidFill>
                  <a:srgbClr val="FFFFFF"/>
                </a:solidFill>
              </a:rPr>
              <a:t>Lessons learned in the implementation of a Training Knowledge Management System for the SERVIR network</a:t>
            </a:r>
            <a:endParaRPr lang="en-US" sz="9600" b="1" kern="0" dirty="0">
              <a:solidFill>
                <a:srgbClr val="FFFFFF"/>
              </a:solidFill>
            </a:endParaRPr>
          </a:p>
          <a:p>
            <a:pPr defTabSz="914400">
              <a:defRPr/>
            </a:pPr>
            <a:endParaRPr lang="en-US" sz="3600" kern="0" dirty="0">
              <a:solidFill>
                <a:srgbClr val="FFFFFF"/>
              </a:solidFill>
            </a:endParaRPr>
          </a:p>
          <a:p>
            <a:pPr defTabSz="914400">
              <a:defRPr/>
            </a:pPr>
            <a:r>
              <a:rPr lang="en-US" sz="3600" b="1" i="1" kern="0" dirty="0">
                <a:solidFill>
                  <a:srgbClr val="FFFFFF">
                    <a:lumMod val="85000"/>
                  </a:srgbClr>
                </a:solidFill>
              </a:rPr>
              <a:t>Betzy E. Hernández</a:t>
            </a:r>
            <a:r>
              <a:rPr lang="en-US" sz="3600" i="1" kern="0" baseline="30000" dirty="0">
                <a:solidFill>
                  <a:srgbClr val="FFFFFF">
                    <a:lumMod val="85000"/>
                  </a:srgbClr>
                </a:solidFill>
              </a:rPr>
              <a:t>1</a:t>
            </a:r>
            <a:r>
              <a:rPr lang="en-US" sz="3600" i="1" kern="0" dirty="0">
                <a:solidFill>
                  <a:srgbClr val="FFFFFF">
                    <a:lumMod val="85000"/>
                  </a:srgbClr>
                </a:solidFill>
              </a:rPr>
              <a:t> , Francisco Jose Delgado</a:t>
            </a:r>
            <a:r>
              <a:rPr lang="en-US" sz="3600" i="1" kern="0" baseline="30000" dirty="0">
                <a:solidFill>
                  <a:srgbClr val="FFFFFF">
                    <a:lumMod val="85000"/>
                  </a:srgbClr>
                </a:solidFill>
              </a:rPr>
              <a:t>2</a:t>
            </a:r>
            <a:r>
              <a:rPr lang="en-US" sz="3600" i="1" kern="0" dirty="0">
                <a:solidFill>
                  <a:srgbClr val="FFFFFF">
                    <a:lumMod val="85000"/>
                  </a:srgbClr>
                </a:solidFill>
              </a:rPr>
              <a:t>, M. Kathleen Cutting</a:t>
            </a:r>
            <a:r>
              <a:rPr lang="en-US" sz="3600" i="1" kern="0" baseline="30000" dirty="0">
                <a:solidFill>
                  <a:srgbClr val="FFFFFF">
                    <a:lumMod val="85000"/>
                  </a:srgbClr>
                </a:solidFill>
              </a:rPr>
              <a:t>3</a:t>
            </a:r>
            <a:r>
              <a:rPr lang="en-US" sz="3600" i="1" kern="0" dirty="0">
                <a:solidFill>
                  <a:srgbClr val="FFFFFF">
                    <a:lumMod val="85000"/>
                  </a:srgbClr>
                </a:solidFill>
              </a:rPr>
              <a:t>, Rebekke Muench</a:t>
            </a:r>
            <a:r>
              <a:rPr lang="en-US" sz="3600" i="1" kern="0" baseline="30000" dirty="0">
                <a:solidFill>
                  <a:srgbClr val="FFFFFF">
                    <a:lumMod val="85000"/>
                  </a:srgbClr>
                </a:solidFill>
              </a:rPr>
              <a:t>1</a:t>
            </a:r>
            <a:r>
              <a:rPr lang="en-US" sz="3600" i="1" kern="0" dirty="0">
                <a:solidFill>
                  <a:srgbClr val="FFFFFF">
                    <a:lumMod val="85000"/>
                  </a:srgbClr>
                </a:solidFill>
              </a:rPr>
              <a:t>, Rajesh Bahadur Thapa</a:t>
            </a:r>
            <a:r>
              <a:rPr lang="en-US" sz="3600" i="1" kern="0" baseline="30000" dirty="0">
                <a:solidFill>
                  <a:srgbClr val="FFFFFF">
                    <a:lumMod val="85000"/>
                  </a:srgbClr>
                </a:solidFill>
              </a:rPr>
              <a:t>4</a:t>
            </a:r>
            <a:r>
              <a:rPr lang="en-US" sz="3600" i="1" kern="0" dirty="0">
                <a:solidFill>
                  <a:srgbClr val="FFFFFF">
                    <a:lumMod val="85000"/>
                  </a:srgbClr>
                </a:solidFill>
              </a:rPr>
              <a:t>, Rishiraj Dutta</a:t>
            </a:r>
            <a:r>
              <a:rPr lang="en-US" sz="3600" i="1" kern="0" baseline="30000" dirty="0">
                <a:solidFill>
                  <a:srgbClr val="FFFFFF">
                    <a:lumMod val="85000"/>
                  </a:srgbClr>
                </a:solidFill>
              </a:rPr>
              <a:t>5</a:t>
            </a:r>
            <a:r>
              <a:rPr lang="en-US" sz="3600" i="1" kern="0" dirty="0">
                <a:solidFill>
                  <a:srgbClr val="FFFFFF">
                    <a:lumMod val="85000"/>
                  </a:srgbClr>
                </a:solidFill>
              </a:rPr>
              <a:t>, Jamilatou Chaibou Begou</a:t>
            </a:r>
            <a:r>
              <a:rPr lang="en-US" sz="3600" i="1" kern="0" baseline="30000" dirty="0">
                <a:solidFill>
                  <a:srgbClr val="FFFFFF">
                    <a:lumMod val="85000"/>
                  </a:srgbClr>
                </a:solidFill>
              </a:rPr>
              <a:t>6</a:t>
            </a:r>
            <a:r>
              <a:rPr lang="en-US" sz="3600" i="1" kern="0" dirty="0">
                <a:solidFill>
                  <a:srgbClr val="FFFFFF">
                    <a:lumMod val="85000"/>
                  </a:srgbClr>
                </a:solidFill>
              </a:rPr>
              <a:t>, Lucy Chepkosgei Chepkochei</a:t>
            </a:r>
            <a:r>
              <a:rPr lang="en-US" sz="3600" i="1" kern="0" baseline="30000" dirty="0">
                <a:solidFill>
                  <a:srgbClr val="FFFFFF">
                    <a:lumMod val="85000"/>
                  </a:srgbClr>
                </a:solidFill>
              </a:rPr>
              <a:t>7</a:t>
            </a:r>
            <a:r>
              <a:rPr lang="en-US" sz="3600" i="1" kern="0" dirty="0">
                <a:solidFill>
                  <a:srgbClr val="FFFFFF">
                    <a:lumMod val="85000"/>
                  </a:srgbClr>
                </a:solidFill>
              </a:rPr>
              <a:t>, Jason Tullis</a:t>
            </a:r>
            <a:r>
              <a:rPr lang="en-US" sz="3600" i="1" kern="0" baseline="30000" dirty="0">
                <a:solidFill>
                  <a:srgbClr val="FFFFFF">
                    <a:lumMod val="85000"/>
                  </a:srgbClr>
                </a:solidFill>
              </a:rPr>
              <a:t>8</a:t>
            </a:r>
            <a:r>
              <a:rPr lang="en-US" sz="3600" i="1" kern="0" dirty="0">
                <a:solidFill>
                  <a:srgbClr val="FFFFFF">
                    <a:lumMod val="85000"/>
                  </a:srgbClr>
                </a:solidFill>
              </a:rPr>
              <a:t>, Simone Staiger-Rivas</a:t>
            </a:r>
            <a:r>
              <a:rPr lang="en-US" sz="3600" i="1" kern="0" baseline="30000" dirty="0">
                <a:solidFill>
                  <a:srgbClr val="FFFFFF">
                    <a:lumMod val="85000"/>
                  </a:srgbClr>
                </a:solidFill>
              </a:rPr>
              <a:t>9</a:t>
            </a:r>
            <a:r>
              <a:rPr lang="en-US" sz="3600" i="1" kern="0" dirty="0">
                <a:solidFill>
                  <a:srgbClr val="FFFFFF">
                    <a:lumMod val="85000"/>
                  </a:srgbClr>
                </a:solidFill>
              </a:rPr>
              <a:t>, Katherine Casey</a:t>
            </a:r>
            <a:r>
              <a:rPr lang="en-US" sz="3600" i="1" kern="0" baseline="30000" dirty="0">
                <a:solidFill>
                  <a:srgbClr val="FFFFFF">
                    <a:lumMod val="85000"/>
                  </a:srgbClr>
                </a:solidFill>
              </a:rPr>
              <a:t>10</a:t>
            </a:r>
            <a:r>
              <a:rPr lang="en-US" sz="3600" i="1" kern="0" dirty="0">
                <a:solidFill>
                  <a:srgbClr val="FFFFFF">
                    <a:lumMod val="85000"/>
                  </a:srgbClr>
                </a:solidFill>
              </a:rPr>
              <a:t>, Russell Raymond</a:t>
            </a:r>
            <a:r>
              <a:rPr lang="en-US" sz="3600" i="1" kern="0" baseline="30000" dirty="0">
                <a:solidFill>
                  <a:srgbClr val="FFFFFF">
                    <a:lumMod val="85000"/>
                  </a:srgbClr>
                </a:solidFill>
              </a:rPr>
              <a:t>11</a:t>
            </a:r>
            <a:r>
              <a:rPr lang="en-US" sz="3600" i="1" kern="0" dirty="0">
                <a:solidFill>
                  <a:srgbClr val="FFFFFF">
                    <a:lumMod val="85000"/>
                  </a:srgbClr>
                </a:solidFill>
              </a:rPr>
              <a:t>, (1) University of Alabama in Huntsville, Huntsville, AL, United States, (2) Universities Space Research Association Huntsville, Huntsville, AL, United States, (3) Jacobs Space Exploration Group, NASA SERVIR Science Coordination Office, Huntsville, AL, United States, (4) International Center for Integrated Mountain Development, Geospatial Solutions, Kathmandu, Nepal, (5) SERVIR-Mekong, Bangkok, Thailand, (6) AGRHYMET Regional Center, Niamey, Niger, (7) Regional Centre for Mapping of Resources for Development, Nairobi, Kenya, (8) University of Arkansas, Fayetteville, AR, United States, (9) International Center for Tropical Agriculture, Cali, Colombia (10) Chemonics International, Inc, Washington, United States, (11)Chemonics, Washington, DC, United States</a:t>
            </a:r>
            <a:endParaRPr lang="en-US" sz="4400" kern="0" dirty="0">
              <a:solidFill>
                <a:srgbClr val="FFFFFF">
                  <a:lumMod val="85000"/>
                </a:srgbClr>
              </a:solidFill>
            </a:endParaRPr>
          </a:p>
        </p:txBody>
      </p:sp>
      <p:sp>
        <p:nvSpPr>
          <p:cNvPr id="42" name="TextBox 1">
            <a:extLst>
              <a:ext uri="{FF2B5EF4-FFF2-40B4-BE49-F238E27FC236}">
                <a16:creationId xmlns:a16="http://schemas.microsoft.com/office/drawing/2014/main" id="{03452205-0161-4F81-A749-118F0CF368DB}"/>
              </a:ext>
            </a:extLst>
          </p:cNvPr>
          <p:cNvSpPr txBox="1">
            <a:spLocks noChangeAspect="1" noChangeArrowheads="1"/>
          </p:cNvSpPr>
          <p:nvPr/>
        </p:nvSpPr>
        <p:spPr bwMode="auto">
          <a:xfrm>
            <a:off x="1556264" y="6010168"/>
            <a:ext cx="15087600" cy="20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lvl="0" algn="just">
              <a:defRPr/>
            </a:pPr>
            <a:r>
              <a:rPr lang="en-US" sz="4800" b="1" dirty="0">
                <a:solidFill>
                  <a:srgbClr val="007681">
                    <a:lumMod val="50000"/>
                  </a:srgbClr>
                </a:solidFill>
                <a:latin typeface="Arial" panose="020B0604020202020204"/>
                <a:ea typeface="+mn-ea"/>
              </a:rPr>
              <a:t>I. Introduction</a:t>
            </a:r>
          </a:p>
          <a:p>
            <a:pPr algn="just" defTabSz="914400">
              <a:defRPr/>
            </a:pPr>
            <a:endParaRPr lang="en-US" sz="3400" kern="0" dirty="0">
              <a:solidFill>
                <a:srgbClr val="666666"/>
              </a:solidFill>
            </a:endParaRPr>
          </a:p>
          <a:p>
            <a:pPr algn="just" defTabSz="914400">
              <a:defRPr/>
            </a:pPr>
            <a:r>
              <a:rPr lang="en-US" sz="3400" kern="0" dirty="0">
                <a:solidFill>
                  <a:srgbClr val="666666"/>
                </a:solidFill>
                <a:latin typeface="Times New Roman" panose="02020603050405020304" pitchFamily="18" charset="0"/>
                <a:cs typeface="Times New Roman" panose="02020603050405020304" pitchFamily="18" charset="0"/>
              </a:rPr>
              <a:t>The SERVIR program is a unique partnership between NASA, the U.S. Agency for International Development (USAID), and leading regional organizations (‘hubs’) across the Americas, Africa, and Asia (</a:t>
            </a:r>
            <a:r>
              <a:rPr lang="en-US" sz="3400" b="1" kern="0" dirty="0">
                <a:solidFill>
                  <a:srgbClr val="666666"/>
                </a:solidFill>
                <a:latin typeface="Times New Roman" panose="02020603050405020304" pitchFamily="18" charset="0"/>
                <a:cs typeface="Times New Roman" panose="02020603050405020304" pitchFamily="18" charset="0"/>
              </a:rPr>
              <a:t>Fig. 1</a:t>
            </a:r>
            <a:r>
              <a:rPr lang="en-US" sz="3400" kern="0" dirty="0">
                <a:solidFill>
                  <a:srgbClr val="666666"/>
                </a:solidFill>
                <a:latin typeface="Times New Roman" panose="02020603050405020304" pitchFamily="18" charset="0"/>
                <a:cs typeface="Times New Roman" panose="02020603050405020304" pitchFamily="18" charset="0"/>
              </a:rPr>
              <a:t>). SERVIR has focused on building capacity to use Earth observations for addressing development challenges.</a:t>
            </a: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spcBef>
                <a:spcPts val="1200"/>
              </a:spcBef>
              <a:defRPr/>
            </a:pPr>
            <a:endParaRPr lang="en-US" sz="3400" kern="0" dirty="0">
              <a:solidFill>
                <a:srgbClr val="666666"/>
              </a:solidFill>
            </a:endParaRPr>
          </a:p>
          <a:p>
            <a:pPr algn="just" defTabSz="914400">
              <a:spcBef>
                <a:spcPts val="1200"/>
              </a:spcBef>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a:spcBef>
                <a:spcPts val="1200"/>
              </a:spcBef>
              <a:defRPr/>
            </a:pPr>
            <a:r>
              <a:rPr lang="en-US" sz="3400" kern="0" dirty="0">
                <a:solidFill>
                  <a:srgbClr val="666666"/>
                </a:solidFill>
                <a:latin typeface="Times New Roman" panose="02020603050405020304" pitchFamily="18" charset="0"/>
                <a:cs typeface="Times New Roman" panose="02020603050405020304" pitchFamily="18" charset="0"/>
              </a:rPr>
              <a:t>Since mid-2004, SERVIR has delivered </a:t>
            </a:r>
            <a:r>
              <a:rPr lang="en-US" sz="3400" b="1" kern="0" dirty="0">
                <a:solidFill>
                  <a:srgbClr val="666666"/>
                </a:solidFill>
                <a:latin typeface="Times New Roman" panose="02020603050405020304" pitchFamily="18" charset="0"/>
                <a:cs typeface="Times New Roman" panose="02020603050405020304" pitchFamily="18" charset="0"/>
              </a:rPr>
              <a:t>453</a:t>
            </a:r>
            <a:r>
              <a:rPr lang="en-US" sz="3400" kern="0" dirty="0">
                <a:solidFill>
                  <a:srgbClr val="666666"/>
                </a:solidFill>
                <a:latin typeface="Times New Roman" panose="02020603050405020304" pitchFamily="18" charset="0"/>
                <a:cs typeface="Times New Roman" panose="02020603050405020304" pitchFamily="18" charset="0"/>
              </a:rPr>
              <a:t> trainings to almost </a:t>
            </a:r>
            <a:r>
              <a:rPr lang="en-US" sz="3400" b="1" kern="0" dirty="0">
                <a:solidFill>
                  <a:srgbClr val="666666"/>
                </a:solidFill>
                <a:latin typeface="Times New Roman" panose="02020603050405020304" pitchFamily="18" charset="0"/>
                <a:cs typeface="Times New Roman" panose="02020603050405020304" pitchFamily="18" charset="0"/>
              </a:rPr>
              <a:t>10,000 professionals </a:t>
            </a:r>
            <a:r>
              <a:rPr lang="en-US" sz="3400" kern="0" dirty="0">
                <a:solidFill>
                  <a:srgbClr val="666666"/>
                </a:solidFill>
                <a:latin typeface="Times New Roman" panose="02020603050405020304" pitchFamily="18" charset="0"/>
                <a:cs typeface="Times New Roman" panose="02020603050405020304" pitchFamily="18" charset="0"/>
              </a:rPr>
              <a:t>focused on capacity building in topics related to Earth observations, spatial analysis, and modeling.</a:t>
            </a:r>
          </a:p>
          <a:p>
            <a:pPr marL="457200" indent="-457200" algn="just" defTabSz="914400">
              <a:buFont typeface="Arial" panose="020B0604020202020204" pitchFamily="34" charset="0"/>
              <a:buChar char="•"/>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a:defRPr/>
            </a:pPr>
            <a:r>
              <a:rPr lang="en-US" sz="3400" b="1" kern="0" dirty="0">
                <a:solidFill>
                  <a:srgbClr val="666666"/>
                </a:solidFill>
                <a:latin typeface="Times New Roman" panose="02020603050405020304" pitchFamily="18" charset="0"/>
                <a:cs typeface="Times New Roman" panose="02020603050405020304" pitchFamily="18" charset="0"/>
              </a:rPr>
              <a:t>Problem statement: </a:t>
            </a:r>
            <a:r>
              <a:rPr lang="en-US" sz="3400" kern="0" dirty="0">
                <a:solidFill>
                  <a:srgbClr val="666666"/>
                </a:solidFill>
                <a:latin typeface="Times New Roman" panose="02020603050405020304" pitchFamily="18" charset="0"/>
                <a:cs typeface="Times New Roman" panose="02020603050405020304" pitchFamily="18" charset="0"/>
              </a:rPr>
              <a:t>The large number of training events delivered represents an opportunity and a challenge in terms of knowledge management. While the training materials developed can be reused in other parts of the SERVIR network, the lack of a central repository for those materials has prevented wider dissemination and use.</a:t>
            </a:r>
          </a:p>
          <a:p>
            <a:pPr algn="just" defTabSz="914400">
              <a:defRPr/>
            </a:pPr>
            <a:endParaRPr lang="en-US" altLang="en-US" sz="3400" kern="0" dirty="0">
              <a:solidFill>
                <a:srgbClr val="666666"/>
              </a:solidFill>
              <a:latin typeface="Times New Roman" panose="02020603050405020304" pitchFamily="18" charset="0"/>
              <a:ea typeface="Arial" charset="0"/>
              <a:cs typeface="Times New Roman" panose="02020603050405020304" pitchFamily="18" charset="0"/>
            </a:endParaRPr>
          </a:p>
          <a:p>
            <a:pPr algn="just" defTabSz="914400">
              <a:defRPr/>
            </a:pPr>
            <a:r>
              <a:rPr lang="en-US" sz="3400" kern="0" dirty="0">
                <a:solidFill>
                  <a:srgbClr val="666666"/>
                </a:solidFill>
                <a:latin typeface="Times New Roman" panose="02020603050405020304" pitchFamily="18" charset="0"/>
                <a:cs typeface="Times New Roman" panose="02020603050405020304" pitchFamily="18" charset="0"/>
              </a:rPr>
              <a:t>The recently developed </a:t>
            </a:r>
            <a:r>
              <a:rPr lang="en-US" sz="3400" b="1" kern="0" dirty="0">
                <a:solidFill>
                  <a:srgbClr val="666666"/>
                </a:solidFill>
                <a:latin typeface="Times New Roman" panose="02020603050405020304" pitchFamily="18" charset="0"/>
                <a:cs typeface="Times New Roman" panose="02020603050405020304" pitchFamily="18" charset="0"/>
              </a:rPr>
              <a:t>Training Knowledge Management System (TKMS)</a:t>
            </a:r>
            <a:r>
              <a:rPr lang="en-US" sz="3400" kern="0" dirty="0">
                <a:solidFill>
                  <a:srgbClr val="666666"/>
                </a:solidFill>
                <a:latin typeface="Times New Roman" panose="02020603050405020304" pitchFamily="18" charset="0"/>
                <a:cs typeface="Times New Roman" panose="02020603050405020304" pitchFamily="18" charset="0"/>
              </a:rPr>
              <a:t> is now becoming an integral part of the SERVIR Capacity Building Framework, supporting the exchange of resources and methods for conducting training activities across the network.</a:t>
            </a:r>
          </a:p>
          <a:p>
            <a:pPr algn="just" defTabSz="914400">
              <a:defRPr/>
            </a:pPr>
            <a:endParaRPr lang="en-US" sz="3400" kern="0" dirty="0">
              <a:solidFill>
                <a:srgbClr val="666666"/>
              </a:solidFill>
            </a:endParaRPr>
          </a:p>
          <a:p>
            <a:pPr algn="just" defTabSz="914400">
              <a:defRPr/>
            </a:pPr>
            <a:endParaRPr lang="en-US" sz="3400" kern="0" dirty="0">
              <a:solidFill>
                <a:srgbClr val="666666"/>
              </a:solidFill>
            </a:endParaRPr>
          </a:p>
          <a:p>
            <a:pPr algn="just" defTabSz="914400">
              <a:defRPr/>
            </a:pPr>
            <a:endParaRPr lang="en-US" altLang="en-US" sz="3400" kern="0" dirty="0">
              <a:solidFill>
                <a:srgbClr val="666666"/>
              </a:solidFill>
              <a:latin typeface="Arial" charset="0"/>
              <a:ea typeface="Arial" charset="0"/>
            </a:endParaRPr>
          </a:p>
          <a:p>
            <a:pPr algn="just" defTabSz="914400">
              <a:defRPr/>
            </a:pPr>
            <a:endParaRPr lang="en-US" altLang="en-US" sz="3400" kern="0" dirty="0">
              <a:solidFill>
                <a:srgbClr val="666666"/>
              </a:solidFill>
              <a:latin typeface="Arial" charset="0"/>
              <a:ea typeface="Arial" charset="0"/>
            </a:endParaRPr>
          </a:p>
        </p:txBody>
      </p:sp>
      <p:sp>
        <p:nvSpPr>
          <p:cNvPr id="56" name="TextBox 3">
            <a:extLst>
              <a:ext uri="{FF2B5EF4-FFF2-40B4-BE49-F238E27FC236}">
                <a16:creationId xmlns:a16="http://schemas.microsoft.com/office/drawing/2014/main" id="{C837D6F6-7365-40DD-B983-8B175EB7C094}"/>
              </a:ext>
            </a:extLst>
          </p:cNvPr>
          <p:cNvSpPr txBox="1">
            <a:spLocks noChangeArrowheads="1"/>
          </p:cNvSpPr>
          <p:nvPr/>
        </p:nvSpPr>
        <p:spPr bwMode="auto">
          <a:xfrm>
            <a:off x="34632878" y="15666475"/>
            <a:ext cx="15206472" cy="14019222"/>
          </a:xfrm>
          <a:prstGeom prst="rect">
            <a:avLst/>
          </a:prstGeom>
          <a:solidFill>
            <a:srgbClr val="FFFFFF">
              <a:alpha val="63000"/>
            </a:srgbClr>
          </a:solid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gn="just" defTabSz="914400" fontAlgn="base">
              <a:defRPr/>
            </a:pPr>
            <a:r>
              <a:rPr lang="en-US" sz="3400" b="1" kern="0" dirty="0">
                <a:solidFill>
                  <a:srgbClr val="666666"/>
                </a:solidFill>
                <a:latin typeface="Times New Roman" panose="02020603050405020304" pitchFamily="18" charset="0"/>
                <a:cs typeface="Times New Roman" panose="02020603050405020304" pitchFamily="18" charset="0"/>
              </a:rPr>
              <a:t>Figure 4 </a:t>
            </a:r>
            <a:r>
              <a:rPr lang="en-US" sz="3400" kern="0" dirty="0">
                <a:solidFill>
                  <a:srgbClr val="666666"/>
                </a:solidFill>
                <a:latin typeface="Times New Roman" panose="02020603050405020304" pitchFamily="18" charset="0"/>
                <a:cs typeface="Times New Roman" panose="02020603050405020304" pitchFamily="18" charset="0"/>
              </a:rPr>
              <a:t>shows post-training survey results and gender representation from a September 2021 training, illustrating key information on capacity building activities conducted across the SERVIR network that can be accessed within the TKMS.</a:t>
            </a:r>
          </a:p>
          <a:p>
            <a:pPr lvl="0">
              <a:defRPr/>
            </a:pPr>
            <a:endParaRPr lang="en-US" sz="3400" b="1" dirty="0">
              <a:solidFill>
                <a:srgbClr val="007681">
                  <a:lumMod val="50000"/>
                </a:srgbClr>
              </a:solidFill>
              <a:latin typeface="Arial" panose="020B0604020202020204" pitchFamily="34" charset="0"/>
              <a:ea typeface="+mn-ea"/>
              <a:cs typeface="Arial" panose="020B0604020202020204" pitchFamily="34" charset="0"/>
            </a:endParaRPr>
          </a:p>
          <a:p>
            <a:pPr lvl="0">
              <a:defRPr/>
            </a:pPr>
            <a:r>
              <a:rPr lang="en-US" sz="4800" b="1" dirty="0">
                <a:solidFill>
                  <a:srgbClr val="007681">
                    <a:lumMod val="50000"/>
                  </a:srgbClr>
                </a:solidFill>
                <a:latin typeface="Arial" panose="020B0604020202020204"/>
                <a:ea typeface="+mn-ea"/>
              </a:rPr>
              <a:t>IV. Conclusions</a:t>
            </a:r>
          </a:p>
          <a:p>
            <a:pPr lvl="0">
              <a:defRPr/>
            </a:pPr>
            <a:endParaRPr lang="en-US" sz="3400" b="1" dirty="0">
              <a:solidFill>
                <a:srgbClr val="007681">
                  <a:lumMod val="50000"/>
                </a:srgbClr>
              </a:solidFill>
              <a:latin typeface="Arial" panose="020B0604020202020204" pitchFamily="34" charset="0"/>
              <a:ea typeface="+mn-ea"/>
              <a:cs typeface="Arial" panose="020B0604020202020204" pitchFamily="34" charset="0"/>
            </a:endParaRPr>
          </a:p>
          <a:p>
            <a:pPr lvl="0">
              <a:defRPr/>
            </a:pPr>
            <a:endParaRPr lang="en-US" sz="3400" dirty="0">
              <a:solidFill>
                <a:srgbClr val="007681">
                  <a:lumMod val="50000"/>
                </a:srgbClr>
              </a:solidFill>
              <a:latin typeface="Times New Roman" panose="02020603050405020304" pitchFamily="18" charset="0"/>
              <a:ea typeface="+mn-ea"/>
              <a:cs typeface="Times New Roman" panose="02020603050405020304" pitchFamily="18" charset="0"/>
            </a:endParaRPr>
          </a:p>
          <a:p>
            <a:pPr algn="just" defTabSz="914400" fontAlgn="base">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fontAlgn="base">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fontAlgn="base">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fontAlgn="base">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fontAlgn="base">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fontAlgn="base">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fontAlgn="base">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fontAlgn="base">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fontAlgn="base">
              <a:defRPr/>
            </a:pPr>
            <a:endParaRPr lang="en-US" sz="3400" kern="0" dirty="0">
              <a:solidFill>
                <a:srgbClr val="666666"/>
              </a:solidFill>
              <a:latin typeface="Times New Roman" panose="02020603050405020304" pitchFamily="18" charset="0"/>
              <a:cs typeface="Times New Roman" panose="02020603050405020304" pitchFamily="18" charset="0"/>
            </a:endParaRPr>
          </a:p>
          <a:p>
            <a:pPr algn="just" defTabSz="914400" fontAlgn="base">
              <a:defRPr/>
            </a:pPr>
            <a:endParaRPr lang="en-US" sz="3400" kern="0" dirty="0">
              <a:solidFill>
                <a:srgbClr val="666666"/>
              </a:solidFill>
              <a:latin typeface="Times New Roman" panose="02020603050405020304" pitchFamily="18" charset="0"/>
              <a:cs typeface="Times New Roman" panose="02020603050405020304" pitchFamily="18" charset="0"/>
            </a:endParaRPr>
          </a:p>
          <a:p>
            <a:pPr marL="1041400" indent="-1041400" algn="just" defTabSz="914400" fontAlgn="base">
              <a:spcAft>
                <a:spcPts val="1000"/>
              </a:spcAft>
              <a:buSzPct val="150000"/>
              <a:buBlip>
                <a:blip r:embed="rId2"/>
              </a:buBlip>
              <a:defRPr/>
            </a:pPr>
            <a:r>
              <a:rPr lang="en-US" sz="3200" kern="0" dirty="0">
                <a:solidFill>
                  <a:srgbClr val="666666"/>
                </a:solidFill>
                <a:latin typeface="Times New Roman" panose="02020603050405020304" pitchFamily="18" charset="0"/>
                <a:cs typeface="Times New Roman" panose="02020603050405020304" pitchFamily="18" charset="0"/>
              </a:rPr>
              <a:t>Need to conduct orientation workshops for data entry personnel, especially for data entry fields with non-standardized options.  –Rajesh Bahadur Thapa </a:t>
            </a:r>
          </a:p>
          <a:p>
            <a:pPr marL="1041400" indent="-1041400" algn="just" defTabSz="914400" fontAlgn="base">
              <a:spcAft>
                <a:spcPts val="1000"/>
              </a:spcAft>
              <a:buSzPct val="150000"/>
              <a:buBlip>
                <a:blip r:embed="rId2"/>
              </a:buBlip>
              <a:defRPr/>
            </a:pPr>
            <a:r>
              <a:rPr lang="en-US" sz="3200" kern="0" dirty="0">
                <a:solidFill>
                  <a:srgbClr val="666666"/>
                </a:solidFill>
                <a:latin typeface="Times New Roman" panose="02020603050405020304" pitchFamily="18" charset="0"/>
                <a:cs typeface="Times New Roman" panose="02020603050405020304" pitchFamily="18" charset="0"/>
              </a:rPr>
              <a:t>TKMS [provides] a standardized platform to capture, store and share knowledge across SERVIR networks and organizations. –Rishiraj Dutta</a:t>
            </a:r>
          </a:p>
          <a:p>
            <a:pPr marL="1041400" indent="-1041400" algn="just" defTabSz="914400" fontAlgn="base">
              <a:spcAft>
                <a:spcPts val="1000"/>
              </a:spcAft>
              <a:buSzPct val="150000"/>
              <a:buBlip>
                <a:blip r:embed="rId2"/>
              </a:buBlip>
              <a:defRPr/>
            </a:pPr>
            <a:r>
              <a:rPr lang="en-US" sz="3200" kern="0" dirty="0">
                <a:solidFill>
                  <a:srgbClr val="666666"/>
                </a:solidFill>
                <a:latin typeface="Times New Roman" panose="02020603050405020304" pitchFamily="18" charset="0"/>
                <a:cs typeface="Times New Roman" panose="02020603050405020304" pitchFamily="18" charset="0"/>
              </a:rPr>
              <a:t>The platform provides a powerful search and report capability to allow users to quickly find useful and relevant information to subject matter experts. –Rishiraj Dutta</a:t>
            </a:r>
          </a:p>
          <a:p>
            <a:pPr marL="1041400" indent="-1041400" algn="just" defTabSz="914400" fontAlgn="base">
              <a:spcAft>
                <a:spcPts val="1000"/>
              </a:spcAft>
              <a:buSzPct val="150000"/>
              <a:buBlip>
                <a:blip r:embed="rId2"/>
              </a:buBlip>
              <a:defRPr/>
            </a:pPr>
            <a:r>
              <a:rPr lang="en-US" sz="3200" kern="0" dirty="0">
                <a:solidFill>
                  <a:srgbClr val="666666"/>
                </a:solidFill>
                <a:latin typeface="Times New Roman" panose="02020603050405020304" pitchFamily="18" charset="0"/>
                <a:cs typeface="Times New Roman" panose="02020603050405020304" pitchFamily="18" charset="0"/>
              </a:rPr>
              <a:t>[The system should] keep it simple and short, people are happy to contribute but want it to be straightforward and quick . . . because this kind of information is also requested by others (partner institutions, donors, etc.) –Simone Staiger-Rivas</a:t>
            </a:r>
          </a:p>
        </p:txBody>
      </p:sp>
      <p:sp>
        <p:nvSpPr>
          <p:cNvPr id="59" name="TextBox 3">
            <a:extLst>
              <a:ext uri="{FF2B5EF4-FFF2-40B4-BE49-F238E27FC236}">
                <a16:creationId xmlns:a16="http://schemas.microsoft.com/office/drawing/2014/main" id="{B9A9BA17-97BC-4E98-8689-0D6D74D580C9}"/>
              </a:ext>
            </a:extLst>
          </p:cNvPr>
          <p:cNvSpPr txBox="1">
            <a:spLocks noChangeArrowheads="1"/>
          </p:cNvSpPr>
          <p:nvPr/>
        </p:nvSpPr>
        <p:spPr bwMode="auto">
          <a:xfrm>
            <a:off x="34738448" y="14239858"/>
            <a:ext cx="14721627" cy="954107"/>
          </a:xfrm>
          <a:prstGeom prst="rect">
            <a:avLst/>
          </a:prstGeom>
          <a:solidFill>
            <a:srgbClr val="FFFFFF">
              <a:alpha val="63000"/>
            </a:srgbClr>
          </a:solid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gn="just" defTabSz="914400">
              <a:defRPr/>
            </a:pPr>
            <a:r>
              <a:rPr lang="en-US" sz="2800" b="1" kern="0" dirty="0">
                <a:solidFill>
                  <a:srgbClr val="666666"/>
                </a:solidFill>
              </a:rPr>
              <a:t>FIGURE 4: Satellite Observations and Tools for Landslide Risk Management in the Lower Mekong Region -- Training Report results (SERVIR-Mekong/ADPC and NASA GSFC)</a:t>
            </a:r>
          </a:p>
        </p:txBody>
      </p:sp>
      <p:sp>
        <p:nvSpPr>
          <p:cNvPr id="71" name="TextBox 3">
            <a:extLst>
              <a:ext uri="{FF2B5EF4-FFF2-40B4-BE49-F238E27FC236}">
                <a16:creationId xmlns:a16="http://schemas.microsoft.com/office/drawing/2014/main" id="{45FEE796-15AF-4DA1-9E37-05490C2444DA}"/>
              </a:ext>
            </a:extLst>
          </p:cNvPr>
          <p:cNvSpPr txBox="1">
            <a:spLocks noChangeArrowheads="1"/>
          </p:cNvSpPr>
          <p:nvPr/>
        </p:nvSpPr>
        <p:spPr bwMode="auto">
          <a:xfrm>
            <a:off x="18085966" y="6010163"/>
            <a:ext cx="15087600" cy="17789485"/>
          </a:xfrm>
          <a:prstGeom prst="rect">
            <a:avLst/>
          </a:prstGeom>
          <a:no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lvl="0" algn="just">
              <a:defRPr/>
            </a:pPr>
            <a:r>
              <a:rPr lang="en-US" sz="4800" b="1" dirty="0">
                <a:solidFill>
                  <a:srgbClr val="007681">
                    <a:lumMod val="50000"/>
                  </a:srgbClr>
                </a:solidFill>
                <a:latin typeface="Arial" panose="020B0604020202020204"/>
                <a:ea typeface="+mn-ea"/>
              </a:rPr>
              <a:t>II. Methods/Objectives</a:t>
            </a:r>
          </a:p>
          <a:p>
            <a:pPr algn="just" defTabSz="914400">
              <a:defRPr/>
            </a:pPr>
            <a:endParaRPr lang="en-US" sz="3400" kern="0" dirty="0">
              <a:solidFill>
                <a:srgbClr val="666666"/>
              </a:solidFill>
            </a:endParaRPr>
          </a:p>
          <a:p>
            <a:pPr algn="just" defTabSz="914400">
              <a:defRPr/>
            </a:pPr>
            <a:r>
              <a:rPr lang="en-US" sz="3400" kern="0" dirty="0">
                <a:solidFill>
                  <a:srgbClr val="666666"/>
                </a:solidFill>
                <a:latin typeface="Times New Roman" panose="02020603050405020304" pitchFamily="18" charset="0"/>
                <a:cs typeface="Times New Roman" panose="02020603050405020304" pitchFamily="18" charset="0"/>
              </a:rPr>
              <a:t>The system, initiated in 2019, has undergone continuous evolution, based on the feedback generated by the Capacity Building Leads at the SERVIR regional hubs, who have identified ways to use the system more effectively to compile indicators useful to the Monitoring, Evaluation and Learning (MEL) aspects of the SERVIR Program, and to simplify the workflow to register information into the system and promote wider utilization within the entire SERVIR network. SERVIR’s TKMS is intended to serve three key capacity building needs:</a:t>
            </a:r>
            <a:r>
              <a:rPr lang="en-US" sz="3400" b="1" kern="0" dirty="0">
                <a:solidFill>
                  <a:srgbClr val="666666"/>
                </a:solidFill>
                <a:latin typeface="Times New Roman" panose="02020603050405020304" pitchFamily="18" charset="0"/>
                <a:cs typeface="Times New Roman" panose="02020603050405020304" pitchFamily="18" charset="0"/>
              </a:rPr>
              <a:t> </a:t>
            </a:r>
          </a:p>
          <a:p>
            <a:pPr algn="just" defTabSz="914400">
              <a:defRPr/>
            </a:pPr>
            <a:endParaRPr lang="en-US" sz="2000" b="1" kern="0" dirty="0">
              <a:solidFill>
                <a:srgbClr val="666666"/>
              </a:solidFill>
              <a:latin typeface="Times New Roman" panose="02020603050405020304" pitchFamily="18" charset="0"/>
              <a:cs typeface="Times New Roman" panose="02020603050405020304" pitchFamily="18" charset="0"/>
            </a:endParaRPr>
          </a:p>
          <a:p>
            <a:pPr marL="514350" indent="-514350" algn="just" defTabSz="914400">
              <a:buAutoNum type="arabicParenR"/>
              <a:defRPr/>
            </a:pPr>
            <a:r>
              <a:rPr lang="en-US" sz="3400" b="1" kern="0" dirty="0">
                <a:solidFill>
                  <a:srgbClr val="666666"/>
                </a:solidFill>
                <a:latin typeface="Times New Roman" panose="02020603050405020304" pitchFamily="18" charset="0"/>
                <a:cs typeface="Times New Roman" panose="02020603050405020304" pitchFamily="18" charset="0"/>
              </a:rPr>
              <a:t>To gain perspective of the trainings and events conducted by SERVIR, for identification of gaps and needs</a:t>
            </a:r>
          </a:p>
          <a:p>
            <a:pPr marL="514350" indent="-514350" algn="just" defTabSz="914400">
              <a:buAutoNum type="arabicParenR"/>
              <a:defRPr/>
            </a:pPr>
            <a:endParaRPr lang="en-US" sz="3400" b="1" kern="0" dirty="0">
              <a:solidFill>
                <a:srgbClr val="666666"/>
              </a:solidFill>
              <a:latin typeface="Times New Roman" panose="02020603050405020304" pitchFamily="18" charset="0"/>
              <a:cs typeface="Times New Roman" panose="02020603050405020304" pitchFamily="18" charset="0"/>
            </a:endParaRPr>
          </a:p>
          <a:p>
            <a:pPr marL="514350" indent="-514350" algn="just" defTabSz="914400">
              <a:buAutoNum type="arabicParenR"/>
              <a:defRPr/>
            </a:pPr>
            <a:r>
              <a:rPr lang="en-US" sz="3400" b="1" kern="0" dirty="0">
                <a:solidFill>
                  <a:srgbClr val="666666"/>
                </a:solidFill>
                <a:latin typeface="Times New Roman" panose="02020603050405020304" pitchFamily="18" charset="0"/>
                <a:cs typeface="Times New Roman" panose="02020603050405020304" pitchFamily="18" charset="0"/>
              </a:rPr>
              <a:t>To improve collaboration and awareness among members of the SERVIR network of these training activities, and </a:t>
            </a:r>
          </a:p>
          <a:p>
            <a:pPr marL="514350" indent="-514350" algn="just" defTabSz="914400">
              <a:buAutoNum type="arabicParenR"/>
              <a:defRPr/>
            </a:pPr>
            <a:endParaRPr lang="en-US" sz="3400" b="1" kern="0" dirty="0">
              <a:solidFill>
                <a:srgbClr val="666666"/>
              </a:solidFill>
              <a:latin typeface="Times New Roman" panose="02020603050405020304" pitchFamily="18" charset="0"/>
              <a:cs typeface="Times New Roman" panose="02020603050405020304" pitchFamily="18" charset="0"/>
            </a:endParaRPr>
          </a:p>
          <a:p>
            <a:pPr marL="514350" indent="-514350" algn="just" defTabSz="914400">
              <a:buAutoNum type="arabicParenR"/>
              <a:defRPr/>
            </a:pPr>
            <a:r>
              <a:rPr lang="en-US" sz="3400" b="1" kern="0" dirty="0">
                <a:solidFill>
                  <a:srgbClr val="666666"/>
                </a:solidFill>
                <a:latin typeface="Times New Roman" panose="02020603050405020304" pitchFamily="18" charset="0"/>
                <a:cs typeface="Times New Roman" panose="02020603050405020304" pitchFamily="18" charset="0"/>
              </a:rPr>
              <a:t>To provide access to non-curated training materials and information about training events to members of the SERVIR network.</a:t>
            </a:r>
          </a:p>
          <a:p>
            <a:pPr algn="just" defTabSz="914400">
              <a:defRPr/>
            </a:pPr>
            <a:br>
              <a:rPr lang="en-US" sz="3400" kern="0" dirty="0">
                <a:solidFill>
                  <a:srgbClr val="666666"/>
                </a:solidFill>
                <a:latin typeface="Times New Roman" panose="02020603050405020304" pitchFamily="18" charset="0"/>
                <a:cs typeface="Times New Roman" panose="02020603050405020304" pitchFamily="18" charset="0"/>
              </a:rPr>
            </a:br>
            <a:r>
              <a:rPr lang="en-US" sz="3400" kern="0" dirty="0">
                <a:solidFill>
                  <a:srgbClr val="666666"/>
                </a:solidFill>
                <a:latin typeface="Times New Roman" panose="02020603050405020304" pitchFamily="18" charset="0"/>
                <a:cs typeface="Times New Roman" panose="02020603050405020304" pitchFamily="18" charset="0"/>
              </a:rPr>
              <a:t>Long term preservation of training resources offers a challenge, due to the huge array of platforms and formats that these resources are built upon, and the limited technical resources available for development and implementation of the system. However, the system is encouraging the discovery and adoption of best practices throughout the network.</a:t>
            </a:r>
          </a:p>
          <a:p>
            <a:pPr algn="just" defTabSz="914400" fontAlgn="base">
              <a:defRPr/>
            </a:pPr>
            <a:endParaRPr lang="en-US" sz="3400" kern="0" dirty="0">
              <a:solidFill>
                <a:srgbClr val="666666"/>
              </a:solidFill>
            </a:endParaRPr>
          </a:p>
          <a:p>
            <a:pPr lvl="0" algn="just">
              <a:defRPr/>
            </a:pPr>
            <a:r>
              <a:rPr lang="en-US" sz="4800" b="1" dirty="0">
                <a:solidFill>
                  <a:srgbClr val="007681">
                    <a:lumMod val="50000"/>
                  </a:srgbClr>
                </a:solidFill>
                <a:latin typeface="Arial" panose="020B0604020202020204"/>
                <a:ea typeface="+mn-ea"/>
              </a:rPr>
              <a:t>III. Results and Discussion</a:t>
            </a:r>
          </a:p>
          <a:p>
            <a:pPr algn="just" defTabSz="914400" fontAlgn="base">
              <a:defRPr/>
            </a:pPr>
            <a:endParaRPr lang="en-US" sz="3400" b="1" dirty="0">
              <a:solidFill>
                <a:srgbClr val="007681">
                  <a:lumMod val="50000"/>
                </a:srgbClr>
              </a:solidFill>
              <a:latin typeface="Arial" panose="020B0604020202020204"/>
              <a:ea typeface="+mn-ea"/>
            </a:endParaRPr>
          </a:p>
          <a:p>
            <a:pPr algn="just" defTabSz="914400" fontAlgn="base">
              <a:defRPr/>
            </a:pPr>
            <a:r>
              <a:rPr lang="en-US" sz="3400" kern="0" dirty="0">
                <a:solidFill>
                  <a:srgbClr val="666666"/>
                </a:solidFill>
                <a:latin typeface="Times New Roman" panose="02020603050405020304" pitchFamily="18" charset="0"/>
                <a:cs typeface="Times New Roman" panose="02020603050405020304" pitchFamily="18" charset="0"/>
              </a:rPr>
              <a:t>At a high-level view, the central elements in the system are the </a:t>
            </a:r>
            <a:r>
              <a:rPr lang="en-US" sz="3400" b="1" kern="0" dirty="0">
                <a:solidFill>
                  <a:srgbClr val="666666"/>
                </a:solidFill>
                <a:latin typeface="Times New Roman" panose="02020603050405020304" pitchFamily="18" charset="0"/>
                <a:cs typeface="Times New Roman" panose="02020603050405020304" pitchFamily="18" charset="0"/>
              </a:rPr>
              <a:t>training events</a:t>
            </a:r>
            <a:r>
              <a:rPr lang="en-US" sz="3400" kern="0" dirty="0">
                <a:solidFill>
                  <a:srgbClr val="666666"/>
                </a:solidFill>
                <a:latin typeface="Times New Roman" panose="02020603050405020304" pitchFamily="18" charset="0"/>
                <a:cs typeface="Times New Roman" panose="02020603050405020304" pitchFamily="18" charset="0"/>
              </a:rPr>
              <a:t>. Around them the information collected is grouped into </a:t>
            </a:r>
            <a:r>
              <a:rPr lang="en-US" sz="3400" b="1" kern="0" dirty="0">
                <a:solidFill>
                  <a:srgbClr val="666666"/>
                </a:solidFill>
                <a:latin typeface="Times New Roman" panose="02020603050405020304" pitchFamily="18" charset="0"/>
                <a:cs typeface="Times New Roman" panose="02020603050405020304" pitchFamily="18" charset="0"/>
              </a:rPr>
              <a:t>resources</a:t>
            </a:r>
            <a:r>
              <a:rPr lang="en-US" sz="3400" kern="0" dirty="0">
                <a:solidFill>
                  <a:srgbClr val="666666"/>
                </a:solidFill>
                <a:latin typeface="Times New Roman" panose="02020603050405020304" pitchFamily="18" charset="0"/>
                <a:cs typeface="Times New Roman" panose="02020603050405020304" pitchFamily="18" charset="0"/>
              </a:rPr>
              <a:t>, </a:t>
            </a:r>
            <a:r>
              <a:rPr lang="en-US" sz="3400" b="1" kern="0" dirty="0">
                <a:solidFill>
                  <a:srgbClr val="666666"/>
                </a:solidFill>
                <a:latin typeface="Times New Roman" panose="02020603050405020304" pitchFamily="18" charset="0"/>
                <a:cs typeface="Times New Roman" panose="02020603050405020304" pitchFamily="18" charset="0"/>
              </a:rPr>
              <a:t>trainers</a:t>
            </a:r>
            <a:r>
              <a:rPr lang="en-US" sz="3400" kern="0" dirty="0">
                <a:solidFill>
                  <a:srgbClr val="666666"/>
                </a:solidFill>
                <a:latin typeface="Times New Roman" panose="02020603050405020304" pitchFamily="18" charset="0"/>
                <a:cs typeface="Times New Roman" panose="02020603050405020304" pitchFamily="18" charset="0"/>
              </a:rPr>
              <a:t> and </a:t>
            </a:r>
            <a:r>
              <a:rPr lang="en-US" sz="3400" b="1" kern="0" dirty="0">
                <a:solidFill>
                  <a:srgbClr val="666666"/>
                </a:solidFill>
                <a:latin typeface="Times New Roman" panose="02020603050405020304" pitchFamily="18" charset="0"/>
                <a:cs typeface="Times New Roman" panose="02020603050405020304" pitchFamily="18" charset="0"/>
              </a:rPr>
              <a:t>attendance</a:t>
            </a:r>
            <a:r>
              <a:rPr lang="en-US" sz="3400" kern="0" dirty="0">
                <a:solidFill>
                  <a:srgbClr val="666666"/>
                </a:solidFill>
                <a:latin typeface="Times New Roman" panose="02020603050405020304" pitchFamily="18" charset="0"/>
                <a:cs typeface="Times New Roman" panose="02020603050405020304" pitchFamily="18" charset="0"/>
              </a:rPr>
              <a:t> information. This information is collected in multiple relational tables which can be sliced and charted using third party tools such as Microsoft PowerBI or Tableau to obtain custom chart visualization and summaries in addition to the ones implemented already in the system.</a:t>
            </a:r>
          </a:p>
        </p:txBody>
      </p:sp>
      <p:sp>
        <p:nvSpPr>
          <p:cNvPr id="57" name="TextBox 3">
            <a:extLst>
              <a:ext uri="{FF2B5EF4-FFF2-40B4-BE49-F238E27FC236}">
                <a16:creationId xmlns:a16="http://schemas.microsoft.com/office/drawing/2014/main" id="{E4EE40C4-F929-4AF9-ACFA-8058AE759030}"/>
              </a:ext>
            </a:extLst>
          </p:cNvPr>
          <p:cNvSpPr txBox="1">
            <a:spLocks noChangeArrowheads="1"/>
          </p:cNvSpPr>
          <p:nvPr/>
        </p:nvSpPr>
        <p:spPr bwMode="auto">
          <a:xfrm>
            <a:off x="18529666" y="31611944"/>
            <a:ext cx="14154046" cy="523220"/>
          </a:xfrm>
          <a:prstGeom prst="rect">
            <a:avLst/>
          </a:prstGeom>
          <a:solidFill>
            <a:srgbClr val="FFFFFF">
              <a:alpha val="63000"/>
            </a:srgbClr>
          </a:solid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gn="just" defTabSz="914400">
              <a:defRPr/>
            </a:pPr>
            <a:r>
              <a:rPr lang="en-US" sz="2800" b="1" kern="0" dirty="0">
                <a:solidFill>
                  <a:srgbClr val="666666"/>
                </a:solidFill>
              </a:rPr>
              <a:t>FIGURE 3: Schematic diagram of the central elements of the SERVIR TKMS, and system screenshot.</a:t>
            </a:r>
          </a:p>
        </p:txBody>
      </p:sp>
      <p:sp>
        <p:nvSpPr>
          <p:cNvPr id="76" name="TextBox 3">
            <a:extLst>
              <a:ext uri="{FF2B5EF4-FFF2-40B4-BE49-F238E27FC236}">
                <a16:creationId xmlns:a16="http://schemas.microsoft.com/office/drawing/2014/main" id="{9BCFBEEC-FDA8-49B4-9530-8CF60CC09A7C}"/>
              </a:ext>
            </a:extLst>
          </p:cNvPr>
          <p:cNvSpPr txBox="1">
            <a:spLocks noChangeArrowheads="1"/>
          </p:cNvSpPr>
          <p:nvPr/>
        </p:nvSpPr>
        <p:spPr bwMode="auto">
          <a:xfrm>
            <a:off x="8233454" y="31596165"/>
            <a:ext cx="8835198" cy="523220"/>
          </a:xfrm>
          <a:prstGeom prst="rect">
            <a:avLst/>
          </a:prstGeom>
          <a:solidFill>
            <a:srgbClr val="FFFFFF">
              <a:alpha val="63000"/>
            </a:srgbClr>
          </a:solid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gn="just" defTabSz="914400">
              <a:defRPr/>
            </a:pPr>
            <a:r>
              <a:rPr lang="en-US" sz="2800" b="1" kern="0" dirty="0">
                <a:solidFill>
                  <a:srgbClr val="666666"/>
                </a:solidFill>
              </a:rPr>
              <a:t>FIGURE 2: Trainings carried out across the network in 2021.</a:t>
            </a:r>
          </a:p>
        </p:txBody>
      </p:sp>
      <p:pic>
        <p:nvPicPr>
          <p:cNvPr id="87" name="Google Shape;70;p16">
            <a:extLst>
              <a:ext uri="{FF2B5EF4-FFF2-40B4-BE49-F238E27FC236}">
                <a16:creationId xmlns:a16="http://schemas.microsoft.com/office/drawing/2014/main" id="{3DF8BDA0-AE4E-4F4F-8C60-8B6101A25624}"/>
              </a:ext>
            </a:extLst>
          </p:cNvPr>
          <p:cNvPicPr preferRelativeResize="0"/>
          <p:nvPr/>
        </p:nvPicPr>
        <p:blipFill>
          <a:blip r:embed="rId3">
            <a:alphaModFix/>
          </a:blip>
          <a:stretch>
            <a:fillRect/>
          </a:stretch>
        </p:blipFill>
        <p:spPr>
          <a:xfrm>
            <a:off x="45095954" y="30092844"/>
            <a:ext cx="3123501" cy="804540"/>
          </a:xfrm>
          <a:prstGeom prst="rect">
            <a:avLst/>
          </a:prstGeom>
          <a:noFill/>
          <a:ln>
            <a:noFill/>
          </a:ln>
        </p:spPr>
      </p:pic>
      <p:grpSp>
        <p:nvGrpSpPr>
          <p:cNvPr id="100" name="Group 99">
            <a:extLst>
              <a:ext uri="{FF2B5EF4-FFF2-40B4-BE49-F238E27FC236}">
                <a16:creationId xmlns:a16="http://schemas.microsoft.com/office/drawing/2014/main" id="{B98B73B4-A047-4243-9E18-8E41343548E5}"/>
              </a:ext>
            </a:extLst>
          </p:cNvPr>
          <p:cNvGrpSpPr>
            <a:grpSpLocks noChangeAspect="1"/>
          </p:cNvGrpSpPr>
          <p:nvPr/>
        </p:nvGrpSpPr>
        <p:grpSpPr>
          <a:xfrm>
            <a:off x="39195673" y="29929152"/>
            <a:ext cx="5036240" cy="1081494"/>
            <a:chOff x="34440527" y="28223926"/>
            <a:chExt cx="3567042" cy="765995"/>
          </a:xfrm>
        </p:grpSpPr>
        <p:pic>
          <p:nvPicPr>
            <p:cNvPr id="98" name="Google Shape;423;p69" descr="NASA-Logo.png">
              <a:extLst>
                <a:ext uri="{FF2B5EF4-FFF2-40B4-BE49-F238E27FC236}">
                  <a16:creationId xmlns:a16="http://schemas.microsoft.com/office/drawing/2014/main" id="{ED850218-1580-41F5-B9E6-BD6EA585B70D}"/>
                </a:ext>
              </a:extLst>
            </p:cNvPr>
            <p:cNvPicPr preferRelativeResize="0"/>
            <p:nvPr/>
          </p:nvPicPr>
          <p:blipFill rotWithShape="1">
            <a:blip r:embed="rId4">
              <a:alphaModFix/>
            </a:blip>
            <a:srcRect/>
            <a:stretch/>
          </p:blipFill>
          <p:spPr>
            <a:xfrm>
              <a:off x="37070183" y="28223926"/>
              <a:ext cx="937386" cy="749907"/>
            </a:xfrm>
            <a:prstGeom prst="rect">
              <a:avLst/>
            </a:prstGeom>
            <a:noFill/>
            <a:ln>
              <a:noFill/>
            </a:ln>
          </p:spPr>
        </p:pic>
        <p:pic>
          <p:nvPicPr>
            <p:cNvPr id="99" name="Google Shape;424;p69" descr="USAID Logo_Blue.png">
              <a:extLst>
                <a:ext uri="{FF2B5EF4-FFF2-40B4-BE49-F238E27FC236}">
                  <a16:creationId xmlns:a16="http://schemas.microsoft.com/office/drawing/2014/main" id="{60ECEF32-5C66-4908-A2A6-FBB9FD33A0E7}"/>
                </a:ext>
              </a:extLst>
            </p:cNvPr>
            <p:cNvPicPr preferRelativeResize="0"/>
            <p:nvPr/>
          </p:nvPicPr>
          <p:blipFill rotWithShape="1">
            <a:blip r:embed="rId5">
              <a:alphaModFix/>
            </a:blip>
            <a:srcRect/>
            <a:stretch/>
          </p:blipFill>
          <p:spPr>
            <a:xfrm>
              <a:off x="34440527" y="28259644"/>
              <a:ext cx="2393684" cy="730277"/>
            </a:xfrm>
            <a:prstGeom prst="rect">
              <a:avLst/>
            </a:prstGeom>
            <a:noFill/>
            <a:ln>
              <a:noFill/>
            </a:ln>
          </p:spPr>
        </p:pic>
      </p:grpSp>
      <p:pic>
        <p:nvPicPr>
          <p:cNvPr id="48" name="Picture 47">
            <a:extLst>
              <a:ext uri="{FF2B5EF4-FFF2-40B4-BE49-F238E27FC236}">
                <a16:creationId xmlns:a16="http://schemas.microsoft.com/office/drawing/2014/main" id="{16A3E31E-F821-D84B-B691-66402DB0995E}"/>
              </a:ext>
            </a:extLst>
          </p:cNvPr>
          <p:cNvPicPr>
            <a:picLocks noChangeAspect="1"/>
          </p:cNvPicPr>
          <p:nvPr/>
        </p:nvPicPr>
        <p:blipFill>
          <a:blip r:embed="rId6"/>
          <a:stretch>
            <a:fillRect/>
          </a:stretch>
        </p:blipFill>
        <p:spPr>
          <a:xfrm>
            <a:off x="34817959" y="5979270"/>
            <a:ext cx="14721627" cy="8225830"/>
          </a:xfrm>
          <a:prstGeom prst="rect">
            <a:avLst/>
          </a:prstGeom>
          <a:ln w="12700">
            <a:solidFill>
              <a:srgbClr val="4E6528"/>
            </a:solidFill>
          </a:ln>
        </p:spPr>
      </p:pic>
      <p:pic>
        <p:nvPicPr>
          <p:cNvPr id="7" name="Picture 6">
            <a:extLst>
              <a:ext uri="{FF2B5EF4-FFF2-40B4-BE49-F238E27FC236}">
                <a16:creationId xmlns:a16="http://schemas.microsoft.com/office/drawing/2014/main" id="{F5BF86C2-4DC1-D649-AB41-44E940399CAE}"/>
              </a:ext>
            </a:extLst>
          </p:cNvPr>
          <p:cNvPicPr>
            <a:picLocks noChangeAspect="1"/>
          </p:cNvPicPr>
          <p:nvPr/>
        </p:nvPicPr>
        <p:blipFill>
          <a:blip r:embed="rId7"/>
          <a:stretch>
            <a:fillRect/>
          </a:stretch>
        </p:blipFill>
        <p:spPr>
          <a:xfrm>
            <a:off x="43413900" y="6038905"/>
            <a:ext cx="6056734" cy="4087368"/>
          </a:xfrm>
          <a:prstGeom prst="rect">
            <a:avLst/>
          </a:prstGeom>
          <a:ln>
            <a:solidFill>
              <a:srgbClr val="4E6528"/>
            </a:solidFill>
          </a:ln>
        </p:spPr>
      </p:pic>
      <p:pic>
        <p:nvPicPr>
          <p:cNvPr id="5" name="Picture 4">
            <a:extLst>
              <a:ext uri="{FF2B5EF4-FFF2-40B4-BE49-F238E27FC236}">
                <a16:creationId xmlns:a16="http://schemas.microsoft.com/office/drawing/2014/main" id="{CF7D61BF-0620-EC41-88CD-FD8417F9E302}"/>
              </a:ext>
            </a:extLst>
          </p:cNvPr>
          <p:cNvPicPr>
            <a:picLocks noChangeAspect="1"/>
          </p:cNvPicPr>
          <p:nvPr/>
        </p:nvPicPr>
        <p:blipFill>
          <a:blip r:embed="rId8"/>
          <a:stretch>
            <a:fillRect/>
          </a:stretch>
        </p:blipFill>
        <p:spPr>
          <a:xfrm>
            <a:off x="34861637" y="6023915"/>
            <a:ext cx="6201642" cy="4083259"/>
          </a:xfrm>
          <a:prstGeom prst="rect">
            <a:avLst/>
          </a:prstGeom>
          <a:ln>
            <a:solidFill>
              <a:srgbClr val="4E6528"/>
            </a:solidFill>
          </a:ln>
        </p:spPr>
      </p:pic>
      <p:pic>
        <p:nvPicPr>
          <p:cNvPr id="9" name="Picture 8">
            <a:extLst>
              <a:ext uri="{FF2B5EF4-FFF2-40B4-BE49-F238E27FC236}">
                <a16:creationId xmlns:a16="http://schemas.microsoft.com/office/drawing/2014/main" id="{1473BE29-69DE-B045-AA3B-863EAD2B6AC2}"/>
              </a:ext>
            </a:extLst>
          </p:cNvPr>
          <p:cNvPicPr>
            <a:picLocks/>
          </p:cNvPicPr>
          <p:nvPr/>
        </p:nvPicPr>
        <p:blipFill>
          <a:blip r:embed="rId9"/>
          <a:stretch>
            <a:fillRect/>
          </a:stretch>
        </p:blipFill>
        <p:spPr>
          <a:xfrm>
            <a:off x="39030236" y="10150547"/>
            <a:ext cx="6400800" cy="4023360"/>
          </a:xfrm>
          <a:prstGeom prst="rect">
            <a:avLst/>
          </a:prstGeom>
          <a:ln>
            <a:solidFill>
              <a:srgbClr val="4E6528"/>
            </a:solidFill>
          </a:ln>
        </p:spPr>
      </p:pic>
      <p:pic>
        <p:nvPicPr>
          <p:cNvPr id="44" name="Picture 43">
            <a:extLst>
              <a:ext uri="{FF2B5EF4-FFF2-40B4-BE49-F238E27FC236}">
                <a16:creationId xmlns:a16="http://schemas.microsoft.com/office/drawing/2014/main" id="{E08071FE-1330-834B-92CC-94D8A2144E44}"/>
              </a:ext>
            </a:extLst>
          </p:cNvPr>
          <p:cNvPicPr>
            <a:picLocks/>
          </p:cNvPicPr>
          <p:nvPr/>
        </p:nvPicPr>
        <p:blipFill rotWithShape="1">
          <a:blip r:embed="rId10"/>
          <a:srcRect t="6034"/>
          <a:stretch/>
        </p:blipFill>
        <p:spPr>
          <a:xfrm>
            <a:off x="8303549" y="24585432"/>
            <a:ext cx="8373888" cy="6675120"/>
          </a:xfrm>
          <a:prstGeom prst="rect">
            <a:avLst/>
          </a:prstGeom>
          <a:ln>
            <a:solidFill>
              <a:srgbClr val="4E6528"/>
            </a:solidFill>
          </a:ln>
        </p:spPr>
      </p:pic>
      <p:sp>
        <p:nvSpPr>
          <p:cNvPr id="54" name="TextBox 53">
            <a:extLst>
              <a:ext uri="{FF2B5EF4-FFF2-40B4-BE49-F238E27FC236}">
                <a16:creationId xmlns:a16="http://schemas.microsoft.com/office/drawing/2014/main" id="{D4D140A9-E6E3-2347-8760-01FD9DC64601}"/>
              </a:ext>
            </a:extLst>
          </p:cNvPr>
          <p:cNvSpPr txBox="1"/>
          <p:nvPr/>
        </p:nvSpPr>
        <p:spPr>
          <a:xfrm>
            <a:off x="1556261" y="24122240"/>
            <a:ext cx="6299863" cy="8987076"/>
          </a:xfrm>
          <a:prstGeom prst="rect">
            <a:avLst/>
          </a:prstGeom>
          <a:noFill/>
        </p:spPr>
        <p:txBody>
          <a:bodyPr wrap="square">
            <a:spAutoFit/>
          </a:bodyPr>
          <a:lstStyle/>
          <a:p>
            <a:pPr algn="just" defTabSz="914400">
              <a:defRPr/>
            </a:pPr>
            <a:r>
              <a:rPr lang="en-US" sz="3400" kern="0" dirty="0">
                <a:solidFill>
                  <a:srgbClr val="666666"/>
                </a:solidFill>
                <a:latin typeface="Times New Roman" panose="02020603050405020304" pitchFamily="18" charset="0"/>
                <a:ea typeface="ＭＳ Ｐゴシック" charset="-128"/>
                <a:cs typeface="Times New Roman" panose="02020603050405020304" pitchFamily="18" charset="0"/>
              </a:rPr>
              <a:t>The system has been used to register 46 training events in 2021, 30 in 2020 and 16 in 2019, reaching over 100 organizations, with several training events still pending registration. In all these events a total of 96 training resources have been registered.</a:t>
            </a:r>
          </a:p>
          <a:p>
            <a:pPr algn="just" defTabSz="914400">
              <a:defRPr/>
            </a:pPr>
            <a:r>
              <a:rPr lang="en-US" sz="3400" kern="0" dirty="0">
                <a:solidFill>
                  <a:srgbClr val="666666"/>
                </a:solidFill>
                <a:latin typeface="Times New Roman" panose="02020603050405020304" pitchFamily="18" charset="0"/>
                <a:ea typeface="ＭＳ Ｐゴシック" charset="-128"/>
                <a:cs typeface="Times New Roman" panose="02020603050405020304" pitchFamily="18" charset="0"/>
              </a:rPr>
              <a:t> </a:t>
            </a:r>
          </a:p>
          <a:p>
            <a:pPr algn="just" defTabSz="914400">
              <a:defRPr/>
            </a:pPr>
            <a:r>
              <a:rPr lang="en-US" sz="3400" kern="0" dirty="0">
                <a:solidFill>
                  <a:srgbClr val="666666"/>
                </a:solidFill>
                <a:latin typeface="Times New Roman" panose="02020603050405020304" pitchFamily="18" charset="0"/>
                <a:ea typeface="ＭＳ Ｐゴシック" charset="-128"/>
                <a:cs typeface="Times New Roman" panose="02020603050405020304" pitchFamily="18" charset="0"/>
              </a:rPr>
              <a:t>The training resources cataloged in the TKMS include exercise guides, tutorials, videos, scripts, datasets and complex collections such as code repositories (e.g., GitHub) or cloud-based file repositories (e.g., Google Drive) containing diverse elements in them. </a:t>
            </a:r>
          </a:p>
        </p:txBody>
      </p:sp>
      <p:pic>
        <p:nvPicPr>
          <p:cNvPr id="10" name="Picture 9">
            <a:extLst>
              <a:ext uri="{FF2B5EF4-FFF2-40B4-BE49-F238E27FC236}">
                <a16:creationId xmlns:a16="http://schemas.microsoft.com/office/drawing/2014/main" id="{4F0EC0B0-7F52-EA46-AEF3-25C5004BC940}"/>
              </a:ext>
            </a:extLst>
          </p:cNvPr>
          <p:cNvPicPr>
            <a:picLocks noChangeAspect="1"/>
          </p:cNvPicPr>
          <p:nvPr/>
        </p:nvPicPr>
        <p:blipFill>
          <a:blip r:embed="rId11"/>
          <a:stretch>
            <a:fillRect/>
          </a:stretch>
        </p:blipFill>
        <p:spPr>
          <a:xfrm>
            <a:off x="20940452" y="24416889"/>
            <a:ext cx="9351614" cy="6309360"/>
          </a:xfrm>
          <a:prstGeom prst="rect">
            <a:avLst/>
          </a:prstGeom>
        </p:spPr>
      </p:pic>
      <p:pic>
        <p:nvPicPr>
          <p:cNvPr id="3" name="Picture 2" descr="World map with SERVIR countries in shades of green&#10;">
            <a:extLst>
              <a:ext uri="{FF2B5EF4-FFF2-40B4-BE49-F238E27FC236}">
                <a16:creationId xmlns:a16="http://schemas.microsoft.com/office/drawing/2014/main" id="{96BDE0EB-0FDC-9F46-9D5E-BB3B94AF9738}"/>
              </a:ext>
            </a:extLst>
          </p:cNvPr>
          <p:cNvPicPr>
            <a:picLocks noChangeAspect="1"/>
          </p:cNvPicPr>
          <p:nvPr/>
        </p:nvPicPr>
        <p:blipFill>
          <a:blip r:embed="rId12"/>
          <a:stretch>
            <a:fillRect/>
          </a:stretch>
        </p:blipFill>
        <p:spPr>
          <a:xfrm>
            <a:off x="1874309" y="9587632"/>
            <a:ext cx="14442830" cy="7040880"/>
          </a:xfrm>
          <a:prstGeom prst="rect">
            <a:avLst/>
          </a:prstGeom>
        </p:spPr>
      </p:pic>
      <p:sp>
        <p:nvSpPr>
          <p:cNvPr id="33" name="Rectangle 32">
            <a:extLst>
              <a:ext uri="{FF2B5EF4-FFF2-40B4-BE49-F238E27FC236}">
                <a16:creationId xmlns:a16="http://schemas.microsoft.com/office/drawing/2014/main" id="{584B3934-493D-1549-97CC-79D201E076AA}"/>
              </a:ext>
            </a:extLst>
          </p:cNvPr>
          <p:cNvSpPr>
            <a:spLocks noChangeAspect="1"/>
          </p:cNvSpPr>
          <p:nvPr/>
        </p:nvSpPr>
        <p:spPr>
          <a:xfrm flipV="1">
            <a:off x="6290820" y="15643865"/>
            <a:ext cx="590243" cy="182880"/>
          </a:xfrm>
          <a:prstGeom prst="rect">
            <a:avLst/>
          </a:prstGeom>
          <a:solidFill>
            <a:srgbClr val="749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B4629968-BEBA-0048-9B3B-E90781ABFCC2}"/>
              </a:ext>
            </a:extLst>
          </p:cNvPr>
          <p:cNvSpPr/>
          <p:nvPr/>
        </p:nvSpPr>
        <p:spPr>
          <a:xfrm flipV="1">
            <a:off x="9227870" y="15663743"/>
            <a:ext cx="594360" cy="182880"/>
          </a:xfrm>
          <a:prstGeom prst="rect">
            <a:avLst/>
          </a:prstGeom>
          <a:solidFill>
            <a:srgbClr val="B2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5AF1557B-7DCE-744E-A208-02D09166BEEC}"/>
              </a:ext>
            </a:extLst>
          </p:cNvPr>
          <p:cNvSpPr txBox="1"/>
          <p:nvPr/>
        </p:nvSpPr>
        <p:spPr>
          <a:xfrm>
            <a:off x="6913020" y="15553809"/>
            <a:ext cx="2078518" cy="338554"/>
          </a:xfrm>
          <a:prstGeom prst="rect">
            <a:avLst/>
          </a:prstGeom>
          <a:noFill/>
        </p:spPr>
        <p:txBody>
          <a:bodyPr wrap="none" rtlCol="0" anchor="ctr">
            <a:spAutoFit/>
          </a:bodyPr>
          <a:lstStyle/>
          <a:p>
            <a:r>
              <a:rPr lang="en-US" sz="1600" b="1" dirty="0">
                <a:solidFill>
                  <a:schemeClr val="bg1"/>
                </a:solidFill>
                <a:latin typeface="Open Sans"/>
                <a:ea typeface="Open Sans"/>
                <a:cs typeface="Open Sans"/>
                <a:sym typeface="Open Sans"/>
              </a:rPr>
              <a:t>FOCUS COUNTRIES</a:t>
            </a:r>
          </a:p>
        </p:txBody>
      </p:sp>
      <p:sp>
        <p:nvSpPr>
          <p:cNvPr id="36" name="TextBox 35">
            <a:extLst>
              <a:ext uri="{FF2B5EF4-FFF2-40B4-BE49-F238E27FC236}">
                <a16:creationId xmlns:a16="http://schemas.microsoft.com/office/drawing/2014/main" id="{09B8FBE5-BF74-A647-A3DF-ABF4061030AB}"/>
              </a:ext>
            </a:extLst>
          </p:cNvPr>
          <p:cNvSpPr txBox="1"/>
          <p:nvPr/>
        </p:nvSpPr>
        <p:spPr>
          <a:xfrm>
            <a:off x="9830189" y="15538420"/>
            <a:ext cx="2289601" cy="369332"/>
          </a:xfrm>
          <a:prstGeom prst="rect">
            <a:avLst/>
          </a:prstGeom>
          <a:noFill/>
        </p:spPr>
        <p:txBody>
          <a:bodyPr wrap="none" rtlCol="0" anchor="ctr">
            <a:spAutoFit/>
          </a:bodyPr>
          <a:lstStyle/>
          <a:p>
            <a:pPr algn="l"/>
            <a:r>
              <a:rPr lang="en-US" sz="1600" b="1" dirty="0">
                <a:solidFill>
                  <a:schemeClr val="bg1"/>
                </a:solidFill>
                <a:latin typeface="Open Sans"/>
                <a:ea typeface="Open Sans"/>
                <a:cs typeface="Open Sans"/>
                <a:sym typeface="Open Sans"/>
              </a:rPr>
              <a:t>ADDITIONAL</a:t>
            </a:r>
            <a:r>
              <a:rPr lang="en-US" sz="1800" b="1" dirty="0">
                <a:solidFill>
                  <a:schemeClr val="bg1"/>
                </a:solidFill>
                <a:latin typeface="Open Sans"/>
                <a:ea typeface="Open Sans"/>
                <a:cs typeface="Open Sans"/>
                <a:sym typeface="Open Sans"/>
              </a:rPr>
              <a:t> </a:t>
            </a:r>
            <a:r>
              <a:rPr lang="en-US" sz="1600" b="1" dirty="0">
                <a:solidFill>
                  <a:schemeClr val="bg1"/>
                </a:solidFill>
                <a:latin typeface="Open Sans"/>
                <a:ea typeface="Open Sans"/>
                <a:cs typeface="Open Sans"/>
                <a:sym typeface="Open Sans"/>
              </a:rPr>
              <a:t>REACH</a:t>
            </a:r>
          </a:p>
        </p:txBody>
      </p:sp>
      <p:sp>
        <p:nvSpPr>
          <p:cNvPr id="37" name="TextBox 3">
            <a:extLst>
              <a:ext uri="{FF2B5EF4-FFF2-40B4-BE49-F238E27FC236}">
                <a16:creationId xmlns:a16="http://schemas.microsoft.com/office/drawing/2014/main" id="{43ED9A6B-2943-4446-87C5-29876C884945}"/>
              </a:ext>
            </a:extLst>
          </p:cNvPr>
          <p:cNvSpPr txBox="1">
            <a:spLocks noChangeArrowheads="1"/>
          </p:cNvSpPr>
          <p:nvPr/>
        </p:nvSpPr>
        <p:spPr bwMode="auto">
          <a:xfrm>
            <a:off x="1874308" y="16102832"/>
            <a:ext cx="11026679" cy="523220"/>
          </a:xfrm>
          <a:prstGeom prst="rect">
            <a:avLst/>
          </a:prstGeom>
          <a:noFill/>
          <a:ln>
            <a:noFill/>
          </a:ln>
          <a:effec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lgn="just" defTabSz="914400">
              <a:defRPr/>
            </a:pPr>
            <a:r>
              <a:rPr lang="en-US" sz="2800" b="1" kern="0" dirty="0">
                <a:solidFill>
                  <a:schemeClr val="bg1"/>
                </a:solidFill>
              </a:rPr>
              <a:t>FIGURE 1: SERVIR focuses on countries in Asia, Africa, and the Americas.</a:t>
            </a:r>
          </a:p>
        </p:txBody>
      </p:sp>
      <p:sp>
        <p:nvSpPr>
          <p:cNvPr id="38" name="Google Shape;172;p25">
            <a:extLst>
              <a:ext uri="{FF2B5EF4-FFF2-40B4-BE49-F238E27FC236}">
                <a16:creationId xmlns:a16="http://schemas.microsoft.com/office/drawing/2014/main" id="{7102F6D6-3A4B-344E-9F91-54A6BCE73305}"/>
              </a:ext>
            </a:extLst>
          </p:cNvPr>
          <p:cNvSpPr txBox="1"/>
          <p:nvPr/>
        </p:nvSpPr>
        <p:spPr>
          <a:xfrm>
            <a:off x="1946256" y="10882673"/>
            <a:ext cx="3341361"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dirty="0">
                <a:solidFill>
                  <a:schemeClr val="lt1"/>
                </a:solidFill>
                <a:latin typeface="Open Sans"/>
                <a:ea typeface="Open Sans"/>
                <a:cs typeface="Open Sans"/>
                <a:sym typeface="Open Sans"/>
              </a:rPr>
              <a:t>Science Coordination Office</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1600" b="0" i="0" u="none" strike="noStrike" cap="none" dirty="0">
                <a:solidFill>
                  <a:schemeClr val="lt1"/>
                </a:solidFill>
                <a:latin typeface="Open Sans"/>
                <a:ea typeface="Open Sans"/>
                <a:cs typeface="Open Sans"/>
                <a:sym typeface="Open Sans"/>
              </a:rPr>
              <a:t>NASA / MSFC</a:t>
            </a:r>
            <a:endParaRPr sz="1600" b="0" i="0" u="none" strike="noStrike" cap="none" dirty="0">
              <a:solidFill>
                <a:srgbClr val="000000"/>
              </a:solidFill>
              <a:latin typeface="Arial"/>
              <a:ea typeface="Arial"/>
              <a:cs typeface="Arial"/>
              <a:sym typeface="Arial"/>
            </a:endParaRPr>
          </a:p>
        </p:txBody>
      </p:sp>
      <p:sp>
        <p:nvSpPr>
          <p:cNvPr id="43" name="Google Shape;173;p25">
            <a:extLst>
              <a:ext uri="{FF2B5EF4-FFF2-40B4-BE49-F238E27FC236}">
                <a16:creationId xmlns:a16="http://schemas.microsoft.com/office/drawing/2014/main" id="{306899A4-809E-F143-BCC0-73FBCC2F6AEA}"/>
              </a:ext>
            </a:extLst>
          </p:cNvPr>
          <p:cNvSpPr txBox="1"/>
          <p:nvPr/>
        </p:nvSpPr>
        <p:spPr>
          <a:xfrm>
            <a:off x="4210085" y="10278217"/>
            <a:ext cx="2668048"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dirty="0">
                <a:solidFill>
                  <a:schemeClr val="lt1"/>
                </a:solidFill>
                <a:latin typeface="Open Sans"/>
                <a:ea typeface="Open Sans"/>
                <a:cs typeface="Open Sans"/>
                <a:sym typeface="Open Sans"/>
              </a:rPr>
              <a:t>USAID Washington</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dirty="0">
                <a:solidFill>
                  <a:schemeClr val="lt1"/>
                </a:solidFill>
                <a:latin typeface="Open Sans"/>
                <a:ea typeface="Open Sans"/>
                <a:cs typeface="Open Sans"/>
                <a:sym typeface="Open Sans"/>
              </a:rPr>
              <a:t>NASA Headquarters</a:t>
            </a:r>
            <a:endParaRPr sz="1600" b="0" i="0" u="none" strike="noStrike" cap="none" dirty="0">
              <a:solidFill>
                <a:srgbClr val="000000"/>
              </a:solidFill>
              <a:latin typeface="Arial"/>
              <a:ea typeface="Arial"/>
              <a:cs typeface="Arial"/>
              <a:sym typeface="Arial"/>
            </a:endParaRPr>
          </a:p>
        </p:txBody>
      </p:sp>
      <p:sp>
        <p:nvSpPr>
          <p:cNvPr id="45" name="Google Shape;174;p25">
            <a:extLst>
              <a:ext uri="{FF2B5EF4-FFF2-40B4-BE49-F238E27FC236}">
                <a16:creationId xmlns:a16="http://schemas.microsoft.com/office/drawing/2014/main" id="{74F81F9E-A8A0-234E-A679-81F57B337731}"/>
              </a:ext>
            </a:extLst>
          </p:cNvPr>
          <p:cNvSpPr txBox="1"/>
          <p:nvPr/>
        </p:nvSpPr>
        <p:spPr>
          <a:xfrm>
            <a:off x="2073944" y="12356000"/>
            <a:ext cx="2002891"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dirty="0">
                <a:solidFill>
                  <a:schemeClr val="lt1"/>
                </a:solidFill>
                <a:latin typeface="Open Sans"/>
                <a:ea typeface="Open Sans"/>
                <a:cs typeface="Open Sans"/>
                <a:sym typeface="Open Sans"/>
              </a:rPr>
              <a:t>SERVIR Amazonia</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1600" b="0" i="0" u="none" strike="noStrike" cap="none" dirty="0">
                <a:solidFill>
                  <a:schemeClr val="lt1"/>
                </a:solidFill>
                <a:latin typeface="Open Sans"/>
                <a:ea typeface="Open Sans"/>
                <a:cs typeface="Open Sans"/>
                <a:sym typeface="Open Sans"/>
              </a:rPr>
              <a:t>CIAT</a:t>
            </a:r>
            <a:endParaRPr sz="1600" b="0" i="0" u="none" strike="noStrike" cap="none" dirty="0">
              <a:solidFill>
                <a:srgbClr val="000000"/>
              </a:solidFill>
              <a:latin typeface="Arial"/>
              <a:ea typeface="Arial"/>
              <a:cs typeface="Arial"/>
              <a:sym typeface="Arial"/>
            </a:endParaRPr>
          </a:p>
        </p:txBody>
      </p:sp>
      <p:sp>
        <p:nvSpPr>
          <p:cNvPr id="46" name="Google Shape;175;p25">
            <a:extLst>
              <a:ext uri="{FF2B5EF4-FFF2-40B4-BE49-F238E27FC236}">
                <a16:creationId xmlns:a16="http://schemas.microsoft.com/office/drawing/2014/main" id="{1047DB94-7827-1545-B3A6-3F0B3B4EE0CB}"/>
              </a:ext>
            </a:extLst>
          </p:cNvPr>
          <p:cNvSpPr txBox="1"/>
          <p:nvPr/>
        </p:nvSpPr>
        <p:spPr>
          <a:xfrm>
            <a:off x="7076050" y="12560171"/>
            <a:ext cx="2412169"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dirty="0">
                <a:solidFill>
                  <a:schemeClr val="lt1"/>
                </a:solidFill>
                <a:latin typeface="Open Sans"/>
                <a:ea typeface="Open Sans"/>
                <a:cs typeface="Open Sans"/>
                <a:sym typeface="Open Sans"/>
              </a:rPr>
              <a:t>SERVIR West Africa</a:t>
            </a:r>
            <a:endParaRPr sz="1600" b="0"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800"/>
              <a:buFont typeface="Arial"/>
              <a:buNone/>
            </a:pPr>
            <a:r>
              <a:rPr lang="en-US" sz="1600" b="0" i="0" u="none" strike="noStrike" cap="none" dirty="0">
                <a:solidFill>
                  <a:schemeClr val="lt1"/>
                </a:solidFill>
                <a:latin typeface="Open Sans"/>
                <a:ea typeface="Open Sans"/>
                <a:cs typeface="Open Sans"/>
                <a:sym typeface="Open Sans"/>
              </a:rPr>
              <a:t>CILSS / AGRHYMET</a:t>
            </a:r>
            <a:endParaRPr sz="1600" b="0" i="0" u="none" strike="noStrike" cap="none" dirty="0">
              <a:solidFill>
                <a:srgbClr val="000000"/>
              </a:solidFill>
              <a:latin typeface="Arial"/>
              <a:ea typeface="Arial"/>
              <a:cs typeface="Arial"/>
              <a:sym typeface="Arial"/>
            </a:endParaRPr>
          </a:p>
        </p:txBody>
      </p:sp>
      <p:sp>
        <p:nvSpPr>
          <p:cNvPr id="47" name="Google Shape;176;p25">
            <a:extLst>
              <a:ext uri="{FF2B5EF4-FFF2-40B4-BE49-F238E27FC236}">
                <a16:creationId xmlns:a16="http://schemas.microsoft.com/office/drawing/2014/main" id="{92B66AEB-B1D1-904C-8193-B49A81C7ACCF}"/>
              </a:ext>
            </a:extLst>
          </p:cNvPr>
          <p:cNvSpPr txBox="1"/>
          <p:nvPr/>
        </p:nvSpPr>
        <p:spPr>
          <a:xfrm>
            <a:off x="10793009" y="12578132"/>
            <a:ext cx="2578803"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dirty="0">
                <a:solidFill>
                  <a:schemeClr val="lt1"/>
                </a:solidFill>
                <a:latin typeface="Open Sans"/>
                <a:ea typeface="Open Sans"/>
                <a:cs typeface="Open Sans"/>
                <a:sym typeface="Open Sans"/>
              </a:rPr>
              <a:t>SERVIR Eastern &amp; </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dirty="0">
                <a:solidFill>
                  <a:schemeClr val="lt1"/>
                </a:solidFill>
                <a:latin typeface="Open Sans"/>
                <a:ea typeface="Open Sans"/>
                <a:cs typeface="Open Sans"/>
                <a:sym typeface="Open Sans"/>
              </a:rPr>
              <a:t>Southern Africa</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1600" b="0" i="0" u="none" strike="noStrike" cap="none" dirty="0">
                <a:solidFill>
                  <a:schemeClr val="lt1"/>
                </a:solidFill>
                <a:latin typeface="Open Sans"/>
                <a:ea typeface="Open Sans"/>
                <a:cs typeface="Open Sans"/>
                <a:sym typeface="Open Sans"/>
              </a:rPr>
              <a:t>RCMRD</a:t>
            </a:r>
            <a:endParaRPr sz="1600" b="0" i="0" u="none" strike="noStrike" cap="none" dirty="0">
              <a:solidFill>
                <a:srgbClr val="000000"/>
              </a:solidFill>
              <a:latin typeface="Arial"/>
              <a:ea typeface="Arial"/>
              <a:cs typeface="Arial"/>
              <a:sym typeface="Arial"/>
            </a:endParaRPr>
          </a:p>
        </p:txBody>
      </p:sp>
      <p:sp>
        <p:nvSpPr>
          <p:cNvPr id="49" name="Google Shape;177;p25">
            <a:extLst>
              <a:ext uri="{FF2B5EF4-FFF2-40B4-BE49-F238E27FC236}">
                <a16:creationId xmlns:a16="http://schemas.microsoft.com/office/drawing/2014/main" id="{0173674B-F09D-DA43-90A1-854E4391770D}"/>
              </a:ext>
            </a:extLst>
          </p:cNvPr>
          <p:cNvSpPr txBox="1"/>
          <p:nvPr/>
        </p:nvSpPr>
        <p:spPr>
          <a:xfrm>
            <a:off x="12511247" y="10385008"/>
            <a:ext cx="2507149"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dirty="0">
                <a:solidFill>
                  <a:schemeClr val="lt1"/>
                </a:solidFill>
                <a:latin typeface="Open Sans"/>
                <a:ea typeface="Open Sans"/>
                <a:cs typeface="Open Sans"/>
                <a:sym typeface="Open Sans"/>
              </a:rPr>
              <a:t>SERVIR Himalaya</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1600" b="0" i="0" u="none" strike="noStrike" cap="none" dirty="0">
                <a:solidFill>
                  <a:schemeClr val="lt1"/>
                </a:solidFill>
                <a:latin typeface="Open Sans"/>
                <a:ea typeface="Open Sans"/>
                <a:cs typeface="Open Sans"/>
                <a:sym typeface="Open Sans"/>
              </a:rPr>
              <a:t>ICIMOD</a:t>
            </a:r>
            <a:endParaRPr sz="1600" b="0" i="0" u="none" strike="noStrike" cap="none" dirty="0">
              <a:solidFill>
                <a:srgbClr val="000000"/>
              </a:solidFill>
              <a:latin typeface="Arial"/>
              <a:ea typeface="Arial"/>
              <a:cs typeface="Arial"/>
              <a:sym typeface="Arial"/>
            </a:endParaRPr>
          </a:p>
        </p:txBody>
      </p:sp>
      <p:sp>
        <p:nvSpPr>
          <p:cNvPr id="50" name="Google Shape;178;p25">
            <a:extLst>
              <a:ext uri="{FF2B5EF4-FFF2-40B4-BE49-F238E27FC236}">
                <a16:creationId xmlns:a16="http://schemas.microsoft.com/office/drawing/2014/main" id="{F4E98019-0926-9F45-8DFB-A9D15C5A9948}"/>
              </a:ext>
            </a:extLst>
          </p:cNvPr>
          <p:cNvSpPr txBox="1"/>
          <p:nvPr/>
        </p:nvSpPr>
        <p:spPr>
          <a:xfrm>
            <a:off x="13976398" y="12233974"/>
            <a:ext cx="200289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1600" b="1" i="0" u="none" strike="noStrike" cap="none" dirty="0">
                <a:solidFill>
                  <a:schemeClr val="lt1"/>
                </a:solidFill>
                <a:latin typeface="Open Sans"/>
                <a:ea typeface="Open Sans"/>
                <a:cs typeface="Open Sans"/>
                <a:sym typeface="Open Sans"/>
              </a:rPr>
              <a:t>SERVIR Mekong</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1600" b="0" i="0" u="none" strike="noStrike" cap="none" dirty="0">
                <a:solidFill>
                  <a:schemeClr val="lt1"/>
                </a:solidFill>
                <a:latin typeface="Open Sans"/>
                <a:ea typeface="Open Sans"/>
                <a:cs typeface="Open Sans"/>
                <a:sym typeface="Open Sans"/>
              </a:rPr>
              <a:t>ADPC</a:t>
            </a:r>
            <a:endParaRPr sz="1600" b="0" i="0" u="none" strike="noStrike" cap="none" dirty="0">
              <a:solidFill>
                <a:srgbClr val="000000"/>
              </a:solidFill>
              <a:latin typeface="Arial"/>
              <a:ea typeface="Arial"/>
              <a:cs typeface="Arial"/>
              <a:sym typeface="Arial"/>
            </a:endParaRPr>
          </a:p>
        </p:txBody>
      </p:sp>
      <p:grpSp>
        <p:nvGrpSpPr>
          <p:cNvPr id="77" name="Google Shape;70;p1">
            <a:extLst>
              <a:ext uri="{FF2B5EF4-FFF2-40B4-BE49-F238E27FC236}">
                <a16:creationId xmlns:a16="http://schemas.microsoft.com/office/drawing/2014/main" id="{2F5B1377-8C72-4840-A2DA-E264EF2BFCD2}"/>
              </a:ext>
            </a:extLst>
          </p:cNvPr>
          <p:cNvGrpSpPr>
            <a:grpSpLocks noChangeAspect="1"/>
          </p:cNvGrpSpPr>
          <p:nvPr/>
        </p:nvGrpSpPr>
        <p:grpSpPr>
          <a:xfrm>
            <a:off x="37135410" y="31497704"/>
            <a:ext cx="9361901" cy="1097280"/>
            <a:chOff x="-1" y="0"/>
            <a:chExt cx="2612265" cy="306173"/>
          </a:xfrm>
        </p:grpSpPr>
        <p:pic>
          <p:nvPicPr>
            <p:cNvPr id="78" name="Google Shape;71;p1" descr="Picture 20">
              <a:extLst>
                <a:ext uri="{FF2B5EF4-FFF2-40B4-BE49-F238E27FC236}">
                  <a16:creationId xmlns:a16="http://schemas.microsoft.com/office/drawing/2014/main" id="{6E223A47-6017-C048-9F67-BDAE22F26B41}"/>
                </a:ext>
              </a:extLst>
            </p:cNvPr>
            <p:cNvPicPr preferRelativeResize="0"/>
            <p:nvPr/>
          </p:nvPicPr>
          <p:blipFill rotWithShape="1">
            <a:blip r:embed="rId13">
              <a:alphaModFix/>
            </a:blip>
            <a:srcRect/>
            <a:stretch/>
          </p:blipFill>
          <p:spPr>
            <a:xfrm>
              <a:off x="-1" y="0"/>
              <a:ext cx="314024" cy="306173"/>
            </a:xfrm>
            <a:prstGeom prst="rect">
              <a:avLst/>
            </a:prstGeom>
            <a:noFill/>
            <a:ln>
              <a:noFill/>
            </a:ln>
          </p:spPr>
        </p:pic>
        <p:pic>
          <p:nvPicPr>
            <p:cNvPr id="79" name="Google Shape;72;p1" descr="Picture 21">
              <a:extLst>
                <a:ext uri="{FF2B5EF4-FFF2-40B4-BE49-F238E27FC236}">
                  <a16:creationId xmlns:a16="http://schemas.microsoft.com/office/drawing/2014/main" id="{6823BA93-1349-1042-9CCC-96BAF5B9D93B}"/>
                </a:ext>
              </a:extLst>
            </p:cNvPr>
            <p:cNvPicPr preferRelativeResize="0"/>
            <p:nvPr/>
          </p:nvPicPr>
          <p:blipFill rotWithShape="1">
            <a:blip r:embed="rId14">
              <a:alphaModFix/>
            </a:blip>
            <a:srcRect/>
            <a:stretch/>
          </p:blipFill>
          <p:spPr>
            <a:xfrm>
              <a:off x="483484" y="30995"/>
              <a:ext cx="761047" cy="251587"/>
            </a:xfrm>
            <a:prstGeom prst="rect">
              <a:avLst/>
            </a:prstGeom>
            <a:noFill/>
            <a:ln>
              <a:noFill/>
            </a:ln>
          </p:spPr>
        </p:pic>
        <p:pic>
          <p:nvPicPr>
            <p:cNvPr id="80" name="Google Shape;74;p1" descr="Picture 23">
              <a:extLst>
                <a:ext uri="{FF2B5EF4-FFF2-40B4-BE49-F238E27FC236}">
                  <a16:creationId xmlns:a16="http://schemas.microsoft.com/office/drawing/2014/main" id="{727836E1-7D07-8D4A-8EAF-9CCA82E5E913}"/>
                </a:ext>
              </a:extLst>
            </p:cNvPr>
            <p:cNvPicPr preferRelativeResize="0"/>
            <p:nvPr/>
          </p:nvPicPr>
          <p:blipFill rotWithShape="1">
            <a:blip r:embed="rId15">
              <a:alphaModFix/>
            </a:blip>
            <a:srcRect/>
            <a:stretch/>
          </p:blipFill>
          <p:spPr>
            <a:xfrm>
              <a:off x="2108667" y="26463"/>
              <a:ext cx="503597" cy="247531"/>
            </a:xfrm>
            <a:prstGeom prst="rect">
              <a:avLst/>
            </a:prstGeom>
            <a:noFill/>
            <a:ln>
              <a:noFill/>
            </a:ln>
          </p:spPr>
        </p:pic>
      </p:grpSp>
      <p:pic>
        <p:nvPicPr>
          <p:cNvPr id="81" name="Google Shape;73;p1">
            <a:extLst>
              <a:ext uri="{FF2B5EF4-FFF2-40B4-BE49-F238E27FC236}">
                <a16:creationId xmlns:a16="http://schemas.microsoft.com/office/drawing/2014/main" id="{DFF9AA88-E944-DD47-94D8-34C55E4BEA10}"/>
              </a:ext>
            </a:extLst>
          </p:cNvPr>
          <p:cNvPicPr preferRelativeResize="0">
            <a:picLocks noChangeAspect="1"/>
          </p:cNvPicPr>
          <p:nvPr/>
        </p:nvPicPr>
        <p:blipFill>
          <a:blip r:embed="rId16" cstate="hqprint">
            <a:extLst>
              <a:ext uri="{28A0092B-C50C-407E-A947-70E740481C1C}">
                <a14:useLocalDpi xmlns:a14="http://schemas.microsoft.com/office/drawing/2010/main"/>
              </a:ext>
            </a:extLst>
          </a:blip>
          <a:srcRect/>
          <a:stretch/>
        </p:blipFill>
        <p:spPr>
          <a:xfrm>
            <a:off x="41573356" y="31551122"/>
            <a:ext cx="2936382" cy="1097280"/>
          </a:xfrm>
          <a:prstGeom prst="rect">
            <a:avLst/>
          </a:prstGeom>
          <a:noFill/>
          <a:ln>
            <a:noFill/>
          </a:ln>
        </p:spPr>
      </p:pic>
      <p:grpSp>
        <p:nvGrpSpPr>
          <p:cNvPr id="82" name="Group 81">
            <a:extLst>
              <a:ext uri="{FF2B5EF4-FFF2-40B4-BE49-F238E27FC236}">
                <a16:creationId xmlns:a16="http://schemas.microsoft.com/office/drawing/2014/main" id="{D03A2E94-F072-544D-8F20-70E227FC38D7}"/>
              </a:ext>
            </a:extLst>
          </p:cNvPr>
          <p:cNvGrpSpPr>
            <a:grpSpLocks noChangeAspect="1"/>
          </p:cNvGrpSpPr>
          <p:nvPr/>
        </p:nvGrpSpPr>
        <p:grpSpPr>
          <a:xfrm>
            <a:off x="47110222" y="31394382"/>
            <a:ext cx="2375965" cy="988795"/>
            <a:chOff x="-1128203" y="2784944"/>
            <a:chExt cx="997705" cy="409302"/>
          </a:xfrm>
        </p:grpSpPr>
        <p:pic>
          <p:nvPicPr>
            <p:cNvPr id="83" name="Picture 82">
              <a:extLst>
                <a:ext uri="{FF2B5EF4-FFF2-40B4-BE49-F238E27FC236}">
                  <a16:creationId xmlns:a16="http://schemas.microsoft.com/office/drawing/2014/main" id="{0BB831FC-F911-0C4A-9465-B2550A74F692}"/>
                </a:ext>
              </a:extLst>
            </p:cNvPr>
            <p:cNvPicPr>
              <a:picLocks noChangeAspect="1"/>
            </p:cNvPicPr>
            <p:nvPr/>
          </p:nvPicPr>
          <p:blipFill rotWithShape="1">
            <a:blip r:embed="rId17"/>
            <a:srcRect b="86684"/>
            <a:stretch/>
          </p:blipFill>
          <p:spPr>
            <a:xfrm flipV="1">
              <a:off x="-1121689" y="2858940"/>
              <a:ext cx="973941" cy="45719"/>
            </a:xfrm>
            <a:prstGeom prst="rect">
              <a:avLst/>
            </a:prstGeom>
          </p:spPr>
        </p:pic>
        <p:grpSp>
          <p:nvGrpSpPr>
            <p:cNvPr id="84" name="Group 83">
              <a:extLst>
                <a:ext uri="{FF2B5EF4-FFF2-40B4-BE49-F238E27FC236}">
                  <a16:creationId xmlns:a16="http://schemas.microsoft.com/office/drawing/2014/main" id="{F21AF5CA-E0A1-D849-ACCE-9839B9C869FE}"/>
                </a:ext>
              </a:extLst>
            </p:cNvPr>
            <p:cNvGrpSpPr/>
            <p:nvPr/>
          </p:nvGrpSpPr>
          <p:grpSpPr>
            <a:xfrm>
              <a:off x="-1099629" y="2951282"/>
              <a:ext cx="929821" cy="242964"/>
              <a:chOff x="-1099389" y="2951282"/>
              <a:chExt cx="929821" cy="242964"/>
            </a:xfrm>
          </p:grpSpPr>
          <p:pic>
            <p:nvPicPr>
              <p:cNvPr id="86" name="Google Shape;153;p41">
                <a:extLst>
                  <a:ext uri="{FF2B5EF4-FFF2-40B4-BE49-F238E27FC236}">
                    <a16:creationId xmlns:a16="http://schemas.microsoft.com/office/drawing/2014/main" id="{E8CB7147-2D53-9F4F-9A81-6ADABE12C696}"/>
                  </a:ext>
                </a:extLst>
              </p:cNvPr>
              <p:cNvPicPr preferRelativeResize="0"/>
              <p:nvPr/>
            </p:nvPicPr>
            <p:blipFill rotWithShape="1">
              <a:blip r:embed="rId18">
                <a:alphaModFix/>
              </a:blip>
              <a:srcRect/>
              <a:stretch/>
            </p:blipFill>
            <p:spPr>
              <a:xfrm>
                <a:off x="-747515" y="3011416"/>
                <a:ext cx="577947" cy="165463"/>
              </a:xfrm>
              <a:prstGeom prst="rect">
                <a:avLst/>
              </a:prstGeom>
              <a:noFill/>
              <a:ln>
                <a:noFill/>
              </a:ln>
            </p:spPr>
          </p:pic>
          <p:pic>
            <p:nvPicPr>
              <p:cNvPr id="89" name="Picture 88">
                <a:extLst>
                  <a:ext uri="{FF2B5EF4-FFF2-40B4-BE49-F238E27FC236}">
                    <a16:creationId xmlns:a16="http://schemas.microsoft.com/office/drawing/2014/main" id="{01902D9B-2EFB-AE4B-B506-DECD7FF03CDB}"/>
                  </a:ext>
                </a:extLst>
              </p:cNvPr>
              <p:cNvPicPr>
                <a:picLocks noChangeAspect="1"/>
              </p:cNvPicPr>
              <p:nvPr/>
            </p:nvPicPr>
            <p:blipFill>
              <a:blip r:embed="rId19"/>
              <a:stretch>
                <a:fillRect/>
              </a:stretch>
            </p:blipFill>
            <p:spPr>
              <a:xfrm>
                <a:off x="-1099389" y="2951282"/>
                <a:ext cx="277673" cy="242964"/>
              </a:xfrm>
              <a:prstGeom prst="rect">
                <a:avLst/>
              </a:prstGeom>
            </p:spPr>
          </p:pic>
        </p:grpSp>
        <p:sp>
          <p:nvSpPr>
            <p:cNvPr id="85" name="TextBox 84">
              <a:extLst>
                <a:ext uri="{FF2B5EF4-FFF2-40B4-BE49-F238E27FC236}">
                  <a16:creationId xmlns:a16="http://schemas.microsoft.com/office/drawing/2014/main" id="{A099FAA1-257D-2143-BFD2-F9EF38ECE7CC}"/>
                </a:ext>
              </a:extLst>
            </p:cNvPr>
            <p:cNvSpPr txBox="1">
              <a:spLocks noChangeAspect="1"/>
            </p:cNvSpPr>
            <p:nvPr/>
          </p:nvSpPr>
          <p:spPr>
            <a:xfrm>
              <a:off x="-1128203" y="2784944"/>
              <a:ext cx="997705" cy="105106"/>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rPr>
                <a:t>ALLIANCE</a:t>
              </a:r>
            </a:p>
          </p:txBody>
        </p:sp>
      </p:grpSp>
      <p:sp>
        <p:nvSpPr>
          <p:cNvPr id="2" name="TextBox 1">
            <a:extLst>
              <a:ext uri="{FF2B5EF4-FFF2-40B4-BE49-F238E27FC236}">
                <a16:creationId xmlns:a16="http://schemas.microsoft.com/office/drawing/2014/main" id="{5D4C60E5-C9A3-F740-B14E-017E1D33F5B9}"/>
              </a:ext>
            </a:extLst>
          </p:cNvPr>
          <p:cNvSpPr txBox="1"/>
          <p:nvPr/>
        </p:nvSpPr>
        <p:spPr>
          <a:xfrm>
            <a:off x="34632878" y="19008035"/>
            <a:ext cx="8576279" cy="5324535"/>
          </a:xfrm>
          <a:prstGeom prst="rect">
            <a:avLst/>
          </a:prstGeom>
          <a:noFill/>
        </p:spPr>
        <p:txBody>
          <a:bodyPr wrap="square" rtlCol="0">
            <a:spAutoFit/>
          </a:bodyPr>
          <a:lstStyle/>
          <a:p>
            <a:r>
              <a:rPr lang="en-US" sz="3400" kern="0" dirty="0">
                <a:solidFill>
                  <a:srgbClr val="666666"/>
                </a:solidFill>
                <a:latin typeface="Times New Roman" panose="02020603050405020304" pitchFamily="18" charset="0"/>
                <a:ea typeface="ＭＳ Ｐゴシック" charset="-128"/>
                <a:cs typeface="Times New Roman" panose="02020603050405020304" pitchFamily="18" charset="0"/>
              </a:rPr>
              <a:t>The TKMS is driving adoption of best practices within the SERVIR network to compile and organize resources for discovery and re-use.</a:t>
            </a:r>
          </a:p>
          <a:p>
            <a:endParaRPr lang="en-US" sz="3400" kern="0" dirty="0">
              <a:solidFill>
                <a:srgbClr val="666666"/>
              </a:solidFill>
              <a:latin typeface="Times New Roman" panose="02020603050405020304" pitchFamily="18" charset="0"/>
              <a:ea typeface="ＭＳ Ｐゴシック" charset="-128"/>
              <a:cs typeface="Times New Roman" panose="02020603050405020304" pitchFamily="18" charset="0"/>
            </a:endParaRPr>
          </a:p>
          <a:p>
            <a:r>
              <a:rPr lang="en-US" sz="3400" kern="0" dirty="0">
                <a:solidFill>
                  <a:srgbClr val="666666"/>
                </a:solidFill>
                <a:latin typeface="Times New Roman" panose="02020603050405020304" pitchFamily="18" charset="0"/>
                <a:ea typeface="ＭＳ Ｐゴシック" charset="-128"/>
                <a:cs typeface="Times New Roman" panose="02020603050405020304" pitchFamily="18" charset="0"/>
              </a:rPr>
              <a:t>The lessons learned from previous events are readily available and will be used in the implementation of future events. </a:t>
            </a:r>
          </a:p>
          <a:p>
            <a:endParaRPr lang="en-US" sz="3400" kern="0" dirty="0">
              <a:solidFill>
                <a:srgbClr val="666666"/>
              </a:solidFill>
              <a:latin typeface="Times New Roman" panose="02020603050405020304" pitchFamily="18" charset="0"/>
              <a:ea typeface="ＭＳ Ｐゴシック" charset="-128"/>
              <a:cs typeface="Times New Roman" panose="02020603050405020304" pitchFamily="18" charset="0"/>
            </a:endParaRPr>
          </a:p>
          <a:p>
            <a:r>
              <a:rPr lang="en-US" sz="3400" kern="0" dirty="0">
                <a:solidFill>
                  <a:srgbClr val="666666"/>
                </a:solidFill>
                <a:latin typeface="Times New Roman" panose="02020603050405020304" pitchFamily="18" charset="0"/>
                <a:ea typeface="ＭＳ Ｐゴシック" charset="-128"/>
                <a:cs typeface="Times New Roman" panose="02020603050405020304" pitchFamily="18" charset="0"/>
              </a:rPr>
              <a:t>While the SERVIR TKM system is still in development, lessons learned to date include:</a:t>
            </a:r>
          </a:p>
        </p:txBody>
      </p:sp>
      <p:pic>
        <p:nvPicPr>
          <p:cNvPr id="97" name="Picture 96">
            <a:extLst>
              <a:ext uri="{FF2B5EF4-FFF2-40B4-BE49-F238E27FC236}">
                <a16:creationId xmlns:a16="http://schemas.microsoft.com/office/drawing/2014/main" id="{8EA0774F-B29D-A14F-8B6A-485800220DD2}"/>
              </a:ext>
            </a:extLst>
          </p:cNvPr>
          <p:cNvPicPr>
            <a:picLocks noChangeAspect="1"/>
          </p:cNvPicPr>
          <p:nvPr/>
        </p:nvPicPr>
        <p:blipFill>
          <a:blip r:embed="rId20"/>
          <a:stretch>
            <a:fillRect/>
          </a:stretch>
        </p:blipFill>
        <p:spPr>
          <a:xfrm>
            <a:off x="43308908" y="18456307"/>
            <a:ext cx="6446520" cy="5271544"/>
          </a:xfrm>
          <a:prstGeom prst="rect">
            <a:avLst/>
          </a:prstGeom>
          <a:ln>
            <a:solidFill>
              <a:srgbClr val="4E6528"/>
            </a:solidFill>
          </a:ln>
        </p:spPr>
      </p:pic>
    </p:spTree>
    <p:extLst>
      <p:ext uri="{BB962C8B-B14F-4D97-AF65-F5344CB8AC3E}">
        <p14:creationId xmlns:p14="http://schemas.microsoft.com/office/powerpoint/2010/main" val="2061573373"/>
      </p:ext>
    </p:extLst>
  </p:cSld>
  <p:clrMapOvr>
    <a:masterClrMapping/>
  </p:clrMapOvr>
</p:sld>
</file>

<file path=ppt/theme/theme1.xml><?xml version="1.0" encoding="utf-8"?>
<a:theme xmlns:a="http://schemas.openxmlformats.org/drawingml/2006/main" name="Research Poster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1108</Words>
  <Application>Microsoft Macintosh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Narrow</vt:lpstr>
      <vt:lpstr>Calibri</vt:lpstr>
      <vt:lpstr>Calibri Light</vt:lpstr>
      <vt:lpstr>Open Sans</vt:lpstr>
      <vt:lpstr>Roboto</vt:lpstr>
      <vt:lpstr>Times New Roman</vt:lpstr>
      <vt:lpstr>Research Poster Template</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2019-11-24T20:48:55Z</dcterms:created>
  <dcterms:modified xsi:type="dcterms:W3CDTF">2021-11-29T18:08:47Z</dcterms:modified>
  <cp:category/>
</cp:coreProperties>
</file>