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7.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8.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9.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0.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notesSlides/notesSlide16.xml" ContentType="application/vnd.openxmlformats-officedocument.presentationml.notesSlide+xml"/>
  <Override PartName="/ppt/ink/ink2.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97" r:id="rId2"/>
    <p:sldMasterId id="2147483810" r:id="rId3"/>
    <p:sldMasterId id="2147483820" r:id="rId4"/>
    <p:sldMasterId id="2147483823" r:id="rId5"/>
    <p:sldMasterId id="2147483867" r:id="rId6"/>
    <p:sldMasterId id="2147483883" r:id="rId7"/>
    <p:sldMasterId id="2147483914" r:id="rId8"/>
    <p:sldMasterId id="2147483928" r:id="rId9"/>
    <p:sldMasterId id="2147483948" r:id="rId10"/>
    <p:sldMasterId id="2147483969" r:id="rId11"/>
  </p:sldMasterIdLst>
  <p:notesMasterIdLst>
    <p:notesMasterId r:id="rId62"/>
  </p:notesMasterIdLst>
  <p:handoutMasterIdLst>
    <p:handoutMasterId r:id="rId63"/>
  </p:handoutMasterIdLst>
  <p:sldIdLst>
    <p:sldId id="281" r:id="rId12"/>
    <p:sldId id="2083" r:id="rId13"/>
    <p:sldId id="37336" r:id="rId14"/>
    <p:sldId id="37541" r:id="rId15"/>
    <p:sldId id="260" r:id="rId16"/>
    <p:sldId id="37345" r:id="rId17"/>
    <p:sldId id="371" r:id="rId18"/>
    <p:sldId id="15665" r:id="rId19"/>
    <p:sldId id="37543" r:id="rId20"/>
    <p:sldId id="1927" r:id="rId21"/>
    <p:sldId id="1928" r:id="rId22"/>
    <p:sldId id="20757" r:id="rId23"/>
    <p:sldId id="20735" r:id="rId24"/>
    <p:sldId id="20755" r:id="rId25"/>
    <p:sldId id="367" r:id="rId26"/>
    <p:sldId id="1004" r:id="rId27"/>
    <p:sldId id="971" r:id="rId28"/>
    <p:sldId id="37550" r:id="rId29"/>
    <p:sldId id="37551" r:id="rId30"/>
    <p:sldId id="294" r:id="rId31"/>
    <p:sldId id="37344" r:id="rId32"/>
    <p:sldId id="1766" r:id="rId33"/>
    <p:sldId id="1704" r:id="rId34"/>
    <p:sldId id="1703" r:id="rId35"/>
    <p:sldId id="37327" r:id="rId36"/>
    <p:sldId id="37342" r:id="rId37"/>
    <p:sldId id="290" r:id="rId38"/>
    <p:sldId id="285" r:id="rId39"/>
    <p:sldId id="298" r:id="rId40"/>
    <p:sldId id="37542" r:id="rId41"/>
    <p:sldId id="37544" r:id="rId42"/>
    <p:sldId id="37545" r:id="rId43"/>
    <p:sldId id="37546" r:id="rId44"/>
    <p:sldId id="288" r:id="rId45"/>
    <p:sldId id="272" r:id="rId46"/>
    <p:sldId id="275" r:id="rId47"/>
    <p:sldId id="276" r:id="rId48"/>
    <p:sldId id="277" r:id="rId49"/>
    <p:sldId id="278" r:id="rId50"/>
    <p:sldId id="302" r:id="rId51"/>
    <p:sldId id="37552" r:id="rId52"/>
    <p:sldId id="37547" r:id="rId53"/>
    <p:sldId id="1879" r:id="rId54"/>
    <p:sldId id="37549" r:id="rId55"/>
    <p:sldId id="1001" r:id="rId56"/>
    <p:sldId id="991" r:id="rId57"/>
    <p:sldId id="37554" r:id="rId58"/>
    <p:sldId id="37553" r:id="rId59"/>
    <p:sldId id="1700" r:id="rId60"/>
    <p:sldId id="1701"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96" userDrawn="1">
          <p15:clr>
            <a:srgbClr val="A4A3A4"/>
          </p15:clr>
        </p15:guide>
        <p15:guide id="2" pos="15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FF00"/>
    <a:srgbClr val="FFF69B"/>
    <a:srgbClr val="FFF8C3"/>
    <a:srgbClr val="FF9900"/>
    <a:srgbClr val="FF3907"/>
    <a:srgbClr val="FF954E"/>
    <a:srgbClr val="032364"/>
    <a:srgbClr val="042362"/>
    <a:srgbClr val="001E62"/>
    <a:srgbClr val="001F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83"/>
    <p:restoredTop sz="94785"/>
  </p:normalViewPr>
  <p:slideViewPr>
    <p:cSldViewPr snapToGrid="0" snapToObjects="1">
      <p:cViewPr varScale="1">
        <p:scale>
          <a:sx n="146" d="100"/>
          <a:sy n="146" d="100"/>
        </p:scale>
        <p:origin x="200" y="280"/>
      </p:cViewPr>
      <p:guideLst>
        <p:guide orient="horz" pos="696"/>
        <p:guide pos="1512"/>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showGuide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handoutMaster" Target="handoutMasters/handout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tableStyles" Target="tableStyles.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3608D9-8FEA-2E4F-84AF-A88A614F7C22}" type="slidenum">
              <a:rPr lang="en-US" smtClean="0"/>
              <a:t>‹#›</a:t>
            </a:fld>
            <a:endParaRPr lang="en-US"/>
          </a:p>
        </p:txBody>
      </p:sp>
      <p:sp>
        <p:nvSpPr>
          <p:cNvPr id="3" name="Date Placeholder 2">
            <a:extLst>
              <a:ext uri="{FF2B5EF4-FFF2-40B4-BE49-F238E27FC236}">
                <a16:creationId xmlns:a16="http://schemas.microsoft.com/office/drawing/2014/main" id="{D34BA4CB-8FA1-D343-9316-2CD4F150545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F2A506D-4BE6-D241-8987-2C4295DCC9F1}" type="datetimeFigureOut">
              <a:rPr lang="en-US" smtClean="0"/>
              <a:t>11/22/21</a:t>
            </a:fld>
            <a:endParaRPr lang="en-US"/>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3T16:00:26.438"/>
    </inkml:context>
    <inkml:brush xml:id="br0">
      <inkml:brushProperty name="width" value="0.05" units="cm"/>
      <inkml:brushProperty name="height" value="0.05" units="cm"/>
    </inkml:brush>
  </inkml:definitions>
  <inkml:trace contextRef="#ctx0" brushRef="#br0">1 1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1-13T15:59:44.149"/>
    </inkml:context>
    <inkml:brush xml:id="br0">
      <inkml:brushProperty name="width" value="0.05" units="cm"/>
      <inkml:brushProperty name="height" value="0.05" units="cm"/>
    </inkml:brush>
  </inkml:definitions>
  <inkml:trace contextRef="#ctx0" brushRef="#br0">1 1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2-05T17:37:47.849"/>
    </inkml:context>
    <inkml:brush xml:id="br0">
      <inkml:brushProperty name="width" value="0.05" units="cm"/>
      <inkml:brushProperty name="height" value="0.05" units="cm"/>
    </inkml:brush>
  </inkml:definitions>
  <inkml:trace contextRef="#ctx0" brushRef="#br0">1 1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21C5E-14C9-E346-B1A7-E2CF4688A4C0}" type="datetimeFigureOut">
              <a:rPr lang="en-US" smtClean="0"/>
              <a:t>11/22/21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0CBE-288C-D84B-B11F-1B62224BD7E3}" type="slidenum">
              <a:rPr lang="en-US" smtClean="0"/>
              <a:t>‹#›</a:t>
            </a:fld>
            <a:endParaRPr lang="en-US"/>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STILL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6643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2966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7AF3C-B64B-574E-9186-BE5333C7FE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2271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9888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B2D6C73-5723-4D18-9FF6-804208140A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3365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7AF3C-B64B-574E-9186-BE5333C7FE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3745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070256-D35A-6847-80F5-B637DDAD2F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1189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and our report was released on December 7</a:t>
            </a:r>
            <a:r>
              <a:rPr lang="en-US" baseline="30000" dirty="0"/>
              <a:t>th</a:t>
            </a:r>
            <a:endParaRPr lang="en-US" dirty="0"/>
          </a:p>
          <a:p>
            <a:r>
              <a:rPr lang="en-US" dirty="0"/>
              <a:t>It is available at nasa.gov/reports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070256-D35A-6847-80F5-B637DDAD2F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4616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The SDT prioritized investigations under the seven science objectives laid out in the Artemis Plan, focusing on the c</a:t>
            </a:r>
            <a:r>
              <a:rPr lang="en-US" dirty="0">
                <a:solidFill>
                  <a:srgbClr val="FFF8ED"/>
                </a:solidFill>
              </a:rPr>
              <a:t>ompelling nature of the science and whether Artemis III presents an enabling opportunity given the architectural constraints, including down-mass and up-mass capabilities of the </a:t>
            </a:r>
            <a:r>
              <a:rPr lang="en-US" sz="1200" kern="1200" dirty="0">
                <a:solidFill>
                  <a:schemeClr val="tx1"/>
                </a:solidFill>
                <a:effectLst/>
                <a:latin typeface="+mn-lt"/>
                <a:ea typeface="+mn-ea"/>
                <a:cs typeface="+mn-cs"/>
              </a:rPr>
              <a:t>Human Landing System (HLS), the duration of the surface mission, and the expected number of EVAs.</a:t>
            </a:r>
            <a:endParaRPr lang="en-US" dirty="0">
              <a:solidFill>
                <a:srgbClr val="FFF8ED"/>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070256-D35A-6847-80F5-B637DDAD2F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633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070256-D35A-6847-80F5-B637DDAD2F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760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849D48-0F3E-ED4D-9442-0895F9CB89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5506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75DF4-F4EF-0544-92AD-646F08E50D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517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75DF4-F4EF-0544-92AD-646F08E50D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2177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5A4373-E766-4288-8270-F7B6ABE802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1697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5901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49358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EDB65-0F55-3747-88B1-B28F4B3835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1108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0EDB65-0F55-3747-88B1-B28F4B3835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5650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854450"/>
          </a:xfrm>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75DF4-F4EF-0544-92AD-646F08E50D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7607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D75DF4-F4EF-0544-92AD-646F08E50D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053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48</a:t>
            </a:fld>
            <a:endParaRPr lang="en-US"/>
          </a:p>
        </p:txBody>
      </p:sp>
    </p:spTree>
    <p:extLst>
      <p:ext uri="{BB962C8B-B14F-4D97-AF65-F5344CB8AC3E}">
        <p14:creationId xmlns:p14="http://schemas.microsoft.com/office/powerpoint/2010/main" val="37584958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812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6C0CBE-288C-D84B-B11F-1B62224BD7E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1578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7.jpe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9.jp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Master" Target="../slideMasters/slideMaster7.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6.jpe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7.jpe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emf"/><Relationship Id="rId1" Type="http://schemas.openxmlformats.org/officeDocument/2006/relationships/slideMaster" Target="../slideMasters/slideMaster7.xml"/><Relationship Id="rId4" Type="http://schemas.openxmlformats.org/officeDocument/2006/relationships/image" Target="../media/image40.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Master" Target="../slideMasters/slideMaster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21" name="Picture 20" descr="A picture containing table, indoor, sitting, blue&#10;&#10;Description automatically generated">
            <a:extLst>
              <a:ext uri="{FF2B5EF4-FFF2-40B4-BE49-F238E27FC236}">
                <a16:creationId xmlns:a16="http://schemas.microsoft.com/office/drawing/2014/main" id="{8D72B387-0086-5C41-95DA-88433F9095D2}"/>
              </a:ext>
            </a:extLst>
          </p:cNvPr>
          <p:cNvPicPr>
            <a:picLocks noChangeAspect="1"/>
          </p:cNvPicPr>
          <p:nvPr userDrawn="1"/>
        </p:nvPicPr>
        <p:blipFill>
          <a:blip r:embed="rId2"/>
          <a:stretch>
            <a:fillRect/>
          </a:stretch>
        </p:blipFill>
        <p:spPr>
          <a:xfrm>
            <a:off x="-32084" y="-32084"/>
            <a:ext cx="12322048" cy="6931152"/>
          </a:xfrm>
          <a:prstGeom prst="rect">
            <a:avLst/>
          </a:prstGeom>
        </p:spPr>
      </p:pic>
      <p:grpSp>
        <p:nvGrpSpPr>
          <p:cNvPr id="43" name="Group 42">
            <a:extLst>
              <a:ext uri="{FF2B5EF4-FFF2-40B4-BE49-F238E27FC236}">
                <a16:creationId xmlns:a16="http://schemas.microsoft.com/office/drawing/2014/main" id="{307D0B58-60C5-E145-943C-0282FF9DEE2C}"/>
              </a:ext>
            </a:extLst>
          </p:cNvPr>
          <p:cNvGrpSpPr/>
          <p:nvPr userDrawn="1"/>
        </p:nvGrpSpPr>
        <p:grpSpPr>
          <a:xfrm>
            <a:off x="-489819" y="-32084"/>
            <a:ext cx="3197522" cy="6931152"/>
            <a:chOff x="-473777" y="-18943"/>
            <a:chExt cx="3197522" cy="6876906"/>
          </a:xfrm>
        </p:grpSpPr>
        <p:sp>
          <p:nvSpPr>
            <p:cNvPr id="44" name="Freeform 5">
              <a:extLst>
                <a:ext uri="{FF2B5EF4-FFF2-40B4-BE49-F238E27FC236}">
                  <a16:creationId xmlns:a16="http://schemas.microsoft.com/office/drawing/2014/main" id="{F3F2F5EE-AEEB-BC49-8DC6-DE28BE4922B8}"/>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6">
              <a:extLst>
                <a:ext uri="{FF2B5EF4-FFF2-40B4-BE49-F238E27FC236}">
                  <a16:creationId xmlns:a16="http://schemas.microsoft.com/office/drawing/2014/main" id="{C6BAC39C-CA2B-024B-9839-D8CDC23B7310}"/>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97391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117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C2EA4925-A2BD-9643-B1D8-40DFB01679F7}"/>
              </a:ext>
            </a:extLst>
          </p:cNvPr>
          <p:cNvPicPr>
            <a:picLocks noChangeAspect="1"/>
          </p:cNvPicPr>
          <p:nvPr userDrawn="1"/>
        </p:nvPicPr>
        <p:blipFill>
          <a:blip r:embed="rId2"/>
          <a:srcRect/>
          <a:stretch/>
        </p:blipFill>
        <p:spPr>
          <a:xfrm>
            <a:off x="-16475" y="-25214"/>
            <a:ext cx="2838136" cy="6931152"/>
          </a:xfrm>
          <a:prstGeom prst="rect">
            <a:avLst/>
          </a:prstGeom>
        </p:spPr>
      </p:pic>
      <p:sp>
        <p:nvSpPr>
          <p:cNvPr id="11" name="Freeform 10">
            <a:extLst>
              <a:ext uri="{FF2B5EF4-FFF2-40B4-BE49-F238E27FC236}">
                <a16:creationId xmlns:a16="http://schemas.microsoft.com/office/drawing/2014/main" id="{C26CBC97-9BDB-3B45-8222-E255F29062B0}"/>
              </a:ext>
            </a:extLst>
          </p:cNvPr>
          <p:cNvSpPr>
            <a:spLocks/>
          </p:cNvSpPr>
          <p:nvPr userDrawn="1"/>
        </p:nvSpPr>
        <p:spPr bwMode="auto">
          <a:xfrm>
            <a:off x="-57413" y="-41690"/>
            <a:ext cx="12362688" cy="693342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9174 w 11489"/>
              <a:gd name="connsiteY6" fmla="*/ 10051 h 10051"/>
              <a:gd name="connsiteX7" fmla="*/ 11489 w 11489"/>
              <a:gd name="connsiteY7" fmla="*/ 0 h 10051"/>
              <a:gd name="connsiteX8" fmla="*/ 2575 w 11489"/>
              <a:gd name="connsiteY8" fmla="*/ 51 h 1005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11424 w 11489"/>
              <a:gd name="connsiteY6" fmla="*/ 10051 h 10051"/>
              <a:gd name="connsiteX7" fmla="*/ 11489 w 11489"/>
              <a:gd name="connsiteY7" fmla="*/ 0 h 10051"/>
              <a:gd name="connsiteX8" fmla="*/ 2575 w 11489"/>
              <a:gd name="connsiteY8" fmla="*/ 51 h 10051"/>
              <a:gd name="connsiteX0" fmla="*/ 2575 w 11435"/>
              <a:gd name="connsiteY0" fmla="*/ 34 h 10034"/>
              <a:gd name="connsiteX1" fmla="*/ 1266 w 11435"/>
              <a:gd name="connsiteY1" fmla="*/ 8979 h 10034"/>
              <a:gd name="connsiteX2" fmla="*/ 690 w 11435"/>
              <a:gd name="connsiteY2" fmla="*/ 39 h 10034"/>
              <a:gd name="connsiteX3" fmla="*/ 420 w 11435"/>
              <a:gd name="connsiteY3" fmla="*/ 39 h 10034"/>
              <a:gd name="connsiteX4" fmla="*/ 1103 w 11435"/>
              <a:gd name="connsiteY4" fmla="*/ 8840 h 10034"/>
              <a:gd name="connsiteX5" fmla="*/ 1809 w 11435"/>
              <a:gd name="connsiteY5" fmla="*/ 10034 h 10034"/>
              <a:gd name="connsiteX6" fmla="*/ 11424 w 11435"/>
              <a:gd name="connsiteY6" fmla="*/ 10034 h 10034"/>
              <a:gd name="connsiteX7" fmla="*/ 11435 w 11435"/>
              <a:gd name="connsiteY7" fmla="*/ 0 h 10034"/>
              <a:gd name="connsiteX8" fmla="*/ 2575 w 11435"/>
              <a:gd name="connsiteY8" fmla="*/ 34 h 1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5" h="10034">
                <a:moveTo>
                  <a:pt x="2575" y="34"/>
                </a:moveTo>
                <a:cubicBezTo>
                  <a:pt x="-402" y="4217"/>
                  <a:pt x="1266" y="8979"/>
                  <a:pt x="1266" y="8979"/>
                </a:cubicBezTo>
                <a:cubicBezTo>
                  <a:pt x="-256" y="5305"/>
                  <a:pt x="52" y="2181"/>
                  <a:pt x="690" y="39"/>
                </a:cubicBezTo>
                <a:cubicBezTo>
                  <a:pt x="693" y="34"/>
                  <a:pt x="420" y="39"/>
                  <a:pt x="420" y="39"/>
                </a:cubicBezTo>
                <a:cubicBezTo>
                  <a:pt x="-826" y="4953"/>
                  <a:pt x="1103" y="8840"/>
                  <a:pt x="1103" y="8840"/>
                </a:cubicBezTo>
                <a:cubicBezTo>
                  <a:pt x="1337" y="9289"/>
                  <a:pt x="1572" y="9682"/>
                  <a:pt x="1809" y="10034"/>
                </a:cubicBezTo>
                <a:lnTo>
                  <a:pt x="11424" y="10034"/>
                </a:lnTo>
                <a:cubicBezTo>
                  <a:pt x="11424" y="34"/>
                  <a:pt x="11435" y="0"/>
                  <a:pt x="11435" y="0"/>
                </a:cubicBezTo>
                <a:lnTo>
                  <a:pt x="2575" y="34"/>
                </a:lnTo>
                <a:close/>
              </a:path>
            </a:pathLst>
          </a:custGeom>
          <a:gradFill flip="none" rotWithShape="1">
            <a:gsLst>
              <a:gs pos="92000">
                <a:srgbClr val="00205F"/>
              </a:gs>
              <a:gs pos="75000">
                <a:srgbClr val="001149"/>
              </a:gs>
              <a:gs pos="47000">
                <a:srgbClr val="000624"/>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450633"/>
            <a:ext cx="9524056"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1" y="1385267"/>
            <a:ext cx="9524056" cy="1626086"/>
          </a:xfrm>
        </p:spPr>
        <p:txBody>
          <a:bodyPr wrap="square">
            <a:spAutoFit/>
          </a:bodyPr>
          <a:lstStyle>
            <a:lvl1pPr marL="0" indent="173038">
              <a:buClr>
                <a:schemeClr val="bg1"/>
              </a:buClr>
              <a:buFont typeface="Arial" panose="020B0604020202020204" pitchFamily="34" charset="0"/>
              <a:buChar char="•"/>
              <a:tabLst/>
              <a:defRPr sz="2000" b="1">
                <a:solidFill>
                  <a:schemeClr val="bg1"/>
                </a:solidFill>
              </a:defRPr>
            </a:lvl1pPr>
            <a:lvl2pPr marL="457200" indent="184150">
              <a:buClr>
                <a:schemeClr val="bg1"/>
              </a:buClr>
              <a:buFont typeface="Arial" panose="020B0604020202020204" pitchFamily="34" charset="0"/>
              <a:buChar char="‒"/>
              <a:tabLst/>
              <a:defRPr sz="2000">
                <a:solidFill>
                  <a:schemeClr val="bg1"/>
                </a:solidFill>
              </a:defRPr>
            </a:lvl2pPr>
            <a:lvl3pPr marL="914400" indent="180975">
              <a:buClr>
                <a:schemeClr val="bg1"/>
              </a:buClr>
              <a:buFont typeface="Arial" panose="020B0604020202020204" pitchFamily="34" charset="0"/>
              <a:buChar char="•"/>
              <a:tabLst/>
              <a:defRPr sz="1800">
                <a:solidFill>
                  <a:schemeClr val="bg1"/>
                </a:solidFill>
              </a:defRPr>
            </a:lvl3pPr>
            <a:lvl4pPr marL="1371600" indent="177800">
              <a:buClr>
                <a:schemeClr val="bg1"/>
              </a:buClr>
              <a:buFont typeface="Arial" panose="020B0604020202020204" pitchFamily="34" charset="0"/>
              <a:buChar char="‒"/>
              <a:tabLst/>
              <a:defRPr sz="1600">
                <a:solidFill>
                  <a:schemeClr val="bg1"/>
                </a:solidFill>
              </a:defRPr>
            </a:lvl4pPr>
            <a:lvl5pPr marL="1828800" indent="176213">
              <a:buClr>
                <a:schemeClr val="bg1"/>
              </a:buClr>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49233"/>
            <a:ext cx="2743200" cy="365125"/>
          </a:xfrm>
        </p:spPr>
        <p:txBody>
          <a:bodyPr/>
          <a:lstStyle>
            <a:lvl1pPr>
              <a:defRPr b="0">
                <a:solidFill>
                  <a:schemeClr val="bg1"/>
                </a:solidFill>
              </a:defRPr>
            </a:lvl1pPr>
          </a:lstStyle>
          <a:p>
            <a:fld id="{15EEC727-1D5A-4340-AC1E-3EBF680B926B}" type="datetime1">
              <a:rPr lang="en-US" smtClean="0"/>
              <a:pPr/>
              <a:t>11/22/21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chemeClr val="bg1"/>
                </a:solidFill>
              </a:defRPr>
            </a:lvl1pPr>
          </a:lstStyle>
          <a:p>
            <a:endParaRPr lang="en-US" dirty="0">
              <a:solidFill>
                <a:schemeClr val="bg1"/>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449233"/>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35729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528A97AC-29E4-9045-9C4E-EA5146BAAE48}"/>
              </a:ext>
            </a:extLst>
          </p:cNvPr>
          <p:cNvPicPr>
            <a:picLocks noChangeAspect="1"/>
          </p:cNvPicPr>
          <p:nvPr userDrawn="1"/>
        </p:nvPicPr>
        <p:blipFill>
          <a:blip r:embed="rId2"/>
          <a:srcRect/>
          <a:stretch/>
        </p:blipFill>
        <p:spPr>
          <a:xfrm>
            <a:off x="162858" y="-36576"/>
            <a:ext cx="5390896" cy="6931152"/>
          </a:xfrm>
          <a:prstGeom prst="rect">
            <a:avLst/>
          </a:prstGeom>
        </p:spPr>
      </p:pic>
      <p:sp>
        <p:nvSpPr>
          <p:cNvPr id="15" name="Freeform 9">
            <a:extLst>
              <a:ext uri="{FF2B5EF4-FFF2-40B4-BE49-F238E27FC236}">
                <a16:creationId xmlns:a16="http://schemas.microsoft.com/office/drawing/2014/main" id="{FE85F26A-4547-A74B-A506-99FE07247A3A}"/>
              </a:ext>
            </a:extLst>
          </p:cNvPr>
          <p:cNvSpPr>
            <a:spLocks/>
          </p:cNvSpPr>
          <p:nvPr userDrawn="1"/>
        </p:nvSpPr>
        <p:spPr bwMode="auto">
          <a:xfrm>
            <a:off x="-422655" y="-36576"/>
            <a:ext cx="2070763" cy="6931152"/>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00062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10">
            <a:extLst>
              <a:ext uri="{FF2B5EF4-FFF2-40B4-BE49-F238E27FC236}">
                <a16:creationId xmlns:a16="http://schemas.microsoft.com/office/drawing/2014/main" id="{57E849A0-189A-BF4F-A32C-C7108DAF3157}"/>
              </a:ext>
            </a:extLst>
          </p:cNvPr>
          <p:cNvSpPr>
            <a:spLocks/>
          </p:cNvSpPr>
          <p:nvPr userDrawn="1"/>
        </p:nvSpPr>
        <p:spPr bwMode="auto">
          <a:xfrm>
            <a:off x="1527048" y="-58220"/>
            <a:ext cx="10698480" cy="693115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8000">
                <a:srgbClr val="032364"/>
              </a:gs>
              <a:gs pos="49000">
                <a:srgbClr val="000624"/>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814347" y="487320"/>
            <a:ext cx="7090215" cy="646331"/>
          </a:xfrm>
        </p:spPr>
        <p:txBody>
          <a:bodyPr wrap="square">
            <a:spAutoFit/>
          </a:bodyPr>
          <a:lstStyle>
            <a:lvl1pPr>
              <a:defRPr>
                <a:solidFill>
                  <a:srgbClr val="FF954F"/>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4814347" y="1401346"/>
            <a:ext cx="7090215" cy="1681486"/>
          </a:xfrm>
        </p:spPr>
        <p:txBody>
          <a:bodyPr wrap="square">
            <a:spAutoFit/>
          </a:bodyPr>
          <a:lstStyle>
            <a:lvl1pPr marL="173038" indent="-173038">
              <a:buClr>
                <a:schemeClr val="bg1"/>
              </a:buClr>
              <a:buSzPct val="80000"/>
              <a:buFont typeface="Arial" panose="020B0604020202020204" pitchFamily="34" charset="0"/>
              <a:buChar char="•"/>
              <a:tabLst/>
              <a:defRPr sz="2000" b="1">
                <a:solidFill>
                  <a:schemeClr val="bg1"/>
                </a:solidFill>
              </a:defRPr>
            </a:lvl1pPr>
            <a:lvl2pPr marL="457200" indent="184150">
              <a:buClr>
                <a:schemeClr val="bg1"/>
              </a:buClr>
              <a:buSzPct val="80000"/>
              <a:buFont typeface="Arial" panose="020B0604020202020204" pitchFamily="34" charset="0"/>
              <a:buChar char="‒"/>
              <a:tabLst/>
              <a:defRPr sz="2000">
                <a:solidFill>
                  <a:schemeClr val="bg1"/>
                </a:solidFill>
              </a:defRPr>
            </a:lvl2pPr>
            <a:lvl3pPr marL="914400" indent="180975">
              <a:buClr>
                <a:schemeClr val="bg1"/>
              </a:buClr>
              <a:buSzPct val="80000"/>
              <a:buFont typeface="Arial" panose="020B0604020202020204" pitchFamily="34" charset="0"/>
              <a:buChar char="•"/>
              <a:tabLst/>
              <a:defRPr sz="1800">
                <a:solidFill>
                  <a:schemeClr val="bg1"/>
                </a:solidFill>
              </a:defRPr>
            </a:lvl3pPr>
            <a:lvl4pPr marL="1371600" indent="177800">
              <a:buClr>
                <a:schemeClr val="bg1"/>
              </a:buClr>
              <a:buSzPct val="80000"/>
              <a:buFont typeface="Arial" panose="020B0604020202020204" pitchFamily="34" charset="0"/>
              <a:buChar char="‒"/>
              <a:tabLst/>
              <a:defRPr sz="1800">
                <a:solidFill>
                  <a:schemeClr val="bg1"/>
                </a:solidFill>
              </a:defRPr>
            </a:lvl4pPr>
            <a:lvl5pPr marL="1828800" indent="176213">
              <a:buClr>
                <a:schemeClr val="bg1"/>
              </a:buClr>
              <a:buSzPct val="80000"/>
              <a:buFont typeface="Arial" panose="020B0604020202020204" pitchFamily="34" charset="0"/>
              <a:buChar char="•"/>
              <a:tabLst/>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43890"/>
            <a:ext cx="2743200" cy="365125"/>
          </a:xfrm>
        </p:spPr>
        <p:txBody>
          <a:bodyPr/>
          <a:lstStyle>
            <a:lvl1pPr>
              <a:defRPr lang="en-US" sz="1050" b="0" kern="1200" smtClean="0">
                <a:solidFill>
                  <a:schemeClr val="bg1"/>
                </a:solidFill>
                <a:latin typeface="Arial" panose="020B0604020202020204" pitchFamily="34" charset="0"/>
                <a:ea typeface="+mj-ea"/>
                <a:cs typeface="Arial" panose="020B0604020202020204" pitchFamily="34" charset="0"/>
              </a:defRPr>
            </a:lvl1pPr>
          </a:lstStyle>
          <a:p>
            <a:fld id="{38C66DEB-E195-8F42-B855-BB53802DFBD4}" type="datetime1">
              <a:rPr lang="en-US" smtClean="0"/>
              <a:pPr/>
              <a:t>11/22/21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chemeClr val="bg1"/>
                </a:solidFill>
              </a:defRPr>
            </a:lvl1pPr>
          </a:lstStyle>
          <a:p>
            <a:endParaRPr lang="en-US" dirty="0">
              <a:solidFill>
                <a:schemeClr val="bg1"/>
              </a:solidFill>
            </a:endParaRPr>
          </a:p>
        </p:txBody>
      </p:sp>
      <p:sp>
        <p:nvSpPr>
          <p:cNvPr id="9" name="Slide Number Placeholder 5">
            <a:extLst>
              <a:ext uri="{FF2B5EF4-FFF2-40B4-BE49-F238E27FC236}">
                <a16:creationId xmlns:a16="http://schemas.microsoft.com/office/drawing/2014/main" id="{54DF0F7E-E452-C345-AC7C-F724A12C7945}"/>
              </a:ext>
            </a:extLst>
          </p:cNvPr>
          <p:cNvSpPr>
            <a:spLocks noGrp="1"/>
          </p:cNvSpPr>
          <p:nvPr>
            <p:ph type="sldNum" sz="quarter" idx="4"/>
          </p:nvPr>
        </p:nvSpPr>
        <p:spPr>
          <a:xfrm>
            <a:off x="9298167" y="6449233"/>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25988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9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1BA50B-8B1F-A244-B375-F86C8E5436F9}"/>
              </a:ext>
            </a:extLst>
          </p:cNvPr>
          <p:cNvSpPr/>
          <p:nvPr userDrawn="1"/>
        </p:nvSpPr>
        <p:spPr>
          <a:xfrm>
            <a:off x="-4721" y="-7555"/>
            <a:ext cx="12271248" cy="6866691"/>
          </a:xfrm>
          <a:prstGeom prst="rect">
            <a:avLst/>
          </a:prstGeom>
          <a:solidFill>
            <a:srgbClr val="3A38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A687"/>
              </a:solidFill>
            </a:endParaRPr>
          </a:p>
        </p:txBody>
      </p:sp>
      <p:sp>
        <p:nvSpPr>
          <p:cNvPr id="15" name="Rectangle 14">
            <a:extLst>
              <a:ext uri="{FF2B5EF4-FFF2-40B4-BE49-F238E27FC236}">
                <a16:creationId xmlns:a16="http://schemas.microsoft.com/office/drawing/2014/main" id="{99EC7C33-1BA5-1748-8B08-423C53E14A7C}"/>
              </a:ext>
            </a:extLst>
          </p:cNvPr>
          <p:cNvSpPr>
            <a:spLocks/>
          </p:cNvSpPr>
          <p:nvPr userDrawn="1"/>
        </p:nvSpPr>
        <p:spPr>
          <a:xfrm>
            <a:off x="-14881" y="-20382"/>
            <a:ext cx="12271248"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grpSp>
        <p:nvGrpSpPr>
          <p:cNvPr id="16" name="Group 15">
            <a:extLst>
              <a:ext uri="{FF2B5EF4-FFF2-40B4-BE49-F238E27FC236}">
                <a16:creationId xmlns:a16="http://schemas.microsoft.com/office/drawing/2014/main" id="{F3DAB9EF-B79C-C640-9FA8-40D2DFCE2AD1}"/>
              </a:ext>
            </a:extLst>
          </p:cNvPr>
          <p:cNvGrpSpPr>
            <a:grpSpLocks noChangeAspect="1"/>
          </p:cNvGrpSpPr>
          <p:nvPr userDrawn="1"/>
        </p:nvGrpSpPr>
        <p:grpSpPr>
          <a:xfrm>
            <a:off x="517663" y="-20382"/>
            <a:ext cx="4652702" cy="6931152"/>
            <a:chOff x="3308351" y="2370138"/>
            <a:chExt cx="2760662" cy="4110037"/>
          </a:xfrm>
          <a:gradFill flip="none" rotWithShape="1">
            <a:gsLst>
              <a:gs pos="0">
                <a:srgbClr val="00B0F0"/>
              </a:gs>
              <a:gs pos="100000">
                <a:srgbClr val="36CDA2"/>
              </a:gs>
            </a:gsLst>
            <a:lin ang="10800000" scaled="1"/>
            <a:tileRect/>
          </a:gradFill>
        </p:grpSpPr>
        <p:sp>
          <p:nvSpPr>
            <p:cNvPr id="22" name="Freeform 10">
              <a:extLst>
                <a:ext uri="{FF2B5EF4-FFF2-40B4-BE49-F238E27FC236}">
                  <a16:creationId xmlns:a16="http://schemas.microsoft.com/office/drawing/2014/main" id="{192CEE28-B58D-3241-B190-DB9DEBDD11C8}"/>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1">
              <a:extLst>
                <a:ext uri="{FF2B5EF4-FFF2-40B4-BE49-F238E27FC236}">
                  <a16:creationId xmlns:a16="http://schemas.microsoft.com/office/drawing/2014/main" id="{596FB482-A049-3547-9EDC-6CB459264DF1}"/>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2">
              <a:extLst>
                <a:ext uri="{FF2B5EF4-FFF2-40B4-BE49-F238E27FC236}">
                  <a16:creationId xmlns:a16="http://schemas.microsoft.com/office/drawing/2014/main" id="{7152F9E5-7B6B-C842-8B3D-E679AF46B9C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6" name="Rectangle 25">
            <a:extLst>
              <a:ext uri="{FF2B5EF4-FFF2-40B4-BE49-F238E27FC236}">
                <a16:creationId xmlns:a16="http://schemas.microsoft.com/office/drawing/2014/main" id="{45009C4D-3D5C-544F-90AB-A6EB0948F063}"/>
              </a:ext>
            </a:extLst>
          </p:cNvPr>
          <p:cNvSpPr/>
          <p:nvPr userDrawn="1"/>
        </p:nvSpPr>
        <p:spPr>
          <a:xfrm>
            <a:off x="-14881" y="160316"/>
            <a:ext cx="12266952" cy="6309360"/>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userDrawn="1">
            <p:ph type="title"/>
          </p:nvPr>
        </p:nvSpPr>
        <p:spPr>
          <a:xfrm>
            <a:off x="517663" y="368281"/>
            <a:ext cx="1120749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userDrawn="1">
            <p:ph idx="1" hasCustomPrompt="1"/>
          </p:nvPr>
        </p:nvSpPr>
        <p:spPr>
          <a:xfrm>
            <a:off x="517663" y="1281322"/>
            <a:ext cx="11207491" cy="1681486"/>
          </a:xfrm>
        </p:spPr>
        <p:txBody>
          <a:bodyPr wrap="square">
            <a:spAutoFit/>
          </a:bodyPr>
          <a:lstStyle>
            <a:lvl1pPr marL="0" indent="173038">
              <a:buClr>
                <a:schemeClr val="bg1"/>
              </a:buClr>
              <a:buFont typeface="Arial" panose="020B0604020202020204" pitchFamily="34" charset="0"/>
              <a:buChar char="•"/>
              <a:tabLst/>
              <a:defRPr sz="2000" b="1">
                <a:solidFill>
                  <a:schemeClr val="bg1"/>
                </a:solidFill>
              </a:defRPr>
            </a:lvl1pPr>
            <a:lvl2pPr marL="457200" indent="184150">
              <a:buClr>
                <a:schemeClr val="bg1"/>
              </a:buClr>
              <a:buFont typeface="Arial" panose="020B0604020202020204" pitchFamily="34" charset="0"/>
              <a:buChar char="‒"/>
              <a:tabLst/>
              <a:defRPr sz="2000">
                <a:solidFill>
                  <a:schemeClr val="bg1"/>
                </a:solidFill>
              </a:defRPr>
            </a:lvl2pPr>
            <a:lvl3pPr marL="914400" indent="180975">
              <a:buClr>
                <a:schemeClr val="bg1"/>
              </a:buClr>
              <a:buFont typeface="Arial" panose="020B0604020202020204" pitchFamily="34" charset="0"/>
              <a:buChar char="•"/>
              <a:tabLst/>
              <a:defRPr sz="1800">
                <a:solidFill>
                  <a:schemeClr val="bg1"/>
                </a:solidFill>
              </a:defRPr>
            </a:lvl3pPr>
            <a:lvl4pPr marL="1371600" indent="177800">
              <a:buClr>
                <a:schemeClr val="bg1"/>
              </a:buClr>
              <a:buFont typeface="Arial" panose="020B0604020202020204" pitchFamily="34" charset="0"/>
              <a:buChar char="‒"/>
              <a:tabLst/>
              <a:defRPr sz="1600">
                <a:solidFill>
                  <a:schemeClr val="bg1"/>
                </a:solidFill>
              </a:defRPr>
            </a:lvl4pPr>
            <a:lvl5pPr marL="1828800" indent="176213">
              <a:buClr>
                <a:schemeClr val="bg1"/>
              </a:buClr>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userDrawn="1">
            <p:ph type="dt" sz="half" idx="10"/>
          </p:nvPr>
        </p:nvSpPr>
        <p:spPr>
          <a:xfrm>
            <a:off x="97289" y="6503144"/>
            <a:ext cx="2743200" cy="365125"/>
          </a:xfrm>
        </p:spPr>
        <p:txBody>
          <a:bodyPr/>
          <a:lstStyle>
            <a:lvl1pPr>
              <a:defRPr>
                <a:solidFill>
                  <a:schemeClr val="tx1"/>
                </a:solidFill>
              </a:defRPr>
            </a:lvl1pPr>
          </a:lstStyle>
          <a:p>
            <a:fld id="{18C61A40-1EA2-224C-B3B7-13C9149DDE67}" type="datetime1">
              <a:rPr lang="en-US" smtClean="0"/>
              <a:pPr/>
              <a:t>11/22/21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userDrawn="1">
            <p:ph type="ftr" sz="quarter" idx="11"/>
          </p:nvPr>
        </p:nvSpPr>
        <p:spPr>
          <a:xfrm>
            <a:off x="4042408" y="6501587"/>
            <a:ext cx="4114800" cy="365125"/>
          </a:xfrm>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userDrawn="1">
            <p:ph type="sldNum" sz="quarter" idx="12"/>
          </p:nvPr>
        </p:nvSpPr>
        <p:spPr>
          <a:xfrm>
            <a:off x="9298167" y="6501316"/>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366935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2_Title and Conten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F9876A79-C94F-0645-AA8D-E27943AA90C8}"/>
              </a:ext>
            </a:extLst>
          </p:cNvPr>
          <p:cNvGrpSpPr/>
          <p:nvPr userDrawn="1"/>
        </p:nvGrpSpPr>
        <p:grpSpPr>
          <a:xfrm>
            <a:off x="-14881" y="-20382"/>
            <a:ext cx="12271248" cy="6931152"/>
            <a:chOff x="-14881" y="-20382"/>
            <a:chExt cx="12271248" cy="6931152"/>
          </a:xfrm>
        </p:grpSpPr>
        <p:sp>
          <p:nvSpPr>
            <p:cNvPr id="16" name="Rectangle 15">
              <a:extLst>
                <a:ext uri="{FF2B5EF4-FFF2-40B4-BE49-F238E27FC236}">
                  <a16:creationId xmlns:a16="http://schemas.microsoft.com/office/drawing/2014/main" id="{CDF8FAD8-BAF1-B04A-B90E-77DBF149C8EA}"/>
                </a:ext>
              </a:extLst>
            </p:cNvPr>
            <p:cNvSpPr>
              <a:spLocks/>
            </p:cNvSpPr>
            <p:nvPr userDrawn="1"/>
          </p:nvSpPr>
          <p:spPr>
            <a:xfrm>
              <a:off x="-14881" y="-20382"/>
              <a:ext cx="12271248"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grpSp>
          <p:nvGrpSpPr>
            <p:cNvPr id="17" name="Group 16">
              <a:extLst>
                <a:ext uri="{FF2B5EF4-FFF2-40B4-BE49-F238E27FC236}">
                  <a16:creationId xmlns:a16="http://schemas.microsoft.com/office/drawing/2014/main" id="{B907E28B-ADDF-6549-98E7-D9092DD6DDED}"/>
                </a:ext>
              </a:extLst>
            </p:cNvPr>
            <p:cNvGrpSpPr>
              <a:grpSpLocks noChangeAspect="1"/>
            </p:cNvGrpSpPr>
            <p:nvPr userDrawn="1"/>
          </p:nvGrpSpPr>
          <p:grpSpPr>
            <a:xfrm>
              <a:off x="517663" y="-20382"/>
              <a:ext cx="4652702" cy="6931152"/>
              <a:chOff x="3308351" y="2370138"/>
              <a:chExt cx="2760662" cy="4110037"/>
            </a:xfrm>
            <a:gradFill flip="none" rotWithShape="1">
              <a:gsLst>
                <a:gs pos="0">
                  <a:srgbClr val="00B0F0"/>
                </a:gs>
                <a:gs pos="100000">
                  <a:srgbClr val="36CDA2"/>
                </a:gs>
              </a:gsLst>
              <a:lin ang="10800000" scaled="1"/>
              <a:tileRect/>
            </a:gradFill>
          </p:grpSpPr>
          <p:sp>
            <p:nvSpPr>
              <p:cNvPr id="19" name="Freeform 10">
                <a:extLst>
                  <a:ext uri="{FF2B5EF4-FFF2-40B4-BE49-F238E27FC236}">
                    <a16:creationId xmlns:a16="http://schemas.microsoft.com/office/drawing/2014/main" id="{63273564-3634-D643-AE3D-837B43CB66EA}"/>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1">
                <a:extLst>
                  <a:ext uri="{FF2B5EF4-FFF2-40B4-BE49-F238E27FC236}">
                    <a16:creationId xmlns:a16="http://schemas.microsoft.com/office/drawing/2014/main" id="{CDEFCAAE-B69B-0143-8130-AE291BDC7114}"/>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a:extLst>
                  <a:ext uri="{FF2B5EF4-FFF2-40B4-BE49-F238E27FC236}">
                    <a16:creationId xmlns:a16="http://schemas.microsoft.com/office/drawing/2014/main" id="{2596FBA1-C4DF-C843-99A3-84B509936DBC}"/>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8" name="Rectangle 17">
              <a:extLst>
                <a:ext uri="{FF2B5EF4-FFF2-40B4-BE49-F238E27FC236}">
                  <a16:creationId xmlns:a16="http://schemas.microsoft.com/office/drawing/2014/main" id="{E2CF99BA-5DA9-9A45-8E78-946CEA04E014}"/>
                </a:ext>
              </a:extLst>
            </p:cNvPr>
            <p:cNvSpPr/>
            <p:nvPr userDrawn="1"/>
          </p:nvSpPr>
          <p:spPr>
            <a:xfrm>
              <a:off x="-14881" y="160316"/>
              <a:ext cx="12266952" cy="6309360"/>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71764" y="322852"/>
            <a:ext cx="1149366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371763" y="1123675"/>
            <a:ext cx="11493661" cy="461665"/>
          </a:xfrm>
        </p:spPr>
        <p:txBody>
          <a:bodyPr wrap="square">
            <a:spAutoFit/>
          </a:bodyPr>
          <a:lstStyle>
            <a:lvl1pPr marL="0" indent="12700">
              <a:buFontTx/>
              <a:buNone/>
              <a:tabLst/>
              <a:defRPr sz="2400">
                <a:solidFill>
                  <a:schemeClr val="bg1"/>
                </a:solidFill>
              </a:defRPr>
            </a:lvl1pPr>
            <a:lvl2pPr marL="457200" indent="184150">
              <a:buFontTx/>
              <a:buNone/>
              <a:tabLst/>
              <a:defRPr sz="2000">
                <a:solidFill>
                  <a:schemeClr val="bg1"/>
                </a:solidFill>
              </a:defRPr>
            </a:lvl2pPr>
            <a:lvl3pPr marL="914400" indent="180975">
              <a:buFontTx/>
              <a:buNone/>
              <a:tabLst/>
              <a:defRPr sz="1800">
                <a:solidFill>
                  <a:schemeClr val="bg1"/>
                </a:solidFill>
              </a:defRPr>
            </a:lvl3pPr>
            <a:lvl4pPr marL="1371600" indent="177800">
              <a:buFontTx/>
              <a:buNone/>
              <a:tabLst/>
              <a:defRPr sz="1800">
                <a:solidFill>
                  <a:schemeClr val="bg1"/>
                </a:solidFill>
              </a:defRPr>
            </a:lvl4pPr>
            <a:lvl5pPr marL="1828800" indent="176213">
              <a:buFontTx/>
              <a:buNone/>
              <a:tabLst/>
              <a:defRPr sz="1800">
                <a:solidFill>
                  <a:schemeClr val="bg1"/>
                </a:solidFill>
              </a:defRPr>
            </a:lvl5pPr>
          </a:lstStyle>
          <a:p>
            <a:pPr lvl="0"/>
            <a:r>
              <a:rPr lang="en-US" dirty="0"/>
              <a:t>Edit Master text styles</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72525" y="6509918"/>
            <a:ext cx="2743200" cy="365125"/>
          </a:xfrm>
        </p:spPr>
        <p:txBody>
          <a:bodyPr/>
          <a:lstStyle>
            <a:lvl1pPr>
              <a:defRPr>
                <a:solidFill>
                  <a:schemeClr val="tx1"/>
                </a:solidFill>
              </a:defRPr>
            </a:lvl1pPr>
          </a:lstStyle>
          <a:p>
            <a:fld id="{18C61A40-1EA2-224C-B3B7-13C9149DDE67}" type="datetime1">
              <a:rPr lang="en-US" smtClean="0"/>
              <a:pPr/>
              <a:t>11/22/21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3843314" y="6507967"/>
            <a:ext cx="4114800" cy="365125"/>
          </a:xfrm>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507660"/>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304767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CB69B3-095F-7F43-897F-0B0DBDB39D15}"/>
              </a:ext>
            </a:extLst>
          </p:cNvPr>
          <p:cNvSpPr>
            <a:spLocks noChangeAspect="1"/>
          </p:cNvSpPr>
          <p:nvPr userDrawn="1"/>
        </p:nvSpPr>
        <p:spPr>
          <a:xfrm>
            <a:off x="-13447" y="-18826"/>
            <a:ext cx="12237385" cy="6931152"/>
          </a:xfrm>
          <a:prstGeom prst="rect">
            <a:avLst/>
          </a:prstGeom>
          <a:gradFill flip="none" rotWithShape="1">
            <a:gsLst>
              <a:gs pos="90000">
                <a:srgbClr val="002067"/>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chemeClr val="bg1"/>
                </a:solidFill>
              </a:defRPr>
            </a:lvl1p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571708"/>
            <a:ext cx="925162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2" y="1549165"/>
            <a:ext cx="9251621" cy="1681486"/>
          </a:xfrm>
        </p:spPr>
        <p:txBody>
          <a:bodyPr>
            <a:spAutoFit/>
          </a:bodyPr>
          <a:lstStyle>
            <a:lvl1pPr marL="0" indent="173038">
              <a:buFont typeface="Arial" panose="020B0604020202020204" pitchFamily="34" charset="0"/>
              <a:buChar char="•"/>
              <a:tabLst/>
              <a:defRPr sz="2000" b="1">
                <a:solidFill>
                  <a:schemeClr val="bg1"/>
                </a:solidFill>
              </a:defRPr>
            </a:lvl1pPr>
            <a:lvl2pPr marL="457200" indent="184150">
              <a:buFont typeface="Arial" panose="020B0604020202020204" pitchFamily="34" charset="0"/>
              <a:buChar char="‒"/>
              <a:tabLst/>
              <a:defRPr sz="2000">
                <a:solidFill>
                  <a:schemeClr val="bg1"/>
                </a:solidFill>
              </a:defRPr>
            </a:lvl2pPr>
            <a:lvl3pPr marL="914400" indent="180975">
              <a:buFont typeface="Arial" panose="020B0604020202020204" pitchFamily="34" charset="0"/>
              <a:buChar char="•"/>
              <a:tabLst/>
              <a:defRPr sz="1800">
                <a:solidFill>
                  <a:schemeClr val="bg1"/>
                </a:solidFill>
              </a:defRPr>
            </a:lvl3pPr>
            <a:lvl4pPr marL="1371600" indent="177800">
              <a:buFont typeface="Arial" panose="020B0604020202020204" pitchFamily="34" charset="0"/>
              <a:buChar char="‒"/>
              <a:tabLst/>
              <a:defRPr sz="1600">
                <a:solidFill>
                  <a:schemeClr val="bg1"/>
                </a:solidFill>
              </a:defRPr>
            </a:lvl4pPr>
            <a:lvl5pPr marL="1828800" indent="176213">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449233"/>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C2D2E439-D63B-3147-A0C1-5968190D7660}"/>
              </a:ext>
            </a:extLst>
          </p:cNvPr>
          <p:cNvGrpSpPr>
            <a:grpSpLocks noChangeAspect="1"/>
          </p:cNvGrpSpPr>
          <p:nvPr userDrawn="1"/>
        </p:nvGrpSpPr>
        <p:grpSpPr>
          <a:xfrm>
            <a:off x="-473777" y="-26508"/>
            <a:ext cx="3222745" cy="6931152"/>
            <a:chOff x="-473777" y="-18943"/>
            <a:chExt cx="3197522" cy="6876906"/>
          </a:xfrm>
        </p:grpSpPr>
        <p:sp>
          <p:nvSpPr>
            <p:cNvPr id="12" name="Freeform 5">
              <a:extLst>
                <a:ext uri="{FF2B5EF4-FFF2-40B4-BE49-F238E27FC236}">
                  <a16:creationId xmlns:a16="http://schemas.microsoft.com/office/drawing/2014/main" id="{311606B4-6314-6744-903E-C573D63DB150}"/>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6">
              <a:extLst>
                <a:ext uri="{FF2B5EF4-FFF2-40B4-BE49-F238E27FC236}">
                  <a16:creationId xmlns:a16="http://schemas.microsoft.com/office/drawing/2014/main" id="{C2BEC233-F67F-DD46-8FE7-58571609C530}"/>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lvl1pPr>
              <a:defRPr>
                <a:solidFill>
                  <a:schemeClr val="bg1"/>
                </a:solidFill>
              </a:defRPr>
            </a:lvl1pPr>
          </a:lstStyle>
          <a:p>
            <a:fld id="{A3ED51BE-C197-0B40-88B2-0056457972A2}" type="datetime1">
              <a:rPr lang="en-US" smtClean="0"/>
              <a:pPr/>
              <a:t>11/22/21</a:t>
            </a:fld>
            <a:endParaRPr lang="en-US" dirty="0"/>
          </a:p>
        </p:txBody>
      </p:sp>
    </p:spTree>
    <p:extLst>
      <p:ext uri="{BB962C8B-B14F-4D97-AF65-F5344CB8AC3E}">
        <p14:creationId xmlns:p14="http://schemas.microsoft.com/office/powerpoint/2010/main" val="28534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A855BCA-089E-3644-9327-C1C16E08B34A}"/>
              </a:ext>
            </a:extLst>
          </p:cNvPr>
          <p:cNvPicPr>
            <a:picLocks noChangeAspect="1"/>
          </p:cNvPicPr>
          <p:nvPr userDrawn="1"/>
        </p:nvPicPr>
        <p:blipFill>
          <a:blip r:embed="rId2"/>
          <a:srcRect/>
          <a:stretch/>
        </p:blipFill>
        <p:spPr>
          <a:xfrm>
            <a:off x="-16475" y="-25214"/>
            <a:ext cx="2838136" cy="6931152"/>
          </a:xfrm>
          <a:prstGeom prst="rect">
            <a:avLst/>
          </a:prstGeom>
        </p:spPr>
      </p:pic>
      <p:sp>
        <p:nvSpPr>
          <p:cNvPr id="10" name="Freeform 9">
            <a:extLst>
              <a:ext uri="{FF2B5EF4-FFF2-40B4-BE49-F238E27FC236}">
                <a16:creationId xmlns:a16="http://schemas.microsoft.com/office/drawing/2014/main" id="{15D435DA-A2AC-CD43-AC34-05D577668C66}"/>
              </a:ext>
            </a:extLst>
          </p:cNvPr>
          <p:cNvSpPr>
            <a:spLocks/>
          </p:cNvSpPr>
          <p:nvPr userDrawn="1"/>
        </p:nvSpPr>
        <p:spPr bwMode="auto">
          <a:xfrm>
            <a:off x="-57413" y="-41690"/>
            <a:ext cx="12362688" cy="693342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9174 w 11489"/>
              <a:gd name="connsiteY6" fmla="*/ 10051 h 10051"/>
              <a:gd name="connsiteX7" fmla="*/ 11489 w 11489"/>
              <a:gd name="connsiteY7" fmla="*/ 0 h 10051"/>
              <a:gd name="connsiteX8" fmla="*/ 2575 w 11489"/>
              <a:gd name="connsiteY8" fmla="*/ 51 h 1005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11424 w 11489"/>
              <a:gd name="connsiteY6" fmla="*/ 10051 h 10051"/>
              <a:gd name="connsiteX7" fmla="*/ 11489 w 11489"/>
              <a:gd name="connsiteY7" fmla="*/ 0 h 10051"/>
              <a:gd name="connsiteX8" fmla="*/ 2575 w 11489"/>
              <a:gd name="connsiteY8" fmla="*/ 51 h 10051"/>
              <a:gd name="connsiteX0" fmla="*/ 2575 w 11435"/>
              <a:gd name="connsiteY0" fmla="*/ 34 h 10034"/>
              <a:gd name="connsiteX1" fmla="*/ 1266 w 11435"/>
              <a:gd name="connsiteY1" fmla="*/ 8979 h 10034"/>
              <a:gd name="connsiteX2" fmla="*/ 690 w 11435"/>
              <a:gd name="connsiteY2" fmla="*/ 39 h 10034"/>
              <a:gd name="connsiteX3" fmla="*/ 420 w 11435"/>
              <a:gd name="connsiteY3" fmla="*/ 39 h 10034"/>
              <a:gd name="connsiteX4" fmla="*/ 1103 w 11435"/>
              <a:gd name="connsiteY4" fmla="*/ 8840 h 10034"/>
              <a:gd name="connsiteX5" fmla="*/ 1809 w 11435"/>
              <a:gd name="connsiteY5" fmla="*/ 10034 h 10034"/>
              <a:gd name="connsiteX6" fmla="*/ 11424 w 11435"/>
              <a:gd name="connsiteY6" fmla="*/ 10034 h 10034"/>
              <a:gd name="connsiteX7" fmla="*/ 11435 w 11435"/>
              <a:gd name="connsiteY7" fmla="*/ 0 h 10034"/>
              <a:gd name="connsiteX8" fmla="*/ 2575 w 11435"/>
              <a:gd name="connsiteY8" fmla="*/ 34 h 1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5" h="10034">
                <a:moveTo>
                  <a:pt x="2575" y="34"/>
                </a:moveTo>
                <a:cubicBezTo>
                  <a:pt x="-402" y="4217"/>
                  <a:pt x="1266" y="8979"/>
                  <a:pt x="1266" y="8979"/>
                </a:cubicBezTo>
                <a:cubicBezTo>
                  <a:pt x="-256" y="5305"/>
                  <a:pt x="52" y="2181"/>
                  <a:pt x="690" y="39"/>
                </a:cubicBezTo>
                <a:cubicBezTo>
                  <a:pt x="693" y="34"/>
                  <a:pt x="420" y="39"/>
                  <a:pt x="420" y="39"/>
                </a:cubicBezTo>
                <a:cubicBezTo>
                  <a:pt x="-826" y="4953"/>
                  <a:pt x="1103" y="8840"/>
                  <a:pt x="1103" y="8840"/>
                </a:cubicBezTo>
                <a:cubicBezTo>
                  <a:pt x="1337" y="9289"/>
                  <a:pt x="1572" y="9682"/>
                  <a:pt x="1809" y="10034"/>
                </a:cubicBezTo>
                <a:lnTo>
                  <a:pt x="11424" y="10034"/>
                </a:lnTo>
                <a:cubicBezTo>
                  <a:pt x="11424" y="34"/>
                  <a:pt x="11435" y="0"/>
                  <a:pt x="11435" y="0"/>
                </a:cubicBezTo>
                <a:lnTo>
                  <a:pt x="2575" y="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457813"/>
            <a:ext cx="9618296"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3" y="1405330"/>
            <a:ext cx="9618296"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180975">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2"/>
            <a:ext cx="2743200" cy="365125"/>
          </a:xfrm>
        </p:spPr>
        <p:txBody>
          <a:bodyPr/>
          <a:lstStyle>
            <a:lvl1pPr>
              <a:defRPr>
                <a:solidFill>
                  <a:srgbClr val="002067"/>
                </a:solidFill>
              </a:defRPr>
            </a:lvl1pPr>
          </a:lstStyle>
          <a:p>
            <a:fld id="{560CABEB-1600-5948-8C7B-FD3AA1B0761A}" type="datetime1">
              <a:rPr lang="en-US" smtClean="0"/>
              <a:pPr/>
              <a:t>11/22/21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2067"/>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2067"/>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25691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745680" y="457813"/>
            <a:ext cx="7187819" cy="646331"/>
          </a:xfrm>
        </p:spPr>
        <p:txBody>
          <a:bodyPr wrap="square">
            <a:spAutoFit/>
          </a:bodyPr>
          <a:lstStyle>
            <a:lvl1pPr>
              <a:defRPr>
                <a:solidFill>
                  <a:srgbClr val="001D56"/>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4745680" y="1321920"/>
            <a:ext cx="7187820"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234950">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3"/>
            <a:ext cx="2743200" cy="365125"/>
          </a:xfrm>
        </p:spPr>
        <p:txBody>
          <a:bodyPr/>
          <a:lstStyle>
            <a:lvl1pPr>
              <a:defRPr>
                <a:solidFill>
                  <a:srgbClr val="001D56"/>
                </a:solidFill>
              </a:defRPr>
            </a:lvl1pPr>
          </a:lstStyle>
          <a:p>
            <a:fld id="{B7A3A6F5-1846-BF47-847E-05B3CF95E989}" type="datetime1">
              <a:rPr lang="en-US" smtClean="0"/>
              <a:pPr/>
              <a:t>11/22/21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F6911BAA-4117-3947-8925-C89E73B5A6DC}"/>
              </a:ext>
            </a:extLst>
          </p:cNvPr>
          <p:cNvSpPr>
            <a:spLocks noGrp="1"/>
          </p:cNvSpPr>
          <p:nvPr>
            <p:ph type="sldNum" sz="quarter" idx="4"/>
          </p:nvPr>
        </p:nvSpPr>
        <p:spPr>
          <a:xfrm>
            <a:off x="9351955" y="6449233"/>
            <a:ext cx="2743200" cy="365125"/>
          </a:xfrm>
          <a:prstGeom prst="rect">
            <a:avLst/>
          </a:prstGeom>
        </p:spPr>
        <p:txBody>
          <a:bodyPr vert="horz" lIns="91440" tIns="45720" rIns="91440" bIns="45720" rtlCol="0" anchor="ctr"/>
          <a:lstStyle>
            <a:lvl1pPr algn="r">
              <a:defRPr sz="1200">
                <a:solidFill>
                  <a:srgbClr val="001D56"/>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74789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8EE5410-AAA9-3A4E-8467-17F4D23AD3AB}"/>
              </a:ext>
            </a:extLst>
          </p:cNvPr>
          <p:cNvGrpSpPr>
            <a:grpSpLocks noChangeAspect="1"/>
          </p:cNvGrpSpPr>
          <p:nvPr userDrawn="1"/>
        </p:nvGrpSpPr>
        <p:grpSpPr>
          <a:xfrm>
            <a:off x="-473777" y="-26508"/>
            <a:ext cx="3222745" cy="6931152"/>
            <a:chOff x="-473777" y="-18943"/>
            <a:chExt cx="3197522" cy="6876906"/>
          </a:xfrm>
        </p:grpSpPr>
        <p:sp>
          <p:nvSpPr>
            <p:cNvPr id="14" name="Freeform 5">
              <a:extLst>
                <a:ext uri="{FF2B5EF4-FFF2-40B4-BE49-F238E27FC236}">
                  <a16:creationId xmlns:a16="http://schemas.microsoft.com/office/drawing/2014/main" id="{9494E304-F074-8643-8799-A77F701D4440}"/>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6">
              <a:extLst>
                <a:ext uri="{FF2B5EF4-FFF2-40B4-BE49-F238E27FC236}">
                  <a16:creationId xmlns:a16="http://schemas.microsoft.com/office/drawing/2014/main" id="{4D9C052D-D4EC-A24F-BD2F-93E1415275F1}"/>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7" name="Rectangle 6">
            <a:extLst>
              <a:ext uri="{FF2B5EF4-FFF2-40B4-BE49-F238E27FC236}">
                <a16:creationId xmlns:a16="http://schemas.microsoft.com/office/drawing/2014/main" id="{D39314DF-B8C0-8042-B8AE-48FCFF73A96D}"/>
              </a:ext>
            </a:extLst>
          </p:cNvPr>
          <p:cNvSpPr>
            <a:spLocks noChangeAspect="1"/>
          </p:cNvSpPr>
          <p:nvPr userDrawn="1"/>
        </p:nvSpPr>
        <p:spPr>
          <a:xfrm>
            <a:off x="0" y="-32811"/>
            <a:ext cx="2949137" cy="6931152"/>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560134"/>
            <a:ext cx="9542547"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5489" y="1461953"/>
            <a:ext cx="9545479"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180975">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3"/>
            <a:ext cx="2743200" cy="365125"/>
          </a:xfrm>
        </p:spPr>
        <p:txBody>
          <a:bodyPr/>
          <a:lstStyle>
            <a:lvl1pPr>
              <a:defRPr>
                <a:solidFill>
                  <a:srgbClr val="00164F"/>
                </a:solidFill>
              </a:defRPr>
            </a:lvl1pPr>
          </a:lstStyle>
          <a:p>
            <a:fld id="{1321BC19-DEB5-6C43-B159-69B9B2F1F702}" type="datetime1">
              <a:rPr lang="en-US" smtClean="0"/>
              <a:pPr/>
              <a:t>11/22/21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164F"/>
                </a:solidFill>
              </a:defRPr>
            </a:lvl1pPr>
          </a:lstStyle>
          <a:p>
            <a:endParaRPr lang="en-US" dirty="0">
              <a:solidFill>
                <a:srgbClr val="00164F"/>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164F"/>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71516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1_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ABD8527-6D06-7A4D-B1DD-ED7A7A06666C}"/>
              </a:ext>
            </a:extLst>
          </p:cNvPr>
          <p:cNvGrpSpPr/>
          <p:nvPr userDrawn="1"/>
        </p:nvGrpSpPr>
        <p:grpSpPr>
          <a:xfrm>
            <a:off x="-13447" y="-19394"/>
            <a:ext cx="12274036" cy="6933770"/>
            <a:chOff x="-13447" y="-19394"/>
            <a:chExt cx="12274036" cy="6933770"/>
          </a:xfrm>
        </p:grpSpPr>
        <p:sp>
          <p:nvSpPr>
            <p:cNvPr id="20" name="Rectangle 19">
              <a:extLst>
                <a:ext uri="{FF2B5EF4-FFF2-40B4-BE49-F238E27FC236}">
                  <a16:creationId xmlns:a16="http://schemas.microsoft.com/office/drawing/2014/main" id="{0F6D7B2F-8A5D-9C46-A3D3-88E7CC339890}"/>
                </a:ext>
              </a:extLst>
            </p:cNvPr>
            <p:cNvSpPr>
              <a:spLocks/>
            </p:cNvSpPr>
            <p:nvPr userDrawn="1"/>
          </p:nvSpPr>
          <p:spPr>
            <a:xfrm>
              <a:off x="-13447" y="-19394"/>
              <a:ext cx="12272942"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8" name="Rectangle 7">
              <a:extLst>
                <a:ext uri="{FF2B5EF4-FFF2-40B4-BE49-F238E27FC236}">
                  <a16:creationId xmlns:a16="http://schemas.microsoft.com/office/drawing/2014/main" id="{0F7D4A7F-CF0F-EB42-86B6-BA6E1567E064}"/>
                </a:ext>
              </a:extLst>
            </p:cNvPr>
            <p:cNvSpPr>
              <a:spLocks/>
            </p:cNvSpPr>
            <p:nvPr userDrawn="1"/>
          </p:nvSpPr>
          <p:spPr>
            <a:xfrm>
              <a:off x="-13447" y="-19394"/>
              <a:ext cx="12273280" cy="69311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78F2AA13-62B5-E94E-BF4C-C0DFD13288BB}"/>
                </a:ext>
              </a:extLst>
            </p:cNvPr>
            <p:cNvGrpSpPr>
              <a:grpSpLocks noChangeAspect="1"/>
            </p:cNvGrpSpPr>
            <p:nvPr userDrawn="1"/>
          </p:nvGrpSpPr>
          <p:grpSpPr>
            <a:xfrm>
              <a:off x="527221" y="-19394"/>
              <a:ext cx="4652702" cy="6933770"/>
              <a:chOff x="3308351" y="2370138"/>
              <a:chExt cx="2760662" cy="4111589"/>
            </a:xfrm>
            <a:gradFill flip="none" rotWithShape="1">
              <a:gsLst>
                <a:gs pos="0">
                  <a:srgbClr val="00B0F0"/>
                </a:gs>
                <a:gs pos="100000">
                  <a:srgbClr val="36CDA2"/>
                </a:gs>
              </a:gsLst>
              <a:lin ang="10800000" scaled="1"/>
              <a:tileRect/>
            </a:gradFill>
          </p:grpSpPr>
          <p:sp>
            <p:nvSpPr>
              <p:cNvPr id="25" name="Freeform 10">
                <a:extLst>
                  <a:ext uri="{FF2B5EF4-FFF2-40B4-BE49-F238E27FC236}">
                    <a16:creationId xmlns:a16="http://schemas.microsoft.com/office/drawing/2014/main" id="{D5304AE8-B3A1-9340-A039-E36A5DC7A252}"/>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1">
                <a:extLst>
                  <a:ext uri="{FF2B5EF4-FFF2-40B4-BE49-F238E27FC236}">
                    <a16:creationId xmlns:a16="http://schemas.microsoft.com/office/drawing/2014/main" id="{7B9D3A84-1AA1-9C4B-ADEB-4D0AC7D7EB48}"/>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2">
                <a:extLst>
                  <a:ext uri="{FF2B5EF4-FFF2-40B4-BE49-F238E27FC236}">
                    <a16:creationId xmlns:a16="http://schemas.microsoft.com/office/drawing/2014/main" id="{D82291DB-188B-FC4E-A84B-F7289EB49470}"/>
                  </a:ext>
                </a:extLst>
              </p:cNvPr>
              <p:cNvSpPr>
                <a:spLocks noEditPoints="1"/>
              </p:cNvSpPr>
              <p:nvPr/>
            </p:nvSpPr>
            <p:spPr bwMode="auto">
              <a:xfrm>
                <a:off x="3308351" y="2371690"/>
                <a:ext cx="2270125" cy="411003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8" name="Rectangle 17">
              <a:extLst>
                <a:ext uri="{FF2B5EF4-FFF2-40B4-BE49-F238E27FC236}">
                  <a16:creationId xmlns:a16="http://schemas.microsoft.com/office/drawing/2014/main" id="{A7EB389C-7368-8241-A182-CFDBFCD6C66C}"/>
                </a:ext>
              </a:extLst>
            </p:cNvPr>
            <p:cNvSpPr/>
            <p:nvPr userDrawn="1"/>
          </p:nvSpPr>
          <p:spPr>
            <a:xfrm>
              <a:off x="-10659" y="160316"/>
              <a:ext cx="12271248" cy="630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2" name="Title 1">
            <a:extLst>
              <a:ext uri="{FF2B5EF4-FFF2-40B4-BE49-F238E27FC236}">
                <a16:creationId xmlns:a16="http://schemas.microsoft.com/office/drawing/2014/main" id="{55A82CAA-A637-564B-9150-80E6208D2E2C}"/>
              </a:ext>
            </a:extLst>
          </p:cNvPr>
          <p:cNvSpPr>
            <a:spLocks noGrp="1"/>
          </p:cNvSpPr>
          <p:nvPr userDrawn="1">
            <p:ph type="title"/>
          </p:nvPr>
        </p:nvSpPr>
        <p:spPr>
          <a:xfrm>
            <a:off x="586175" y="374637"/>
            <a:ext cx="11133192"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userDrawn="1">
            <p:ph idx="1" hasCustomPrompt="1"/>
          </p:nvPr>
        </p:nvSpPr>
        <p:spPr>
          <a:xfrm>
            <a:off x="586175" y="1198061"/>
            <a:ext cx="11133192" cy="1798441"/>
          </a:xfrm>
        </p:spPr>
        <p:txBody>
          <a:bodyPr wrap="square">
            <a:spAutoFit/>
          </a:bodyPr>
          <a:lstStyle>
            <a:lvl1pPr marL="0" indent="173038">
              <a:buFont typeface="Arial" panose="020B0604020202020204" pitchFamily="34" charset="0"/>
              <a:buChar char="•"/>
              <a:tabLst/>
              <a:defRPr sz="2400">
                <a:solidFill>
                  <a:schemeClr val="tx1"/>
                </a:solidFill>
              </a:defRPr>
            </a:lvl1pPr>
            <a:lvl2pPr marL="457200" indent="184150">
              <a:buFont typeface="Arial" panose="020B0604020202020204" pitchFamily="34" charset="0"/>
              <a:buChar char="•"/>
              <a:tabLst/>
              <a:defRPr sz="2000">
                <a:solidFill>
                  <a:schemeClr val="tx1"/>
                </a:solidFill>
              </a:defRPr>
            </a:lvl2pPr>
            <a:lvl3pPr marL="914400" indent="180975">
              <a:buFont typeface="Arial" panose="020B0604020202020204" pitchFamily="34" charset="0"/>
              <a:buChar char="•"/>
              <a:tabLst/>
              <a:defRPr sz="1800">
                <a:solidFill>
                  <a:schemeClr val="tx1"/>
                </a:solidFill>
              </a:defRPr>
            </a:lvl3pPr>
            <a:lvl4pPr marL="1371600" indent="177800">
              <a:buFont typeface="Arial" panose="020B0604020202020204" pitchFamily="34" charset="0"/>
              <a:buChar char="•"/>
              <a:tabLst/>
              <a:defRPr sz="1800">
                <a:solidFill>
                  <a:schemeClr val="tx1"/>
                </a:solidFill>
              </a:defRPr>
            </a:lvl4pPr>
            <a:lvl5pPr marL="1828800" indent="176213">
              <a:buFont typeface="Arial" panose="020B0604020202020204" pitchFamily="34" charset="0"/>
              <a:buChar char="•"/>
              <a:tabLst/>
              <a:defRPr sz="18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userDrawn="1">
            <p:ph type="dt" sz="half" idx="10"/>
          </p:nvPr>
        </p:nvSpPr>
        <p:spPr>
          <a:xfrm>
            <a:off x="154441" y="6451061"/>
            <a:ext cx="2743200" cy="365125"/>
          </a:xfrm>
        </p:spPr>
        <p:txBody>
          <a:bodyPr/>
          <a:lstStyle>
            <a:lvl1pPr>
              <a:defRPr>
                <a:solidFill>
                  <a:srgbClr val="001D56"/>
                </a:solidFill>
              </a:defRPr>
            </a:lvl1pPr>
          </a:lstStyle>
          <a:p>
            <a:fld id="{18C61A40-1EA2-224C-B3B7-13C9149DDE67}" type="datetime1">
              <a:rPr lang="en-US" smtClean="0"/>
              <a:pPr/>
              <a:t>11/22/21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userDrawn="1">
            <p:ph type="ftr" sz="quarter" idx="11"/>
          </p:nvPr>
        </p:nvSpPr>
        <p:spPr>
          <a:xfrm>
            <a:off x="4099560" y="6449504"/>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userDrawn="1">
            <p:ph type="sldNum" sz="quarter" idx="12"/>
          </p:nvPr>
        </p:nvSpPr>
        <p:spPr>
          <a:xfrm>
            <a:off x="9355319" y="6449233"/>
            <a:ext cx="2743200" cy="365125"/>
          </a:xfrm>
          <a:prstGeom prst="rect">
            <a:avLst/>
          </a:prstGeom>
        </p:spPr>
        <p:txBody>
          <a:bodyPr/>
          <a:lstStyle>
            <a:lvl1pPr>
              <a:defRPr>
                <a:solidFill>
                  <a:srgbClr val="001D56"/>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54781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A6343C5C-3463-CF4D-899C-003BE8CD7B61}"/>
              </a:ext>
            </a:extLst>
          </p:cNvPr>
          <p:cNvGrpSpPr/>
          <p:nvPr userDrawn="1"/>
        </p:nvGrpSpPr>
        <p:grpSpPr>
          <a:xfrm>
            <a:off x="-13447" y="-19394"/>
            <a:ext cx="12274036" cy="6933770"/>
            <a:chOff x="-13447" y="-19394"/>
            <a:chExt cx="12274036" cy="6933770"/>
          </a:xfrm>
        </p:grpSpPr>
        <p:sp>
          <p:nvSpPr>
            <p:cNvPr id="25" name="Rectangle 24">
              <a:extLst>
                <a:ext uri="{FF2B5EF4-FFF2-40B4-BE49-F238E27FC236}">
                  <a16:creationId xmlns:a16="http://schemas.microsoft.com/office/drawing/2014/main" id="{115D2BBE-8FE6-0D47-BFCD-1AAD9EE5EB77}"/>
                </a:ext>
              </a:extLst>
            </p:cNvPr>
            <p:cNvSpPr>
              <a:spLocks/>
            </p:cNvSpPr>
            <p:nvPr userDrawn="1"/>
          </p:nvSpPr>
          <p:spPr>
            <a:xfrm>
              <a:off x="-13447" y="-19394"/>
              <a:ext cx="12272942"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26" name="Rectangle 25">
              <a:extLst>
                <a:ext uri="{FF2B5EF4-FFF2-40B4-BE49-F238E27FC236}">
                  <a16:creationId xmlns:a16="http://schemas.microsoft.com/office/drawing/2014/main" id="{A31D3D44-AFB6-894D-984B-3AD5A129593F}"/>
                </a:ext>
              </a:extLst>
            </p:cNvPr>
            <p:cNvSpPr>
              <a:spLocks/>
            </p:cNvSpPr>
            <p:nvPr userDrawn="1"/>
          </p:nvSpPr>
          <p:spPr>
            <a:xfrm>
              <a:off x="-13447" y="-19394"/>
              <a:ext cx="12273280" cy="69311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DD567EC0-5647-9647-9812-0476F7DBCD43}"/>
                </a:ext>
              </a:extLst>
            </p:cNvPr>
            <p:cNvGrpSpPr>
              <a:grpSpLocks noChangeAspect="1"/>
            </p:cNvGrpSpPr>
            <p:nvPr userDrawn="1"/>
          </p:nvGrpSpPr>
          <p:grpSpPr>
            <a:xfrm>
              <a:off x="527221" y="-19394"/>
              <a:ext cx="4652702" cy="6933770"/>
              <a:chOff x="3308351" y="2370138"/>
              <a:chExt cx="2760662" cy="4111589"/>
            </a:xfrm>
            <a:gradFill flip="none" rotWithShape="1">
              <a:gsLst>
                <a:gs pos="0">
                  <a:srgbClr val="00B0F0"/>
                </a:gs>
                <a:gs pos="100000">
                  <a:srgbClr val="36CDA2"/>
                </a:gs>
              </a:gsLst>
              <a:lin ang="10800000" scaled="1"/>
              <a:tileRect/>
            </a:gradFill>
          </p:grpSpPr>
          <p:sp>
            <p:nvSpPr>
              <p:cNvPr id="29" name="Freeform 10">
                <a:extLst>
                  <a:ext uri="{FF2B5EF4-FFF2-40B4-BE49-F238E27FC236}">
                    <a16:creationId xmlns:a16="http://schemas.microsoft.com/office/drawing/2014/main" id="{E64DD190-03D3-C742-9ADA-9138C872CB85}"/>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1">
                <a:extLst>
                  <a:ext uri="{FF2B5EF4-FFF2-40B4-BE49-F238E27FC236}">
                    <a16:creationId xmlns:a16="http://schemas.microsoft.com/office/drawing/2014/main" id="{0E54106F-2250-C94B-B2C3-3F37F939FF08}"/>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2">
                <a:extLst>
                  <a:ext uri="{FF2B5EF4-FFF2-40B4-BE49-F238E27FC236}">
                    <a16:creationId xmlns:a16="http://schemas.microsoft.com/office/drawing/2014/main" id="{F3C977CE-F0C3-3243-8C1B-3A2487CEA367}"/>
                  </a:ext>
                </a:extLst>
              </p:cNvPr>
              <p:cNvSpPr>
                <a:spLocks noEditPoints="1"/>
              </p:cNvSpPr>
              <p:nvPr/>
            </p:nvSpPr>
            <p:spPr bwMode="auto">
              <a:xfrm>
                <a:off x="3308351" y="2371690"/>
                <a:ext cx="2270125" cy="411003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8" name="Rectangle 27">
              <a:extLst>
                <a:ext uri="{FF2B5EF4-FFF2-40B4-BE49-F238E27FC236}">
                  <a16:creationId xmlns:a16="http://schemas.microsoft.com/office/drawing/2014/main" id="{5DC4523E-FCF1-8B4C-9C14-39488124807F}"/>
                </a:ext>
              </a:extLst>
            </p:cNvPr>
            <p:cNvSpPr/>
            <p:nvPr userDrawn="1"/>
          </p:nvSpPr>
          <p:spPr>
            <a:xfrm>
              <a:off x="-10659" y="160316"/>
              <a:ext cx="12271248" cy="630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51061"/>
            <a:ext cx="2743200" cy="365125"/>
          </a:xfrm>
        </p:spPr>
        <p:txBody>
          <a:bodyPr/>
          <a:lstStyle>
            <a:lvl1pPr>
              <a:defRPr>
                <a:solidFill>
                  <a:srgbClr val="001D56"/>
                </a:solidFill>
              </a:defRPr>
            </a:lvl1pPr>
          </a:lstStyle>
          <a:p>
            <a:fld id="{81721A1E-F941-5645-8EB9-E0DEB540FBBD}" type="datetime1">
              <a:rPr lang="en-US" smtClean="0"/>
              <a:pPr/>
              <a:t>11/22/21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95752" y="6451061"/>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1D56"/>
                </a:solidFill>
              </a:defRPr>
            </a:lvl1pPr>
          </a:lstStyle>
          <a:p>
            <a:fld id="{2E8C51FE-49D9-314D-9957-ABBF7DDE8782}" type="slidenum">
              <a:rPr lang="en-US" smtClean="0"/>
              <a:pPr/>
              <a:t>‹#›</a:t>
            </a:fld>
            <a:endParaRPr lang="en-US" dirty="0"/>
          </a:p>
        </p:txBody>
      </p:sp>
      <p:sp>
        <p:nvSpPr>
          <p:cNvPr id="15" name="Title 1">
            <a:extLst>
              <a:ext uri="{FF2B5EF4-FFF2-40B4-BE49-F238E27FC236}">
                <a16:creationId xmlns:a16="http://schemas.microsoft.com/office/drawing/2014/main" id="{55A82CAA-A637-564B-9150-80E6208D2E2C}"/>
              </a:ext>
            </a:extLst>
          </p:cNvPr>
          <p:cNvSpPr>
            <a:spLocks noGrp="1"/>
          </p:cNvSpPr>
          <p:nvPr>
            <p:ph type="title"/>
          </p:nvPr>
        </p:nvSpPr>
        <p:spPr>
          <a:xfrm>
            <a:off x="586175" y="374637"/>
            <a:ext cx="11133192"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6"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586175" y="1198061"/>
            <a:ext cx="11133192" cy="1798441"/>
          </a:xfrm>
        </p:spPr>
        <p:txBody>
          <a:bodyPr wrap="square">
            <a:spAutoFit/>
          </a:bodyPr>
          <a:lstStyle>
            <a:lvl1pPr marL="0" indent="173038">
              <a:buFont typeface="Arial" panose="020B0604020202020204" pitchFamily="34" charset="0"/>
              <a:buChar char="•"/>
              <a:tabLst/>
              <a:defRPr sz="2400">
                <a:solidFill>
                  <a:schemeClr val="tx1"/>
                </a:solidFill>
              </a:defRPr>
            </a:lvl1pPr>
            <a:lvl2pPr marL="457200" indent="184150">
              <a:buFont typeface="Arial" panose="020B0604020202020204" pitchFamily="34" charset="0"/>
              <a:buChar char="•"/>
              <a:tabLst/>
              <a:defRPr sz="2000">
                <a:solidFill>
                  <a:schemeClr val="tx1"/>
                </a:solidFill>
              </a:defRPr>
            </a:lvl2pPr>
            <a:lvl3pPr marL="914400" indent="180975">
              <a:buFont typeface="Arial" panose="020B0604020202020204" pitchFamily="34" charset="0"/>
              <a:buChar char="•"/>
              <a:tabLst/>
              <a:defRPr sz="1800">
                <a:solidFill>
                  <a:schemeClr val="tx1"/>
                </a:solidFill>
              </a:defRPr>
            </a:lvl3pPr>
            <a:lvl4pPr marL="1371600" indent="177800">
              <a:buFont typeface="Arial" panose="020B0604020202020204" pitchFamily="34" charset="0"/>
              <a:buChar char="•"/>
              <a:tabLst/>
              <a:defRPr sz="1800">
                <a:solidFill>
                  <a:schemeClr val="tx1"/>
                </a:solidFill>
              </a:defRPr>
            </a:lvl4pPr>
            <a:lvl5pPr marL="1828800" indent="176213">
              <a:buFont typeface="Arial" panose="020B0604020202020204" pitchFamily="34" charset="0"/>
              <a:buChar char="•"/>
              <a:tabLst/>
              <a:defRPr sz="18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4786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0" name="Picture 9" descr="A picture containing table, indoor, sitting, blue&#10;&#10;Description automatically generated">
            <a:extLst>
              <a:ext uri="{FF2B5EF4-FFF2-40B4-BE49-F238E27FC236}">
                <a16:creationId xmlns:a16="http://schemas.microsoft.com/office/drawing/2014/main" id="{78B15E17-941B-1D41-9C67-C999F6295F06}"/>
              </a:ext>
            </a:extLst>
          </p:cNvPr>
          <p:cNvPicPr>
            <a:picLocks noChangeAspect="1"/>
          </p:cNvPicPr>
          <p:nvPr userDrawn="1"/>
        </p:nvPicPr>
        <p:blipFill>
          <a:blip r:embed="rId2"/>
          <a:stretch>
            <a:fillRect/>
          </a:stretch>
        </p:blipFill>
        <p:spPr>
          <a:xfrm>
            <a:off x="-26894" y="-26894"/>
            <a:ext cx="12322048" cy="6931152"/>
          </a:xfrm>
          <a:prstGeom prst="rect">
            <a:avLst/>
          </a:prstGeom>
        </p:spPr>
      </p:pic>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a:xfrm>
            <a:off x="93481" y="6424167"/>
            <a:ext cx="2743200" cy="365125"/>
          </a:xfrm>
        </p:spPr>
        <p:txBody>
          <a:bodyPr/>
          <a:lstStyle>
            <a:lvl1pPr>
              <a:defRPr>
                <a:solidFill>
                  <a:schemeClr val="bg1"/>
                </a:solidFill>
              </a:defRPr>
            </a:lvl1pPr>
          </a:lstStyle>
          <a:p>
            <a:fld id="{1241A842-7BC4-CE46-8CED-E0C3FD922399}" type="datetime1">
              <a:rPr lang="en-US" smtClean="0"/>
              <a:pPr/>
              <a:t>11/22/21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a:xfrm>
            <a:off x="4038600" y="6424167"/>
            <a:ext cx="4114800" cy="365125"/>
          </a:xfrm>
        </p:spPr>
        <p:txBody>
          <a:bodyPr/>
          <a:lstStyle>
            <a:lvl1pPr>
              <a:defRPr>
                <a:solidFill>
                  <a:schemeClr val="bg1"/>
                </a:solidFill>
              </a:defRPr>
            </a:lvl1pPr>
          </a:lstStyle>
          <a:p>
            <a:endParaRPr lang="en-US" dirty="0">
              <a:solidFill>
                <a:schemeClr val="bg1"/>
              </a:solidFill>
            </a:endParaRPr>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740781" y="3108024"/>
            <a:ext cx="4409443" cy="1200329"/>
          </a:xfrm>
        </p:spPr>
        <p:txBody>
          <a:bodyPr wrap="square" anchor="ctr">
            <a:spAutoFit/>
          </a:bodyPr>
          <a:lstStyle>
            <a:lvl1pPr algn="l">
              <a:defRPr sz="4000">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3033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EE8ABEA-685F-D640-8CFD-7B2931A97293}"/>
              </a:ext>
            </a:extLst>
          </p:cNvPr>
          <p:cNvSpPr/>
          <p:nvPr userDrawn="1"/>
        </p:nvSpPr>
        <p:spPr>
          <a:xfrm>
            <a:off x="-26894" y="-26894"/>
            <a:ext cx="12266952" cy="6931152"/>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chemeClr val="bg1"/>
                </a:solidFill>
              </a:defRPr>
            </a:lvl1pPr>
          </a:lstStyle>
          <a:p>
            <a:fld id="{0E73C436-5B5B-E145-A607-9ADDD760A303}" type="datetime1">
              <a:rPr lang="en-US" smtClean="0"/>
              <a:pPr/>
              <a:t>11/22/21</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lvl1pPr>
              <a:defRPr>
                <a:solidFill>
                  <a:schemeClr val="bg1"/>
                </a:solidFill>
              </a:defRPr>
            </a:lvl1pPr>
          </a:lstStyle>
          <a:p>
            <a:endParaRPr lang="en-US">
              <a:solidFill>
                <a:schemeClr val="bg1"/>
              </a:solidFill>
            </a:endParaRPr>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
        <p:nvSpPr>
          <p:cNvPr id="7" name="Title 6">
            <a:extLst>
              <a:ext uri="{FF2B5EF4-FFF2-40B4-BE49-F238E27FC236}">
                <a16:creationId xmlns:a16="http://schemas.microsoft.com/office/drawing/2014/main" id="{C02F37C5-6487-414B-B1B9-7FD02F34A970}"/>
              </a:ext>
            </a:extLst>
          </p:cNvPr>
          <p:cNvSpPr>
            <a:spLocks noGrp="1"/>
          </p:cNvSpPr>
          <p:nvPr>
            <p:ph type="title"/>
          </p:nvPr>
        </p:nvSpPr>
        <p:spPr>
          <a:xfrm>
            <a:off x="343057" y="264979"/>
            <a:ext cx="11505886" cy="646331"/>
          </a:xfrm>
        </p:spPr>
        <p:txBody>
          <a:bodyPr/>
          <a:lstStyle>
            <a:lvl1pPr>
              <a:defRPr>
                <a:solidFill>
                  <a:srgbClr val="FF954E"/>
                </a:solidFill>
              </a:defRPr>
            </a:lvl1pPr>
          </a:lstStyle>
          <a:p>
            <a:r>
              <a:rPr lang="en-US" dirty="0"/>
              <a:t>Click to edit Master title style</a:t>
            </a:r>
          </a:p>
        </p:txBody>
      </p:sp>
    </p:spTree>
    <p:extLst>
      <p:ext uri="{BB962C8B-B14F-4D97-AF65-F5344CB8AC3E}">
        <p14:creationId xmlns:p14="http://schemas.microsoft.com/office/powerpoint/2010/main" val="3237505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chemeClr val="tx1"/>
                </a:solidFill>
              </a:defRPr>
            </a:lvl1pPr>
          </a:lstStyle>
          <a:p>
            <a:fld id="{A42736B5-FF4E-8647-8889-6A36C9159762}" type="datetime1">
              <a:rPr lang="en-US" smtClean="0"/>
              <a:pPr/>
              <a:t>11/22/21</a:t>
            </a:fld>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lvl1pPr>
              <a:defRPr>
                <a:solidFill>
                  <a:schemeClr val="tx1"/>
                </a:solidFill>
              </a:defRPr>
            </a:lvl1pPr>
          </a:lstStyle>
          <a:p>
            <a:endParaRPr lang="en-US"/>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6125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chemeClr val="tx1"/>
                </a:solidFill>
              </a:defRPr>
            </a:lvl1pPr>
          </a:lstStyle>
          <a:p>
            <a:fld id="{E6DFF14A-955F-9142-9393-31C0DB1A5A37}" type="datetime1">
              <a:rPr lang="en-US" smtClean="0"/>
              <a:pPr/>
              <a:t>11/22/21</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40066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chemeClr val="tx1"/>
                </a:solidFill>
              </a:defRPr>
            </a:lvl1pPr>
          </a:lstStyle>
          <a:p>
            <a:fld id="{5FA91CE6-750C-2949-ABFD-97580BB9C12B}" type="datetime1">
              <a:rPr lang="en-US" smtClean="0"/>
              <a:pPr/>
              <a:t>11/22/21</a:t>
            </a:fld>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7232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chemeClr val="tx1"/>
                </a:solidFill>
              </a:defRPr>
            </a:lvl1pPr>
          </a:lstStyle>
          <a:p>
            <a:fld id="{8A97432F-D53D-CA4F-AFF4-0D28F7EBC863}" type="datetime1">
              <a:rPr lang="en-US" smtClean="0"/>
              <a:pPr/>
              <a:t>11/22/21</a:t>
            </a:fld>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lvl1pPr>
              <a:defRPr>
                <a:solidFill>
                  <a:schemeClr val="tx1"/>
                </a:solidFill>
              </a:defRPr>
            </a:lvl1pPr>
          </a:lstStyle>
          <a:p>
            <a:endParaRPr lang="en-US"/>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9775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chemeClr val="tx1"/>
                </a:solidFill>
              </a:defRPr>
            </a:lvl1pPr>
          </a:lstStyle>
          <a:p>
            <a:fld id="{D5E7EFC3-4F2A-E040-BAA3-4FA6D50F8AC8}" type="datetime1">
              <a:rPr lang="en-US" smtClean="0"/>
              <a:pPr/>
              <a:t>11/22/21</a:t>
            </a:fld>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7530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lvl1pPr>
              <a:defRPr>
                <a:solidFill>
                  <a:schemeClr val="tx1"/>
                </a:solidFill>
              </a:defRPr>
            </a:lvl1pPr>
          </a:lstStyle>
          <a:p>
            <a:fld id="{EBF84BF2-D5D7-4145-8C5E-9767EFA8134F}" type="datetime1">
              <a:rPr lang="en-US" smtClean="0"/>
              <a:pPr/>
              <a:t>11/22/21</a:t>
            </a:fld>
            <a:endParaRPr lang="en-US" dirty="0"/>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lvl1pPr>
              <a:defRPr>
                <a:solidFill>
                  <a:schemeClr val="tx1"/>
                </a:solidFill>
              </a:defRPr>
            </a:lvl1pPr>
          </a:lstStyle>
          <a:p>
            <a:endParaRPr lang="en-US"/>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8680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11/22/21</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495888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11/22/21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990573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11/22/21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22102113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11/22/21</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000257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11/22/21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4527296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18CE027-AC88-4748-A701-5DA65FB95D78}" type="datetimeFigureOut">
              <a:rPr lang="en-US" smtClean="0"/>
              <a:t>11/22/21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dirty="0"/>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27497242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6" name="Text Box 74"/>
          <p:cNvSpPr txBox="1">
            <a:spLocks noChangeArrowheads="1"/>
          </p:cNvSpPr>
          <p:nvPr userDrawn="1"/>
        </p:nvSpPr>
        <p:spPr bwMode="auto">
          <a:xfrm>
            <a:off x="9484206" y="4159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a:t>
            </a:r>
            <a:br>
              <a:rPr lang="en-US" sz="600" dirty="0">
                <a:solidFill>
                  <a:srgbClr val="FFFFFF"/>
                </a:solidFill>
                <a:latin typeface="Arial" charset="0"/>
                <a:ea typeface="ヒラギノ角ゴ Pro W3" charset="0"/>
              </a:rPr>
            </a:br>
            <a:r>
              <a:rPr lang="en-US" sz="600" dirty="0">
                <a:solidFill>
                  <a:srgbClr val="FFFFFF"/>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165100"/>
            <a:ext cx="0" cy="731838"/>
          </a:xfrm>
          <a:prstGeom prst="line">
            <a:avLst/>
          </a:prstGeom>
          <a:noFill/>
          <a:ln w="12700">
            <a:solidFill>
              <a:schemeClr val="bg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611718" y="1511991"/>
            <a:ext cx="6489700" cy="1046973"/>
          </a:xfrm>
          <a:ln>
            <a:noFill/>
          </a:ln>
        </p:spPr>
        <p:txBody>
          <a:bodyPr/>
          <a:lstStyle>
            <a:lvl1pPr>
              <a:defRPr sz="3200" b="1">
                <a:solidFill>
                  <a:schemeClr val="bg1"/>
                </a:solidFill>
                <a:latin typeface="Arial" charset="0"/>
                <a:ea typeface="Arial" charset="0"/>
                <a:cs typeface="Arial"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2558964"/>
            <a:ext cx="6489700" cy="616036"/>
          </a:xfrm>
          <a:ln>
            <a:noFill/>
          </a:ln>
        </p:spPr>
        <p:txBody>
          <a:bodyPr anchor="ctr"/>
          <a:lstStyle>
            <a:lvl1pPr>
              <a:buNone/>
              <a:defRPr sz="1600" b="0" baseline="0">
                <a:solidFill>
                  <a:schemeClr val="bg1"/>
                </a:solidFill>
                <a:latin typeface="Arial" charset="0"/>
                <a:ea typeface="Arial" charset="0"/>
                <a:cs typeface="Arial" charset="0"/>
              </a:defRPr>
            </a:lvl1pPr>
          </a:lstStyle>
          <a:p>
            <a:r>
              <a:rPr lang="en-US" dirty="0"/>
              <a:t>Click to edit Master subtitle style</a:t>
            </a: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03105" y="247655"/>
            <a:ext cx="715837" cy="592854"/>
          </a:xfrm>
          <a:prstGeom prst="rect">
            <a:avLst/>
          </a:prstGeom>
        </p:spPr>
      </p:pic>
    </p:spTree>
    <p:extLst>
      <p:ext uri="{BB962C8B-B14F-4D97-AF65-F5344CB8AC3E}">
        <p14:creationId xmlns:p14="http://schemas.microsoft.com/office/powerpoint/2010/main" val="17710713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995799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latin typeface="Helvetica" pitchFamily="2" charset="0"/>
              </a:defRPr>
            </a:lvl1pPr>
          </a:lstStyle>
          <a:p>
            <a:fld id="{B5AD37D0-1C64-3342-BF81-1BC3096283AF}" type="datetime1">
              <a:rPr lang="en-US" smtClean="0"/>
              <a:pPr/>
              <a:t>11/22/21</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latin typeface="Helvetica" pitchFamily="2" charset="0"/>
              </a:defRPr>
            </a:lvl1pPr>
          </a:lstStyle>
          <a:p>
            <a:r>
              <a:rPr lang="en-US" dirty="0"/>
              <a:t>Embargoed until 10am EDT June 7, 2019</a:t>
            </a:r>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100336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1A3C94-BC39-EA4A-9DF7-4CF307B1BECF}"/>
              </a:ext>
            </a:extLst>
          </p:cNvPr>
          <p:cNvPicPr>
            <a:picLocks noChangeAspect="1"/>
          </p:cNvPicPr>
          <p:nvPr userDrawn="1"/>
        </p:nvPicPr>
        <p:blipFill>
          <a:blip r:embed="rId2"/>
          <a:stretch>
            <a:fillRect/>
          </a:stretch>
        </p:blipFill>
        <p:spPr>
          <a:xfrm>
            <a:off x="-10160" y="0"/>
            <a:ext cx="12192000" cy="6858000"/>
          </a:xfrm>
          <a:prstGeom prst="rect">
            <a:avLst/>
          </a:prstGeom>
        </p:spPr>
      </p:pic>
      <p:sp>
        <p:nvSpPr>
          <p:cNvPr id="2" name="Title 1">
            <a:extLst>
              <a:ext uri="{FF2B5EF4-FFF2-40B4-BE49-F238E27FC236}">
                <a16:creationId xmlns:a16="http://schemas.microsoft.com/office/drawing/2014/main" id="{EF0BF54A-A67B-1B4D-AC51-881D80F314E6}"/>
              </a:ext>
            </a:extLst>
          </p:cNvPr>
          <p:cNvSpPr>
            <a:spLocks noGrp="1"/>
          </p:cNvSpPr>
          <p:nvPr>
            <p:ph type="title"/>
          </p:nvPr>
        </p:nvSpPr>
        <p:spPr>
          <a:xfrm>
            <a:off x="3743465" y="381000"/>
            <a:ext cx="8067535" cy="646331"/>
          </a:xfrm>
        </p:spPr>
        <p:txBody>
          <a:bodyPr/>
          <a:lstStyle>
            <a:lvl1pPr algn="l">
              <a:defRPr>
                <a:solidFill>
                  <a:schemeClr val="bg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8C9AF894-56B9-244D-94D7-548B4740F98E}"/>
              </a:ext>
            </a:extLst>
          </p:cNvPr>
          <p:cNvSpPr>
            <a:spLocks noGrp="1"/>
          </p:cNvSpPr>
          <p:nvPr>
            <p:ph type="dt" sz="half" idx="10"/>
          </p:nvPr>
        </p:nvSpPr>
        <p:spPr/>
        <p:txBody>
          <a:bodyPr/>
          <a:lstStyle/>
          <a:p>
            <a:fld id="{FD1EBD71-4233-C14F-980D-3CAEF44976C6}" type="datetime1">
              <a:rPr lang="en-US" smtClean="0"/>
              <a:pPr/>
              <a:t>11/22/21</a:t>
            </a:fld>
            <a:endParaRPr lang="en-US" dirty="0"/>
          </a:p>
        </p:txBody>
      </p:sp>
      <p:sp>
        <p:nvSpPr>
          <p:cNvPr id="4" name="Footer Placeholder 3">
            <a:extLst>
              <a:ext uri="{FF2B5EF4-FFF2-40B4-BE49-F238E27FC236}">
                <a16:creationId xmlns:a16="http://schemas.microsoft.com/office/drawing/2014/main" id="{5A0B387B-3546-4A42-83B2-DC9D0DE0054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69BE8638-999B-964B-B1F4-BD893CE02AB3}"/>
              </a:ext>
            </a:extLst>
          </p:cNvPr>
          <p:cNvSpPr>
            <a:spLocks noGrp="1"/>
          </p:cNvSpPr>
          <p:nvPr>
            <p:ph type="sldNum" sz="quarter" idx="12"/>
          </p:nvPr>
        </p:nvSpPr>
        <p:spPr/>
        <p:txBody>
          <a:body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394091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9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1BA50B-8B1F-A244-B375-F86C8E5436F9}"/>
              </a:ext>
            </a:extLst>
          </p:cNvPr>
          <p:cNvSpPr/>
          <p:nvPr userDrawn="1"/>
        </p:nvSpPr>
        <p:spPr>
          <a:xfrm>
            <a:off x="-4721" y="-7555"/>
            <a:ext cx="12271248" cy="6866691"/>
          </a:xfrm>
          <a:prstGeom prst="rect">
            <a:avLst/>
          </a:prstGeom>
          <a:solidFill>
            <a:srgbClr val="3A38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A687"/>
              </a:solidFill>
            </a:endParaRPr>
          </a:p>
        </p:txBody>
      </p:sp>
      <p:sp>
        <p:nvSpPr>
          <p:cNvPr id="15" name="Rectangle 14">
            <a:extLst>
              <a:ext uri="{FF2B5EF4-FFF2-40B4-BE49-F238E27FC236}">
                <a16:creationId xmlns:a16="http://schemas.microsoft.com/office/drawing/2014/main" id="{99EC7C33-1BA5-1748-8B08-423C53E14A7C}"/>
              </a:ext>
            </a:extLst>
          </p:cNvPr>
          <p:cNvSpPr>
            <a:spLocks/>
          </p:cNvSpPr>
          <p:nvPr userDrawn="1"/>
        </p:nvSpPr>
        <p:spPr>
          <a:xfrm>
            <a:off x="-14881" y="-20382"/>
            <a:ext cx="12271248"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grpSp>
        <p:nvGrpSpPr>
          <p:cNvPr id="16" name="Group 15">
            <a:extLst>
              <a:ext uri="{FF2B5EF4-FFF2-40B4-BE49-F238E27FC236}">
                <a16:creationId xmlns:a16="http://schemas.microsoft.com/office/drawing/2014/main" id="{F3DAB9EF-B79C-C640-9FA8-40D2DFCE2AD1}"/>
              </a:ext>
            </a:extLst>
          </p:cNvPr>
          <p:cNvGrpSpPr>
            <a:grpSpLocks noChangeAspect="1"/>
          </p:cNvGrpSpPr>
          <p:nvPr userDrawn="1"/>
        </p:nvGrpSpPr>
        <p:grpSpPr>
          <a:xfrm>
            <a:off x="517663" y="-20382"/>
            <a:ext cx="4652702" cy="6931152"/>
            <a:chOff x="3308351" y="2370138"/>
            <a:chExt cx="2760662" cy="4110037"/>
          </a:xfrm>
          <a:gradFill flip="none" rotWithShape="1">
            <a:gsLst>
              <a:gs pos="0">
                <a:srgbClr val="00B0F0"/>
              </a:gs>
              <a:gs pos="100000">
                <a:srgbClr val="36CDA2"/>
              </a:gs>
            </a:gsLst>
            <a:lin ang="10800000" scaled="1"/>
            <a:tileRect/>
          </a:gradFill>
        </p:grpSpPr>
        <p:sp>
          <p:nvSpPr>
            <p:cNvPr id="22" name="Freeform 10">
              <a:extLst>
                <a:ext uri="{FF2B5EF4-FFF2-40B4-BE49-F238E27FC236}">
                  <a16:creationId xmlns:a16="http://schemas.microsoft.com/office/drawing/2014/main" id="{192CEE28-B58D-3241-B190-DB9DEBDD11C8}"/>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1">
              <a:extLst>
                <a:ext uri="{FF2B5EF4-FFF2-40B4-BE49-F238E27FC236}">
                  <a16:creationId xmlns:a16="http://schemas.microsoft.com/office/drawing/2014/main" id="{596FB482-A049-3547-9EDC-6CB459264DF1}"/>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2">
              <a:extLst>
                <a:ext uri="{FF2B5EF4-FFF2-40B4-BE49-F238E27FC236}">
                  <a16:creationId xmlns:a16="http://schemas.microsoft.com/office/drawing/2014/main" id="{7152F9E5-7B6B-C842-8B3D-E679AF46B9C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6" name="Rectangle 25">
            <a:extLst>
              <a:ext uri="{FF2B5EF4-FFF2-40B4-BE49-F238E27FC236}">
                <a16:creationId xmlns:a16="http://schemas.microsoft.com/office/drawing/2014/main" id="{45009C4D-3D5C-544F-90AB-A6EB0948F063}"/>
              </a:ext>
            </a:extLst>
          </p:cNvPr>
          <p:cNvSpPr/>
          <p:nvPr userDrawn="1"/>
        </p:nvSpPr>
        <p:spPr>
          <a:xfrm>
            <a:off x="-14881" y="160316"/>
            <a:ext cx="12266952" cy="6309360"/>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userDrawn="1">
            <p:ph type="title"/>
          </p:nvPr>
        </p:nvSpPr>
        <p:spPr>
          <a:xfrm>
            <a:off x="517663" y="368281"/>
            <a:ext cx="1120749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userDrawn="1">
            <p:ph idx="1" hasCustomPrompt="1"/>
          </p:nvPr>
        </p:nvSpPr>
        <p:spPr>
          <a:xfrm>
            <a:off x="517663" y="1281322"/>
            <a:ext cx="11207491" cy="1681486"/>
          </a:xfrm>
        </p:spPr>
        <p:txBody>
          <a:bodyPr wrap="square">
            <a:spAutoFit/>
          </a:bodyPr>
          <a:lstStyle>
            <a:lvl1pPr marL="0" indent="173038">
              <a:buClr>
                <a:schemeClr val="bg1"/>
              </a:buClr>
              <a:buFont typeface="Arial" panose="020B0604020202020204" pitchFamily="34" charset="0"/>
              <a:buChar char="•"/>
              <a:tabLst/>
              <a:defRPr sz="2000" b="1">
                <a:solidFill>
                  <a:schemeClr val="bg1"/>
                </a:solidFill>
              </a:defRPr>
            </a:lvl1pPr>
            <a:lvl2pPr marL="457200" indent="184150">
              <a:buClr>
                <a:schemeClr val="bg1"/>
              </a:buClr>
              <a:buFont typeface="Arial" panose="020B0604020202020204" pitchFamily="34" charset="0"/>
              <a:buChar char="‒"/>
              <a:tabLst/>
              <a:defRPr sz="2000">
                <a:solidFill>
                  <a:schemeClr val="bg1"/>
                </a:solidFill>
              </a:defRPr>
            </a:lvl2pPr>
            <a:lvl3pPr marL="914400" indent="180975">
              <a:buClr>
                <a:schemeClr val="bg1"/>
              </a:buClr>
              <a:buFont typeface="Arial" panose="020B0604020202020204" pitchFamily="34" charset="0"/>
              <a:buChar char="•"/>
              <a:tabLst/>
              <a:defRPr sz="1800">
                <a:solidFill>
                  <a:schemeClr val="bg1"/>
                </a:solidFill>
              </a:defRPr>
            </a:lvl3pPr>
            <a:lvl4pPr marL="1371600" indent="177800">
              <a:buClr>
                <a:schemeClr val="bg1"/>
              </a:buClr>
              <a:buFont typeface="Arial" panose="020B0604020202020204" pitchFamily="34" charset="0"/>
              <a:buChar char="‒"/>
              <a:tabLst/>
              <a:defRPr sz="1600">
                <a:solidFill>
                  <a:schemeClr val="bg1"/>
                </a:solidFill>
              </a:defRPr>
            </a:lvl4pPr>
            <a:lvl5pPr marL="1828800" indent="176213">
              <a:buClr>
                <a:schemeClr val="bg1"/>
              </a:buClr>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userDrawn="1">
            <p:ph type="dt" sz="half" idx="10"/>
          </p:nvPr>
        </p:nvSpPr>
        <p:spPr>
          <a:xfrm>
            <a:off x="97289" y="6503144"/>
            <a:ext cx="2743200" cy="365125"/>
          </a:xfrm>
        </p:spPr>
        <p:txBody>
          <a:bodyPr/>
          <a:lstStyle>
            <a:lvl1pPr>
              <a:defRPr>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userDrawn="1">
            <p:ph type="ftr" sz="quarter" idx="11"/>
          </p:nvPr>
        </p:nvSpPr>
        <p:spPr>
          <a:xfrm>
            <a:off x="4042408" y="6501587"/>
            <a:ext cx="4114800" cy="365125"/>
          </a:xfrm>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userDrawn="1">
            <p:ph type="sldNum" sz="quarter" idx="12"/>
          </p:nvPr>
        </p:nvSpPr>
        <p:spPr>
          <a:xfrm>
            <a:off x="9298167" y="6501316"/>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84347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4D0D10-CD4F-7E4E-879D-8F483308D5A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National Aeronautics and</a:t>
            </a:r>
            <a:br>
              <a:rPr lang="en-US" sz="800" dirty="0">
                <a:solidFill>
                  <a:schemeClr val="bg1"/>
                </a:solidFill>
                <a:latin typeface="Arial" panose="020B0604020202020204" pitchFamily="34" charset="0"/>
                <a:cs typeface="Arial" panose="020B0604020202020204" pitchFamily="34" charset="0"/>
              </a:rPr>
            </a:br>
            <a:r>
              <a:rPr lang="en-US" sz="800" dirty="0">
                <a:solidFill>
                  <a:schemeClr val="bg1"/>
                </a:solidFill>
                <a:latin typeface="Arial" panose="020B0604020202020204" pitchFamily="34" charset="0"/>
                <a:cs typeface="Arial" panose="020B0604020202020204" pitchFamily="34" charset="0"/>
              </a:rPr>
              <a:t>Space Administration</a:t>
            </a:r>
            <a:endParaRPr lang="en-US" sz="800"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Arial" panose="020B0604020202020204" pitchFamily="34" charset="0"/>
                <a:cs typeface="Arial" panose="020B0604020202020204" pitchFamily="34" charset="0"/>
              </a:rPr>
              <a:t>www.nasa.gov</a:t>
            </a:r>
            <a:endParaRPr lang="en-US" sz="800" dirty="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fld id="{9F9297F5-C30D-294B-80FE-3CC63B165F97}" type="datetimeFigureOut">
              <a:rPr lang="en-US" smtClean="0"/>
              <a:pPr/>
              <a:t>11/22/21</a:t>
            </a:fld>
            <a:endParaRPr lang="en-US" dirty="0"/>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703364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lvl2pPr marL="750888" indent="-293688">
              <a:buFont typeface="Monaco" pitchFamily="2" charset="77"/>
              <a:buChar char="⎻"/>
              <a:tabLst/>
              <a:defRPr/>
            </a:lvl2pPr>
            <a:lvl3pPr marL="1143000" indent="-228600">
              <a:buFont typeface="Courier New" panose="02070309020205020404" pitchFamily="49" charset="0"/>
              <a:buChar char="o"/>
              <a:defRPr/>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11/22/21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6021958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fld id="{9F9297F5-C30D-294B-80FE-3CC63B165F97}" type="datetimeFigureOut">
              <a:rPr lang="en-US" smtClean="0"/>
              <a:t>11/22/21</a:t>
            </a:fld>
            <a:endParaRPr lang="en-US" dirty="0"/>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dirty="0"/>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4754408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1E86-7A73-5B47-893D-57C07E3F2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21C57-5C13-7442-8B9B-C435902332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C8F913-E8D8-7A43-B5CA-55E34B8BDEE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1C65B3-D09A-7C49-90AF-3732B38B543D}"/>
              </a:ext>
            </a:extLst>
          </p:cNvPr>
          <p:cNvSpPr>
            <a:spLocks noGrp="1"/>
          </p:cNvSpPr>
          <p:nvPr>
            <p:ph type="dt" sz="half" idx="10"/>
          </p:nvPr>
        </p:nvSpPr>
        <p:spPr/>
        <p:txBody>
          <a:bodyPr/>
          <a:lstStyle/>
          <a:p>
            <a:fld id="{9F9297F5-C30D-294B-80FE-3CC63B165F97}" type="datetimeFigureOut">
              <a:rPr lang="en-US" smtClean="0"/>
              <a:t>11/22/21</a:t>
            </a:fld>
            <a:endParaRPr lang="en-US" dirty="0"/>
          </a:p>
        </p:txBody>
      </p:sp>
      <p:sp>
        <p:nvSpPr>
          <p:cNvPr id="6" name="Footer Placeholder 5">
            <a:extLst>
              <a:ext uri="{FF2B5EF4-FFF2-40B4-BE49-F238E27FC236}">
                <a16:creationId xmlns:a16="http://schemas.microsoft.com/office/drawing/2014/main" id="{93428249-EB91-B84C-A7A8-BF47D24C9CB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84B752-72EA-CB43-88DF-11D337EE6FDE}"/>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28067063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F7714-F9DE-5549-A994-E31DDFC27A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7BC61-2A6B-F14D-AEE7-F6FE4689F9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885B73-736E-5541-A0FF-612927D0FF0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DF2F5D-4F65-5446-9DED-1A5834D1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27DB25A-2C98-7842-A2B3-468F36DE21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D2AA16-D324-D448-93CC-86341AC76B46}"/>
              </a:ext>
            </a:extLst>
          </p:cNvPr>
          <p:cNvSpPr>
            <a:spLocks noGrp="1"/>
          </p:cNvSpPr>
          <p:nvPr>
            <p:ph type="dt" sz="half" idx="10"/>
          </p:nvPr>
        </p:nvSpPr>
        <p:spPr/>
        <p:txBody>
          <a:bodyPr/>
          <a:lstStyle/>
          <a:p>
            <a:fld id="{9F9297F5-C30D-294B-80FE-3CC63B165F97}" type="datetimeFigureOut">
              <a:rPr lang="en-US" smtClean="0"/>
              <a:t>11/22/21</a:t>
            </a:fld>
            <a:endParaRPr lang="en-US" dirty="0"/>
          </a:p>
        </p:txBody>
      </p:sp>
      <p:sp>
        <p:nvSpPr>
          <p:cNvPr id="8" name="Footer Placeholder 7">
            <a:extLst>
              <a:ext uri="{FF2B5EF4-FFF2-40B4-BE49-F238E27FC236}">
                <a16:creationId xmlns:a16="http://schemas.microsoft.com/office/drawing/2014/main" id="{38A97442-3BAC-C744-955E-3FA55764005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DC992F-CCB6-434D-861D-32D643E26559}"/>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10293788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11/22/21</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9727319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11/22/21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7297738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3AC261B-AD45-8449-8F56-8D724A353803}" type="datetime1">
              <a:rPr lang="en-US" smtClean="0"/>
              <a:t>11/22/21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9A6FC3-8F56-4157-ABDC-B4F43D71E4B2}" type="slidenum">
              <a:rPr lang="en-US" smtClean="0"/>
              <a:pPr/>
              <a:t>‹#›</a:t>
            </a:fld>
            <a:endParaRPr lang="en-US"/>
          </a:p>
        </p:txBody>
      </p:sp>
    </p:spTree>
    <p:extLst>
      <p:ext uri="{BB962C8B-B14F-4D97-AF65-F5344CB8AC3E}">
        <p14:creationId xmlns:p14="http://schemas.microsoft.com/office/powerpoint/2010/main" val="35564952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13232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96A05EB-3E68-6545-8456-A312B83A8D4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80732B0-142A-4544-878B-DCA805553AF8}"/>
              </a:ext>
            </a:extLst>
          </p:cNvPr>
          <p:cNvSpPr>
            <a:spLocks noGrp="1"/>
          </p:cNvSpPr>
          <p:nvPr>
            <p:ph type="ctrTitle"/>
          </p:nvPr>
        </p:nvSpPr>
        <p:spPr>
          <a:xfrm>
            <a:off x="676894" y="3524002"/>
            <a:ext cx="9256321" cy="826140"/>
          </a:xfrm>
        </p:spPr>
        <p:txBody>
          <a:bodyPr anchor="t" anchorCtr="0">
            <a:normAutofit/>
          </a:bodyPr>
          <a:lstStyle>
            <a:lvl1pPr algn="l">
              <a:lnSpc>
                <a:spcPct val="100000"/>
              </a:lnSpc>
              <a:defRPr sz="3600" b="1" i="0">
                <a:solidFill>
                  <a:srgbClr val="F7E2D0"/>
                </a:solidFill>
                <a:latin typeface="Arial Narrow" panose="020B0604020202020204" pitchFamily="34" charset="0"/>
                <a:cs typeface="Arial Narrow"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89FC874-6DA3-884C-BEAA-A0386EDD6349}"/>
              </a:ext>
            </a:extLst>
          </p:cNvPr>
          <p:cNvSpPr>
            <a:spLocks noGrp="1"/>
          </p:cNvSpPr>
          <p:nvPr>
            <p:ph type="subTitle" idx="1"/>
          </p:nvPr>
        </p:nvSpPr>
        <p:spPr>
          <a:xfrm>
            <a:off x="676894" y="4299717"/>
            <a:ext cx="9599221" cy="1655762"/>
          </a:xfrm>
        </p:spPr>
        <p:txBody>
          <a:bodyPr/>
          <a:lstStyle>
            <a:lvl1pPr marL="0" indent="0" algn="l">
              <a:lnSpc>
                <a:spcPct val="100000"/>
              </a:lnSpc>
              <a:buNone/>
              <a:defRPr sz="2400">
                <a:solidFill>
                  <a:srgbClr val="F7E2D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E015-7BA0-FC43-A50D-4888E2F0EB6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63C8D5-A739-AA44-9E98-33EBB7411AC7}" type="datetimeFigureOut">
              <a:rPr kumimoji="0" lang="en-US" sz="1200" b="0" i="0" u="none" strike="noStrike" kern="1200" cap="none" spc="0" normalizeH="0" baseline="0" noProof="0" smtClean="0">
                <a:ln>
                  <a:noFill/>
                </a:ln>
                <a:solidFill>
                  <a:srgbClr val="E9D4C4"/>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11/22/21</a:t>
            </a:fld>
            <a:endParaRPr kumimoji="0" lang="en-US" sz="1200" b="0" i="0" u="none" strike="noStrike" kern="1200" cap="none" spc="0" normalizeH="0" baseline="0" noProof="0" dirty="0">
              <a:ln>
                <a:noFill/>
              </a:ln>
              <a:solidFill>
                <a:srgbClr val="E9D4C4"/>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0A403E4D-28FE-EE4F-8493-02FF464CC74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E9D4C4"/>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6DB1DE7-79BB-3149-92C9-07BD2BE1B4D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E796A9-ECD2-8441-A0A4-A48E6B182B42}" type="slidenum">
              <a:rPr kumimoji="0" lang="en-US" sz="1200" b="0" i="0" u="none" strike="noStrike" kern="1200" cap="none" spc="0" normalizeH="0" baseline="0" noProof="0" smtClean="0">
                <a:ln>
                  <a:noFill/>
                </a:ln>
                <a:solidFill>
                  <a:srgbClr val="E9D4C4"/>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E9D4C4"/>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D3658742-19BF-A84C-8AB6-83FB534616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2156" y="316511"/>
            <a:ext cx="3185844" cy="1036813"/>
          </a:xfrm>
          <a:prstGeom prst="rect">
            <a:avLst/>
          </a:prstGeom>
        </p:spPr>
      </p:pic>
    </p:spTree>
    <p:extLst>
      <p:ext uri="{BB962C8B-B14F-4D97-AF65-F5344CB8AC3E}">
        <p14:creationId xmlns:p14="http://schemas.microsoft.com/office/powerpoint/2010/main" val="32790135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F437A-E805-9E49-B925-37CEF7E92A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B4AF73-4566-C649-9AB5-ECCE2E969F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CB84C-920E-D648-97FF-C555FE81AEC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E63C8D5-A739-AA44-9E98-33EBB7411AC7}" type="datetimeFigureOut">
              <a:rPr kumimoji="0" lang="en-US" sz="1200" b="0" i="0" u="none" strike="noStrike" kern="1200" cap="none" spc="0" normalizeH="0" baseline="0" noProof="0" smtClean="0">
                <a:ln>
                  <a:noFill/>
                </a:ln>
                <a:solidFill>
                  <a:srgbClr val="E9D4C4"/>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11/22/21</a:t>
            </a:fld>
            <a:endParaRPr kumimoji="0" lang="en-US" sz="1200" b="0" i="0" u="none" strike="noStrike" kern="1200" cap="none" spc="0" normalizeH="0" baseline="0" noProof="0" dirty="0">
              <a:ln>
                <a:noFill/>
              </a:ln>
              <a:solidFill>
                <a:srgbClr val="E9D4C4"/>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EF46FC-DB9A-184C-B667-74AB6CB58A7C}"/>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E9D4C4"/>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75BFFBFB-4263-244A-83B9-8B3A0AF0A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E796A9-ECD2-8441-A0A4-A48E6B182B42}" type="slidenum">
              <a:rPr kumimoji="0" lang="en-US" sz="1200" b="0" i="0" u="none" strike="noStrike" kern="1200" cap="none" spc="0" normalizeH="0" baseline="0" noProof="0" smtClean="0">
                <a:ln>
                  <a:noFill/>
                </a:ln>
                <a:solidFill>
                  <a:srgbClr val="E9D4C4"/>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E9D4C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03796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732B0-142A-4544-878B-DCA805553AF8}"/>
              </a:ext>
            </a:extLst>
          </p:cNvPr>
          <p:cNvSpPr>
            <a:spLocks noGrp="1"/>
          </p:cNvSpPr>
          <p:nvPr>
            <p:ph type="ctrTitle"/>
          </p:nvPr>
        </p:nvSpPr>
        <p:spPr>
          <a:xfrm>
            <a:off x="676894" y="3524002"/>
            <a:ext cx="9256321" cy="826140"/>
          </a:xfrm>
        </p:spPr>
        <p:txBody>
          <a:bodyPr anchor="t" anchorCtr="0">
            <a:normAutofit/>
          </a:bodyPr>
          <a:lstStyle>
            <a:lvl1pPr algn="l">
              <a:lnSpc>
                <a:spcPct val="100000"/>
              </a:lnSpc>
              <a:defRPr sz="3600" b="1" i="0">
                <a:solidFill>
                  <a:srgbClr val="F1F0EE"/>
                </a:solidFill>
                <a:latin typeface="Arial Narrow" panose="020B0604020202020204" pitchFamily="34" charset="0"/>
                <a:cs typeface="Arial Narrow"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689FC874-6DA3-884C-BEAA-A0386EDD6349}"/>
              </a:ext>
            </a:extLst>
          </p:cNvPr>
          <p:cNvSpPr>
            <a:spLocks noGrp="1"/>
          </p:cNvSpPr>
          <p:nvPr>
            <p:ph type="subTitle" idx="1"/>
          </p:nvPr>
        </p:nvSpPr>
        <p:spPr>
          <a:xfrm>
            <a:off x="676894" y="4299717"/>
            <a:ext cx="9599221" cy="1655762"/>
          </a:xfrm>
        </p:spPr>
        <p:txBody>
          <a:bodyPr/>
          <a:lstStyle>
            <a:lvl1pPr marL="0" indent="0" algn="l">
              <a:lnSpc>
                <a:spcPct val="100000"/>
              </a:lnSpc>
              <a:buNone/>
              <a:defRPr sz="1800">
                <a:solidFill>
                  <a:srgbClr val="F1F0E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8C5E015-7BA0-FC43-A50D-4888E2F0EB60}"/>
              </a:ext>
            </a:extLst>
          </p:cNvPr>
          <p:cNvSpPr>
            <a:spLocks noGrp="1"/>
          </p:cNvSpPr>
          <p:nvPr>
            <p:ph type="dt" sz="half" idx="10"/>
          </p:nvPr>
        </p:nvSpPr>
        <p:spPr/>
        <p:txBody>
          <a:bodyPr/>
          <a:lstStyle/>
          <a:p>
            <a:r>
              <a:rPr lang="en-US" dirty="0"/>
              <a:t>1/20/21</a:t>
            </a:r>
          </a:p>
        </p:txBody>
      </p:sp>
      <p:sp>
        <p:nvSpPr>
          <p:cNvPr id="5" name="Footer Placeholder 4">
            <a:extLst>
              <a:ext uri="{FF2B5EF4-FFF2-40B4-BE49-F238E27FC236}">
                <a16:creationId xmlns:a16="http://schemas.microsoft.com/office/drawing/2014/main" id="{0A403E4D-28FE-EE4F-8493-02FF464CC749}"/>
              </a:ext>
            </a:extLst>
          </p:cNvPr>
          <p:cNvSpPr>
            <a:spLocks noGrp="1"/>
          </p:cNvSpPr>
          <p:nvPr>
            <p:ph type="ftr" sz="quarter" idx="11"/>
          </p:nvPr>
        </p:nvSpPr>
        <p:spPr/>
        <p:txBody>
          <a:bodyPr/>
          <a:lstStyle/>
          <a:p>
            <a:r>
              <a:rPr lang="en-US" dirty="0"/>
              <a:t>N. Petro: Artemis III SDT Report Briefing</a:t>
            </a:r>
          </a:p>
        </p:txBody>
      </p:sp>
      <p:sp>
        <p:nvSpPr>
          <p:cNvPr id="6" name="Slide Number Placeholder 5">
            <a:extLst>
              <a:ext uri="{FF2B5EF4-FFF2-40B4-BE49-F238E27FC236}">
                <a16:creationId xmlns:a16="http://schemas.microsoft.com/office/drawing/2014/main" id="{06DB1DE7-79BB-3149-92C9-07BD2BE1B4D1}"/>
              </a:ext>
            </a:extLst>
          </p:cNvPr>
          <p:cNvSpPr>
            <a:spLocks noGrp="1"/>
          </p:cNvSpPr>
          <p:nvPr>
            <p:ph type="sldNum" sz="quarter" idx="12"/>
          </p:nvPr>
        </p:nvSpPr>
        <p:spPr/>
        <p:txBody>
          <a:bodyPr/>
          <a:lstStyle>
            <a:lvl1pPr>
              <a:defRPr>
                <a:solidFill>
                  <a:schemeClr val="bg1">
                    <a:lumMod val="85000"/>
                  </a:schemeClr>
                </a:solidFill>
              </a:defRPr>
            </a:lvl1pPr>
          </a:lstStyle>
          <a:p>
            <a:fld id="{F0E796A9-ECD2-8441-A0A4-A48E6B182B42}" type="slidenum">
              <a:rPr lang="en-US" smtClean="0"/>
              <a:pPr/>
              <a:t>‹#›</a:t>
            </a:fld>
            <a:endParaRPr lang="en-US" dirty="0"/>
          </a:p>
        </p:txBody>
      </p:sp>
      <p:pic>
        <p:nvPicPr>
          <p:cNvPr id="8" name="Picture 7">
            <a:extLst>
              <a:ext uri="{FF2B5EF4-FFF2-40B4-BE49-F238E27FC236}">
                <a16:creationId xmlns:a16="http://schemas.microsoft.com/office/drawing/2014/main" id="{D3658742-19BF-A84C-8AB6-83FB5346162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2156" y="316511"/>
            <a:ext cx="3185844" cy="1036813"/>
          </a:xfrm>
          <a:prstGeom prst="rect">
            <a:avLst/>
          </a:prstGeom>
        </p:spPr>
      </p:pic>
    </p:spTree>
    <p:extLst>
      <p:ext uri="{BB962C8B-B14F-4D97-AF65-F5344CB8AC3E}">
        <p14:creationId xmlns:p14="http://schemas.microsoft.com/office/powerpoint/2010/main" val="40799604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F437A-E805-9E49-B925-37CEF7E92A4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0B4AF73-4566-C649-9AB5-ECCE2E969F9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87CB84C-920E-D648-97FF-C555FE81AECF}"/>
              </a:ext>
            </a:extLst>
          </p:cNvPr>
          <p:cNvSpPr>
            <a:spLocks noGrp="1"/>
          </p:cNvSpPr>
          <p:nvPr>
            <p:ph type="dt" sz="half" idx="10"/>
          </p:nvPr>
        </p:nvSpPr>
        <p:spPr/>
        <p:txBody>
          <a:bodyPr/>
          <a:lstStyle>
            <a:lvl1pPr>
              <a:defRPr>
                <a:solidFill>
                  <a:schemeClr val="bg1">
                    <a:lumMod val="85000"/>
                  </a:schemeClr>
                </a:solidFill>
              </a:defRPr>
            </a:lvl1pPr>
          </a:lstStyle>
          <a:p>
            <a:r>
              <a:rPr lang="en-US" dirty="0"/>
              <a:t>1/20/21</a:t>
            </a:r>
          </a:p>
        </p:txBody>
      </p:sp>
      <p:sp>
        <p:nvSpPr>
          <p:cNvPr id="5" name="Footer Placeholder 4">
            <a:extLst>
              <a:ext uri="{FF2B5EF4-FFF2-40B4-BE49-F238E27FC236}">
                <a16:creationId xmlns:a16="http://schemas.microsoft.com/office/drawing/2014/main" id="{9DEF46FC-DB9A-184C-B667-74AB6CB58A7C}"/>
              </a:ext>
            </a:extLst>
          </p:cNvPr>
          <p:cNvSpPr>
            <a:spLocks noGrp="1"/>
          </p:cNvSpPr>
          <p:nvPr>
            <p:ph type="ftr" sz="quarter" idx="11"/>
          </p:nvPr>
        </p:nvSpPr>
        <p:spPr/>
        <p:txBody>
          <a:bodyPr/>
          <a:lstStyle/>
          <a:p>
            <a:r>
              <a:rPr lang="en-US" dirty="0"/>
              <a:t>N. Petro: Artemis III SDT Report Briefing</a:t>
            </a:r>
          </a:p>
        </p:txBody>
      </p:sp>
      <p:sp>
        <p:nvSpPr>
          <p:cNvPr id="6" name="Slide Number Placeholder 5">
            <a:extLst>
              <a:ext uri="{FF2B5EF4-FFF2-40B4-BE49-F238E27FC236}">
                <a16:creationId xmlns:a16="http://schemas.microsoft.com/office/drawing/2014/main" id="{75BFFBFB-4263-244A-83B9-8B3A0AF0AF56}"/>
              </a:ext>
            </a:extLst>
          </p:cNvPr>
          <p:cNvSpPr>
            <a:spLocks noGrp="1"/>
          </p:cNvSpPr>
          <p:nvPr>
            <p:ph type="sldNum" sz="quarter" idx="12"/>
          </p:nvPr>
        </p:nvSpPr>
        <p:spPr/>
        <p:txBody>
          <a:bodyPr/>
          <a:lstStyle>
            <a:lvl1pPr>
              <a:defRPr>
                <a:solidFill>
                  <a:schemeClr val="bg1">
                    <a:lumMod val="85000"/>
                  </a:schemeClr>
                </a:solidFill>
              </a:defRPr>
            </a:lvl1pPr>
          </a:lstStyle>
          <a:p>
            <a:fld id="{F0E796A9-ECD2-8441-A0A4-A48E6B182B42}" type="slidenum">
              <a:rPr lang="en-US" smtClean="0"/>
              <a:pPr/>
              <a:t>‹#›</a:t>
            </a:fld>
            <a:endParaRPr lang="en-US" dirty="0"/>
          </a:p>
        </p:txBody>
      </p:sp>
    </p:spTree>
    <p:extLst>
      <p:ext uri="{BB962C8B-B14F-4D97-AF65-F5344CB8AC3E}">
        <p14:creationId xmlns:p14="http://schemas.microsoft.com/office/powerpoint/2010/main" val="538456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lumMod val="85000"/>
                  </a:schemeClr>
                </a:solidFill>
              </a:defRPr>
            </a:lvl1pPr>
          </a:lstStyle>
          <a:p>
            <a:r>
              <a:rPr lang="en-US" dirty="0"/>
              <a:t>1/20/21</a:t>
            </a:r>
          </a:p>
        </p:txBody>
      </p:sp>
      <p:sp>
        <p:nvSpPr>
          <p:cNvPr id="3" name="Footer Placeholder 2"/>
          <p:cNvSpPr>
            <a:spLocks noGrp="1"/>
          </p:cNvSpPr>
          <p:nvPr>
            <p:ph type="ftr" sz="quarter" idx="11"/>
          </p:nvPr>
        </p:nvSpPr>
        <p:spPr/>
        <p:txBody>
          <a:bodyPr/>
          <a:lstStyle/>
          <a:p>
            <a:r>
              <a:rPr lang="en-US" dirty="0"/>
              <a:t>N. Petro: Artemis III SDT Report Briefing</a:t>
            </a:r>
          </a:p>
        </p:txBody>
      </p:sp>
      <p:sp>
        <p:nvSpPr>
          <p:cNvPr id="4" name="Slide Number Placeholder 3"/>
          <p:cNvSpPr>
            <a:spLocks noGrp="1"/>
          </p:cNvSpPr>
          <p:nvPr>
            <p:ph type="sldNum" sz="quarter" idx="12"/>
          </p:nvPr>
        </p:nvSpPr>
        <p:spPr/>
        <p:txBody>
          <a:bodyPr/>
          <a:lstStyle>
            <a:lvl1pPr>
              <a:defRPr>
                <a:solidFill>
                  <a:schemeClr val="bg1">
                    <a:lumMod val="85000"/>
                  </a:schemeClr>
                </a:solidFill>
              </a:defRPr>
            </a:lvl1pPr>
          </a:lstStyle>
          <a:p>
            <a:fld id="{7E562975-ADD6-9C49-BD4D-7AB46A231056}" type="slidenum">
              <a:rPr lang="en-US" smtClean="0"/>
              <a:pPr/>
              <a:t>‹#›</a:t>
            </a:fld>
            <a:endParaRPr lang="en-US" dirty="0"/>
          </a:p>
        </p:txBody>
      </p:sp>
    </p:spTree>
    <p:extLst>
      <p:ext uri="{BB962C8B-B14F-4D97-AF65-F5344CB8AC3E}">
        <p14:creationId xmlns:p14="http://schemas.microsoft.com/office/powerpoint/2010/main" val="251598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5A15CAF-9732-0B43-997D-D5550F5E2B6F}"/>
              </a:ext>
            </a:extLst>
          </p:cNvPr>
          <p:cNvPicPr>
            <a:picLocks noChangeAspect="1"/>
          </p:cNvPicPr>
          <p:nvPr userDrawn="1"/>
        </p:nvPicPr>
        <p:blipFill>
          <a:blip r:embed="rId2">
            <a:alphaModFix/>
          </a:blip>
          <a:stretch>
            <a:fillRect/>
          </a:stretch>
        </p:blipFill>
        <p:spPr>
          <a:xfrm>
            <a:off x="0" y="0"/>
            <a:ext cx="5181600" cy="6858000"/>
          </a:xfrm>
          <a:prstGeom prst="rect">
            <a:avLst/>
          </a:prstGeom>
        </p:spPr>
      </p:pic>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lvl1pPr>
              <a:defRPr>
                <a:solidFill>
                  <a:srgbClr val="65CBF9"/>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9CFF0D17-06AD-DA41-87BA-1C5318120BAC}" type="datetime1">
              <a:rPr lang="en-US" smtClean="0"/>
              <a:pPr/>
              <a:t>11/22/21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pic>
        <p:nvPicPr>
          <p:cNvPr id="8" name="Picture 7">
            <a:extLst>
              <a:ext uri="{FF2B5EF4-FFF2-40B4-BE49-F238E27FC236}">
                <a16:creationId xmlns:a16="http://schemas.microsoft.com/office/drawing/2014/main" id="{CEB83ED2-A36C-4449-A045-0203FCA922E3}"/>
              </a:ext>
            </a:extLst>
          </p:cNvPr>
          <p:cNvPicPr>
            <a:picLocks noChangeAspect="1"/>
          </p:cNvPicPr>
          <p:nvPr userDrawn="1"/>
        </p:nvPicPr>
        <p:blipFill>
          <a:blip r:embed="rId3"/>
          <a:stretch>
            <a:fillRect/>
          </a:stretch>
        </p:blipFill>
        <p:spPr>
          <a:xfrm>
            <a:off x="9898912" y="229683"/>
            <a:ext cx="1956004" cy="720834"/>
          </a:xfrm>
          <a:prstGeom prst="rect">
            <a:avLst/>
          </a:prstGeom>
        </p:spPr>
      </p:pic>
    </p:spTree>
    <p:extLst>
      <p:ext uri="{BB962C8B-B14F-4D97-AF65-F5344CB8AC3E}">
        <p14:creationId xmlns:p14="http://schemas.microsoft.com/office/powerpoint/2010/main" val="2390635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3096">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E4553AC-F7F2-D04D-8709-DA7FACA746DA}"/>
              </a:ext>
            </a:extLst>
          </p:cNvPr>
          <p:cNvPicPr>
            <a:picLocks noChangeAspect="1"/>
          </p:cNvPicPr>
          <p:nvPr userDrawn="1"/>
        </p:nvPicPr>
        <p:blipFill>
          <a:blip r:embed="rId2">
            <a:alphaModFix/>
          </a:blip>
          <a:stretch>
            <a:fillRect/>
          </a:stretch>
        </p:blipFill>
        <p:spPr>
          <a:xfrm>
            <a:off x="0" y="0"/>
            <a:ext cx="27432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100000">
                <a:srgbClr val="255B74"/>
              </a:gs>
              <a:gs pos="41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BEB03FD3-66C4-D747-9D7B-436B9C4C9F56}" type="datetime1">
              <a:rPr lang="en-US" smtClean="0"/>
              <a:pPr/>
              <a:t>11/22/21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pic>
        <p:nvPicPr>
          <p:cNvPr id="12" name="Picture 11">
            <a:extLst>
              <a:ext uri="{FF2B5EF4-FFF2-40B4-BE49-F238E27FC236}">
                <a16:creationId xmlns:a16="http://schemas.microsoft.com/office/drawing/2014/main" id="{0F0AA329-A6DE-4293-BEB8-26928A86DD38}"/>
              </a:ext>
            </a:extLst>
          </p:cNvPr>
          <p:cNvPicPr>
            <a:picLocks noChangeAspect="1"/>
          </p:cNvPicPr>
          <p:nvPr userDrawn="1"/>
        </p:nvPicPr>
        <p:blipFill>
          <a:blip r:embed="rId3"/>
          <a:stretch>
            <a:fillRect/>
          </a:stretch>
        </p:blipFill>
        <p:spPr>
          <a:xfrm>
            <a:off x="9898912" y="229683"/>
            <a:ext cx="1956004" cy="720834"/>
          </a:xfrm>
          <a:prstGeom prst="rect">
            <a:avLst/>
          </a:prstGeom>
        </p:spPr>
      </p:pic>
    </p:spTree>
    <p:extLst>
      <p:ext uri="{BB962C8B-B14F-4D97-AF65-F5344CB8AC3E}">
        <p14:creationId xmlns:p14="http://schemas.microsoft.com/office/powerpoint/2010/main" val="1542017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F01CAC-0CB4-4647-9BF0-77445B3E5E15}"/>
              </a:ext>
            </a:extLst>
          </p:cNvPr>
          <p:cNvSpPr/>
          <p:nvPr userDrawn="1"/>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178FC00-62D8-E046-9751-ABF74CA246E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2" name="Freeform 10">
              <a:extLst>
                <a:ext uri="{FF2B5EF4-FFF2-40B4-BE49-F238E27FC236}">
                  <a16:creationId xmlns:a16="http://schemas.microsoft.com/office/drawing/2014/main" id="{0ACED15E-2780-DD44-A549-8B73F4F8C94D}"/>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1">
              <a:extLst>
                <a:ext uri="{FF2B5EF4-FFF2-40B4-BE49-F238E27FC236}">
                  <a16:creationId xmlns:a16="http://schemas.microsoft.com/office/drawing/2014/main" id="{551C759E-093F-2441-98A7-3DEC7BDE92CC}"/>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2">
              <a:extLst>
                <a:ext uri="{FF2B5EF4-FFF2-40B4-BE49-F238E27FC236}">
                  <a16:creationId xmlns:a16="http://schemas.microsoft.com/office/drawing/2014/main" id="{FB1A23FC-AD1F-0748-AE5C-4B02400A34D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7" name="Rectangle 16">
            <a:extLst>
              <a:ext uri="{FF2B5EF4-FFF2-40B4-BE49-F238E27FC236}">
                <a16:creationId xmlns:a16="http://schemas.microsoft.com/office/drawing/2014/main" id="{C0BBE337-6FE4-F74A-8847-969FD40E7926}"/>
              </a:ext>
            </a:extLst>
          </p:cNvPr>
          <p:cNvSpPr/>
          <p:nvPr userDrawn="1"/>
        </p:nvSpPr>
        <p:spPr>
          <a:xfrm>
            <a:off x="0" y="171450"/>
            <a:ext cx="12192000" cy="61849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71845CE6-C3BF-264D-A66F-F22221B4F103}" type="datetime1">
              <a:rPr lang="en-US" smtClean="0"/>
              <a:pPr/>
              <a:t>11/22/21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pic>
        <p:nvPicPr>
          <p:cNvPr id="16" name="Picture 15">
            <a:extLst>
              <a:ext uri="{FF2B5EF4-FFF2-40B4-BE49-F238E27FC236}">
                <a16:creationId xmlns:a16="http://schemas.microsoft.com/office/drawing/2014/main" id="{26DB2F4E-3F7B-4AA2-B812-94475D4C900D}"/>
              </a:ext>
            </a:extLst>
          </p:cNvPr>
          <p:cNvPicPr>
            <a:picLocks noChangeAspect="1"/>
          </p:cNvPicPr>
          <p:nvPr userDrawn="1"/>
        </p:nvPicPr>
        <p:blipFill>
          <a:blip r:embed="rId2"/>
          <a:stretch>
            <a:fillRect/>
          </a:stretch>
        </p:blipFill>
        <p:spPr>
          <a:xfrm>
            <a:off x="9898912" y="229683"/>
            <a:ext cx="1956004" cy="720834"/>
          </a:xfrm>
          <a:prstGeom prst="rect">
            <a:avLst/>
          </a:prstGeom>
        </p:spPr>
      </p:pic>
    </p:spTree>
    <p:extLst>
      <p:ext uri="{BB962C8B-B14F-4D97-AF65-F5344CB8AC3E}">
        <p14:creationId xmlns:p14="http://schemas.microsoft.com/office/powerpoint/2010/main" val="390549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obj" preserve="1">
  <p:cSld name="7_Title and Conten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9E86043-8559-4A41-B1AB-58A86FBE30BF}"/>
              </a:ext>
            </a:extLst>
          </p:cNvPr>
          <p:cNvSpPr/>
          <p:nvPr userDrawn="1"/>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999517CF-5B8D-5646-8AF1-5A33F434600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5" name="Freeform 10">
              <a:extLst>
                <a:ext uri="{FF2B5EF4-FFF2-40B4-BE49-F238E27FC236}">
                  <a16:creationId xmlns:a16="http://schemas.microsoft.com/office/drawing/2014/main" id="{5CFD0EC2-327E-6248-8331-EADADAD065E6}"/>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1">
              <a:extLst>
                <a:ext uri="{FF2B5EF4-FFF2-40B4-BE49-F238E27FC236}">
                  <a16:creationId xmlns:a16="http://schemas.microsoft.com/office/drawing/2014/main" id="{29791F60-12DF-FE49-9C37-5CBE91907129}"/>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2">
              <a:extLst>
                <a:ext uri="{FF2B5EF4-FFF2-40B4-BE49-F238E27FC236}">
                  <a16:creationId xmlns:a16="http://schemas.microsoft.com/office/drawing/2014/main" id="{2B5B1FB2-0391-464B-B0D6-E733065A4E6B}"/>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1" name="Rectangle 20">
            <a:extLst>
              <a:ext uri="{FF2B5EF4-FFF2-40B4-BE49-F238E27FC236}">
                <a16:creationId xmlns:a16="http://schemas.microsoft.com/office/drawing/2014/main" id="{B6A81FF6-946A-DC43-A10A-05616ECCCDBA}"/>
              </a:ext>
            </a:extLst>
          </p:cNvPr>
          <p:cNvSpPr/>
          <p:nvPr userDrawn="1"/>
        </p:nvSpPr>
        <p:spPr>
          <a:xfrm>
            <a:off x="0" y="171450"/>
            <a:ext cx="12192000" cy="61849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199" y="1108813"/>
            <a:ext cx="6169058" cy="1200329"/>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09414" y="2485323"/>
            <a:ext cx="6169057"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326BB370-F0D2-F644-A3B2-F5D7C290B4A9}" type="datetime1">
              <a:rPr lang="en-US" smtClean="0"/>
              <a:pPr/>
              <a:t>11/22/21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pic>
        <p:nvPicPr>
          <p:cNvPr id="13" name="Picture 12">
            <a:extLst>
              <a:ext uri="{FF2B5EF4-FFF2-40B4-BE49-F238E27FC236}">
                <a16:creationId xmlns:a16="http://schemas.microsoft.com/office/drawing/2014/main" id="{767517B9-9D1B-43C2-9B86-E5504ACAECF6}"/>
              </a:ext>
            </a:extLst>
          </p:cNvPr>
          <p:cNvPicPr>
            <a:picLocks noChangeAspect="1"/>
          </p:cNvPicPr>
          <p:nvPr userDrawn="1"/>
        </p:nvPicPr>
        <p:blipFill>
          <a:blip r:embed="rId2"/>
          <a:stretch>
            <a:fillRect/>
          </a:stretch>
        </p:blipFill>
        <p:spPr>
          <a:xfrm>
            <a:off x="9898912" y="229683"/>
            <a:ext cx="1956004" cy="720834"/>
          </a:xfrm>
          <a:prstGeom prst="rect">
            <a:avLst/>
          </a:prstGeom>
        </p:spPr>
      </p:pic>
    </p:spTree>
    <p:extLst>
      <p:ext uri="{BB962C8B-B14F-4D97-AF65-F5344CB8AC3E}">
        <p14:creationId xmlns:p14="http://schemas.microsoft.com/office/powerpoint/2010/main" val="2568211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fld id="{A5C90657-D4BF-2E40-8D75-7274E81EDD09}" type="datetime1">
              <a:rPr lang="en-US" smtClean="0"/>
              <a:pPr/>
              <a:t>11/22/21</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pic>
        <p:nvPicPr>
          <p:cNvPr id="7" name="Picture 6">
            <a:extLst>
              <a:ext uri="{FF2B5EF4-FFF2-40B4-BE49-F238E27FC236}">
                <a16:creationId xmlns:a16="http://schemas.microsoft.com/office/drawing/2014/main" id="{A3DEF0D1-188C-43A3-A98D-B6FD16AE8BA0}"/>
              </a:ext>
            </a:extLst>
          </p:cNvPr>
          <p:cNvPicPr>
            <a:picLocks noChangeAspect="1"/>
          </p:cNvPicPr>
          <p:nvPr userDrawn="1"/>
        </p:nvPicPr>
        <p:blipFill>
          <a:blip r:embed="rId2"/>
          <a:stretch>
            <a:fillRect/>
          </a:stretch>
        </p:blipFill>
        <p:spPr>
          <a:xfrm>
            <a:off x="9898912" y="229683"/>
            <a:ext cx="1956004" cy="720834"/>
          </a:xfrm>
          <a:prstGeom prst="rect">
            <a:avLst/>
          </a:prstGeom>
        </p:spPr>
      </p:pic>
    </p:spTree>
    <p:extLst>
      <p:ext uri="{BB962C8B-B14F-4D97-AF65-F5344CB8AC3E}">
        <p14:creationId xmlns:p14="http://schemas.microsoft.com/office/powerpoint/2010/main" val="407384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E9FBF5F-05D9-5E4C-A888-FF03AE1EE3F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2BF9E48A-6402-B543-B732-592515407E50}"/>
              </a:ext>
            </a:extLst>
          </p:cNvPr>
          <p:cNvSpPr/>
          <p:nvPr userDrawn="1"/>
        </p:nvSpPr>
        <p:spPr>
          <a:xfrm>
            <a:off x="0" y="2463616"/>
            <a:ext cx="12192000" cy="1713654"/>
          </a:xfrm>
          <a:prstGeom prst="rect">
            <a:avLst/>
          </a:prstGeom>
          <a:gradFill flip="none" rotWithShape="1">
            <a:gsLst>
              <a:gs pos="98000">
                <a:srgbClr val="032939"/>
              </a:gs>
              <a:gs pos="51000">
                <a:srgbClr val="1D4E66"/>
              </a:gs>
              <a:gs pos="0">
                <a:srgbClr val="032939"/>
              </a:gs>
            </a:gsLst>
            <a:lin ang="108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016567"/>
            <a:ext cx="10515600" cy="646331"/>
          </a:xfrm>
        </p:spPr>
        <p:txBody>
          <a:bodyPr anchor="ctr">
            <a:spAutoFit/>
          </a:bodyPr>
          <a:lstStyle>
            <a:lvl1pPr algn="ctr">
              <a:defRPr sz="4000">
                <a:solidFill>
                  <a:srgbClr val="65CBF9"/>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defRPr>
            </a:lvl1pPr>
          </a:lstStyle>
          <a:p>
            <a:fld id="{68579981-7D75-EE44-A0A2-D2EA4FC6E387}" type="datetime1">
              <a:rPr lang="en-US" smtClean="0"/>
              <a:pPr/>
              <a:t>11/22/21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990511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rgbClr val="59595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33CDFF"/>
                </a:solidFill>
              </a:defRPr>
            </a:lvl1pPr>
          </a:lstStyle>
          <a:p>
            <a:fld id="{AD1C48E4-294A-2349-A28D-95A31CD82DB9}" type="datetime1">
              <a:rPr lang="en-US" smtClean="0"/>
              <a:t>11/22/21</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p:txBody>
          <a:bodyPr/>
          <a:lstStyle/>
          <a:p>
            <a:fld id="{2E8C51FE-49D9-314D-9957-ABBF7DDE8782}" type="slidenum">
              <a:rPr lang="en-US" smtClean="0"/>
              <a:t>‹#›</a:t>
            </a:fld>
            <a:endParaRPr lang="en-US" dirty="0"/>
          </a:p>
        </p:txBody>
      </p:sp>
      <p:pic>
        <p:nvPicPr>
          <p:cNvPr id="5" name="Picture 4">
            <a:extLst>
              <a:ext uri="{FF2B5EF4-FFF2-40B4-BE49-F238E27FC236}">
                <a16:creationId xmlns:a16="http://schemas.microsoft.com/office/drawing/2014/main" id="{4F1A3FDA-8D03-449A-A2C4-784D1EDDA710}"/>
              </a:ext>
            </a:extLst>
          </p:cNvPr>
          <p:cNvPicPr>
            <a:picLocks noChangeAspect="1"/>
          </p:cNvPicPr>
          <p:nvPr userDrawn="1"/>
        </p:nvPicPr>
        <p:blipFill>
          <a:blip r:embed="rId2"/>
          <a:stretch>
            <a:fillRect/>
          </a:stretch>
        </p:blipFill>
        <p:spPr>
          <a:xfrm>
            <a:off x="9898912" y="229683"/>
            <a:ext cx="1956004" cy="720834"/>
          </a:xfrm>
          <a:prstGeom prst="rect">
            <a:avLst/>
          </a:prstGeom>
        </p:spPr>
      </p:pic>
    </p:spTree>
    <p:extLst>
      <p:ext uri="{BB962C8B-B14F-4D97-AF65-F5344CB8AC3E}">
        <p14:creationId xmlns:p14="http://schemas.microsoft.com/office/powerpoint/2010/main" val="105675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B5AD37D0-1C64-3342-BF81-1BC3096283AF}" type="datetime1">
              <a:rPr lang="en-US" smtClean="0"/>
              <a:t>11/22/21</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dirty="0"/>
          </a:p>
        </p:txBody>
      </p:sp>
      <p:sp>
        <p:nvSpPr>
          <p:cNvPr id="12" name="Slide Number Placeholder 3">
            <a:extLst>
              <a:ext uri="{FF2B5EF4-FFF2-40B4-BE49-F238E27FC236}">
                <a16:creationId xmlns:a16="http://schemas.microsoft.com/office/drawing/2014/main" id="{ED06222A-5CBA-0B49-871F-EEAD15CA6A46}"/>
              </a:ext>
            </a:extLst>
          </p:cNvPr>
          <p:cNvSpPr txBox="1">
            <a:spLocks/>
          </p:cNvSpPr>
          <p:nvPr userDrawn="1"/>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4004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36">
          <p15:clr>
            <a:srgbClr val="FBAE40"/>
          </p15:clr>
        </p15:guide>
        <p15:guide id="2" pos="480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0A7-7E54-2D41-9F43-B8FD4977CB9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9F9B96F-523A-0443-8C6F-8DFAF54D9EC3}"/>
              </a:ext>
            </a:extLst>
          </p:cNvPr>
          <p:cNvSpPr>
            <a:spLocks noGrp="1"/>
          </p:cNvSpPr>
          <p:nvPr>
            <p:ph sz="half" idx="1"/>
          </p:nvPr>
        </p:nvSpPr>
        <p:spPr>
          <a:xfrm>
            <a:off x="838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AC88B55B-102D-3B40-B32B-5145CE1DA615}"/>
              </a:ext>
            </a:extLst>
          </p:cNvPr>
          <p:cNvSpPr>
            <a:spLocks noGrp="1"/>
          </p:cNvSpPr>
          <p:nvPr>
            <p:ph sz="half" idx="2"/>
          </p:nvPr>
        </p:nvSpPr>
        <p:spPr>
          <a:xfrm>
            <a:off x="6172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179206C-49AC-4040-9C5C-017EE760A83C}"/>
              </a:ext>
            </a:extLst>
          </p:cNvPr>
          <p:cNvSpPr>
            <a:spLocks noGrp="1"/>
          </p:cNvSpPr>
          <p:nvPr>
            <p:ph type="dt" sz="half" idx="10"/>
          </p:nvPr>
        </p:nvSpPr>
        <p:spPr/>
        <p:txBody>
          <a:bodyPr/>
          <a:lstStyle>
            <a:lvl1pPr>
              <a:defRPr>
                <a:solidFill>
                  <a:srgbClr val="33CDFF"/>
                </a:solidFill>
              </a:defRPr>
            </a:lvl1pPr>
          </a:lstStyle>
          <a:p>
            <a:fld id="{7099B86D-B6EA-BD47-A856-6A059EA40DC2}" type="datetime1">
              <a:rPr lang="en-US" smtClean="0"/>
              <a:t>11/22/21</a:t>
            </a:fld>
            <a:endParaRPr lang="en-US" dirty="0"/>
          </a:p>
        </p:txBody>
      </p:sp>
      <p:sp>
        <p:nvSpPr>
          <p:cNvPr id="6" name="Footer Placeholder 5">
            <a:extLst>
              <a:ext uri="{FF2B5EF4-FFF2-40B4-BE49-F238E27FC236}">
                <a16:creationId xmlns:a16="http://schemas.microsoft.com/office/drawing/2014/main" id="{A6FB520F-4F16-3E49-A800-72C14F01F39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E087BC7-6FAC-2245-9DB7-6747FA2B2112}"/>
              </a:ext>
            </a:extLst>
          </p:cNvPr>
          <p:cNvSpPr>
            <a:spLocks noGrp="1"/>
          </p:cNvSpPr>
          <p:nvPr>
            <p:ph type="sldNum" sz="quarter" idx="12"/>
          </p:nvPr>
        </p:nvSpPr>
        <p:spPr/>
        <p:txBody>
          <a:bodyPr/>
          <a:lstStyle/>
          <a:p>
            <a:fld id="{2E8C51FE-49D9-314D-9957-ABBF7DDE8782}" type="slidenum">
              <a:rPr lang="en-US" smtClean="0"/>
              <a:t>‹#›</a:t>
            </a:fld>
            <a:endParaRPr lang="en-US" dirty="0"/>
          </a:p>
        </p:txBody>
      </p:sp>
      <p:pic>
        <p:nvPicPr>
          <p:cNvPr id="8" name="Picture 7">
            <a:extLst>
              <a:ext uri="{FF2B5EF4-FFF2-40B4-BE49-F238E27FC236}">
                <a16:creationId xmlns:a16="http://schemas.microsoft.com/office/drawing/2014/main" id="{85AA56B2-D4CD-4248-8AFF-62880E57E340}"/>
              </a:ext>
            </a:extLst>
          </p:cNvPr>
          <p:cNvPicPr>
            <a:picLocks noChangeAspect="1"/>
          </p:cNvPicPr>
          <p:nvPr userDrawn="1"/>
        </p:nvPicPr>
        <p:blipFill>
          <a:blip r:embed="rId2"/>
          <a:stretch>
            <a:fillRect/>
          </a:stretch>
        </p:blipFill>
        <p:spPr>
          <a:xfrm>
            <a:off x="9898912" y="229683"/>
            <a:ext cx="1956004" cy="720834"/>
          </a:xfrm>
          <a:prstGeom prst="rect">
            <a:avLst/>
          </a:prstGeom>
        </p:spPr>
      </p:pic>
    </p:spTree>
    <p:extLst>
      <p:ext uri="{BB962C8B-B14F-4D97-AF65-F5344CB8AC3E}">
        <p14:creationId xmlns:p14="http://schemas.microsoft.com/office/powerpoint/2010/main" val="3006039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6ED6B27A-6332-D742-BD07-6CDDD9520A9F}" type="datetime1">
              <a:rPr lang="en-US" smtClean="0"/>
              <a:t>11/22/21</a:t>
            </a:fld>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p:txBody>
          <a:bodyPr/>
          <a:lstStyle/>
          <a:p>
            <a:fld id="{2E8C51FE-49D9-314D-9957-ABBF7DDE8782}" type="slidenum">
              <a:rPr lang="en-US" smtClean="0"/>
              <a:t>‹#›</a:t>
            </a:fld>
            <a:endParaRPr lang="en-US" dirty="0"/>
          </a:p>
        </p:txBody>
      </p:sp>
      <p:pic>
        <p:nvPicPr>
          <p:cNvPr id="10" name="Picture 9">
            <a:extLst>
              <a:ext uri="{FF2B5EF4-FFF2-40B4-BE49-F238E27FC236}">
                <a16:creationId xmlns:a16="http://schemas.microsoft.com/office/drawing/2014/main" id="{4EA04EA0-C313-41A4-AFAC-EA2CCABCC8CE}"/>
              </a:ext>
            </a:extLst>
          </p:cNvPr>
          <p:cNvPicPr>
            <a:picLocks noChangeAspect="1"/>
          </p:cNvPicPr>
          <p:nvPr userDrawn="1"/>
        </p:nvPicPr>
        <p:blipFill>
          <a:blip r:embed="rId2"/>
          <a:stretch>
            <a:fillRect/>
          </a:stretch>
        </p:blipFill>
        <p:spPr>
          <a:xfrm>
            <a:off x="9898912" y="229683"/>
            <a:ext cx="1956004" cy="720834"/>
          </a:xfrm>
          <a:prstGeom prst="rect">
            <a:avLst/>
          </a:prstGeom>
        </p:spPr>
      </p:pic>
    </p:spTree>
    <p:extLst>
      <p:ext uri="{BB962C8B-B14F-4D97-AF65-F5344CB8AC3E}">
        <p14:creationId xmlns:p14="http://schemas.microsoft.com/office/powerpoint/2010/main" val="438748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B5AD37D0-1C64-3342-BF81-1BC3096283AF}" type="datetime1">
              <a:rPr lang="en-US" smtClean="0"/>
              <a:t>11/22/21</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dirty="0"/>
          </a:p>
        </p:txBody>
      </p:sp>
      <p:pic>
        <p:nvPicPr>
          <p:cNvPr id="6" name="Picture 5">
            <a:extLst>
              <a:ext uri="{FF2B5EF4-FFF2-40B4-BE49-F238E27FC236}">
                <a16:creationId xmlns:a16="http://schemas.microsoft.com/office/drawing/2014/main" id="{0DB32A3E-ABA5-4735-8D5D-1A5FB590A263}"/>
              </a:ext>
            </a:extLst>
          </p:cNvPr>
          <p:cNvPicPr>
            <a:picLocks noChangeAspect="1"/>
          </p:cNvPicPr>
          <p:nvPr userDrawn="1"/>
        </p:nvPicPr>
        <p:blipFill>
          <a:blip r:embed="rId2"/>
          <a:stretch>
            <a:fillRect/>
          </a:stretch>
        </p:blipFill>
        <p:spPr>
          <a:xfrm>
            <a:off x="9898912" y="229683"/>
            <a:ext cx="1956004" cy="720834"/>
          </a:xfrm>
          <a:prstGeom prst="rect">
            <a:avLst/>
          </a:prstGeom>
        </p:spPr>
      </p:pic>
    </p:spTree>
    <p:extLst>
      <p:ext uri="{BB962C8B-B14F-4D97-AF65-F5344CB8AC3E}">
        <p14:creationId xmlns:p14="http://schemas.microsoft.com/office/powerpoint/2010/main" val="4099493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CA837742-C82E-964C-9C2C-C220156EEFAD}" type="datetime1">
              <a:rPr lang="en-US" smtClean="0"/>
              <a:t>11/22/21</a:t>
            </a:fld>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p:txBody>
          <a:bodyPr/>
          <a:lstStyle/>
          <a:p>
            <a:fld id="{2E8C51FE-49D9-314D-9957-ABBF7DDE8782}" type="slidenum">
              <a:rPr lang="en-US" smtClean="0"/>
              <a:t>‹#›</a:t>
            </a:fld>
            <a:endParaRPr lang="en-US" dirty="0"/>
          </a:p>
        </p:txBody>
      </p:sp>
      <p:pic>
        <p:nvPicPr>
          <p:cNvPr id="8" name="Picture 7">
            <a:extLst>
              <a:ext uri="{FF2B5EF4-FFF2-40B4-BE49-F238E27FC236}">
                <a16:creationId xmlns:a16="http://schemas.microsoft.com/office/drawing/2014/main" id="{02505315-1102-4DD2-8A38-BF20ABF482C5}"/>
              </a:ext>
            </a:extLst>
          </p:cNvPr>
          <p:cNvPicPr>
            <a:picLocks noChangeAspect="1"/>
          </p:cNvPicPr>
          <p:nvPr userDrawn="1"/>
        </p:nvPicPr>
        <p:blipFill>
          <a:blip r:embed="rId2"/>
          <a:stretch>
            <a:fillRect/>
          </a:stretch>
        </p:blipFill>
        <p:spPr>
          <a:xfrm>
            <a:off x="9898912" y="229683"/>
            <a:ext cx="1956004" cy="720834"/>
          </a:xfrm>
          <a:prstGeom prst="rect">
            <a:avLst/>
          </a:prstGeom>
        </p:spPr>
      </p:pic>
    </p:spTree>
    <p:extLst>
      <p:ext uri="{BB962C8B-B14F-4D97-AF65-F5344CB8AC3E}">
        <p14:creationId xmlns:p14="http://schemas.microsoft.com/office/powerpoint/2010/main" val="1112024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EE0016D8-A082-EA4E-8E8D-9BB3C30974F4}" type="datetime1">
              <a:rPr lang="en-US" smtClean="0"/>
              <a:t>11/22/21</a:t>
            </a:fld>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p:txBody>
          <a:bodyPr/>
          <a:lstStyle/>
          <a:p>
            <a:fld id="{2E8C51FE-49D9-314D-9957-ABBF7DDE8782}" type="slidenum">
              <a:rPr lang="en-US" smtClean="0"/>
              <a:t>‹#›</a:t>
            </a:fld>
            <a:endParaRPr lang="en-US" dirty="0"/>
          </a:p>
        </p:txBody>
      </p:sp>
      <p:pic>
        <p:nvPicPr>
          <p:cNvPr id="8" name="Picture 7">
            <a:extLst>
              <a:ext uri="{FF2B5EF4-FFF2-40B4-BE49-F238E27FC236}">
                <a16:creationId xmlns:a16="http://schemas.microsoft.com/office/drawing/2014/main" id="{6DC97355-B0A6-4BCA-A481-43A5F1319755}"/>
              </a:ext>
            </a:extLst>
          </p:cNvPr>
          <p:cNvPicPr>
            <a:picLocks noChangeAspect="1"/>
          </p:cNvPicPr>
          <p:nvPr userDrawn="1"/>
        </p:nvPicPr>
        <p:blipFill>
          <a:blip r:embed="rId2"/>
          <a:stretch>
            <a:fillRect/>
          </a:stretch>
        </p:blipFill>
        <p:spPr>
          <a:xfrm>
            <a:off x="9898912" y="229683"/>
            <a:ext cx="1956004" cy="720834"/>
          </a:xfrm>
          <a:prstGeom prst="rect">
            <a:avLst/>
          </a:prstGeom>
        </p:spPr>
      </p:pic>
    </p:spTree>
    <p:extLst>
      <p:ext uri="{BB962C8B-B14F-4D97-AF65-F5344CB8AC3E}">
        <p14:creationId xmlns:p14="http://schemas.microsoft.com/office/powerpoint/2010/main" val="3180195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DBC7AEF5-D0E7-9346-A8F7-B0DB3493E8AC}" type="datetime1">
              <a:rPr lang="en-US" smtClean="0"/>
              <a:t>11/22/21</a:t>
            </a:fld>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p:txBody>
          <a:bodyPr/>
          <a:lstStyle/>
          <a:p>
            <a:fld id="{2E8C51FE-49D9-314D-9957-ABBF7DDE8782}" type="slidenum">
              <a:rPr lang="en-US" smtClean="0"/>
              <a:t>‹#›</a:t>
            </a:fld>
            <a:endParaRPr lang="en-US" dirty="0"/>
          </a:p>
        </p:txBody>
      </p:sp>
      <p:pic>
        <p:nvPicPr>
          <p:cNvPr id="7" name="Picture 6">
            <a:extLst>
              <a:ext uri="{FF2B5EF4-FFF2-40B4-BE49-F238E27FC236}">
                <a16:creationId xmlns:a16="http://schemas.microsoft.com/office/drawing/2014/main" id="{37389F63-D167-41D3-94AE-0E4C96B4EB24}"/>
              </a:ext>
            </a:extLst>
          </p:cNvPr>
          <p:cNvPicPr>
            <a:picLocks noChangeAspect="1"/>
          </p:cNvPicPr>
          <p:nvPr userDrawn="1"/>
        </p:nvPicPr>
        <p:blipFill>
          <a:blip r:embed="rId2"/>
          <a:stretch>
            <a:fillRect/>
          </a:stretch>
        </p:blipFill>
        <p:spPr>
          <a:xfrm>
            <a:off x="9898912" y="229683"/>
            <a:ext cx="1956004" cy="720834"/>
          </a:xfrm>
          <a:prstGeom prst="rect">
            <a:avLst/>
          </a:prstGeom>
        </p:spPr>
      </p:pic>
    </p:spTree>
    <p:extLst>
      <p:ext uri="{BB962C8B-B14F-4D97-AF65-F5344CB8AC3E}">
        <p14:creationId xmlns:p14="http://schemas.microsoft.com/office/powerpoint/2010/main" val="142022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p>
            <a:fld id="{D72E876E-E995-004E-A668-C18228520815}" type="datetime1">
              <a:rPr lang="en-US" smtClean="0"/>
              <a:t>11/22/21</a:t>
            </a:fld>
            <a:endParaRPr lang="en-US" dirty="0"/>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159654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76985A6-36DE-104C-BCFB-FE1913D7DE8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927822" y="191001"/>
            <a:ext cx="7264178" cy="6666999"/>
          </a:xfrm>
          <a:prstGeom prst="rect">
            <a:avLst/>
          </a:prstGeom>
        </p:spPr>
      </p:pic>
      <p:grpSp>
        <p:nvGrpSpPr>
          <p:cNvPr id="60" name="Group 59">
            <a:extLst>
              <a:ext uri="{FF2B5EF4-FFF2-40B4-BE49-F238E27FC236}">
                <a16:creationId xmlns:a16="http://schemas.microsoft.com/office/drawing/2014/main" id="{74703A09-AA95-0E43-A44F-1C0E32364548}"/>
              </a:ext>
            </a:extLst>
          </p:cNvPr>
          <p:cNvGrpSpPr/>
          <p:nvPr userDrawn="1"/>
        </p:nvGrpSpPr>
        <p:grpSpPr>
          <a:xfrm>
            <a:off x="-495044" y="-10706"/>
            <a:ext cx="3201973" cy="6886479"/>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sz="1200">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sz="1200">
                <a:solidFill>
                  <a:schemeClr val="tx1"/>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sz="1200">
                <a:solidFill>
                  <a:schemeClr val="bg1"/>
                </a:solidFill>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tx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39" name="Group 38">
            <a:extLst>
              <a:ext uri="{FF2B5EF4-FFF2-40B4-BE49-F238E27FC236}">
                <a16:creationId xmlns:a16="http://schemas.microsoft.com/office/drawing/2014/main" id="{40E9F58A-B51C-6441-B4E0-A3815B9E6145}"/>
              </a:ext>
            </a:extLst>
          </p:cNvPr>
          <p:cNvGrpSpPr>
            <a:grpSpLocks noChangeAspect="1"/>
          </p:cNvGrpSpPr>
          <p:nvPr userDrawn="1"/>
        </p:nvGrpSpPr>
        <p:grpSpPr>
          <a:xfrm>
            <a:off x="1595809" y="1682618"/>
            <a:ext cx="3106086" cy="670378"/>
            <a:chOff x="339725" y="371475"/>
            <a:chExt cx="2647951" cy="571500"/>
          </a:xfrm>
          <a:solidFill>
            <a:srgbClr val="FB6519"/>
          </a:solidFill>
        </p:grpSpPr>
        <p:sp>
          <p:nvSpPr>
            <p:cNvPr id="40" name="Freeform 55">
              <a:extLst>
                <a:ext uri="{FF2B5EF4-FFF2-40B4-BE49-F238E27FC236}">
                  <a16:creationId xmlns:a16="http://schemas.microsoft.com/office/drawing/2014/main" id="{74C6D53F-1BDC-B64C-B116-2D2CC80159B7}"/>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1" name="Freeform 56">
              <a:extLst>
                <a:ext uri="{FF2B5EF4-FFF2-40B4-BE49-F238E27FC236}">
                  <a16:creationId xmlns:a16="http://schemas.microsoft.com/office/drawing/2014/main" id="{0C933E92-5FE8-FC4F-A8BE-A9C22635D665}"/>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2" name="Freeform 57">
              <a:extLst>
                <a:ext uri="{FF2B5EF4-FFF2-40B4-BE49-F238E27FC236}">
                  <a16:creationId xmlns:a16="http://schemas.microsoft.com/office/drawing/2014/main" id="{45EAD1A5-A368-384E-89F5-B485562C09DA}"/>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3" name="Freeform 58">
              <a:extLst>
                <a:ext uri="{FF2B5EF4-FFF2-40B4-BE49-F238E27FC236}">
                  <a16:creationId xmlns:a16="http://schemas.microsoft.com/office/drawing/2014/main" id="{0844C23A-BA99-B042-B152-8C78ACD82872}"/>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4" name="Freeform 59">
              <a:extLst>
                <a:ext uri="{FF2B5EF4-FFF2-40B4-BE49-F238E27FC236}">
                  <a16:creationId xmlns:a16="http://schemas.microsoft.com/office/drawing/2014/main" id="{51EF7663-49F9-D544-A03F-389ECC2187A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5" name="Freeform 60">
              <a:extLst>
                <a:ext uri="{FF2B5EF4-FFF2-40B4-BE49-F238E27FC236}">
                  <a16:creationId xmlns:a16="http://schemas.microsoft.com/office/drawing/2014/main" id="{318EC316-FC46-7647-A667-8F2256D26F79}"/>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46" name="Freeform 61">
              <a:extLst>
                <a:ext uri="{FF2B5EF4-FFF2-40B4-BE49-F238E27FC236}">
                  <a16:creationId xmlns:a16="http://schemas.microsoft.com/office/drawing/2014/main" id="{606DE0CA-4B14-5C4C-A528-C551D99D52C2}"/>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47" name="Group 46">
            <a:extLst>
              <a:ext uri="{FF2B5EF4-FFF2-40B4-BE49-F238E27FC236}">
                <a16:creationId xmlns:a16="http://schemas.microsoft.com/office/drawing/2014/main" id="{76ECA884-5EE4-484E-9FB5-DC0933293462}"/>
              </a:ext>
            </a:extLst>
          </p:cNvPr>
          <p:cNvGrpSpPr>
            <a:grpSpLocks noChangeAspect="1"/>
          </p:cNvGrpSpPr>
          <p:nvPr userDrawn="1"/>
        </p:nvGrpSpPr>
        <p:grpSpPr>
          <a:xfrm>
            <a:off x="1611381" y="2476133"/>
            <a:ext cx="4484620" cy="461481"/>
            <a:chOff x="3149600" y="3408363"/>
            <a:chExt cx="4921251" cy="506413"/>
          </a:xfrm>
          <a:solidFill>
            <a:schemeClr val="tx1"/>
          </a:solidFill>
        </p:grpSpPr>
        <p:sp>
          <p:nvSpPr>
            <p:cNvPr id="48" name="Freeform 120">
              <a:extLst>
                <a:ext uri="{FF2B5EF4-FFF2-40B4-BE49-F238E27FC236}">
                  <a16:creationId xmlns:a16="http://schemas.microsoft.com/office/drawing/2014/main" id="{469AE54C-B20D-E745-9D70-40B652FDC037}"/>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9" name="Freeform 121">
              <a:extLst>
                <a:ext uri="{FF2B5EF4-FFF2-40B4-BE49-F238E27FC236}">
                  <a16:creationId xmlns:a16="http://schemas.microsoft.com/office/drawing/2014/main" id="{227FFA46-56D1-EF48-BFB9-34D8D7BCEB98}"/>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0" name="Freeform 122">
              <a:extLst>
                <a:ext uri="{FF2B5EF4-FFF2-40B4-BE49-F238E27FC236}">
                  <a16:creationId xmlns:a16="http://schemas.microsoft.com/office/drawing/2014/main" id="{AB5C7C00-FBA8-7743-8B53-5B04FAD1E516}"/>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1" name="Freeform 123">
              <a:extLst>
                <a:ext uri="{FF2B5EF4-FFF2-40B4-BE49-F238E27FC236}">
                  <a16:creationId xmlns:a16="http://schemas.microsoft.com/office/drawing/2014/main" id="{35A9BE34-9549-A848-8D5A-2B1D7949B0A3}"/>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2" name="Freeform 124">
              <a:extLst>
                <a:ext uri="{FF2B5EF4-FFF2-40B4-BE49-F238E27FC236}">
                  <a16:creationId xmlns:a16="http://schemas.microsoft.com/office/drawing/2014/main" id="{FDFAF812-D147-7B44-B8BA-D5920739A2F4}"/>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3" name="Freeform 125">
              <a:extLst>
                <a:ext uri="{FF2B5EF4-FFF2-40B4-BE49-F238E27FC236}">
                  <a16:creationId xmlns:a16="http://schemas.microsoft.com/office/drawing/2014/main" id="{DF0E4478-A94A-934C-BD40-3D843C0B9A01}"/>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4" name="Freeform 126">
              <a:extLst>
                <a:ext uri="{FF2B5EF4-FFF2-40B4-BE49-F238E27FC236}">
                  <a16:creationId xmlns:a16="http://schemas.microsoft.com/office/drawing/2014/main" id="{DFB71D88-286E-F249-8208-E41AE111D2B0}"/>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5" name="Freeform 127">
              <a:extLst>
                <a:ext uri="{FF2B5EF4-FFF2-40B4-BE49-F238E27FC236}">
                  <a16:creationId xmlns:a16="http://schemas.microsoft.com/office/drawing/2014/main" id="{0D0BC535-7C3F-8E46-916E-C5BF12F25C58}"/>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6" name="Freeform 128">
              <a:extLst>
                <a:ext uri="{FF2B5EF4-FFF2-40B4-BE49-F238E27FC236}">
                  <a16:creationId xmlns:a16="http://schemas.microsoft.com/office/drawing/2014/main" id="{38018BA1-76E8-7542-8CFE-70B78AC85FE9}"/>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7" name="Freeform 129">
              <a:extLst>
                <a:ext uri="{FF2B5EF4-FFF2-40B4-BE49-F238E27FC236}">
                  <a16:creationId xmlns:a16="http://schemas.microsoft.com/office/drawing/2014/main" id="{CB1C5A28-62A0-CB43-B8B2-9D79A40CC0F8}"/>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8" name="Freeform 130">
              <a:extLst>
                <a:ext uri="{FF2B5EF4-FFF2-40B4-BE49-F238E27FC236}">
                  <a16:creationId xmlns:a16="http://schemas.microsoft.com/office/drawing/2014/main" id="{44B8F4C0-EE2E-9F44-A00A-E5EE6723B942}"/>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9" name="Freeform 131">
              <a:extLst>
                <a:ext uri="{FF2B5EF4-FFF2-40B4-BE49-F238E27FC236}">
                  <a16:creationId xmlns:a16="http://schemas.microsoft.com/office/drawing/2014/main" id="{9923C8C8-C2F7-A242-81A5-35CC0CADC40D}"/>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7D7D7D"/>
                </a:solidFill>
                <a:latin typeface="Helvetica" pitchFamily="2" charset="0"/>
              </a:endParaRPr>
            </a:p>
          </p:txBody>
        </p:sp>
        <p:sp>
          <p:nvSpPr>
            <p:cNvPr id="63" name="Freeform 132">
              <a:extLst>
                <a:ext uri="{FF2B5EF4-FFF2-40B4-BE49-F238E27FC236}">
                  <a16:creationId xmlns:a16="http://schemas.microsoft.com/office/drawing/2014/main" id="{26E76FB2-36D7-3E4D-B62D-04EEE887468A}"/>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7D7D7D"/>
                </a:solidFill>
                <a:latin typeface="Helvetica" pitchFamily="2" charset="0"/>
              </a:endParaRPr>
            </a:p>
          </p:txBody>
        </p:sp>
      </p:gr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tx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4891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800051" y="186799"/>
            <a:ext cx="7388901" cy="6669602"/>
          </a:xfrm>
          <a:prstGeom prst="rect">
            <a:avLst/>
          </a:prstGeom>
        </p:spPr>
      </p:pic>
      <p:grpSp>
        <p:nvGrpSpPr>
          <p:cNvPr id="60" name="Group 59">
            <a:extLst>
              <a:ext uri="{FF2B5EF4-FFF2-40B4-BE49-F238E27FC236}">
                <a16:creationId xmlns:a16="http://schemas.microsoft.com/office/drawing/2014/main" id="{74703A09-AA95-0E43-A44F-1C0E32364548}"/>
              </a:ext>
            </a:extLst>
          </p:cNvPr>
          <p:cNvGrpSpPr/>
          <p:nvPr userDrawn="1"/>
        </p:nvGrpSpPr>
        <p:grpSpPr>
          <a:xfrm>
            <a:off x="-514523" y="-9453"/>
            <a:ext cx="3197522" cy="6876906"/>
            <a:chOff x="-473777" y="-10705"/>
            <a:chExt cx="3197522" cy="6876906"/>
          </a:xfrm>
        </p:grpSpPr>
        <p:sp>
          <p:nvSpPr>
            <p:cNvPr id="61" name="Freeform 5">
              <a:extLst>
                <a:ext uri="{FF2B5EF4-FFF2-40B4-BE49-F238E27FC236}">
                  <a16:creationId xmlns:a16="http://schemas.microsoft.com/office/drawing/2014/main" id="{AAD369EB-88B1-B84A-85F6-3F33A1630C2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62" name="Freeform 6">
              <a:extLst>
                <a:ext uri="{FF2B5EF4-FFF2-40B4-BE49-F238E27FC236}">
                  <a16:creationId xmlns:a16="http://schemas.microsoft.com/office/drawing/2014/main" id="{B51A12E4-2F44-B143-A402-D61C9C465AED}"/>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sz="1200">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sz="1200">
                <a:solidFill>
                  <a:schemeClr val="tx1"/>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sz="1200">
                <a:solidFill>
                  <a:schemeClr val="bg1"/>
                </a:solidFill>
                <a:latin typeface="Helvetica" pitchFamily="2" charset="0"/>
              </a:defRPr>
            </a:lvl1pPr>
          </a:lstStyle>
          <a:p>
            <a:fld id="{2E8C51FE-49D9-314D-9957-ABBF7DDE8782}" type="slidenum">
              <a:rPr lang="en-US" smtClean="0"/>
              <a:pPr/>
              <a:t>‹#›</a:t>
            </a:fld>
            <a:endParaRPr lang="en-US" dirty="0"/>
          </a:p>
        </p:txBody>
      </p:sp>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tx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tx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7" name="Text Placeholder 2">
            <a:extLst>
              <a:ext uri="{FF2B5EF4-FFF2-40B4-BE49-F238E27FC236}">
                <a16:creationId xmlns:a16="http://schemas.microsoft.com/office/drawing/2014/main" id="{ED592117-607B-5B49-BCF7-24507E171A49}"/>
              </a:ext>
            </a:extLst>
          </p:cNvPr>
          <p:cNvSpPr>
            <a:spLocks noGrp="1"/>
          </p:cNvSpPr>
          <p:nvPr>
            <p:ph type="body" sz="quarter" idx="13"/>
          </p:nvPr>
        </p:nvSpPr>
        <p:spPr>
          <a:xfrm>
            <a:off x="1600200" y="1882775"/>
            <a:ext cx="8458200" cy="646331"/>
          </a:xfrm>
        </p:spPr>
        <p:txBody>
          <a:bodyPr/>
          <a:lstStyle>
            <a:lvl1pPr algn="l">
              <a:defRPr sz="3600" b="1">
                <a:solidFill>
                  <a:schemeClr val="tx1"/>
                </a:solidFill>
                <a:latin typeface="Helvetica" pitchFamily="2" charset="0"/>
              </a:defRPr>
            </a:lvl1pPr>
            <a:lvl2pPr algn="l">
              <a:defRPr sz="3600" b="1">
                <a:latin typeface="Helvetica" pitchFamily="2" charset="0"/>
              </a:defRPr>
            </a:lvl2pPr>
            <a:lvl3pPr algn="l">
              <a:defRPr sz="3600" b="1">
                <a:latin typeface="Helvetica" pitchFamily="2" charset="0"/>
              </a:defRPr>
            </a:lvl3pPr>
            <a:lvl4pPr algn="l">
              <a:defRPr sz="3600" b="1">
                <a:latin typeface="Helvetica" pitchFamily="2" charset="0"/>
              </a:defRPr>
            </a:lvl4pPr>
            <a:lvl5pPr algn="l">
              <a:defRPr sz="3600" b="1">
                <a:latin typeface="Helvetica" pitchFamily="2" charset="0"/>
              </a:defRPr>
            </a:lvl5pPr>
          </a:lstStyle>
          <a:p>
            <a:pPr lvl="0"/>
            <a:r>
              <a:rPr lang="en-US" dirty="0"/>
              <a:t>Click to edit Master text styles</a:t>
            </a:r>
          </a:p>
        </p:txBody>
      </p:sp>
    </p:spTree>
    <p:extLst>
      <p:ext uri="{BB962C8B-B14F-4D97-AF65-F5344CB8AC3E}">
        <p14:creationId xmlns:p14="http://schemas.microsoft.com/office/powerpoint/2010/main" val="2177110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8B020B6-33DA-6141-B995-51777E03312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243760" y="473600"/>
            <a:ext cx="7946668" cy="6388397"/>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sz="1200">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sz="1200">
                <a:solidFill>
                  <a:schemeClr val="bg1"/>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sz="1200">
                <a:solidFill>
                  <a:schemeClr val="bg1"/>
                </a:solidFill>
                <a:latin typeface="Helvetica" pitchFamily="2" charset="0"/>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488837" y="2489010"/>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2" name="Group 1">
            <a:extLst>
              <a:ext uri="{FF2B5EF4-FFF2-40B4-BE49-F238E27FC236}">
                <a16:creationId xmlns:a16="http://schemas.microsoft.com/office/drawing/2014/main" id="{17DCC5DD-9175-7C4B-B894-95B3D3197442}"/>
              </a:ext>
            </a:extLst>
          </p:cNvPr>
          <p:cNvGrpSpPr/>
          <p:nvPr userDrawn="1"/>
        </p:nvGrpSpPr>
        <p:grpSpPr>
          <a:xfrm>
            <a:off x="381000" y="-4292"/>
            <a:ext cx="4622874" cy="6874230"/>
            <a:chOff x="381000" y="-4292"/>
            <a:chExt cx="4622874" cy="6874230"/>
          </a:xfrm>
        </p:grpSpPr>
        <p:sp>
          <p:nvSpPr>
            <p:cNvPr id="14" name="Rectangle 9">
              <a:extLst>
                <a:ext uri="{FF2B5EF4-FFF2-40B4-BE49-F238E27FC236}">
                  <a16:creationId xmlns:a16="http://schemas.microsoft.com/office/drawing/2014/main" id="{40BDB4BB-3647-2F4C-AFBB-EE937616C491}"/>
                </a:ext>
              </a:extLst>
            </p:cNvPr>
            <p:cNvSpPr/>
            <p:nvPr/>
          </p:nvSpPr>
          <p:spPr>
            <a:xfrm>
              <a:off x="398943" y="-4292"/>
              <a:ext cx="2250128" cy="1375186"/>
            </a:xfrm>
            <a:custGeom>
              <a:avLst/>
              <a:gdLst>
                <a:gd name="connsiteX0" fmla="*/ 0 w 1574800"/>
                <a:gd name="connsiteY0" fmla="*/ 0 h 1371600"/>
                <a:gd name="connsiteX1" fmla="*/ 1574800 w 1574800"/>
                <a:gd name="connsiteY1" fmla="*/ 0 h 1371600"/>
                <a:gd name="connsiteX2" fmla="*/ 1574800 w 1574800"/>
                <a:gd name="connsiteY2" fmla="*/ 1371600 h 1371600"/>
                <a:gd name="connsiteX3" fmla="*/ 0 w 1574800"/>
                <a:gd name="connsiteY3" fmla="*/ 1371600 h 1371600"/>
                <a:gd name="connsiteX4" fmla="*/ 0 w 1574800"/>
                <a:gd name="connsiteY4" fmla="*/ 0 h 1371600"/>
                <a:gd name="connsiteX0" fmla="*/ 0 w 1929803"/>
                <a:gd name="connsiteY0" fmla="*/ 0 h 1371600"/>
                <a:gd name="connsiteX1" fmla="*/ 1929803 w 1929803"/>
                <a:gd name="connsiteY1" fmla="*/ 3586 h 1371600"/>
                <a:gd name="connsiteX2" fmla="*/ 1574800 w 1929803"/>
                <a:gd name="connsiteY2" fmla="*/ 1371600 h 1371600"/>
                <a:gd name="connsiteX3" fmla="*/ 0 w 1929803"/>
                <a:gd name="connsiteY3" fmla="*/ 1371600 h 1371600"/>
                <a:gd name="connsiteX4" fmla="*/ 0 w 1929803"/>
                <a:gd name="connsiteY4" fmla="*/ 0 h 1371600"/>
                <a:gd name="connsiteX0" fmla="*/ 0 w 1929803"/>
                <a:gd name="connsiteY0" fmla="*/ 0 h 1375186"/>
                <a:gd name="connsiteX1" fmla="*/ 1929803 w 1929803"/>
                <a:gd name="connsiteY1" fmla="*/ 3586 h 1375186"/>
                <a:gd name="connsiteX2" fmla="*/ 1531770 w 1929803"/>
                <a:gd name="connsiteY2" fmla="*/ 1375186 h 1375186"/>
                <a:gd name="connsiteX3" fmla="*/ 0 w 1929803"/>
                <a:gd name="connsiteY3" fmla="*/ 1371600 h 1375186"/>
                <a:gd name="connsiteX4" fmla="*/ 0 w 1929803"/>
                <a:gd name="connsiteY4" fmla="*/ 0 h 1375186"/>
                <a:gd name="connsiteX0" fmla="*/ 0 w 1929803"/>
                <a:gd name="connsiteY0" fmla="*/ 0 h 1378772"/>
                <a:gd name="connsiteX1" fmla="*/ 1929803 w 1929803"/>
                <a:gd name="connsiteY1" fmla="*/ 3586 h 1378772"/>
                <a:gd name="connsiteX2" fmla="*/ 1553285 w 1929803"/>
                <a:gd name="connsiteY2" fmla="*/ 1378772 h 1378772"/>
                <a:gd name="connsiteX3" fmla="*/ 0 w 1929803"/>
                <a:gd name="connsiteY3" fmla="*/ 1371600 h 1378772"/>
                <a:gd name="connsiteX4" fmla="*/ 0 w 1929803"/>
                <a:gd name="connsiteY4" fmla="*/ 0 h 1378772"/>
                <a:gd name="connsiteX0" fmla="*/ 114749 w 2044552"/>
                <a:gd name="connsiteY0" fmla="*/ 0 h 1378772"/>
                <a:gd name="connsiteX1" fmla="*/ 2044552 w 2044552"/>
                <a:gd name="connsiteY1" fmla="*/ 3586 h 1378772"/>
                <a:gd name="connsiteX2" fmla="*/ 1668034 w 2044552"/>
                <a:gd name="connsiteY2" fmla="*/ 1378772 h 1378772"/>
                <a:gd name="connsiteX3" fmla="*/ 0 w 2044552"/>
                <a:gd name="connsiteY3" fmla="*/ 1375186 h 1378772"/>
                <a:gd name="connsiteX4" fmla="*/ 114749 w 2044552"/>
                <a:gd name="connsiteY4" fmla="*/ 0 h 1378772"/>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4552" h="1375186">
                  <a:moveTo>
                    <a:pt x="613187" y="0"/>
                  </a:moveTo>
                  <a:lnTo>
                    <a:pt x="2044552" y="0"/>
                  </a:lnTo>
                  <a:cubicBezTo>
                    <a:pt x="1797126" y="634103"/>
                    <a:pt x="1732580" y="1031539"/>
                    <a:pt x="1668034" y="1375186"/>
                  </a:cubicBezTo>
                  <a:lnTo>
                    <a:pt x="0" y="1371600"/>
                  </a:lnTo>
                  <a:cubicBezTo>
                    <a:pt x="118335" y="964602"/>
                    <a:pt x="308386" y="439270"/>
                    <a:pt x="613187" y="0"/>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a:p>
          </p:txBody>
        </p:sp>
        <p:sp>
          <p:nvSpPr>
            <p:cNvPr id="15" name="Rectangle 9">
              <a:extLst>
                <a:ext uri="{FF2B5EF4-FFF2-40B4-BE49-F238E27FC236}">
                  <a16:creationId xmlns:a16="http://schemas.microsoft.com/office/drawing/2014/main" id="{25CC9B08-416F-4543-B913-2FD20B46FCC8}"/>
                </a:ext>
              </a:extLst>
            </p:cNvPr>
            <p:cNvSpPr/>
            <p:nvPr/>
          </p:nvSpPr>
          <p:spPr>
            <a:xfrm>
              <a:off x="2482872" y="-4292"/>
              <a:ext cx="2521002" cy="1379998"/>
            </a:xfrm>
            <a:custGeom>
              <a:avLst/>
              <a:gdLst>
                <a:gd name="connsiteX0" fmla="*/ 0 w 1574800"/>
                <a:gd name="connsiteY0" fmla="*/ 0 h 1371600"/>
                <a:gd name="connsiteX1" fmla="*/ 1574800 w 1574800"/>
                <a:gd name="connsiteY1" fmla="*/ 0 h 1371600"/>
                <a:gd name="connsiteX2" fmla="*/ 1574800 w 1574800"/>
                <a:gd name="connsiteY2" fmla="*/ 1371600 h 1371600"/>
                <a:gd name="connsiteX3" fmla="*/ 0 w 1574800"/>
                <a:gd name="connsiteY3" fmla="*/ 1371600 h 1371600"/>
                <a:gd name="connsiteX4" fmla="*/ 0 w 1574800"/>
                <a:gd name="connsiteY4" fmla="*/ 0 h 1371600"/>
                <a:gd name="connsiteX0" fmla="*/ 0 w 1929803"/>
                <a:gd name="connsiteY0" fmla="*/ 0 h 1371600"/>
                <a:gd name="connsiteX1" fmla="*/ 1929803 w 1929803"/>
                <a:gd name="connsiteY1" fmla="*/ 3586 h 1371600"/>
                <a:gd name="connsiteX2" fmla="*/ 1574800 w 1929803"/>
                <a:gd name="connsiteY2" fmla="*/ 1371600 h 1371600"/>
                <a:gd name="connsiteX3" fmla="*/ 0 w 1929803"/>
                <a:gd name="connsiteY3" fmla="*/ 1371600 h 1371600"/>
                <a:gd name="connsiteX4" fmla="*/ 0 w 1929803"/>
                <a:gd name="connsiteY4" fmla="*/ 0 h 1371600"/>
                <a:gd name="connsiteX0" fmla="*/ 0 w 1929803"/>
                <a:gd name="connsiteY0" fmla="*/ 0 h 1375186"/>
                <a:gd name="connsiteX1" fmla="*/ 1929803 w 1929803"/>
                <a:gd name="connsiteY1" fmla="*/ 3586 h 1375186"/>
                <a:gd name="connsiteX2" fmla="*/ 1531770 w 1929803"/>
                <a:gd name="connsiteY2" fmla="*/ 1375186 h 1375186"/>
                <a:gd name="connsiteX3" fmla="*/ 0 w 1929803"/>
                <a:gd name="connsiteY3" fmla="*/ 1371600 h 1375186"/>
                <a:gd name="connsiteX4" fmla="*/ 0 w 1929803"/>
                <a:gd name="connsiteY4" fmla="*/ 0 h 1375186"/>
                <a:gd name="connsiteX0" fmla="*/ 0 w 1929803"/>
                <a:gd name="connsiteY0" fmla="*/ 0 h 1378772"/>
                <a:gd name="connsiteX1" fmla="*/ 1929803 w 1929803"/>
                <a:gd name="connsiteY1" fmla="*/ 3586 h 1378772"/>
                <a:gd name="connsiteX2" fmla="*/ 1553285 w 1929803"/>
                <a:gd name="connsiteY2" fmla="*/ 1378772 h 1378772"/>
                <a:gd name="connsiteX3" fmla="*/ 0 w 1929803"/>
                <a:gd name="connsiteY3" fmla="*/ 1371600 h 1378772"/>
                <a:gd name="connsiteX4" fmla="*/ 0 w 1929803"/>
                <a:gd name="connsiteY4" fmla="*/ 0 h 1378772"/>
                <a:gd name="connsiteX0" fmla="*/ 114749 w 2044552"/>
                <a:gd name="connsiteY0" fmla="*/ 0 h 1378772"/>
                <a:gd name="connsiteX1" fmla="*/ 2044552 w 2044552"/>
                <a:gd name="connsiteY1" fmla="*/ 3586 h 1378772"/>
                <a:gd name="connsiteX2" fmla="*/ 1668034 w 2044552"/>
                <a:gd name="connsiteY2" fmla="*/ 1378772 h 1378772"/>
                <a:gd name="connsiteX3" fmla="*/ 0 w 2044552"/>
                <a:gd name="connsiteY3" fmla="*/ 1375186 h 1378772"/>
                <a:gd name="connsiteX4" fmla="*/ 114749 w 2044552"/>
                <a:gd name="connsiteY4" fmla="*/ 0 h 1378772"/>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613187 w 2044552"/>
                <a:gd name="connsiteY0" fmla="*/ 0 h 1375186"/>
                <a:gd name="connsiteX1" fmla="*/ 2044552 w 2044552"/>
                <a:gd name="connsiteY1" fmla="*/ 0 h 1375186"/>
                <a:gd name="connsiteX2" fmla="*/ 1668034 w 2044552"/>
                <a:gd name="connsiteY2" fmla="*/ 1375186 h 1375186"/>
                <a:gd name="connsiteX3" fmla="*/ 0 w 2044552"/>
                <a:gd name="connsiteY3" fmla="*/ 1371600 h 1375186"/>
                <a:gd name="connsiteX4" fmla="*/ 613187 w 2044552"/>
                <a:gd name="connsiteY4" fmla="*/ 0 h 1375186"/>
                <a:gd name="connsiteX0" fmla="*/ 372555 w 2044552"/>
                <a:gd name="connsiteY0" fmla="*/ 4813 h 1375186"/>
                <a:gd name="connsiteX1" fmla="*/ 2044552 w 2044552"/>
                <a:gd name="connsiteY1" fmla="*/ 0 h 1375186"/>
                <a:gd name="connsiteX2" fmla="*/ 1668034 w 2044552"/>
                <a:gd name="connsiteY2" fmla="*/ 1375186 h 1375186"/>
                <a:gd name="connsiteX3" fmla="*/ 0 w 2044552"/>
                <a:gd name="connsiteY3" fmla="*/ 1371600 h 1375186"/>
                <a:gd name="connsiteX4" fmla="*/ 372555 w 2044552"/>
                <a:gd name="connsiteY4" fmla="*/ 4813 h 1375186"/>
                <a:gd name="connsiteX0" fmla="*/ 372555 w 2521002"/>
                <a:gd name="connsiteY0" fmla="*/ 4813 h 1375186"/>
                <a:gd name="connsiteX1" fmla="*/ 2521002 w 2521002"/>
                <a:gd name="connsiteY1" fmla="*/ 0 h 1375186"/>
                <a:gd name="connsiteX2" fmla="*/ 1668034 w 2521002"/>
                <a:gd name="connsiteY2" fmla="*/ 1375186 h 1375186"/>
                <a:gd name="connsiteX3" fmla="*/ 0 w 2521002"/>
                <a:gd name="connsiteY3" fmla="*/ 1371600 h 1375186"/>
                <a:gd name="connsiteX4" fmla="*/ 372555 w 2521002"/>
                <a:gd name="connsiteY4" fmla="*/ 4813 h 1375186"/>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 name="connsiteX0" fmla="*/ 372555 w 2521002"/>
                <a:gd name="connsiteY0" fmla="*/ 4813 h 1379998"/>
                <a:gd name="connsiteX1" fmla="*/ 2521002 w 2521002"/>
                <a:gd name="connsiteY1" fmla="*/ 0 h 1379998"/>
                <a:gd name="connsiteX2" fmla="*/ 1408151 w 2521002"/>
                <a:gd name="connsiteY2" fmla="*/ 1379998 h 1379998"/>
                <a:gd name="connsiteX3" fmla="*/ 0 w 2521002"/>
                <a:gd name="connsiteY3" fmla="*/ 1371600 h 1379998"/>
                <a:gd name="connsiteX4" fmla="*/ 372555 w 2521002"/>
                <a:gd name="connsiteY4" fmla="*/ 4813 h 1379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1002" h="1379998">
                  <a:moveTo>
                    <a:pt x="372555" y="4813"/>
                  </a:moveTo>
                  <a:lnTo>
                    <a:pt x="2521002" y="0"/>
                  </a:lnTo>
                  <a:cubicBezTo>
                    <a:pt x="1970380" y="518600"/>
                    <a:pt x="1799956" y="737968"/>
                    <a:pt x="1408151" y="1379998"/>
                  </a:cubicBezTo>
                  <a:lnTo>
                    <a:pt x="0" y="1371600"/>
                  </a:lnTo>
                  <a:cubicBezTo>
                    <a:pt x="84647" y="954976"/>
                    <a:pt x="106255" y="689527"/>
                    <a:pt x="372555" y="4813"/>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a:p>
          </p:txBody>
        </p:sp>
        <p:sp>
          <p:nvSpPr>
            <p:cNvPr id="16" name="Rectangle 12">
              <a:extLst>
                <a:ext uri="{FF2B5EF4-FFF2-40B4-BE49-F238E27FC236}">
                  <a16:creationId xmlns:a16="http://schemas.microsoft.com/office/drawing/2014/main" id="{E2F7D35F-850A-6241-BFEE-33982A0ABDD8}"/>
                </a:ext>
              </a:extLst>
            </p:cNvPr>
            <p:cNvSpPr/>
            <p:nvPr/>
          </p:nvSpPr>
          <p:spPr>
            <a:xfrm>
              <a:off x="381000" y="2476500"/>
              <a:ext cx="4292203" cy="4393438"/>
            </a:xfrm>
            <a:custGeom>
              <a:avLst/>
              <a:gdLst>
                <a:gd name="connsiteX0" fmla="*/ 0 w 3797300"/>
                <a:gd name="connsiteY0" fmla="*/ 0 h 3651250"/>
                <a:gd name="connsiteX1" fmla="*/ 3797300 w 3797300"/>
                <a:gd name="connsiteY1" fmla="*/ 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0 h 3651250"/>
                <a:gd name="connsiteX1" fmla="*/ 1917700 w 3797300"/>
                <a:gd name="connsiteY1" fmla="*/ 635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12700 h 3663950"/>
                <a:gd name="connsiteX1" fmla="*/ 1924050 w 3797300"/>
                <a:gd name="connsiteY1" fmla="*/ 0 h 3663950"/>
                <a:gd name="connsiteX2" fmla="*/ 3797300 w 3797300"/>
                <a:gd name="connsiteY2" fmla="*/ 3663950 h 3663950"/>
                <a:gd name="connsiteX3" fmla="*/ 0 w 3797300"/>
                <a:gd name="connsiteY3" fmla="*/ 3663950 h 3663950"/>
                <a:gd name="connsiteX4" fmla="*/ 0 w 3797300"/>
                <a:gd name="connsiteY4" fmla="*/ 12700 h 3663950"/>
                <a:gd name="connsiteX0" fmla="*/ 0 w 3797300"/>
                <a:gd name="connsiteY0" fmla="*/ 6350 h 3657600"/>
                <a:gd name="connsiteX1" fmla="*/ 1924050 w 3797300"/>
                <a:gd name="connsiteY1" fmla="*/ 0 h 3657600"/>
                <a:gd name="connsiteX2" fmla="*/ 3797300 w 3797300"/>
                <a:gd name="connsiteY2" fmla="*/ 3657600 h 3657600"/>
                <a:gd name="connsiteX3" fmla="*/ 0 w 3797300"/>
                <a:gd name="connsiteY3" fmla="*/ 3657600 h 3657600"/>
                <a:gd name="connsiteX4" fmla="*/ 0 w 3797300"/>
                <a:gd name="connsiteY4" fmla="*/ 6350 h 3657600"/>
                <a:gd name="connsiteX0" fmla="*/ 0 w 3797300"/>
                <a:gd name="connsiteY0" fmla="*/ 0 h 3651250"/>
                <a:gd name="connsiteX1" fmla="*/ 1924050 w 3797300"/>
                <a:gd name="connsiteY1" fmla="*/ 0 h 3651250"/>
                <a:gd name="connsiteX2" fmla="*/ 3797300 w 3797300"/>
                <a:gd name="connsiteY2" fmla="*/ 3651250 h 3651250"/>
                <a:gd name="connsiteX3" fmla="*/ 0 w 3797300"/>
                <a:gd name="connsiteY3" fmla="*/ 36512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385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51250 h 3651250"/>
                <a:gd name="connsiteX4" fmla="*/ 0 w 3797300"/>
                <a:gd name="connsiteY4" fmla="*/ 0 h 3651250"/>
                <a:gd name="connsiteX0" fmla="*/ 0 w 3797300"/>
                <a:gd name="connsiteY0" fmla="*/ 0 h 3651250"/>
                <a:gd name="connsiteX1" fmla="*/ 1924050 w 3797300"/>
                <a:gd name="connsiteY1" fmla="*/ 0 h 3651250"/>
                <a:gd name="connsiteX2" fmla="*/ 3797300 w 3797300"/>
                <a:gd name="connsiteY2" fmla="*/ 3651250 h 3651250"/>
                <a:gd name="connsiteX3" fmla="*/ 1149350 w 3797300"/>
                <a:gd name="connsiteY3" fmla="*/ 3651250 h 3651250"/>
                <a:gd name="connsiteX4" fmla="*/ 0 w 3797300"/>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7011 w 3804311"/>
                <a:gd name="connsiteY0" fmla="*/ 0 h 3651250"/>
                <a:gd name="connsiteX1" fmla="*/ 1931061 w 3804311"/>
                <a:gd name="connsiteY1" fmla="*/ 0 h 3651250"/>
                <a:gd name="connsiteX2" fmla="*/ 3804311 w 3804311"/>
                <a:gd name="connsiteY2" fmla="*/ 3651250 h 3651250"/>
                <a:gd name="connsiteX3" fmla="*/ 1156361 w 3804311"/>
                <a:gd name="connsiteY3" fmla="*/ 3651250 h 3651250"/>
                <a:gd name="connsiteX4" fmla="*/ 7011 w 3804311"/>
                <a:gd name="connsiteY4" fmla="*/ 0 h 3651250"/>
                <a:gd name="connsiteX0" fmla="*/ 6715 w 3816715"/>
                <a:gd name="connsiteY0" fmla="*/ 0 h 4375150"/>
                <a:gd name="connsiteX1" fmla="*/ 1943465 w 3816715"/>
                <a:gd name="connsiteY1" fmla="*/ 723900 h 4375150"/>
                <a:gd name="connsiteX2" fmla="*/ 3816715 w 3816715"/>
                <a:gd name="connsiteY2" fmla="*/ 4375150 h 4375150"/>
                <a:gd name="connsiteX3" fmla="*/ 1168765 w 3816715"/>
                <a:gd name="connsiteY3" fmla="*/ 4375150 h 4375150"/>
                <a:gd name="connsiteX4" fmla="*/ 6715 w 3816715"/>
                <a:gd name="connsiteY4" fmla="*/ 0 h 4375150"/>
                <a:gd name="connsiteX0" fmla="*/ 6715 w 3816715"/>
                <a:gd name="connsiteY0" fmla="*/ 0 h 4375150"/>
                <a:gd name="connsiteX1" fmla="*/ 1930765 w 3816715"/>
                <a:gd name="connsiteY1" fmla="*/ 6350 h 4375150"/>
                <a:gd name="connsiteX2" fmla="*/ 3816715 w 3816715"/>
                <a:gd name="connsiteY2" fmla="*/ 4375150 h 4375150"/>
                <a:gd name="connsiteX3" fmla="*/ 1168765 w 3816715"/>
                <a:gd name="connsiteY3" fmla="*/ 4375150 h 4375150"/>
                <a:gd name="connsiteX4" fmla="*/ 6715 w 3816715"/>
                <a:gd name="connsiteY4" fmla="*/ 0 h 4375150"/>
                <a:gd name="connsiteX0" fmla="*/ 6715 w 4191619"/>
                <a:gd name="connsiteY0" fmla="*/ 0 h 4384294"/>
                <a:gd name="connsiteX1" fmla="*/ 1930765 w 4191619"/>
                <a:gd name="connsiteY1" fmla="*/ 6350 h 4384294"/>
                <a:gd name="connsiteX2" fmla="*/ 4191619 w 4191619"/>
                <a:gd name="connsiteY2" fmla="*/ 4384294 h 4384294"/>
                <a:gd name="connsiteX3" fmla="*/ 1168765 w 4191619"/>
                <a:gd name="connsiteY3" fmla="*/ 4375150 h 4384294"/>
                <a:gd name="connsiteX4" fmla="*/ 6715 w 4191619"/>
                <a:gd name="connsiteY4" fmla="*/ 0 h 4384294"/>
                <a:gd name="connsiteX0" fmla="*/ 6715 w 4191619"/>
                <a:gd name="connsiteY0" fmla="*/ 0 h 4384294"/>
                <a:gd name="connsiteX1" fmla="*/ 1930765 w 4191619"/>
                <a:gd name="connsiteY1" fmla="*/ 6350 h 4384294"/>
                <a:gd name="connsiteX2" fmla="*/ 4191619 w 4191619"/>
                <a:gd name="connsiteY2" fmla="*/ 4384294 h 4384294"/>
                <a:gd name="connsiteX3" fmla="*/ 1168765 w 4191619"/>
                <a:gd name="connsiteY3" fmla="*/ 4375150 h 4384294"/>
                <a:gd name="connsiteX4" fmla="*/ 6715 w 4191619"/>
                <a:gd name="connsiteY4" fmla="*/ 0 h 4384294"/>
                <a:gd name="connsiteX0" fmla="*/ 6715 w 4438507"/>
                <a:gd name="connsiteY0" fmla="*/ 0 h 4384294"/>
                <a:gd name="connsiteX1" fmla="*/ 1930765 w 4438507"/>
                <a:gd name="connsiteY1" fmla="*/ 6350 h 4384294"/>
                <a:gd name="connsiteX2" fmla="*/ 4438507 w 4438507"/>
                <a:gd name="connsiteY2" fmla="*/ 4384294 h 4384294"/>
                <a:gd name="connsiteX3" fmla="*/ 1168765 w 4438507"/>
                <a:gd name="connsiteY3" fmla="*/ 4375150 h 4384294"/>
                <a:gd name="connsiteX4" fmla="*/ 6715 w 4438507"/>
                <a:gd name="connsiteY4" fmla="*/ 0 h 4384294"/>
                <a:gd name="connsiteX0" fmla="*/ 6715 w 4484227"/>
                <a:gd name="connsiteY0" fmla="*/ 0 h 4375150"/>
                <a:gd name="connsiteX1" fmla="*/ 1930765 w 4484227"/>
                <a:gd name="connsiteY1" fmla="*/ 6350 h 4375150"/>
                <a:gd name="connsiteX2" fmla="*/ 4484227 w 4484227"/>
                <a:gd name="connsiteY2" fmla="*/ 4375150 h 4375150"/>
                <a:gd name="connsiteX3" fmla="*/ 1168765 w 4484227"/>
                <a:gd name="connsiteY3" fmla="*/ 4375150 h 4375150"/>
                <a:gd name="connsiteX4" fmla="*/ 6715 w 4484227"/>
                <a:gd name="connsiteY4" fmla="*/ 0 h 4375150"/>
                <a:gd name="connsiteX0" fmla="*/ 6715 w 4484227"/>
                <a:gd name="connsiteY0" fmla="*/ 0 h 4402582"/>
                <a:gd name="connsiteX1" fmla="*/ 1930765 w 4484227"/>
                <a:gd name="connsiteY1" fmla="*/ 6350 h 4402582"/>
                <a:gd name="connsiteX2" fmla="*/ 4484227 w 4484227"/>
                <a:gd name="connsiteY2" fmla="*/ 4402582 h 4402582"/>
                <a:gd name="connsiteX3" fmla="*/ 1168765 w 4484227"/>
                <a:gd name="connsiteY3" fmla="*/ 4375150 h 4402582"/>
                <a:gd name="connsiteX4" fmla="*/ 6715 w 4484227"/>
                <a:gd name="connsiteY4" fmla="*/ 0 h 4402582"/>
                <a:gd name="connsiteX0" fmla="*/ 6715 w 4337923"/>
                <a:gd name="connsiteY0" fmla="*/ 0 h 4393438"/>
                <a:gd name="connsiteX1" fmla="*/ 1930765 w 4337923"/>
                <a:gd name="connsiteY1" fmla="*/ 6350 h 4393438"/>
                <a:gd name="connsiteX2" fmla="*/ 4337923 w 4337923"/>
                <a:gd name="connsiteY2" fmla="*/ 4393438 h 4393438"/>
                <a:gd name="connsiteX3" fmla="*/ 1168765 w 4337923"/>
                <a:gd name="connsiteY3" fmla="*/ 4375150 h 4393438"/>
                <a:gd name="connsiteX4" fmla="*/ 6715 w 4337923"/>
                <a:gd name="connsiteY4" fmla="*/ 0 h 4393438"/>
                <a:gd name="connsiteX0" fmla="*/ 6715 w 4319635"/>
                <a:gd name="connsiteY0" fmla="*/ 0 h 4384294"/>
                <a:gd name="connsiteX1" fmla="*/ 1930765 w 4319635"/>
                <a:gd name="connsiteY1" fmla="*/ 6350 h 4384294"/>
                <a:gd name="connsiteX2" fmla="*/ 4319635 w 4319635"/>
                <a:gd name="connsiteY2" fmla="*/ 4384294 h 4384294"/>
                <a:gd name="connsiteX3" fmla="*/ 1168765 w 4319635"/>
                <a:gd name="connsiteY3" fmla="*/ 4375150 h 4384294"/>
                <a:gd name="connsiteX4" fmla="*/ 6715 w 4319635"/>
                <a:gd name="connsiteY4" fmla="*/ 0 h 4384294"/>
                <a:gd name="connsiteX0" fmla="*/ 6715 w 4292203"/>
                <a:gd name="connsiteY0" fmla="*/ 0 h 4375150"/>
                <a:gd name="connsiteX1" fmla="*/ 1930765 w 4292203"/>
                <a:gd name="connsiteY1" fmla="*/ 6350 h 4375150"/>
                <a:gd name="connsiteX2" fmla="*/ 4292203 w 4292203"/>
                <a:gd name="connsiteY2" fmla="*/ 4375150 h 4375150"/>
                <a:gd name="connsiteX3" fmla="*/ 1168765 w 4292203"/>
                <a:gd name="connsiteY3" fmla="*/ 4375150 h 4375150"/>
                <a:gd name="connsiteX4" fmla="*/ 6715 w 4292203"/>
                <a:gd name="connsiteY4" fmla="*/ 0 h 4375150"/>
                <a:gd name="connsiteX0" fmla="*/ 6715 w 4292203"/>
                <a:gd name="connsiteY0" fmla="*/ 0 h 4393438"/>
                <a:gd name="connsiteX1" fmla="*/ 1930765 w 4292203"/>
                <a:gd name="connsiteY1" fmla="*/ 6350 h 4393438"/>
                <a:gd name="connsiteX2" fmla="*/ 4292203 w 4292203"/>
                <a:gd name="connsiteY2" fmla="*/ 4393438 h 4393438"/>
                <a:gd name="connsiteX3" fmla="*/ 1168765 w 4292203"/>
                <a:gd name="connsiteY3" fmla="*/ 4375150 h 4393438"/>
                <a:gd name="connsiteX4" fmla="*/ 6715 w 4292203"/>
                <a:gd name="connsiteY4" fmla="*/ 0 h 4393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2203" h="4393438">
                  <a:moveTo>
                    <a:pt x="6715" y="0"/>
                  </a:moveTo>
                  <a:lnTo>
                    <a:pt x="1930765" y="6350"/>
                  </a:lnTo>
                  <a:cubicBezTo>
                    <a:pt x="2006288" y="2060617"/>
                    <a:pt x="3134386" y="3074755"/>
                    <a:pt x="4292203" y="4393438"/>
                  </a:cubicBezTo>
                  <a:lnTo>
                    <a:pt x="1168765" y="4375150"/>
                  </a:lnTo>
                  <a:cubicBezTo>
                    <a:pt x="156998" y="3037417"/>
                    <a:pt x="-41968" y="886883"/>
                    <a:pt x="6715" y="0"/>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a:p>
          </p:txBody>
        </p:sp>
        <p:sp>
          <p:nvSpPr>
            <p:cNvPr id="17" name="Merge 14">
              <a:extLst>
                <a:ext uri="{FF2B5EF4-FFF2-40B4-BE49-F238E27FC236}">
                  <a16:creationId xmlns:a16="http://schemas.microsoft.com/office/drawing/2014/main" id="{B7BB769D-699E-EF4F-BEC0-57127E1E2496}"/>
                </a:ext>
              </a:extLst>
            </p:cNvPr>
            <p:cNvSpPr/>
            <p:nvPr/>
          </p:nvSpPr>
          <p:spPr>
            <a:xfrm>
              <a:off x="2523246" y="2476500"/>
              <a:ext cx="1163101" cy="2940016"/>
            </a:xfrm>
            <a:custGeom>
              <a:avLst/>
              <a:gdLst>
                <a:gd name="connsiteX0" fmla="*/ 0 w 10000"/>
                <a:gd name="connsiteY0" fmla="*/ 0 h 10000"/>
                <a:gd name="connsiteX1" fmla="*/ 10000 w 10000"/>
                <a:gd name="connsiteY1" fmla="*/ 0 h 10000"/>
                <a:gd name="connsiteX2" fmla="*/ 5000 w 10000"/>
                <a:gd name="connsiteY2" fmla="*/ 10000 h 10000"/>
                <a:gd name="connsiteX3" fmla="*/ 0 w 10000"/>
                <a:gd name="connsiteY3" fmla="*/ 0 h 10000"/>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706"/>
                <a:gd name="connsiteY0" fmla="*/ 0 h 18446"/>
                <a:gd name="connsiteX1" fmla="*/ 10000 w 17706"/>
                <a:gd name="connsiteY1" fmla="*/ 0 h 18446"/>
                <a:gd name="connsiteX2" fmla="*/ 17706 w 17706"/>
                <a:gd name="connsiteY2" fmla="*/ 18446 h 18446"/>
                <a:gd name="connsiteX3" fmla="*/ 0 w 17706"/>
                <a:gd name="connsiteY3" fmla="*/ 0 h 18446"/>
                <a:gd name="connsiteX0" fmla="*/ 0 w 17112"/>
                <a:gd name="connsiteY0" fmla="*/ 0 h 18446"/>
                <a:gd name="connsiteX1" fmla="*/ 9406 w 17112"/>
                <a:gd name="connsiteY1" fmla="*/ 0 h 18446"/>
                <a:gd name="connsiteX2" fmla="*/ 17112 w 17112"/>
                <a:gd name="connsiteY2" fmla="*/ 18446 h 18446"/>
                <a:gd name="connsiteX3" fmla="*/ 0 w 17112"/>
                <a:gd name="connsiteY3" fmla="*/ 0 h 18446"/>
                <a:gd name="connsiteX0" fmla="*/ 0 w 17112"/>
                <a:gd name="connsiteY0" fmla="*/ 0 h 18446"/>
                <a:gd name="connsiteX1" fmla="*/ 9406 w 17112"/>
                <a:gd name="connsiteY1" fmla="*/ 0 h 18446"/>
                <a:gd name="connsiteX2" fmla="*/ 17112 w 17112"/>
                <a:gd name="connsiteY2" fmla="*/ 18446 h 18446"/>
                <a:gd name="connsiteX3" fmla="*/ 0 w 17112"/>
                <a:gd name="connsiteY3" fmla="*/ 0 h 18446"/>
              </a:gdLst>
              <a:ahLst/>
              <a:cxnLst>
                <a:cxn ang="0">
                  <a:pos x="connsiteX0" y="connsiteY0"/>
                </a:cxn>
                <a:cxn ang="0">
                  <a:pos x="connsiteX1" y="connsiteY1"/>
                </a:cxn>
                <a:cxn ang="0">
                  <a:pos x="connsiteX2" y="connsiteY2"/>
                </a:cxn>
                <a:cxn ang="0">
                  <a:pos x="connsiteX3" y="connsiteY3"/>
                </a:cxn>
              </a:cxnLst>
              <a:rect l="l" t="t" r="r" b="b"/>
              <a:pathLst>
                <a:path w="17112" h="18446">
                  <a:moveTo>
                    <a:pt x="0" y="0"/>
                  </a:moveTo>
                  <a:lnTo>
                    <a:pt x="9406" y="0"/>
                  </a:lnTo>
                  <a:cubicBezTo>
                    <a:pt x="7771" y="6029"/>
                    <a:pt x="9965" y="11421"/>
                    <a:pt x="17112" y="18446"/>
                  </a:cubicBezTo>
                  <a:cubicBezTo>
                    <a:pt x="2521" y="9826"/>
                    <a:pt x="1187" y="5052"/>
                    <a:pt x="0" y="0"/>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a:p>
          </p:txBody>
        </p:sp>
        <p:sp>
          <p:nvSpPr>
            <p:cNvPr id="18" name="Extract 16">
              <a:extLst>
                <a:ext uri="{FF2B5EF4-FFF2-40B4-BE49-F238E27FC236}">
                  <a16:creationId xmlns:a16="http://schemas.microsoft.com/office/drawing/2014/main" id="{718DA635-D6AE-2241-8008-1B8F2C636D33}"/>
                </a:ext>
              </a:extLst>
            </p:cNvPr>
            <p:cNvSpPr/>
            <p:nvPr/>
          </p:nvSpPr>
          <p:spPr>
            <a:xfrm>
              <a:off x="476460" y="4913343"/>
              <a:ext cx="857265" cy="1936779"/>
            </a:xfrm>
            <a:custGeom>
              <a:avLst/>
              <a:gdLst>
                <a:gd name="connsiteX0" fmla="*/ 0 w 10000"/>
                <a:gd name="connsiteY0" fmla="*/ 10000 h 10000"/>
                <a:gd name="connsiteX1" fmla="*/ 5000 w 10000"/>
                <a:gd name="connsiteY1" fmla="*/ 0 h 10000"/>
                <a:gd name="connsiteX2" fmla="*/ 10000 w 10000"/>
                <a:gd name="connsiteY2" fmla="*/ 10000 h 10000"/>
                <a:gd name="connsiteX3" fmla="*/ 0 w 10000"/>
                <a:gd name="connsiteY3" fmla="*/ 10000 h 10000"/>
                <a:gd name="connsiteX0" fmla="*/ 7308 w 17308"/>
                <a:gd name="connsiteY0" fmla="*/ 9935 h 9935"/>
                <a:gd name="connsiteX1" fmla="*/ 0 w 17308"/>
                <a:gd name="connsiteY1" fmla="*/ 0 h 9935"/>
                <a:gd name="connsiteX2" fmla="*/ 17308 w 17308"/>
                <a:gd name="connsiteY2" fmla="*/ 9935 h 9935"/>
                <a:gd name="connsiteX3" fmla="*/ 7308 w 17308"/>
                <a:gd name="connsiteY3" fmla="*/ 9935 h 9935"/>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 name="connsiteX0" fmla="*/ 4222 w 10000"/>
                <a:gd name="connsiteY0" fmla="*/ 10000 h 10000"/>
                <a:gd name="connsiteX1" fmla="*/ 0 w 10000"/>
                <a:gd name="connsiteY1" fmla="*/ 0 h 10000"/>
                <a:gd name="connsiteX2" fmla="*/ 10000 w 10000"/>
                <a:gd name="connsiteY2" fmla="*/ 10000 h 10000"/>
                <a:gd name="connsiteX3" fmla="*/ 4222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4222" y="10000"/>
                  </a:moveTo>
                  <a:cubicBezTo>
                    <a:pt x="2222" y="7487"/>
                    <a:pt x="296" y="3431"/>
                    <a:pt x="0" y="0"/>
                  </a:cubicBezTo>
                  <a:cubicBezTo>
                    <a:pt x="2666" y="4513"/>
                    <a:pt x="6000" y="7159"/>
                    <a:pt x="10000" y="10000"/>
                  </a:cubicBezTo>
                  <a:lnTo>
                    <a:pt x="4222" y="1000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a:p>
          </p:txBody>
        </p:sp>
      </p:grpSp>
      <p:grpSp>
        <p:nvGrpSpPr>
          <p:cNvPr id="46" name="Group 45">
            <a:extLst>
              <a:ext uri="{FF2B5EF4-FFF2-40B4-BE49-F238E27FC236}">
                <a16:creationId xmlns:a16="http://schemas.microsoft.com/office/drawing/2014/main" id="{00EFA57B-583A-F94F-AB60-8FEC9C80269D}"/>
              </a:ext>
            </a:extLst>
          </p:cNvPr>
          <p:cNvGrpSpPr>
            <a:grpSpLocks noChangeAspect="1"/>
          </p:cNvGrpSpPr>
          <p:nvPr userDrawn="1"/>
        </p:nvGrpSpPr>
        <p:grpSpPr>
          <a:xfrm>
            <a:off x="381000" y="1521510"/>
            <a:ext cx="3745616" cy="808406"/>
            <a:chOff x="339725" y="371475"/>
            <a:chExt cx="2647951" cy="571500"/>
          </a:xfrm>
          <a:solidFill>
            <a:srgbClr val="FB6519"/>
          </a:solidFill>
        </p:grpSpPr>
        <p:sp>
          <p:nvSpPr>
            <p:cNvPr id="47" name="Freeform 55">
              <a:extLst>
                <a:ext uri="{FF2B5EF4-FFF2-40B4-BE49-F238E27FC236}">
                  <a16:creationId xmlns:a16="http://schemas.microsoft.com/office/drawing/2014/main" id="{1A96131A-0AB2-C34F-A329-C9913CC06FBD}"/>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8" name="Freeform 56">
              <a:extLst>
                <a:ext uri="{FF2B5EF4-FFF2-40B4-BE49-F238E27FC236}">
                  <a16:creationId xmlns:a16="http://schemas.microsoft.com/office/drawing/2014/main" id="{561C8593-16E4-5149-A7FE-8841A3445FEB}"/>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9" name="Freeform 57">
              <a:extLst>
                <a:ext uri="{FF2B5EF4-FFF2-40B4-BE49-F238E27FC236}">
                  <a16:creationId xmlns:a16="http://schemas.microsoft.com/office/drawing/2014/main" id="{995A5A6B-87D7-6142-85BD-02E856954CE8}"/>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0" name="Freeform 58">
              <a:extLst>
                <a:ext uri="{FF2B5EF4-FFF2-40B4-BE49-F238E27FC236}">
                  <a16:creationId xmlns:a16="http://schemas.microsoft.com/office/drawing/2014/main" id="{0BD942D1-D3B7-114C-A3CB-DF680C4B9B60}"/>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1" name="Freeform 59">
              <a:extLst>
                <a:ext uri="{FF2B5EF4-FFF2-40B4-BE49-F238E27FC236}">
                  <a16:creationId xmlns:a16="http://schemas.microsoft.com/office/drawing/2014/main" id="{D64CA4B8-678E-4F4C-A7FD-FAD1E8FC9FB5}"/>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2" name="Freeform 60">
              <a:extLst>
                <a:ext uri="{FF2B5EF4-FFF2-40B4-BE49-F238E27FC236}">
                  <a16:creationId xmlns:a16="http://schemas.microsoft.com/office/drawing/2014/main" id="{88F47F66-9BFB-344D-B34D-B621616E6776}"/>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3" name="Freeform 61">
              <a:extLst>
                <a:ext uri="{FF2B5EF4-FFF2-40B4-BE49-F238E27FC236}">
                  <a16:creationId xmlns:a16="http://schemas.microsoft.com/office/drawing/2014/main" id="{F0EC63BA-6D57-D944-BF65-44BEF3AA67E9}"/>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54" name="Group 53">
            <a:extLst>
              <a:ext uri="{FF2B5EF4-FFF2-40B4-BE49-F238E27FC236}">
                <a16:creationId xmlns:a16="http://schemas.microsoft.com/office/drawing/2014/main" id="{4D98D412-25AA-A94E-AE3B-C656BEBFF551}"/>
              </a:ext>
            </a:extLst>
          </p:cNvPr>
          <p:cNvGrpSpPr>
            <a:grpSpLocks noChangeAspect="1"/>
          </p:cNvGrpSpPr>
          <p:nvPr userDrawn="1"/>
        </p:nvGrpSpPr>
        <p:grpSpPr>
          <a:xfrm>
            <a:off x="4317324" y="1575029"/>
            <a:ext cx="6815810" cy="701368"/>
            <a:chOff x="3149600" y="3408363"/>
            <a:chExt cx="4921251" cy="506413"/>
          </a:xfrm>
          <a:solidFill>
            <a:schemeClr val="bg1"/>
          </a:solidFill>
        </p:grpSpPr>
        <p:sp>
          <p:nvSpPr>
            <p:cNvPr id="55" name="Freeform 120">
              <a:extLst>
                <a:ext uri="{FF2B5EF4-FFF2-40B4-BE49-F238E27FC236}">
                  <a16:creationId xmlns:a16="http://schemas.microsoft.com/office/drawing/2014/main" id="{FF747F34-D26D-034E-94C3-B3204656185D}"/>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6" name="Freeform 121">
              <a:extLst>
                <a:ext uri="{FF2B5EF4-FFF2-40B4-BE49-F238E27FC236}">
                  <a16:creationId xmlns:a16="http://schemas.microsoft.com/office/drawing/2014/main" id="{89D3DB50-122F-A24D-BABD-2929E51C2651}"/>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7" name="Freeform 122">
              <a:extLst>
                <a:ext uri="{FF2B5EF4-FFF2-40B4-BE49-F238E27FC236}">
                  <a16:creationId xmlns:a16="http://schemas.microsoft.com/office/drawing/2014/main" id="{BFF4E946-1D4D-1E4B-BA12-FE286AC71A5F}"/>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8" name="Freeform 123">
              <a:extLst>
                <a:ext uri="{FF2B5EF4-FFF2-40B4-BE49-F238E27FC236}">
                  <a16:creationId xmlns:a16="http://schemas.microsoft.com/office/drawing/2014/main" id="{0EAD7690-FFC3-D945-8C1C-775AC09E9C10}"/>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9" name="Freeform 124">
              <a:extLst>
                <a:ext uri="{FF2B5EF4-FFF2-40B4-BE49-F238E27FC236}">
                  <a16:creationId xmlns:a16="http://schemas.microsoft.com/office/drawing/2014/main" id="{39AC1051-510A-1643-8594-14AA53AC8A62}"/>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60" name="Freeform 125">
              <a:extLst>
                <a:ext uri="{FF2B5EF4-FFF2-40B4-BE49-F238E27FC236}">
                  <a16:creationId xmlns:a16="http://schemas.microsoft.com/office/drawing/2014/main" id="{5F7F6146-9598-4242-BE37-9CAA86A8770E}"/>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61" name="Freeform 126">
              <a:extLst>
                <a:ext uri="{FF2B5EF4-FFF2-40B4-BE49-F238E27FC236}">
                  <a16:creationId xmlns:a16="http://schemas.microsoft.com/office/drawing/2014/main" id="{52AEBD9A-03FF-2E4E-8CD5-A5355C1222E7}"/>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62" name="Freeform 127">
              <a:extLst>
                <a:ext uri="{FF2B5EF4-FFF2-40B4-BE49-F238E27FC236}">
                  <a16:creationId xmlns:a16="http://schemas.microsoft.com/office/drawing/2014/main" id="{EC1EADB5-3261-8F40-A482-A2C976BB55C5}"/>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63" name="Freeform 128">
              <a:extLst>
                <a:ext uri="{FF2B5EF4-FFF2-40B4-BE49-F238E27FC236}">
                  <a16:creationId xmlns:a16="http://schemas.microsoft.com/office/drawing/2014/main" id="{49554CF0-0823-1B42-A802-BD462A5261A2}"/>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64" name="Freeform 129">
              <a:extLst>
                <a:ext uri="{FF2B5EF4-FFF2-40B4-BE49-F238E27FC236}">
                  <a16:creationId xmlns:a16="http://schemas.microsoft.com/office/drawing/2014/main" id="{077D9F62-8D73-DF4C-8D1F-0325706025BC}"/>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65" name="Freeform 130">
              <a:extLst>
                <a:ext uri="{FF2B5EF4-FFF2-40B4-BE49-F238E27FC236}">
                  <a16:creationId xmlns:a16="http://schemas.microsoft.com/office/drawing/2014/main" id="{D87D0151-B578-544F-8A27-52E0E9C5D358}"/>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66" name="Freeform 131">
              <a:extLst>
                <a:ext uri="{FF2B5EF4-FFF2-40B4-BE49-F238E27FC236}">
                  <a16:creationId xmlns:a16="http://schemas.microsoft.com/office/drawing/2014/main" id="{EAAA5C5E-B43F-FB4F-883A-8C05A5CAFCD7}"/>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7D7D7D"/>
                </a:solidFill>
                <a:latin typeface="Helvetica" pitchFamily="2" charset="0"/>
              </a:endParaRPr>
            </a:p>
          </p:txBody>
        </p:sp>
        <p:sp>
          <p:nvSpPr>
            <p:cNvPr id="67" name="Freeform 132">
              <a:extLst>
                <a:ext uri="{FF2B5EF4-FFF2-40B4-BE49-F238E27FC236}">
                  <a16:creationId xmlns:a16="http://schemas.microsoft.com/office/drawing/2014/main" id="{3B0F4802-649E-2E4D-A92B-247B4FB653B2}"/>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7D7D7D"/>
                </a:solidFill>
                <a:latin typeface="Helvetica" pitchFamily="2" charset="0"/>
              </a:endParaRPr>
            </a:p>
          </p:txBody>
        </p:sp>
      </p:grpSp>
      <p:grpSp>
        <p:nvGrpSpPr>
          <p:cNvPr id="41" name="Group 40">
            <a:extLst>
              <a:ext uri="{FF2B5EF4-FFF2-40B4-BE49-F238E27FC236}">
                <a16:creationId xmlns:a16="http://schemas.microsoft.com/office/drawing/2014/main" id="{20A1C65F-A182-554C-AE43-191C739A627D}"/>
              </a:ext>
            </a:extLst>
          </p:cNvPr>
          <p:cNvGrpSpPr/>
          <p:nvPr userDrawn="1"/>
        </p:nvGrpSpPr>
        <p:grpSpPr>
          <a:xfrm>
            <a:off x="8731250" y="365736"/>
            <a:ext cx="3223672" cy="799489"/>
            <a:chOff x="8731250" y="365736"/>
            <a:chExt cx="3223672" cy="799489"/>
          </a:xfrm>
        </p:grpSpPr>
        <p:pic>
          <p:nvPicPr>
            <p:cNvPr id="42" name="Picture 41">
              <a:extLst>
                <a:ext uri="{FF2B5EF4-FFF2-40B4-BE49-F238E27FC236}">
                  <a16:creationId xmlns:a16="http://schemas.microsoft.com/office/drawing/2014/main" id="{7F321D22-1B35-CF48-B512-6946C1983B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87212" y="365736"/>
              <a:ext cx="967710" cy="799489"/>
            </a:xfrm>
            <a:prstGeom prst="rect">
              <a:avLst/>
            </a:prstGeom>
          </p:spPr>
        </p:pic>
        <p:sp>
          <p:nvSpPr>
            <p:cNvPr id="43" name="TextBox 42">
              <a:extLst>
                <a:ext uri="{FF2B5EF4-FFF2-40B4-BE49-F238E27FC236}">
                  <a16:creationId xmlns:a16="http://schemas.microsoft.com/office/drawing/2014/main" id="{C5C7C40B-0A05-494A-8FCB-227D7CEE7D0E}"/>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44" name="Straight Connector 43">
              <a:extLst>
                <a:ext uri="{FF2B5EF4-FFF2-40B4-BE49-F238E27FC236}">
                  <a16:creationId xmlns:a16="http://schemas.microsoft.com/office/drawing/2014/main" id="{CC96EAFD-3CFD-094A-BFE9-6B52AE490724}"/>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36750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56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39B1DB2-BE74-B24E-81C6-80180F0A0453}"/>
              </a:ext>
            </a:extLst>
          </p:cNvPr>
          <p:cNvPicPr>
            <a:picLocks noChangeAspect="1"/>
          </p:cNvPicPr>
          <p:nvPr userDrawn="1"/>
        </p:nvPicPr>
        <p:blipFill>
          <a:blip r:embed="rId2"/>
          <a:stretch>
            <a:fillRect/>
          </a:stretch>
        </p:blipFill>
        <p:spPr>
          <a:xfrm>
            <a:off x="-7848" y="-3434"/>
            <a:ext cx="12208592" cy="6867333"/>
          </a:xfrm>
          <a:prstGeom prst="rect">
            <a:avLst/>
          </a:prstGeom>
        </p:spPr>
      </p:pic>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31521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47" name="Group 46">
            <a:extLst>
              <a:ext uri="{FF2B5EF4-FFF2-40B4-BE49-F238E27FC236}">
                <a16:creationId xmlns:a16="http://schemas.microsoft.com/office/drawing/2014/main" id="{76ECA884-5EE4-484E-9FB5-DC0933293462}"/>
              </a:ext>
            </a:extLst>
          </p:cNvPr>
          <p:cNvGrpSpPr>
            <a:grpSpLocks noChangeAspect="1"/>
          </p:cNvGrpSpPr>
          <p:nvPr userDrawn="1"/>
        </p:nvGrpSpPr>
        <p:grpSpPr>
          <a:xfrm>
            <a:off x="1611381" y="2476133"/>
            <a:ext cx="4484620" cy="461481"/>
            <a:chOff x="3149600" y="3408363"/>
            <a:chExt cx="4921251" cy="506413"/>
          </a:xfrm>
          <a:solidFill>
            <a:schemeClr val="bg1"/>
          </a:solidFill>
        </p:grpSpPr>
        <p:sp>
          <p:nvSpPr>
            <p:cNvPr id="48" name="Freeform 120">
              <a:extLst>
                <a:ext uri="{FF2B5EF4-FFF2-40B4-BE49-F238E27FC236}">
                  <a16:creationId xmlns:a16="http://schemas.microsoft.com/office/drawing/2014/main" id="{469AE54C-B20D-E745-9D70-40B652FDC037}"/>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9" name="Freeform 121">
              <a:extLst>
                <a:ext uri="{FF2B5EF4-FFF2-40B4-BE49-F238E27FC236}">
                  <a16:creationId xmlns:a16="http://schemas.microsoft.com/office/drawing/2014/main" id="{227FFA46-56D1-EF48-BFB9-34D8D7BCEB98}"/>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0" name="Freeform 122">
              <a:extLst>
                <a:ext uri="{FF2B5EF4-FFF2-40B4-BE49-F238E27FC236}">
                  <a16:creationId xmlns:a16="http://schemas.microsoft.com/office/drawing/2014/main" id="{AB5C7C00-FBA8-7743-8B53-5B04FAD1E516}"/>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1" name="Freeform 123">
              <a:extLst>
                <a:ext uri="{FF2B5EF4-FFF2-40B4-BE49-F238E27FC236}">
                  <a16:creationId xmlns:a16="http://schemas.microsoft.com/office/drawing/2014/main" id="{35A9BE34-9549-A848-8D5A-2B1D7949B0A3}"/>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2" name="Freeform 124">
              <a:extLst>
                <a:ext uri="{FF2B5EF4-FFF2-40B4-BE49-F238E27FC236}">
                  <a16:creationId xmlns:a16="http://schemas.microsoft.com/office/drawing/2014/main" id="{FDFAF812-D147-7B44-B8BA-D5920739A2F4}"/>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3" name="Freeform 125">
              <a:extLst>
                <a:ext uri="{FF2B5EF4-FFF2-40B4-BE49-F238E27FC236}">
                  <a16:creationId xmlns:a16="http://schemas.microsoft.com/office/drawing/2014/main" id="{DF0E4478-A94A-934C-BD40-3D843C0B9A01}"/>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4" name="Freeform 126">
              <a:extLst>
                <a:ext uri="{FF2B5EF4-FFF2-40B4-BE49-F238E27FC236}">
                  <a16:creationId xmlns:a16="http://schemas.microsoft.com/office/drawing/2014/main" id="{DFB71D88-286E-F249-8208-E41AE111D2B0}"/>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5" name="Freeform 127">
              <a:extLst>
                <a:ext uri="{FF2B5EF4-FFF2-40B4-BE49-F238E27FC236}">
                  <a16:creationId xmlns:a16="http://schemas.microsoft.com/office/drawing/2014/main" id="{0D0BC535-7C3F-8E46-916E-C5BF12F25C58}"/>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6" name="Freeform 128">
              <a:extLst>
                <a:ext uri="{FF2B5EF4-FFF2-40B4-BE49-F238E27FC236}">
                  <a16:creationId xmlns:a16="http://schemas.microsoft.com/office/drawing/2014/main" id="{38018BA1-76E8-7542-8CFE-70B78AC85FE9}"/>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7" name="Freeform 129">
              <a:extLst>
                <a:ext uri="{FF2B5EF4-FFF2-40B4-BE49-F238E27FC236}">
                  <a16:creationId xmlns:a16="http://schemas.microsoft.com/office/drawing/2014/main" id="{CB1C5A28-62A0-CB43-B8B2-9D79A40CC0F8}"/>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8" name="Freeform 130">
              <a:extLst>
                <a:ext uri="{FF2B5EF4-FFF2-40B4-BE49-F238E27FC236}">
                  <a16:creationId xmlns:a16="http://schemas.microsoft.com/office/drawing/2014/main" id="{44B8F4C0-EE2E-9F44-A00A-E5EE6723B942}"/>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9" name="Freeform 131">
              <a:extLst>
                <a:ext uri="{FF2B5EF4-FFF2-40B4-BE49-F238E27FC236}">
                  <a16:creationId xmlns:a16="http://schemas.microsoft.com/office/drawing/2014/main" id="{9923C8C8-C2F7-A242-81A5-35CC0CADC40D}"/>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7D7D7D"/>
                </a:solidFill>
                <a:latin typeface="Helvetica" pitchFamily="2" charset="0"/>
              </a:endParaRPr>
            </a:p>
          </p:txBody>
        </p:sp>
        <p:sp>
          <p:nvSpPr>
            <p:cNvPr id="63" name="Freeform 132">
              <a:extLst>
                <a:ext uri="{FF2B5EF4-FFF2-40B4-BE49-F238E27FC236}">
                  <a16:creationId xmlns:a16="http://schemas.microsoft.com/office/drawing/2014/main" id="{26E76FB2-36D7-3E4D-B62D-04EEE887468A}"/>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7D7D7D"/>
                </a:solidFill>
                <a:latin typeface="Helvetica" pitchFamily="2" charset="0"/>
              </a:endParaRPr>
            </a:p>
          </p:txBody>
        </p:sp>
      </p:gr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BF0CA3BD-9F89-5C42-8BCF-BF9C26692930}"/>
              </a:ext>
            </a:extLst>
          </p:cNvPr>
          <p:cNvGrpSpPr/>
          <p:nvPr userDrawn="1"/>
        </p:nvGrpSpPr>
        <p:grpSpPr>
          <a:xfrm>
            <a:off x="-495043" y="-10705"/>
            <a:ext cx="3197522" cy="6876906"/>
            <a:chOff x="-473777" y="-10705"/>
            <a:chExt cx="3197522" cy="6876906"/>
          </a:xfrm>
        </p:grpSpPr>
        <p:sp>
          <p:nvSpPr>
            <p:cNvPr id="37" name="Freeform 5">
              <a:extLst>
                <a:ext uri="{FF2B5EF4-FFF2-40B4-BE49-F238E27FC236}">
                  <a16:creationId xmlns:a16="http://schemas.microsoft.com/office/drawing/2014/main" id="{6E2BE956-5475-D54A-B084-C369781CEB8D}"/>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64" name="Freeform 6">
              <a:extLst>
                <a:ext uri="{FF2B5EF4-FFF2-40B4-BE49-F238E27FC236}">
                  <a16:creationId xmlns:a16="http://schemas.microsoft.com/office/drawing/2014/main" id="{CC1E1128-FF3E-3B45-926E-5A4E5DC86E7A}"/>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grpSp>
        <p:nvGrpSpPr>
          <p:cNvPr id="65" name="Group 64">
            <a:extLst>
              <a:ext uri="{FF2B5EF4-FFF2-40B4-BE49-F238E27FC236}">
                <a16:creationId xmlns:a16="http://schemas.microsoft.com/office/drawing/2014/main" id="{B6BFF590-3347-6C47-978F-CC3BFA087872}"/>
              </a:ext>
            </a:extLst>
          </p:cNvPr>
          <p:cNvGrpSpPr>
            <a:grpSpLocks noChangeAspect="1"/>
          </p:cNvGrpSpPr>
          <p:nvPr userDrawn="1"/>
        </p:nvGrpSpPr>
        <p:grpSpPr>
          <a:xfrm>
            <a:off x="1608608" y="1681012"/>
            <a:ext cx="3093752" cy="667716"/>
            <a:chOff x="339725" y="371475"/>
            <a:chExt cx="2647951" cy="571500"/>
          </a:xfrm>
          <a:solidFill>
            <a:srgbClr val="FB6519"/>
          </a:solidFill>
        </p:grpSpPr>
        <p:sp>
          <p:nvSpPr>
            <p:cNvPr id="66" name="Freeform 55">
              <a:extLst>
                <a:ext uri="{FF2B5EF4-FFF2-40B4-BE49-F238E27FC236}">
                  <a16:creationId xmlns:a16="http://schemas.microsoft.com/office/drawing/2014/main" id="{99B41DB1-A59E-534E-A928-0BC448B1837D}"/>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67" name="Freeform 56">
              <a:extLst>
                <a:ext uri="{FF2B5EF4-FFF2-40B4-BE49-F238E27FC236}">
                  <a16:creationId xmlns:a16="http://schemas.microsoft.com/office/drawing/2014/main" id="{3862B1B8-CF50-0945-AF11-D77CF5D441A7}"/>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68" name="Freeform 57">
              <a:extLst>
                <a:ext uri="{FF2B5EF4-FFF2-40B4-BE49-F238E27FC236}">
                  <a16:creationId xmlns:a16="http://schemas.microsoft.com/office/drawing/2014/main" id="{B7A64165-3408-9144-B3EA-B2B2A23E6C9E}"/>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69" name="Freeform 58">
              <a:extLst>
                <a:ext uri="{FF2B5EF4-FFF2-40B4-BE49-F238E27FC236}">
                  <a16:creationId xmlns:a16="http://schemas.microsoft.com/office/drawing/2014/main" id="{FE7CBF26-456A-1F43-851F-8A74721E1A24}"/>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70" name="Freeform 59">
              <a:extLst>
                <a:ext uri="{FF2B5EF4-FFF2-40B4-BE49-F238E27FC236}">
                  <a16:creationId xmlns:a16="http://schemas.microsoft.com/office/drawing/2014/main" id="{09FE5935-15BF-4345-95BA-BAAD16134A67}"/>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71" name="Freeform 60">
              <a:extLst>
                <a:ext uri="{FF2B5EF4-FFF2-40B4-BE49-F238E27FC236}">
                  <a16:creationId xmlns:a16="http://schemas.microsoft.com/office/drawing/2014/main" id="{F494D5DB-C993-924E-927A-A5F4C71EA486}"/>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72" name="Freeform 61">
              <a:extLst>
                <a:ext uri="{FF2B5EF4-FFF2-40B4-BE49-F238E27FC236}">
                  <a16:creationId xmlns:a16="http://schemas.microsoft.com/office/drawing/2014/main" id="{805782C2-AB55-A44C-85D1-7D888A5C14F4}"/>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228584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39B1DB2-BE74-B24E-81C6-80180F0A0453}"/>
              </a:ext>
            </a:extLst>
          </p:cNvPr>
          <p:cNvPicPr>
            <a:picLocks noChangeAspect="1"/>
          </p:cNvPicPr>
          <p:nvPr userDrawn="1"/>
        </p:nvPicPr>
        <p:blipFill>
          <a:blip r:embed="rId2"/>
          <a:stretch>
            <a:fillRect/>
          </a:stretch>
        </p:blipFill>
        <p:spPr>
          <a:xfrm>
            <a:off x="-7848" y="-3434"/>
            <a:ext cx="12208592" cy="6867333"/>
          </a:xfrm>
          <a:prstGeom prst="rect">
            <a:avLst/>
          </a:prstGeom>
        </p:spPr>
      </p:pic>
      <p:sp>
        <p:nvSpPr>
          <p:cNvPr id="38" name="Subtitle 2">
            <a:extLst>
              <a:ext uri="{FF2B5EF4-FFF2-40B4-BE49-F238E27FC236}">
                <a16:creationId xmlns:a16="http://schemas.microsoft.com/office/drawing/2014/main" id="{9E8785C5-5C0A-1F49-850B-650400878A6B}"/>
              </a:ext>
            </a:extLst>
          </p:cNvPr>
          <p:cNvSpPr>
            <a:spLocks noGrp="1"/>
          </p:cNvSpPr>
          <p:nvPr>
            <p:ph type="subTitle" idx="1" hasCustomPrompt="1"/>
          </p:nvPr>
        </p:nvSpPr>
        <p:spPr>
          <a:xfrm>
            <a:off x="1616029" y="2323852"/>
            <a:ext cx="4592572" cy="1118255"/>
          </a:xfrm>
        </p:spPr>
        <p:txBody>
          <a:bodyPr wrap="square">
            <a:spAutoFit/>
          </a:bodyPr>
          <a:lstStyle>
            <a:lvl1pPr marL="0" indent="0" algn="l">
              <a:buNone/>
              <a:defRPr sz="20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87" name="Group 86">
            <a:extLst>
              <a:ext uri="{FF2B5EF4-FFF2-40B4-BE49-F238E27FC236}">
                <a16:creationId xmlns:a16="http://schemas.microsoft.com/office/drawing/2014/main" id="{6B0BFAF0-FE14-DA46-9D79-D0117B1E70D5}"/>
              </a:ext>
            </a:extLst>
          </p:cNvPr>
          <p:cNvGrpSpPr/>
          <p:nvPr userDrawn="1"/>
        </p:nvGrpSpPr>
        <p:grpSpPr>
          <a:xfrm>
            <a:off x="8731250" y="365736"/>
            <a:ext cx="3223672" cy="799489"/>
            <a:chOff x="8731250" y="365736"/>
            <a:chExt cx="3223672" cy="799489"/>
          </a:xfrm>
        </p:grpSpPr>
        <p:pic>
          <p:nvPicPr>
            <p:cNvPr id="88" name="Picture 87">
              <a:extLst>
                <a:ext uri="{FF2B5EF4-FFF2-40B4-BE49-F238E27FC236}">
                  <a16:creationId xmlns:a16="http://schemas.microsoft.com/office/drawing/2014/main" id="{D8A71FFE-F200-C540-A140-C439045009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87212" y="365736"/>
              <a:ext cx="967710" cy="799489"/>
            </a:xfrm>
            <a:prstGeom prst="rect">
              <a:avLst/>
            </a:prstGeom>
          </p:spPr>
        </p:pic>
        <p:sp>
          <p:nvSpPr>
            <p:cNvPr id="89" name="TextBox 88">
              <a:extLst>
                <a:ext uri="{FF2B5EF4-FFF2-40B4-BE49-F238E27FC236}">
                  <a16:creationId xmlns:a16="http://schemas.microsoft.com/office/drawing/2014/main" id="{47F074FA-7C4E-1F47-8CAA-9A45D2D69EE9}"/>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90" name="Straight Connector 89">
              <a:extLst>
                <a:ext uri="{FF2B5EF4-FFF2-40B4-BE49-F238E27FC236}">
                  <a16:creationId xmlns:a16="http://schemas.microsoft.com/office/drawing/2014/main" id="{56299F4A-E039-AF47-9CF7-66A22C2FFC7A}"/>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6" name="Text Placeholder 2">
            <a:extLst>
              <a:ext uri="{FF2B5EF4-FFF2-40B4-BE49-F238E27FC236}">
                <a16:creationId xmlns:a16="http://schemas.microsoft.com/office/drawing/2014/main" id="{69452AE8-AD3F-4943-AF1F-B1FD96C73240}"/>
              </a:ext>
            </a:extLst>
          </p:cNvPr>
          <p:cNvSpPr>
            <a:spLocks noGrp="1"/>
          </p:cNvSpPr>
          <p:nvPr>
            <p:ph type="body" sz="quarter" idx="13"/>
          </p:nvPr>
        </p:nvSpPr>
        <p:spPr>
          <a:xfrm>
            <a:off x="1600200" y="3780973"/>
            <a:ext cx="10210800" cy="1118255"/>
          </a:xfrm>
        </p:spPr>
        <p:txBody>
          <a:bodyPr/>
          <a:lstStyle>
            <a:lvl1pPr algn="l">
              <a:defRPr sz="3600" b="1">
                <a:latin typeface="Helvetica" pitchFamily="2" charset="0"/>
              </a:defRPr>
            </a:lvl1pPr>
            <a:lvl2pPr algn="l">
              <a:defRPr sz="3600" b="1">
                <a:latin typeface="Helvetica" pitchFamily="2" charset="0"/>
              </a:defRPr>
            </a:lvl2pPr>
            <a:lvl3pPr algn="l">
              <a:defRPr sz="3600" b="1">
                <a:latin typeface="Helvetica" pitchFamily="2" charset="0"/>
              </a:defRPr>
            </a:lvl3pPr>
            <a:lvl4pPr algn="l">
              <a:defRPr sz="3600" b="1">
                <a:latin typeface="Helvetica" pitchFamily="2" charset="0"/>
              </a:defRPr>
            </a:lvl4pPr>
            <a:lvl5pPr algn="l">
              <a:defRPr sz="3600" b="1">
                <a:latin typeface="Helvetica" pitchFamily="2" charset="0"/>
              </a:defRPr>
            </a:lvl5pPr>
          </a:lstStyle>
          <a:p>
            <a:pPr lvl="0"/>
            <a:r>
              <a:rPr lang="en-US" dirty="0"/>
              <a:t>Click to edit Master text styles</a:t>
            </a:r>
          </a:p>
        </p:txBody>
      </p:sp>
      <p:grpSp>
        <p:nvGrpSpPr>
          <p:cNvPr id="15" name="Group 14">
            <a:extLst>
              <a:ext uri="{FF2B5EF4-FFF2-40B4-BE49-F238E27FC236}">
                <a16:creationId xmlns:a16="http://schemas.microsoft.com/office/drawing/2014/main" id="{60C0056B-DB96-C740-9C6E-082680100CCB}"/>
              </a:ext>
            </a:extLst>
          </p:cNvPr>
          <p:cNvGrpSpPr/>
          <p:nvPr userDrawn="1"/>
        </p:nvGrpSpPr>
        <p:grpSpPr>
          <a:xfrm>
            <a:off x="-495043" y="-10705"/>
            <a:ext cx="3197522" cy="6876906"/>
            <a:chOff x="-473777" y="-10705"/>
            <a:chExt cx="3197522" cy="6876906"/>
          </a:xfrm>
        </p:grpSpPr>
        <p:sp>
          <p:nvSpPr>
            <p:cNvPr id="16" name="Freeform 5">
              <a:extLst>
                <a:ext uri="{FF2B5EF4-FFF2-40B4-BE49-F238E27FC236}">
                  <a16:creationId xmlns:a16="http://schemas.microsoft.com/office/drawing/2014/main" id="{434A0F33-D3AD-DC42-A80D-2F5FD2C91274}"/>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17" name="Freeform 6">
              <a:extLst>
                <a:ext uri="{FF2B5EF4-FFF2-40B4-BE49-F238E27FC236}">
                  <a16:creationId xmlns:a16="http://schemas.microsoft.com/office/drawing/2014/main" id="{63C82628-5BC6-0B41-9DFA-908EE7B08C73}"/>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sp>
        <p:nvSpPr>
          <p:cNvPr id="18" name="Date Placeholder 3">
            <a:extLst>
              <a:ext uri="{FF2B5EF4-FFF2-40B4-BE49-F238E27FC236}">
                <a16:creationId xmlns:a16="http://schemas.microsoft.com/office/drawing/2014/main" id="{92633BE7-B31E-A74F-8493-B52CF7CFB458}"/>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19" name="Footer Placeholder 4">
            <a:extLst>
              <a:ext uri="{FF2B5EF4-FFF2-40B4-BE49-F238E27FC236}">
                <a16:creationId xmlns:a16="http://schemas.microsoft.com/office/drawing/2014/main" id="{D53DCE62-7CEA-7E43-BF25-0C92350938F5}"/>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20" name="Slide Number Placeholder 5">
            <a:extLst>
              <a:ext uri="{FF2B5EF4-FFF2-40B4-BE49-F238E27FC236}">
                <a16:creationId xmlns:a16="http://schemas.microsoft.com/office/drawing/2014/main" id="{0CF43032-CE42-4844-885B-CE4C5EFC1BE5}"/>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693898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00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5CD3AEA-3798-A14C-A046-4A1CD49A274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600323" y="4506711"/>
            <a:ext cx="3428126" cy="1025922"/>
          </a:xfrm>
        </p:spPr>
        <p:txBody>
          <a:bodyPr wrap="square">
            <a:spAutoFit/>
          </a:bodyPr>
          <a:lstStyle>
            <a:lvl1pPr marL="0" indent="0" algn="l">
              <a:buNone/>
              <a:defRPr sz="1800" b="0">
                <a:solidFill>
                  <a:schemeClr val="bg1"/>
                </a:solidFill>
                <a:latin typeface="Helvetica"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dirty="0"/>
              <a:t>PRESENTER NAME</a:t>
            </a:r>
          </a:p>
          <a:p>
            <a:pPr>
              <a:spcBef>
                <a:spcPts val="400"/>
              </a:spcBef>
            </a:pPr>
            <a:r>
              <a:rPr lang="en-US" dirty="0"/>
              <a:t>Title</a:t>
            </a:r>
          </a:p>
          <a:p>
            <a:pPr>
              <a:spcBef>
                <a:spcPts val="400"/>
              </a:spcBef>
            </a:pPr>
            <a:r>
              <a:rPr lang="en-US" dirty="0"/>
              <a:t>Date</a:t>
            </a:r>
          </a:p>
        </p:txBody>
      </p:sp>
      <p:grpSp>
        <p:nvGrpSpPr>
          <p:cNvPr id="38" name="Group 37">
            <a:extLst>
              <a:ext uri="{FF2B5EF4-FFF2-40B4-BE49-F238E27FC236}">
                <a16:creationId xmlns:a16="http://schemas.microsoft.com/office/drawing/2014/main" id="{F663D972-ACDA-4E40-A8E8-6DD7BDBA0D8E}"/>
              </a:ext>
            </a:extLst>
          </p:cNvPr>
          <p:cNvGrpSpPr>
            <a:grpSpLocks noChangeAspect="1"/>
          </p:cNvGrpSpPr>
          <p:nvPr/>
        </p:nvGrpSpPr>
        <p:grpSpPr>
          <a:xfrm>
            <a:off x="390281" y="2943665"/>
            <a:ext cx="3514301" cy="758482"/>
            <a:chOff x="339725" y="371475"/>
            <a:chExt cx="2647951" cy="571500"/>
          </a:xfrm>
          <a:solidFill>
            <a:srgbClr val="FB6519"/>
          </a:solidFill>
        </p:grpSpPr>
        <p:sp>
          <p:nvSpPr>
            <p:cNvPr id="53" name="Freeform 55">
              <a:extLst>
                <a:ext uri="{FF2B5EF4-FFF2-40B4-BE49-F238E27FC236}">
                  <a16:creationId xmlns:a16="http://schemas.microsoft.com/office/drawing/2014/main" id="{92E122F8-E4C5-0340-AA43-4A53579DB5EC}"/>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4" name="Freeform 56">
              <a:extLst>
                <a:ext uri="{FF2B5EF4-FFF2-40B4-BE49-F238E27FC236}">
                  <a16:creationId xmlns:a16="http://schemas.microsoft.com/office/drawing/2014/main" id="{7E900EBB-3750-9448-8B04-E157B14A594A}"/>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5" name="Freeform 57">
              <a:extLst>
                <a:ext uri="{FF2B5EF4-FFF2-40B4-BE49-F238E27FC236}">
                  <a16:creationId xmlns:a16="http://schemas.microsoft.com/office/drawing/2014/main" id="{44B14186-A025-5C44-A996-8930F6AA7EF3}"/>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6" name="Freeform 58">
              <a:extLst>
                <a:ext uri="{FF2B5EF4-FFF2-40B4-BE49-F238E27FC236}">
                  <a16:creationId xmlns:a16="http://schemas.microsoft.com/office/drawing/2014/main" id="{046A119D-1634-B648-982D-E539287E97F3}"/>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7" name="Freeform 59">
              <a:extLst>
                <a:ext uri="{FF2B5EF4-FFF2-40B4-BE49-F238E27FC236}">
                  <a16:creationId xmlns:a16="http://schemas.microsoft.com/office/drawing/2014/main" id="{FEAFE188-F1CB-EB47-ABBE-50E158C86485}"/>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8" name="Freeform 60">
              <a:extLst>
                <a:ext uri="{FF2B5EF4-FFF2-40B4-BE49-F238E27FC236}">
                  <a16:creationId xmlns:a16="http://schemas.microsoft.com/office/drawing/2014/main" id="{849FE2B5-D0D6-134A-A0F4-BB8A3646312E}"/>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sp>
          <p:nvSpPr>
            <p:cNvPr id="59" name="Freeform 61">
              <a:extLst>
                <a:ext uri="{FF2B5EF4-FFF2-40B4-BE49-F238E27FC236}">
                  <a16:creationId xmlns:a16="http://schemas.microsoft.com/office/drawing/2014/main" id="{3E8CE322-75A9-2643-BC60-7E0E3B807788}"/>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Helvetica" pitchFamily="2" charset="0"/>
              </a:endParaRPr>
            </a:p>
          </p:txBody>
        </p:sp>
      </p:grpSp>
      <p:grpSp>
        <p:nvGrpSpPr>
          <p:cNvPr id="39" name="Group 38">
            <a:extLst>
              <a:ext uri="{FF2B5EF4-FFF2-40B4-BE49-F238E27FC236}">
                <a16:creationId xmlns:a16="http://schemas.microsoft.com/office/drawing/2014/main" id="{E50A6503-BBEA-4749-B04A-2313CEE7764B}"/>
              </a:ext>
            </a:extLst>
          </p:cNvPr>
          <p:cNvGrpSpPr>
            <a:grpSpLocks noChangeAspect="1"/>
          </p:cNvGrpSpPr>
          <p:nvPr/>
        </p:nvGrpSpPr>
        <p:grpSpPr>
          <a:xfrm>
            <a:off x="385733" y="3823983"/>
            <a:ext cx="4928403" cy="507148"/>
            <a:chOff x="3149600" y="3408363"/>
            <a:chExt cx="4921251" cy="506413"/>
          </a:xfrm>
          <a:solidFill>
            <a:schemeClr val="bg1"/>
          </a:solidFill>
        </p:grpSpPr>
        <p:sp>
          <p:nvSpPr>
            <p:cNvPr id="40" name="Freeform 120">
              <a:extLst>
                <a:ext uri="{FF2B5EF4-FFF2-40B4-BE49-F238E27FC236}">
                  <a16:creationId xmlns:a16="http://schemas.microsoft.com/office/drawing/2014/main" id="{87D7F1C7-CC19-9A4E-A3C5-BB21D9B38244}"/>
                </a:ext>
              </a:extLst>
            </p:cNvPr>
            <p:cNvSpPr>
              <a:spLocks/>
            </p:cNvSpPr>
            <p:nvPr/>
          </p:nvSpPr>
          <p:spPr bwMode="auto">
            <a:xfrm>
              <a:off x="3149600" y="3419476"/>
              <a:ext cx="360363" cy="487363"/>
            </a:xfrm>
            <a:custGeom>
              <a:avLst/>
              <a:gdLst>
                <a:gd name="T0" fmla="*/ 0 w 227"/>
                <a:gd name="T1" fmla="*/ 307 h 307"/>
                <a:gd name="T2" fmla="*/ 0 w 227"/>
                <a:gd name="T3" fmla="*/ 0 h 307"/>
                <a:gd name="T4" fmla="*/ 47 w 227"/>
                <a:gd name="T5" fmla="*/ 0 h 307"/>
                <a:gd name="T6" fmla="*/ 47 w 227"/>
                <a:gd name="T7" fmla="*/ 129 h 307"/>
                <a:gd name="T8" fmla="*/ 179 w 227"/>
                <a:gd name="T9" fmla="*/ 129 h 307"/>
                <a:gd name="T10" fmla="*/ 179 w 227"/>
                <a:gd name="T11" fmla="*/ 0 h 307"/>
                <a:gd name="T12" fmla="*/ 227 w 227"/>
                <a:gd name="T13" fmla="*/ 0 h 307"/>
                <a:gd name="T14" fmla="*/ 227 w 227"/>
                <a:gd name="T15" fmla="*/ 307 h 307"/>
                <a:gd name="T16" fmla="*/ 179 w 227"/>
                <a:gd name="T17" fmla="*/ 307 h 307"/>
                <a:gd name="T18" fmla="*/ 179 w 227"/>
                <a:gd name="T19" fmla="*/ 173 h 307"/>
                <a:gd name="T20" fmla="*/ 47 w 227"/>
                <a:gd name="T21" fmla="*/ 173 h 307"/>
                <a:gd name="T22" fmla="*/ 47 w 227"/>
                <a:gd name="T23" fmla="*/ 307 h 307"/>
                <a:gd name="T24" fmla="*/ 0 w 227"/>
                <a:gd name="T25"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307">
                  <a:moveTo>
                    <a:pt x="0" y="307"/>
                  </a:moveTo>
                  <a:lnTo>
                    <a:pt x="0" y="0"/>
                  </a:lnTo>
                  <a:lnTo>
                    <a:pt x="47" y="0"/>
                  </a:lnTo>
                  <a:lnTo>
                    <a:pt x="47" y="129"/>
                  </a:lnTo>
                  <a:lnTo>
                    <a:pt x="179" y="129"/>
                  </a:lnTo>
                  <a:lnTo>
                    <a:pt x="179" y="0"/>
                  </a:lnTo>
                  <a:lnTo>
                    <a:pt x="227" y="0"/>
                  </a:lnTo>
                  <a:lnTo>
                    <a:pt x="227" y="307"/>
                  </a:lnTo>
                  <a:lnTo>
                    <a:pt x="179" y="307"/>
                  </a:lnTo>
                  <a:lnTo>
                    <a:pt x="179" y="173"/>
                  </a:lnTo>
                  <a:lnTo>
                    <a:pt x="47" y="173"/>
                  </a:lnTo>
                  <a:lnTo>
                    <a:pt x="47"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1" name="Freeform 121">
              <a:extLst>
                <a:ext uri="{FF2B5EF4-FFF2-40B4-BE49-F238E27FC236}">
                  <a16:creationId xmlns:a16="http://schemas.microsoft.com/office/drawing/2014/main" id="{FDE80CB4-4723-654F-8252-69E001D1C1A7}"/>
                </a:ext>
              </a:extLst>
            </p:cNvPr>
            <p:cNvSpPr>
              <a:spLocks/>
            </p:cNvSpPr>
            <p:nvPr/>
          </p:nvSpPr>
          <p:spPr bwMode="auto">
            <a:xfrm>
              <a:off x="3598863" y="3419476"/>
              <a:ext cx="336550" cy="495300"/>
            </a:xfrm>
            <a:custGeom>
              <a:avLst/>
              <a:gdLst>
                <a:gd name="T0" fmla="*/ 21 w 90"/>
                <a:gd name="T1" fmla="*/ 0 h 130"/>
                <a:gd name="T2" fmla="*/ 21 w 90"/>
                <a:gd name="T3" fmla="*/ 80 h 130"/>
                <a:gd name="T4" fmla="*/ 26 w 90"/>
                <a:gd name="T5" fmla="*/ 102 h 130"/>
                <a:gd name="T6" fmla="*/ 45 w 90"/>
                <a:gd name="T7" fmla="*/ 112 h 130"/>
                <a:gd name="T8" fmla="*/ 65 w 90"/>
                <a:gd name="T9" fmla="*/ 102 h 130"/>
                <a:gd name="T10" fmla="*/ 70 w 90"/>
                <a:gd name="T11" fmla="*/ 80 h 130"/>
                <a:gd name="T12" fmla="*/ 70 w 90"/>
                <a:gd name="T13" fmla="*/ 0 h 130"/>
                <a:gd name="T14" fmla="*/ 90 w 90"/>
                <a:gd name="T15" fmla="*/ 0 h 130"/>
                <a:gd name="T16" fmla="*/ 90 w 90"/>
                <a:gd name="T17" fmla="*/ 80 h 130"/>
                <a:gd name="T18" fmla="*/ 76 w 90"/>
                <a:gd name="T19" fmla="*/ 119 h 130"/>
                <a:gd name="T20" fmla="*/ 46 w 90"/>
                <a:gd name="T21" fmla="*/ 130 h 130"/>
                <a:gd name="T22" fmla="*/ 15 w 90"/>
                <a:gd name="T23" fmla="*/ 119 h 130"/>
                <a:gd name="T24" fmla="*/ 1 w 90"/>
                <a:gd name="T25" fmla="*/ 80 h 130"/>
                <a:gd name="T26" fmla="*/ 1 w 90"/>
                <a:gd name="T27" fmla="*/ 0 h 130"/>
                <a:gd name="T28" fmla="*/ 21 w 90"/>
                <a:gd name="T2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30">
                  <a:moveTo>
                    <a:pt x="21" y="0"/>
                  </a:moveTo>
                  <a:cubicBezTo>
                    <a:pt x="21" y="80"/>
                    <a:pt x="21" y="80"/>
                    <a:pt x="21" y="80"/>
                  </a:cubicBezTo>
                  <a:cubicBezTo>
                    <a:pt x="21" y="88"/>
                    <a:pt x="21" y="95"/>
                    <a:pt x="26" y="102"/>
                  </a:cubicBezTo>
                  <a:cubicBezTo>
                    <a:pt x="30" y="108"/>
                    <a:pt x="37" y="112"/>
                    <a:pt x="45" y="112"/>
                  </a:cubicBezTo>
                  <a:cubicBezTo>
                    <a:pt x="54" y="112"/>
                    <a:pt x="61" y="108"/>
                    <a:pt x="65" y="102"/>
                  </a:cubicBezTo>
                  <a:cubicBezTo>
                    <a:pt x="70" y="95"/>
                    <a:pt x="70" y="88"/>
                    <a:pt x="70" y="80"/>
                  </a:cubicBezTo>
                  <a:cubicBezTo>
                    <a:pt x="70" y="0"/>
                    <a:pt x="70" y="0"/>
                    <a:pt x="70" y="0"/>
                  </a:cubicBezTo>
                  <a:cubicBezTo>
                    <a:pt x="90" y="0"/>
                    <a:pt x="90" y="0"/>
                    <a:pt x="90" y="0"/>
                  </a:cubicBezTo>
                  <a:cubicBezTo>
                    <a:pt x="90" y="80"/>
                    <a:pt x="90" y="80"/>
                    <a:pt x="90" y="80"/>
                  </a:cubicBezTo>
                  <a:cubicBezTo>
                    <a:pt x="90" y="97"/>
                    <a:pt x="87" y="110"/>
                    <a:pt x="76" y="119"/>
                  </a:cubicBezTo>
                  <a:cubicBezTo>
                    <a:pt x="68" y="126"/>
                    <a:pt x="58" y="130"/>
                    <a:pt x="46" y="130"/>
                  </a:cubicBezTo>
                  <a:cubicBezTo>
                    <a:pt x="36" y="130"/>
                    <a:pt x="23" y="128"/>
                    <a:pt x="15" y="119"/>
                  </a:cubicBezTo>
                  <a:cubicBezTo>
                    <a:pt x="2" y="108"/>
                    <a:pt x="0" y="95"/>
                    <a:pt x="1" y="80"/>
                  </a:cubicBezTo>
                  <a:cubicBezTo>
                    <a:pt x="1" y="0"/>
                    <a:pt x="1" y="0"/>
                    <a:pt x="1" y="0"/>
                  </a:cubicBezTo>
                  <a:lnTo>
                    <a:pt x="21"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2" name="Freeform 122">
              <a:extLst>
                <a:ext uri="{FF2B5EF4-FFF2-40B4-BE49-F238E27FC236}">
                  <a16:creationId xmlns:a16="http://schemas.microsoft.com/office/drawing/2014/main" id="{B1F90043-6A6B-3340-AB6E-16CAF40848E9}"/>
                </a:ext>
              </a:extLst>
            </p:cNvPr>
            <p:cNvSpPr>
              <a:spLocks/>
            </p:cNvSpPr>
            <p:nvPr/>
          </p:nvSpPr>
          <p:spPr bwMode="auto">
            <a:xfrm>
              <a:off x="4025900" y="3419476"/>
              <a:ext cx="504825" cy="487363"/>
            </a:xfrm>
            <a:custGeom>
              <a:avLst/>
              <a:gdLst>
                <a:gd name="T0" fmla="*/ 0 w 318"/>
                <a:gd name="T1" fmla="*/ 307 h 307"/>
                <a:gd name="T2" fmla="*/ 0 w 318"/>
                <a:gd name="T3" fmla="*/ 0 h 307"/>
                <a:gd name="T4" fmla="*/ 66 w 318"/>
                <a:gd name="T5" fmla="*/ 0 h 307"/>
                <a:gd name="T6" fmla="*/ 160 w 318"/>
                <a:gd name="T7" fmla="*/ 237 h 307"/>
                <a:gd name="T8" fmla="*/ 252 w 318"/>
                <a:gd name="T9" fmla="*/ 0 h 307"/>
                <a:gd name="T10" fmla="*/ 318 w 318"/>
                <a:gd name="T11" fmla="*/ 0 h 307"/>
                <a:gd name="T12" fmla="*/ 318 w 318"/>
                <a:gd name="T13" fmla="*/ 307 h 307"/>
                <a:gd name="T14" fmla="*/ 273 w 318"/>
                <a:gd name="T15" fmla="*/ 307 h 307"/>
                <a:gd name="T16" fmla="*/ 276 w 318"/>
                <a:gd name="T17" fmla="*/ 48 h 307"/>
                <a:gd name="T18" fmla="*/ 177 w 318"/>
                <a:gd name="T19" fmla="*/ 307 h 307"/>
                <a:gd name="T20" fmla="*/ 144 w 318"/>
                <a:gd name="T21" fmla="*/ 307 h 307"/>
                <a:gd name="T22" fmla="*/ 45 w 318"/>
                <a:gd name="T23" fmla="*/ 48 h 307"/>
                <a:gd name="T24" fmla="*/ 45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66" y="0"/>
                  </a:lnTo>
                  <a:lnTo>
                    <a:pt x="160" y="237"/>
                  </a:lnTo>
                  <a:lnTo>
                    <a:pt x="252" y="0"/>
                  </a:lnTo>
                  <a:lnTo>
                    <a:pt x="318" y="0"/>
                  </a:lnTo>
                  <a:lnTo>
                    <a:pt x="318" y="307"/>
                  </a:lnTo>
                  <a:lnTo>
                    <a:pt x="273" y="307"/>
                  </a:lnTo>
                  <a:lnTo>
                    <a:pt x="276" y="48"/>
                  </a:lnTo>
                  <a:lnTo>
                    <a:pt x="177" y="307"/>
                  </a:lnTo>
                  <a:lnTo>
                    <a:pt x="144" y="307"/>
                  </a:lnTo>
                  <a:lnTo>
                    <a:pt x="45" y="48"/>
                  </a:lnTo>
                  <a:lnTo>
                    <a:pt x="45" y="307"/>
                  </a:lnTo>
                  <a:lnTo>
                    <a:pt x="0" y="3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3" name="Freeform 123">
              <a:extLst>
                <a:ext uri="{FF2B5EF4-FFF2-40B4-BE49-F238E27FC236}">
                  <a16:creationId xmlns:a16="http://schemas.microsoft.com/office/drawing/2014/main" id="{323875E6-2184-BB4B-96D8-228C78D85F19}"/>
                </a:ext>
              </a:extLst>
            </p:cNvPr>
            <p:cNvSpPr>
              <a:spLocks noEditPoints="1"/>
            </p:cNvSpPr>
            <p:nvPr/>
          </p:nvSpPr>
          <p:spPr bwMode="auto">
            <a:xfrm>
              <a:off x="4583113" y="3419476"/>
              <a:ext cx="460375" cy="487363"/>
            </a:xfrm>
            <a:custGeom>
              <a:avLst/>
              <a:gdLst>
                <a:gd name="T0" fmla="*/ 52 w 290"/>
                <a:gd name="T1" fmla="*/ 307 h 307"/>
                <a:gd name="T2" fmla="*/ 0 w 290"/>
                <a:gd name="T3" fmla="*/ 307 h 307"/>
                <a:gd name="T4" fmla="*/ 125 w 290"/>
                <a:gd name="T5" fmla="*/ 0 h 307"/>
                <a:gd name="T6" fmla="*/ 168 w 290"/>
                <a:gd name="T7" fmla="*/ 0 h 307"/>
                <a:gd name="T8" fmla="*/ 290 w 290"/>
                <a:gd name="T9" fmla="*/ 307 h 307"/>
                <a:gd name="T10" fmla="*/ 238 w 290"/>
                <a:gd name="T11" fmla="*/ 307 h 307"/>
                <a:gd name="T12" fmla="*/ 210 w 290"/>
                <a:gd name="T13" fmla="*/ 235 h 307"/>
                <a:gd name="T14" fmla="*/ 80 w 290"/>
                <a:gd name="T15" fmla="*/ 235 h 307"/>
                <a:gd name="T16" fmla="*/ 52 w 290"/>
                <a:gd name="T17" fmla="*/ 307 h 307"/>
                <a:gd name="T18" fmla="*/ 144 w 290"/>
                <a:gd name="T19" fmla="*/ 57 h 307"/>
                <a:gd name="T20" fmla="*/ 94 w 290"/>
                <a:gd name="T21" fmla="*/ 194 h 307"/>
                <a:gd name="T22" fmla="*/ 196 w 290"/>
                <a:gd name="T23" fmla="*/ 194 h 307"/>
                <a:gd name="T24" fmla="*/ 144 w 290"/>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0" h="307">
                  <a:moveTo>
                    <a:pt x="52" y="307"/>
                  </a:moveTo>
                  <a:lnTo>
                    <a:pt x="0" y="307"/>
                  </a:lnTo>
                  <a:lnTo>
                    <a:pt x="125" y="0"/>
                  </a:lnTo>
                  <a:lnTo>
                    <a:pt x="168" y="0"/>
                  </a:lnTo>
                  <a:lnTo>
                    <a:pt x="290" y="307"/>
                  </a:lnTo>
                  <a:lnTo>
                    <a:pt x="238" y="307"/>
                  </a:lnTo>
                  <a:lnTo>
                    <a:pt x="210" y="235"/>
                  </a:lnTo>
                  <a:lnTo>
                    <a:pt x="80" y="235"/>
                  </a:lnTo>
                  <a:lnTo>
                    <a:pt x="52" y="307"/>
                  </a:lnTo>
                  <a:close/>
                  <a:moveTo>
                    <a:pt x="144" y="57"/>
                  </a:moveTo>
                  <a:lnTo>
                    <a:pt x="94" y="194"/>
                  </a:lnTo>
                  <a:lnTo>
                    <a:pt x="196" y="194"/>
                  </a:lnTo>
                  <a:lnTo>
                    <a:pt x="144" y="5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4" name="Freeform 124">
              <a:extLst>
                <a:ext uri="{FF2B5EF4-FFF2-40B4-BE49-F238E27FC236}">
                  <a16:creationId xmlns:a16="http://schemas.microsoft.com/office/drawing/2014/main" id="{395FA5BE-466F-0B42-AD1E-DF784612C57E}"/>
                </a:ext>
              </a:extLst>
            </p:cNvPr>
            <p:cNvSpPr>
              <a:spLocks/>
            </p:cNvSpPr>
            <p:nvPr/>
          </p:nvSpPr>
          <p:spPr bwMode="auto">
            <a:xfrm>
              <a:off x="5095875" y="3419476"/>
              <a:ext cx="393700" cy="487363"/>
            </a:xfrm>
            <a:custGeom>
              <a:avLst/>
              <a:gdLst>
                <a:gd name="T0" fmla="*/ 201 w 248"/>
                <a:gd name="T1" fmla="*/ 233 h 307"/>
                <a:gd name="T2" fmla="*/ 201 w 248"/>
                <a:gd name="T3" fmla="*/ 0 h 307"/>
                <a:gd name="T4" fmla="*/ 248 w 248"/>
                <a:gd name="T5" fmla="*/ 0 h 307"/>
                <a:gd name="T6" fmla="*/ 248 w 248"/>
                <a:gd name="T7" fmla="*/ 307 h 307"/>
                <a:gd name="T8" fmla="*/ 203 w 248"/>
                <a:gd name="T9" fmla="*/ 307 h 307"/>
                <a:gd name="T10" fmla="*/ 45 w 248"/>
                <a:gd name="T11" fmla="*/ 72 h 307"/>
                <a:gd name="T12" fmla="*/ 45 w 248"/>
                <a:gd name="T13" fmla="*/ 307 h 307"/>
                <a:gd name="T14" fmla="*/ 0 w 248"/>
                <a:gd name="T15" fmla="*/ 307 h 307"/>
                <a:gd name="T16" fmla="*/ 0 w 248"/>
                <a:gd name="T17" fmla="*/ 0 h 307"/>
                <a:gd name="T18" fmla="*/ 45 w 248"/>
                <a:gd name="T19" fmla="*/ 0 h 307"/>
                <a:gd name="T20" fmla="*/ 201 w 248"/>
                <a:gd name="T21" fmla="*/ 233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8" h="307">
                  <a:moveTo>
                    <a:pt x="201" y="233"/>
                  </a:moveTo>
                  <a:lnTo>
                    <a:pt x="201" y="0"/>
                  </a:lnTo>
                  <a:lnTo>
                    <a:pt x="248" y="0"/>
                  </a:lnTo>
                  <a:lnTo>
                    <a:pt x="248" y="307"/>
                  </a:lnTo>
                  <a:lnTo>
                    <a:pt x="203" y="307"/>
                  </a:lnTo>
                  <a:lnTo>
                    <a:pt x="45" y="72"/>
                  </a:lnTo>
                  <a:lnTo>
                    <a:pt x="45" y="307"/>
                  </a:lnTo>
                  <a:lnTo>
                    <a:pt x="0" y="307"/>
                  </a:lnTo>
                  <a:lnTo>
                    <a:pt x="0" y="0"/>
                  </a:lnTo>
                  <a:lnTo>
                    <a:pt x="45" y="0"/>
                  </a:lnTo>
                  <a:lnTo>
                    <a:pt x="201" y="2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5" name="Freeform 125">
              <a:extLst>
                <a:ext uri="{FF2B5EF4-FFF2-40B4-BE49-F238E27FC236}">
                  <a16:creationId xmlns:a16="http://schemas.microsoft.com/office/drawing/2014/main" id="{8F799F1E-B024-FD41-B3C9-28BA75A13AF2}"/>
                </a:ext>
              </a:extLst>
            </p:cNvPr>
            <p:cNvSpPr>
              <a:spLocks/>
            </p:cNvSpPr>
            <p:nvPr/>
          </p:nvSpPr>
          <p:spPr bwMode="auto">
            <a:xfrm>
              <a:off x="5556250" y="3408363"/>
              <a:ext cx="311150" cy="506413"/>
            </a:xfrm>
            <a:custGeom>
              <a:avLst/>
              <a:gdLst>
                <a:gd name="T0" fmla="*/ 20 w 83"/>
                <a:gd name="T1" fmla="*/ 93 h 133"/>
                <a:gd name="T2" fmla="*/ 42 w 83"/>
                <a:gd name="T3" fmla="*/ 116 h 133"/>
                <a:gd name="T4" fmla="*/ 63 w 83"/>
                <a:gd name="T5" fmla="*/ 96 h 133"/>
                <a:gd name="T6" fmla="*/ 35 w 83"/>
                <a:gd name="T7" fmla="*/ 72 h 133"/>
                <a:gd name="T8" fmla="*/ 2 w 83"/>
                <a:gd name="T9" fmla="*/ 37 h 133"/>
                <a:gd name="T10" fmla="*/ 42 w 83"/>
                <a:gd name="T11" fmla="*/ 0 h 133"/>
                <a:gd name="T12" fmla="*/ 81 w 83"/>
                <a:gd name="T13" fmla="*/ 36 h 133"/>
                <a:gd name="T14" fmla="*/ 61 w 83"/>
                <a:gd name="T15" fmla="*/ 36 h 133"/>
                <a:gd name="T16" fmla="*/ 42 w 83"/>
                <a:gd name="T17" fmla="*/ 18 h 133"/>
                <a:gd name="T18" fmla="*/ 22 w 83"/>
                <a:gd name="T19" fmla="*/ 36 h 133"/>
                <a:gd name="T20" fmla="*/ 52 w 83"/>
                <a:gd name="T21" fmla="*/ 59 h 133"/>
                <a:gd name="T22" fmla="*/ 83 w 83"/>
                <a:gd name="T23" fmla="*/ 95 h 133"/>
                <a:gd name="T24" fmla="*/ 42 w 83"/>
                <a:gd name="T25" fmla="*/ 133 h 133"/>
                <a:gd name="T26" fmla="*/ 0 w 83"/>
                <a:gd name="T27" fmla="*/ 93 h 133"/>
                <a:gd name="T28" fmla="*/ 20 w 83"/>
                <a:gd name="T29" fmla="*/ 9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33">
                  <a:moveTo>
                    <a:pt x="20" y="93"/>
                  </a:moveTo>
                  <a:cubicBezTo>
                    <a:pt x="22" y="112"/>
                    <a:pt x="35" y="116"/>
                    <a:pt x="42" y="116"/>
                  </a:cubicBezTo>
                  <a:cubicBezTo>
                    <a:pt x="53" y="116"/>
                    <a:pt x="63" y="107"/>
                    <a:pt x="63" y="96"/>
                  </a:cubicBezTo>
                  <a:cubicBezTo>
                    <a:pt x="63" y="81"/>
                    <a:pt x="51" y="78"/>
                    <a:pt x="35" y="72"/>
                  </a:cubicBezTo>
                  <a:cubicBezTo>
                    <a:pt x="24" y="69"/>
                    <a:pt x="2" y="61"/>
                    <a:pt x="2" y="37"/>
                  </a:cubicBezTo>
                  <a:cubicBezTo>
                    <a:pt x="2" y="13"/>
                    <a:pt x="22" y="0"/>
                    <a:pt x="42" y="0"/>
                  </a:cubicBezTo>
                  <a:cubicBezTo>
                    <a:pt x="59" y="0"/>
                    <a:pt x="79" y="9"/>
                    <a:pt x="81" y="36"/>
                  </a:cubicBezTo>
                  <a:cubicBezTo>
                    <a:pt x="61" y="36"/>
                    <a:pt x="61" y="36"/>
                    <a:pt x="61" y="36"/>
                  </a:cubicBezTo>
                  <a:cubicBezTo>
                    <a:pt x="60" y="29"/>
                    <a:pt x="56" y="18"/>
                    <a:pt x="42" y="18"/>
                  </a:cubicBezTo>
                  <a:cubicBezTo>
                    <a:pt x="31" y="18"/>
                    <a:pt x="22" y="25"/>
                    <a:pt x="22" y="36"/>
                  </a:cubicBezTo>
                  <a:cubicBezTo>
                    <a:pt x="22" y="48"/>
                    <a:pt x="32" y="51"/>
                    <a:pt x="52" y="59"/>
                  </a:cubicBezTo>
                  <a:cubicBezTo>
                    <a:pt x="68" y="66"/>
                    <a:pt x="83" y="74"/>
                    <a:pt x="83" y="95"/>
                  </a:cubicBezTo>
                  <a:cubicBezTo>
                    <a:pt x="83" y="115"/>
                    <a:pt x="69" y="133"/>
                    <a:pt x="42" y="133"/>
                  </a:cubicBezTo>
                  <a:cubicBezTo>
                    <a:pt x="17" y="133"/>
                    <a:pt x="0" y="118"/>
                    <a:pt x="0" y="93"/>
                  </a:cubicBezTo>
                  <a:lnTo>
                    <a:pt x="20" y="9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6" name="Freeform 126">
              <a:extLst>
                <a:ext uri="{FF2B5EF4-FFF2-40B4-BE49-F238E27FC236}">
                  <a16:creationId xmlns:a16="http://schemas.microsoft.com/office/drawing/2014/main" id="{FB6774EB-3B06-3442-BD17-17F57249EE4C}"/>
                </a:ext>
              </a:extLst>
            </p:cNvPr>
            <p:cNvSpPr>
              <a:spLocks noEditPoints="1"/>
            </p:cNvSpPr>
            <p:nvPr/>
          </p:nvSpPr>
          <p:spPr bwMode="auto">
            <a:xfrm>
              <a:off x="6562725" y="3419476"/>
              <a:ext cx="307975" cy="487363"/>
            </a:xfrm>
            <a:custGeom>
              <a:avLst/>
              <a:gdLst>
                <a:gd name="T0" fmla="*/ 34 w 82"/>
                <a:gd name="T1" fmla="*/ 0 h 128"/>
                <a:gd name="T2" fmla="*/ 69 w 82"/>
                <a:gd name="T3" fmla="*/ 8 h 128"/>
                <a:gd name="T4" fmla="*/ 82 w 82"/>
                <a:gd name="T5" fmla="*/ 38 h 128"/>
                <a:gd name="T6" fmla="*/ 69 w 82"/>
                <a:gd name="T7" fmla="*/ 69 h 128"/>
                <a:gd name="T8" fmla="*/ 35 w 82"/>
                <a:gd name="T9" fmla="*/ 77 h 128"/>
                <a:gd name="T10" fmla="*/ 15 w 82"/>
                <a:gd name="T11" fmla="*/ 77 h 128"/>
                <a:gd name="T12" fmla="*/ 15 w 82"/>
                <a:gd name="T13" fmla="*/ 128 h 128"/>
                <a:gd name="T14" fmla="*/ 0 w 82"/>
                <a:gd name="T15" fmla="*/ 128 h 128"/>
                <a:gd name="T16" fmla="*/ 0 w 82"/>
                <a:gd name="T17" fmla="*/ 0 h 128"/>
                <a:gd name="T18" fmla="*/ 34 w 82"/>
                <a:gd name="T19" fmla="*/ 0 h 128"/>
                <a:gd name="T20" fmla="*/ 15 w 82"/>
                <a:gd name="T21" fmla="*/ 65 h 128"/>
                <a:gd name="T22" fmla="*/ 35 w 82"/>
                <a:gd name="T23" fmla="*/ 65 h 128"/>
                <a:gd name="T24" fmla="*/ 59 w 82"/>
                <a:gd name="T25" fmla="*/ 60 h 128"/>
                <a:gd name="T26" fmla="*/ 68 w 82"/>
                <a:gd name="T27" fmla="*/ 39 h 128"/>
                <a:gd name="T28" fmla="*/ 59 w 82"/>
                <a:gd name="T29" fmla="*/ 18 h 128"/>
                <a:gd name="T30" fmla="*/ 35 w 82"/>
                <a:gd name="T31" fmla="*/ 12 h 128"/>
                <a:gd name="T32" fmla="*/ 15 w 82"/>
                <a:gd name="T33" fmla="*/ 12 h 128"/>
                <a:gd name="T34" fmla="*/ 15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1" y="2"/>
                    <a:pt x="69" y="8"/>
                  </a:cubicBezTo>
                  <a:cubicBezTo>
                    <a:pt x="77" y="15"/>
                    <a:pt x="82" y="26"/>
                    <a:pt x="82" y="38"/>
                  </a:cubicBezTo>
                  <a:cubicBezTo>
                    <a:pt x="82" y="51"/>
                    <a:pt x="77" y="63"/>
                    <a:pt x="69" y="69"/>
                  </a:cubicBezTo>
                  <a:cubicBezTo>
                    <a:pt x="61" y="75"/>
                    <a:pt x="52" y="77"/>
                    <a:pt x="35" y="77"/>
                  </a:cubicBezTo>
                  <a:cubicBezTo>
                    <a:pt x="15" y="77"/>
                    <a:pt x="15" y="77"/>
                    <a:pt x="15" y="77"/>
                  </a:cubicBezTo>
                  <a:cubicBezTo>
                    <a:pt x="15" y="128"/>
                    <a:pt x="15" y="128"/>
                    <a:pt x="15" y="128"/>
                  </a:cubicBezTo>
                  <a:cubicBezTo>
                    <a:pt x="0" y="128"/>
                    <a:pt x="0" y="128"/>
                    <a:pt x="0" y="128"/>
                  </a:cubicBezTo>
                  <a:cubicBezTo>
                    <a:pt x="0" y="0"/>
                    <a:pt x="0" y="0"/>
                    <a:pt x="0" y="0"/>
                  </a:cubicBezTo>
                  <a:lnTo>
                    <a:pt x="34" y="0"/>
                  </a:lnTo>
                  <a:close/>
                  <a:moveTo>
                    <a:pt x="15" y="65"/>
                  </a:moveTo>
                  <a:cubicBezTo>
                    <a:pt x="35" y="65"/>
                    <a:pt x="35" y="65"/>
                    <a:pt x="35" y="65"/>
                  </a:cubicBezTo>
                  <a:cubicBezTo>
                    <a:pt x="46" y="65"/>
                    <a:pt x="52" y="64"/>
                    <a:pt x="59" y="60"/>
                  </a:cubicBezTo>
                  <a:cubicBezTo>
                    <a:pt x="64" y="56"/>
                    <a:pt x="68" y="48"/>
                    <a:pt x="68" y="39"/>
                  </a:cubicBezTo>
                  <a:cubicBezTo>
                    <a:pt x="68" y="30"/>
                    <a:pt x="64" y="21"/>
                    <a:pt x="59" y="18"/>
                  </a:cubicBezTo>
                  <a:cubicBezTo>
                    <a:pt x="52" y="14"/>
                    <a:pt x="46" y="12"/>
                    <a:pt x="35" y="12"/>
                  </a:cubicBezTo>
                  <a:cubicBezTo>
                    <a:pt x="15" y="12"/>
                    <a:pt x="15" y="12"/>
                    <a:pt x="15" y="12"/>
                  </a:cubicBezTo>
                  <a:lnTo>
                    <a:pt x="15"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7" name="Freeform 127">
              <a:extLst>
                <a:ext uri="{FF2B5EF4-FFF2-40B4-BE49-F238E27FC236}">
                  <a16:creationId xmlns:a16="http://schemas.microsoft.com/office/drawing/2014/main" id="{94C78D63-0B0B-9944-864A-A4C21C308F57}"/>
                </a:ext>
              </a:extLst>
            </p:cNvPr>
            <p:cNvSpPr>
              <a:spLocks noEditPoints="1"/>
            </p:cNvSpPr>
            <p:nvPr/>
          </p:nvSpPr>
          <p:spPr bwMode="auto">
            <a:xfrm>
              <a:off x="6824663" y="3419476"/>
              <a:ext cx="449263" cy="487363"/>
            </a:xfrm>
            <a:custGeom>
              <a:avLst/>
              <a:gdLst>
                <a:gd name="T0" fmla="*/ 36 w 283"/>
                <a:gd name="T1" fmla="*/ 307 h 307"/>
                <a:gd name="T2" fmla="*/ 0 w 283"/>
                <a:gd name="T3" fmla="*/ 307 h 307"/>
                <a:gd name="T4" fmla="*/ 125 w 283"/>
                <a:gd name="T5" fmla="*/ 0 h 307"/>
                <a:gd name="T6" fmla="*/ 158 w 283"/>
                <a:gd name="T7" fmla="*/ 0 h 307"/>
                <a:gd name="T8" fmla="*/ 283 w 283"/>
                <a:gd name="T9" fmla="*/ 307 h 307"/>
                <a:gd name="T10" fmla="*/ 246 w 283"/>
                <a:gd name="T11" fmla="*/ 307 h 307"/>
                <a:gd name="T12" fmla="*/ 210 w 283"/>
                <a:gd name="T13" fmla="*/ 221 h 307"/>
                <a:gd name="T14" fmla="*/ 71 w 283"/>
                <a:gd name="T15" fmla="*/ 221 h 307"/>
                <a:gd name="T16" fmla="*/ 36 w 283"/>
                <a:gd name="T17" fmla="*/ 307 h 307"/>
                <a:gd name="T18" fmla="*/ 139 w 283"/>
                <a:gd name="T19" fmla="*/ 38 h 307"/>
                <a:gd name="T20" fmla="*/ 80 w 283"/>
                <a:gd name="T21" fmla="*/ 192 h 307"/>
                <a:gd name="T22" fmla="*/ 201 w 283"/>
                <a:gd name="T23" fmla="*/ 192 h 307"/>
                <a:gd name="T24" fmla="*/ 139 w 283"/>
                <a:gd name="T25" fmla="*/ 3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3" h="307">
                  <a:moveTo>
                    <a:pt x="36" y="307"/>
                  </a:moveTo>
                  <a:lnTo>
                    <a:pt x="0" y="307"/>
                  </a:lnTo>
                  <a:lnTo>
                    <a:pt x="125" y="0"/>
                  </a:lnTo>
                  <a:lnTo>
                    <a:pt x="158" y="0"/>
                  </a:lnTo>
                  <a:lnTo>
                    <a:pt x="283" y="307"/>
                  </a:lnTo>
                  <a:lnTo>
                    <a:pt x="246" y="307"/>
                  </a:lnTo>
                  <a:lnTo>
                    <a:pt x="210" y="221"/>
                  </a:lnTo>
                  <a:lnTo>
                    <a:pt x="71" y="221"/>
                  </a:lnTo>
                  <a:lnTo>
                    <a:pt x="36" y="307"/>
                  </a:lnTo>
                  <a:close/>
                  <a:moveTo>
                    <a:pt x="139" y="38"/>
                  </a:moveTo>
                  <a:lnTo>
                    <a:pt x="80" y="192"/>
                  </a:lnTo>
                  <a:lnTo>
                    <a:pt x="201" y="192"/>
                  </a:lnTo>
                  <a:lnTo>
                    <a:pt x="139" y="3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8" name="Freeform 128">
              <a:extLst>
                <a:ext uri="{FF2B5EF4-FFF2-40B4-BE49-F238E27FC236}">
                  <a16:creationId xmlns:a16="http://schemas.microsoft.com/office/drawing/2014/main" id="{35DFDFB0-6309-8045-9260-5C6ED4F2D01A}"/>
                </a:ext>
              </a:extLst>
            </p:cNvPr>
            <p:cNvSpPr>
              <a:spLocks/>
            </p:cNvSpPr>
            <p:nvPr/>
          </p:nvSpPr>
          <p:spPr bwMode="auto">
            <a:xfrm>
              <a:off x="7270750" y="3411538"/>
              <a:ext cx="471488" cy="503238"/>
            </a:xfrm>
            <a:custGeom>
              <a:avLst/>
              <a:gdLst>
                <a:gd name="T0" fmla="*/ 126 w 126"/>
                <a:gd name="T1" fmla="*/ 95 h 132"/>
                <a:gd name="T2" fmla="*/ 67 w 126"/>
                <a:gd name="T3" fmla="*/ 132 h 132"/>
                <a:gd name="T4" fmla="*/ 0 w 126"/>
                <a:gd name="T5" fmla="*/ 66 h 132"/>
                <a:gd name="T6" fmla="*/ 67 w 126"/>
                <a:gd name="T7" fmla="*/ 0 h 132"/>
                <a:gd name="T8" fmla="*/ 126 w 126"/>
                <a:gd name="T9" fmla="*/ 37 h 132"/>
                <a:gd name="T10" fmla="*/ 111 w 126"/>
                <a:gd name="T11" fmla="*/ 37 h 132"/>
                <a:gd name="T12" fmla="*/ 67 w 126"/>
                <a:gd name="T13" fmla="*/ 12 h 132"/>
                <a:gd name="T14" fmla="*/ 15 w 126"/>
                <a:gd name="T15" fmla="*/ 66 h 132"/>
                <a:gd name="T16" fmla="*/ 67 w 126"/>
                <a:gd name="T17" fmla="*/ 119 h 132"/>
                <a:gd name="T18" fmla="*/ 111 w 126"/>
                <a:gd name="T19" fmla="*/ 95 h 132"/>
                <a:gd name="T20" fmla="*/ 126 w 126"/>
                <a:gd name="T21" fmla="*/ 95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6" h="132">
                  <a:moveTo>
                    <a:pt x="126" y="95"/>
                  </a:moveTo>
                  <a:cubicBezTo>
                    <a:pt x="118" y="115"/>
                    <a:pt x="95" y="132"/>
                    <a:pt x="67" y="132"/>
                  </a:cubicBezTo>
                  <a:cubicBezTo>
                    <a:pt x="29" y="132"/>
                    <a:pt x="0" y="103"/>
                    <a:pt x="0" y="66"/>
                  </a:cubicBezTo>
                  <a:cubicBezTo>
                    <a:pt x="0" y="29"/>
                    <a:pt x="29" y="0"/>
                    <a:pt x="67" y="0"/>
                  </a:cubicBezTo>
                  <a:cubicBezTo>
                    <a:pt x="99" y="0"/>
                    <a:pt x="119" y="21"/>
                    <a:pt x="126" y="37"/>
                  </a:cubicBezTo>
                  <a:cubicBezTo>
                    <a:pt x="111" y="37"/>
                    <a:pt x="111" y="37"/>
                    <a:pt x="111" y="37"/>
                  </a:cubicBezTo>
                  <a:cubicBezTo>
                    <a:pt x="106" y="29"/>
                    <a:pt x="92" y="12"/>
                    <a:pt x="67" y="12"/>
                  </a:cubicBezTo>
                  <a:cubicBezTo>
                    <a:pt x="37" y="12"/>
                    <a:pt x="15" y="36"/>
                    <a:pt x="15" y="66"/>
                  </a:cubicBezTo>
                  <a:cubicBezTo>
                    <a:pt x="15" y="96"/>
                    <a:pt x="37" y="119"/>
                    <a:pt x="67" y="119"/>
                  </a:cubicBezTo>
                  <a:cubicBezTo>
                    <a:pt x="94" y="119"/>
                    <a:pt x="108" y="100"/>
                    <a:pt x="111" y="95"/>
                  </a:cubicBezTo>
                  <a:lnTo>
                    <a:pt x="126" y="9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49" name="Freeform 129">
              <a:extLst>
                <a:ext uri="{FF2B5EF4-FFF2-40B4-BE49-F238E27FC236}">
                  <a16:creationId xmlns:a16="http://schemas.microsoft.com/office/drawing/2014/main" id="{BA2E5C82-D2CB-9C4D-8F51-54B8429CEA86}"/>
                </a:ext>
              </a:extLst>
            </p:cNvPr>
            <p:cNvSpPr>
              <a:spLocks/>
            </p:cNvSpPr>
            <p:nvPr/>
          </p:nvSpPr>
          <p:spPr bwMode="auto">
            <a:xfrm>
              <a:off x="7805738" y="3419476"/>
              <a:ext cx="265113" cy="487363"/>
            </a:xfrm>
            <a:custGeom>
              <a:avLst/>
              <a:gdLst>
                <a:gd name="T0" fmla="*/ 0 w 167"/>
                <a:gd name="T1" fmla="*/ 0 h 307"/>
                <a:gd name="T2" fmla="*/ 167 w 167"/>
                <a:gd name="T3" fmla="*/ 0 h 307"/>
                <a:gd name="T4" fmla="*/ 167 w 167"/>
                <a:gd name="T5" fmla="*/ 29 h 307"/>
                <a:gd name="T6" fmla="*/ 33 w 167"/>
                <a:gd name="T7" fmla="*/ 29 h 307"/>
                <a:gd name="T8" fmla="*/ 33 w 167"/>
                <a:gd name="T9" fmla="*/ 137 h 307"/>
                <a:gd name="T10" fmla="*/ 167 w 167"/>
                <a:gd name="T11" fmla="*/ 137 h 307"/>
                <a:gd name="T12" fmla="*/ 167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29"/>
                  </a:lnTo>
                  <a:lnTo>
                    <a:pt x="33" y="29"/>
                  </a:lnTo>
                  <a:lnTo>
                    <a:pt x="33" y="137"/>
                  </a:lnTo>
                  <a:lnTo>
                    <a:pt x="167" y="137"/>
                  </a:lnTo>
                  <a:lnTo>
                    <a:pt x="167"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0" name="Freeform 130">
              <a:extLst>
                <a:ext uri="{FF2B5EF4-FFF2-40B4-BE49-F238E27FC236}">
                  <a16:creationId xmlns:a16="http://schemas.microsoft.com/office/drawing/2014/main" id="{B1D0F92B-625E-D249-8B6A-0878311088A6}"/>
                </a:ext>
              </a:extLst>
            </p:cNvPr>
            <p:cNvSpPr>
              <a:spLocks/>
            </p:cNvSpPr>
            <p:nvPr/>
          </p:nvSpPr>
          <p:spPr bwMode="auto">
            <a:xfrm>
              <a:off x="6215063" y="3411538"/>
              <a:ext cx="288925" cy="503238"/>
            </a:xfrm>
            <a:custGeom>
              <a:avLst/>
              <a:gdLst>
                <a:gd name="T0" fmla="*/ 46 w 77"/>
                <a:gd name="T1" fmla="*/ 60 h 132"/>
                <a:gd name="T2" fmla="*/ 14 w 77"/>
                <a:gd name="T3" fmla="*/ 34 h 132"/>
                <a:gd name="T4" fmla="*/ 38 w 77"/>
                <a:gd name="T5" fmla="*/ 12 h 132"/>
                <a:gd name="T6" fmla="*/ 60 w 77"/>
                <a:gd name="T7" fmla="*/ 33 h 132"/>
                <a:gd name="T8" fmla="*/ 74 w 77"/>
                <a:gd name="T9" fmla="*/ 33 h 132"/>
                <a:gd name="T10" fmla="*/ 38 w 77"/>
                <a:gd name="T11" fmla="*/ 0 h 132"/>
                <a:gd name="T12" fmla="*/ 0 w 77"/>
                <a:gd name="T13" fmla="*/ 35 h 132"/>
                <a:gd name="T14" fmla="*/ 33 w 77"/>
                <a:gd name="T15" fmla="*/ 69 h 132"/>
                <a:gd name="T16" fmla="*/ 63 w 77"/>
                <a:gd name="T17" fmla="*/ 96 h 132"/>
                <a:gd name="T18" fmla="*/ 37 w 77"/>
                <a:gd name="T19" fmla="*/ 120 h 132"/>
                <a:gd name="T20" fmla="*/ 21 w 77"/>
                <a:gd name="T21" fmla="*/ 114 h 132"/>
                <a:gd name="T22" fmla="*/ 18 w 77"/>
                <a:gd name="T23" fmla="*/ 128 h 132"/>
                <a:gd name="T24" fmla="*/ 38 w 77"/>
                <a:gd name="T25" fmla="*/ 132 h 132"/>
                <a:gd name="T26" fmla="*/ 77 w 77"/>
                <a:gd name="T27" fmla="*/ 95 h 132"/>
                <a:gd name="T28" fmla="*/ 46 w 77"/>
                <a:gd name="T29"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32">
                  <a:moveTo>
                    <a:pt x="46" y="60"/>
                  </a:moveTo>
                  <a:cubicBezTo>
                    <a:pt x="27" y="53"/>
                    <a:pt x="14" y="49"/>
                    <a:pt x="14" y="34"/>
                  </a:cubicBezTo>
                  <a:cubicBezTo>
                    <a:pt x="14" y="20"/>
                    <a:pt x="25" y="12"/>
                    <a:pt x="38" y="12"/>
                  </a:cubicBezTo>
                  <a:cubicBezTo>
                    <a:pt x="54" y="12"/>
                    <a:pt x="59" y="24"/>
                    <a:pt x="60" y="33"/>
                  </a:cubicBezTo>
                  <a:cubicBezTo>
                    <a:pt x="74" y="33"/>
                    <a:pt x="74" y="33"/>
                    <a:pt x="74" y="33"/>
                  </a:cubicBezTo>
                  <a:cubicBezTo>
                    <a:pt x="72" y="8"/>
                    <a:pt x="54" y="0"/>
                    <a:pt x="38" y="0"/>
                  </a:cubicBezTo>
                  <a:cubicBezTo>
                    <a:pt x="19" y="0"/>
                    <a:pt x="0" y="12"/>
                    <a:pt x="0" y="35"/>
                  </a:cubicBezTo>
                  <a:cubicBezTo>
                    <a:pt x="0" y="59"/>
                    <a:pt x="22" y="66"/>
                    <a:pt x="33" y="69"/>
                  </a:cubicBezTo>
                  <a:cubicBezTo>
                    <a:pt x="48" y="74"/>
                    <a:pt x="63" y="78"/>
                    <a:pt x="63" y="96"/>
                  </a:cubicBezTo>
                  <a:cubicBezTo>
                    <a:pt x="63" y="110"/>
                    <a:pt x="51" y="120"/>
                    <a:pt x="37" y="120"/>
                  </a:cubicBezTo>
                  <a:cubicBezTo>
                    <a:pt x="33" y="120"/>
                    <a:pt x="26" y="119"/>
                    <a:pt x="21" y="114"/>
                  </a:cubicBezTo>
                  <a:cubicBezTo>
                    <a:pt x="18" y="128"/>
                    <a:pt x="18" y="128"/>
                    <a:pt x="18" y="128"/>
                  </a:cubicBezTo>
                  <a:cubicBezTo>
                    <a:pt x="24" y="131"/>
                    <a:pt x="30" y="132"/>
                    <a:pt x="38" y="132"/>
                  </a:cubicBezTo>
                  <a:cubicBezTo>
                    <a:pt x="61" y="132"/>
                    <a:pt x="77" y="115"/>
                    <a:pt x="77" y="95"/>
                  </a:cubicBezTo>
                  <a:cubicBezTo>
                    <a:pt x="77" y="71"/>
                    <a:pt x="58" y="64"/>
                    <a:pt x="46" y="6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Helvetica" pitchFamily="2" charset="0"/>
              </a:endParaRPr>
            </a:p>
          </p:txBody>
        </p:sp>
        <p:sp>
          <p:nvSpPr>
            <p:cNvPr id="51" name="Freeform 131">
              <a:extLst>
                <a:ext uri="{FF2B5EF4-FFF2-40B4-BE49-F238E27FC236}">
                  <a16:creationId xmlns:a16="http://schemas.microsoft.com/office/drawing/2014/main" id="{6CEC2DC0-6389-934B-A05A-890968C41F32}"/>
                </a:ext>
              </a:extLst>
            </p:cNvPr>
            <p:cNvSpPr>
              <a:spLocks noEditPoints="1"/>
            </p:cNvSpPr>
            <p:nvPr/>
          </p:nvSpPr>
          <p:spPr bwMode="auto">
            <a:xfrm>
              <a:off x="5930900" y="3609976"/>
              <a:ext cx="104775" cy="296863"/>
            </a:xfrm>
            <a:custGeom>
              <a:avLst/>
              <a:gdLst>
                <a:gd name="T0" fmla="*/ 26 w 66"/>
                <a:gd name="T1" fmla="*/ 48 h 187"/>
                <a:gd name="T2" fmla="*/ 56 w 66"/>
                <a:gd name="T3" fmla="*/ 48 h 187"/>
                <a:gd name="T4" fmla="*/ 33 w 66"/>
                <a:gd name="T5" fmla="*/ 187 h 187"/>
                <a:gd name="T6" fmla="*/ 0 w 66"/>
                <a:gd name="T7" fmla="*/ 187 h 187"/>
                <a:gd name="T8" fmla="*/ 26 w 66"/>
                <a:gd name="T9" fmla="*/ 48 h 187"/>
                <a:gd name="T10" fmla="*/ 33 w 66"/>
                <a:gd name="T11" fmla="*/ 0 h 187"/>
                <a:gd name="T12" fmla="*/ 66 w 66"/>
                <a:gd name="T13" fmla="*/ 0 h 187"/>
                <a:gd name="T14" fmla="*/ 61 w 66"/>
                <a:gd name="T15" fmla="*/ 29 h 187"/>
                <a:gd name="T16" fmla="*/ 28 w 66"/>
                <a:gd name="T17" fmla="*/ 29 h 187"/>
                <a:gd name="T18" fmla="*/ 33 w 66"/>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 h="187">
                  <a:moveTo>
                    <a:pt x="26" y="48"/>
                  </a:moveTo>
                  <a:lnTo>
                    <a:pt x="56" y="48"/>
                  </a:lnTo>
                  <a:lnTo>
                    <a:pt x="33" y="187"/>
                  </a:lnTo>
                  <a:lnTo>
                    <a:pt x="0" y="187"/>
                  </a:lnTo>
                  <a:lnTo>
                    <a:pt x="26" y="48"/>
                  </a:lnTo>
                  <a:close/>
                  <a:moveTo>
                    <a:pt x="33" y="0"/>
                  </a:moveTo>
                  <a:lnTo>
                    <a:pt x="66" y="0"/>
                  </a:lnTo>
                  <a:lnTo>
                    <a:pt x="61" y="29"/>
                  </a:lnTo>
                  <a:lnTo>
                    <a:pt x="28" y="29"/>
                  </a:lnTo>
                  <a:lnTo>
                    <a:pt x="3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7D7D7D"/>
                </a:solidFill>
                <a:latin typeface="Helvetica" pitchFamily="2" charset="0"/>
              </a:endParaRPr>
            </a:p>
          </p:txBody>
        </p:sp>
        <p:sp>
          <p:nvSpPr>
            <p:cNvPr id="52" name="Freeform 132">
              <a:extLst>
                <a:ext uri="{FF2B5EF4-FFF2-40B4-BE49-F238E27FC236}">
                  <a16:creationId xmlns:a16="http://schemas.microsoft.com/office/drawing/2014/main" id="{71400F58-7C35-2F47-9D36-12607DDED5D2}"/>
                </a:ext>
              </a:extLst>
            </p:cNvPr>
            <p:cNvSpPr>
              <a:spLocks/>
            </p:cNvSpPr>
            <p:nvPr/>
          </p:nvSpPr>
          <p:spPr bwMode="auto">
            <a:xfrm>
              <a:off x="6035675" y="3678238"/>
              <a:ext cx="228600" cy="228600"/>
            </a:xfrm>
            <a:custGeom>
              <a:avLst/>
              <a:gdLst>
                <a:gd name="T0" fmla="*/ 11 w 61"/>
                <a:gd name="T1" fmla="*/ 2 h 60"/>
                <a:gd name="T2" fmla="*/ 23 w 61"/>
                <a:gd name="T3" fmla="*/ 2 h 60"/>
                <a:gd name="T4" fmla="*/ 22 w 61"/>
                <a:gd name="T5" fmla="*/ 10 h 60"/>
                <a:gd name="T6" fmla="*/ 42 w 61"/>
                <a:gd name="T7" fmla="*/ 0 h 60"/>
                <a:gd name="T8" fmla="*/ 59 w 61"/>
                <a:gd name="T9" fmla="*/ 25 h 60"/>
                <a:gd name="T10" fmla="*/ 53 w 61"/>
                <a:gd name="T11" fmla="*/ 60 h 60"/>
                <a:gd name="T12" fmla="*/ 39 w 61"/>
                <a:gd name="T13" fmla="*/ 60 h 60"/>
                <a:gd name="T14" fmla="*/ 45 w 61"/>
                <a:gd name="T15" fmla="*/ 29 h 60"/>
                <a:gd name="T16" fmla="*/ 35 w 61"/>
                <a:gd name="T17" fmla="*/ 13 h 60"/>
                <a:gd name="T18" fmla="*/ 19 w 61"/>
                <a:gd name="T19" fmla="*/ 28 h 60"/>
                <a:gd name="T20" fmla="*/ 14 w 61"/>
                <a:gd name="T21" fmla="*/ 60 h 60"/>
                <a:gd name="T22" fmla="*/ 0 w 61"/>
                <a:gd name="T23" fmla="*/ 60 h 60"/>
                <a:gd name="T24" fmla="*/ 11 w 61"/>
                <a:gd name="T2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0">
                  <a:moveTo>
                    <a:pt x="11" y="2"/>
                  </a:moveTo>
                  <a:cubicBezTo>
                    <a:pt x="23" y="2"/>
                    <a:pt x="23" y="2"/>
                    <a:pt x="23" y="2"/>
                  </a:cubicBezTo>
                  <a:cubicBezTo>
                    <a:pt x="23" y="5"/>
                    <a:pt x="23" y="7"/>
                    <a:pt x="22" y="10"/>
                  </a:cubicBezTo>
                  <a:cubicBezTo>
                    <a:pt x="25" y="5"/>
                    <a:pt x="31" y="0"/>
                    <a:pt x="42" y="0"/>
                  </a:cubicBezTo>
                  <a:cubicBezTo>
                    <a:pt x="60" y="1"/>
                    <a:pt x="61" y="15"/>
                    <a:pt x="59" y="25"/>
                  </a:cubicBezTo>
                  <a:cubicBezTo>
                    <a:pt x="53" y="60"/>
                    <a:pt x="53" y="60"/>
                    <a:pt x="53" y="60"/>
                  </a:cubicBezTo>
                  <a:cubicBezTo>
                    <a:pt x="39" y="60"/>
                    <a:pt x="39" y="60"/>
                    <a:pt x="39" y="60"/>
                  </a:cubicBezTo>
                  <a:cubicBezTo>
                    <a:pt x="45" y="29"/>
                    <a:pt x="45" y="29"/>
                    <a:pt x="45" y="29"/>
                  </a:cubicBezTo>
                  <a:cubicBezTo>
                    <a:pt x="47" y="20"/>
                    <a:pt x="45" y="13"/>
                    <a:pt x="35" y="13"/>
                  </a:cubicBezTo>
                  <a:cubicBezTo>
                    <a:pt x="26" y="13"/>
                    <a:pt x="21" y="20"/>
                    <a:pt x="19" y="28"/>
                  </a:cubicBezTo>
                  <a:cubicBezTo>
                    <a:pt x="14" y="60"/>
                    <a:pt x="14" y="60"/>
                    <a:pt x="14" y="60"/>
                  </a:cubicBezTo>
                  <a:cubicBezTo>
                    <a:pt x="0" y="60"/>
                    <a:pt x="0" y="60"/>
                    <a:pt x="0" y="60"/>
                  </a:cubicBezTo>
                  <a:lnTo>
                    <a:pt x="11" y="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7D7D7D"/>
                </a:solidFill>
                <a:latin typeface="Helvetica" pitchFamily="2" charset="0"/>
              </a:endParaRPr>
            </a:p>
          </p:txBody>
        </p:sp>
      </p:grpSp>
      <p:grpSp>
        <p:nvGrpSpPr>
          <p:cNvPr id="34" name="Group 33">
            <a:extLst>
              <a:ext uri="{FF2B5EF4-FFF2-40B4-BE49-F238E27FC236}">
                <a16:creationId xmlns:a16="http://schemas.microsoft.com/office/drawing/2014/main" id="{B5C1A48B-3139-2846-9603-1AB3C7AE0016}"/>
              </a:ext>
            </a:extLst>
          </p:cNvPr>
          <p:cNvGrpSpPr>
            <a:grpSpLocks noChangeAspect="1"/>
          </p:cNvGrpSpPr>
          <p:nvPr userDrawn="1"/>
        </p:nvGrpSpPr>
        <p:grpSpPr>
          <a:xfrm>
            <a:off x="374546" y="-19394"/>
            <a:ext cx="4606435" cy="6858000"/>
            <a:chOff x="517664" y="-19393"/>
            <a:chExt cx="4628149" cy="6890327"/>
          </a:xfrm>
        </p:grpSpPr>
        <p:sp>
          <p:nvSpPr>
            <p:cNvPr id="35" name="Freeform 10">
              <a:extLst>
                <a:ext uri="{FF2B5EF4-FFF2-40B4-BE49-F238E27FC236}">
                  <a16:creationId xmlns:a16="http://schemas.microsoft.com/office/drawing/2014/main" id="{F1E3CA26-BBBE-044E-83C3-9EF5B26B616D}"/>
                </a:ext>
              </a:extLst>
            </p:cNvPr>
            <p:cNvSpPr>
              <a:spLocks noEditPoints="1"/>
            </p:cNvSpPr>
            <p:nvPr/>
          </p:nvSpPr>
          <p:spPr bwMode="auto">
            <a:xfrm>
              <a:off x="2505718" y="-19393"/>
              <a:ext cx="2640095" cy="616377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sp>
          <p:nvSpPr>
            <p:cNvPr id="36" name="Freeform 11">
              <a:extLst>
                <a:ext uri="{FF2B5EF4-FFF2-40B4-BE49-F238E27FC236}">
                  <a16:creationId xmlns:a16="http://schemas.microsoft.com/office/drawing/2014/main" id="{118B9288-66C0-8845-A5EA-A00089D80E9B}"/>
                </a:ext>
              </a:extLst>
            </p:cNvPr>
            <p:cNvSpPr>
              <a:spLocks/>
            </p:cNvSpPr>
            <p:nvPr/>
          </p:nvSpPr>
          <p:spPr bwMode="auto">
            <a:xfrm>
              <a:off x="576214" y="4816344"/>
              <a:ext cx="910194" cy="205192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a:p>
          </p:txBody>
        </p:sp>
        <p:sp>
          <p:nvSpPr>
            <p:cNvPr id="37" name="Freeform 12">
              <a:extLst>
                <a:ext uri="{FF2B5EF4-FFF2-40B4-BE49-F238E27FC236}">
                  <a16:creationId xmlns:a16="http://schemas.microsoft.com/office/drawing/2014/main" id="{324FA98E-5C48-274A-893C-DD0554DEFA65}"/>
                </a:ext>
              </a:extLst>
            </p:cNvPr>
            <p:cNvSpPr>
              <a:spLocks noEditPoints="1"/>
            </p:cNvSpPr>
            <p:nvPr/>
          </p:nvSpPr>
          <p:spPr bwMode="auto">
            <a:xfrm>
              <a:off x="517664" y="-8747"/>
              <a:ext cx="3805782" cy="6879681"/>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endParaRPr lang="en-US" dirty="0"/>
            </a:p>
          </p:txBody>
        </p:sp>
      </p:grpSp>
      <p:grpSp>
        <p:nvGrpSpPr>
          <p:cNvPr id="61" name="Group 60">
            <a:extLst>
              <a:ext uri="{FF2B5EF4-FFF2-40B4-BE49-F238E27FC236}">
                <a16:creationId xmlns:a16="http://schemas.microsoft.com/office/drawing/2014/main" id="{2CD41D59-4C3B-C647-A389-8277F798F37E}"/>
              </a:ext>
            </a:extLst>
          </p:cNvPr>
          <p:cNvGrpSpPr/>
          <p:nvPr userDrawn="1"/>
        </p:nvGrpSpPr>
        <p:grpSpPr>
          <a:xfrm>
            <a:off x="8731250" y="365736"/>
            <a:ext cx="3223672" cy="799489"/>
            <a:chOff x="8731250" y="365736"/>
            <a:chExt cx="3223672" cy="799489"/>
          </a:xfrm>
        </p:grpSpPr>
        <p:pic>
          <p:nvPicPr>
            <p:cNvPr id="62" name="Picture 61">
              <a:extLst>
                <a:ext uri="{FF2B5EF4-FFF2-40B4-BE49-F238E27FC236}">
                  <a16:creationId xmlns:a16="http://schemas.microsoft.com/office/drawing/2014/main" id="{267959E5-8E17-A54D-A2C5-48593679E93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87212" y="365736"/>
              <a:ext cx="967710" cy="799489"/>
            </a:xfrm>
            <a:prstGeom prst="rect">
              <a:avLst/>
            </a:prstGeom>
          </p:spPr>
        </p:pic>
        <p:sp>
          <p:nvSpPr>
            <p:cNvPr id="63" name="TextBox 62">
              <a:extLst>
                <a:ext uri="{FF2B5EF4-FFF2-40B4-BE49-F238E27FC236}">
                  <a16:creationId xmlns:a16="http://schemas.microsoft.com/office/drawing/2014/main" id="{20B953F6-ECF9-DA47-8BF4-7F3458591CE3}"/>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64" name="Straight Connector 63">
              <a:extLst>
                <a:ext uri="{FF2B5EF4-FFF2-40B4-BE49-F238E27FC236}">
                  <a16:creationId xmlns:a16="http://schemas.microsoft.com/office/drawing/2014/main" id="{4E5B4D01-C5FB-B94D-8288-98FF8CE79527}"/>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0" name="Date Placeholder 3">
            <a:extLst>
              <a:ext uri="{FF2B5EF4-FFF2-40B4-BE49-F238E27FC236}">
                <a16:creationId xmlns:a16="http://schemas.microsoft.com/office/drawing/2014/main" id="{55CD9B8D-5D74-5347-83A8-A56E5291F599}"/>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65" name="Footer Placeholder 4">
            <a:extLst>
              <a:ext uri="{FF2B5EF4-FFF2-40B4-BE49-F238E27FC236}">
                <a16:creationId xmlns:a16="http://schemas.microsoft.com/office/drawing/2014/main" id="{3E639F2D-B761-F84C-938C-238F10BB94BA}"/>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66" name="Slide Number Placeholder 5">
            <a:extLst>
              <a:ext uri="{FF2B5EF4-FFF2-40B4-BE49-F238E27FC236}">
                <a16:creationId xmlns:a16="http://schemas.microsoft.com/office/drawing/2014/main" id="{69F9211E-8DED-2545-978B-A0D1755DB7A5}"/>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17965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832">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05EC13BB-0F76-D44E-A2D3-BC85C2D64406}"/>
              </a:ext>
            </a:extLst>
          </p:cNvPr>
          <p:cNvPicPr>
            <a:picLocks noChangeAspect="1"/>
          </p:cNvPicPr>
          <p:nvPr userDrawn="1"/>
        </p:nvPicPr>
        <p:blipFill>
          <a:blip r:embed="rId2"/>
          <a:stretch>
            <a:fillRect/>
          </a:stretch>
        </p:blipFill>
        <p:spPr>
          <a:xfrm>
            <a:off x="-4806" y="-1288"/>
            <a:ext cx="6400800" cy="6858000"/>
          </a:xfrm>
          <a:prstGeom prst="rect">
            <a:avLst/>
          </a:prstGeom>
        </p:spPr>
      </p:pic>
      <p:pic>
        <p:nvPicPr>
          <p:cNvPr id="27" name="Picture 26">
            <a:extLst>
              <a:ext uri="{FF2B5EF4-FFF2-40B4-BE49-F238E27FC236}">
                <a16:creationId xmlns:a16="http://schemas.microsoft.com/office/drawing/2014/main" id="{8684B3C5-638D-1E49-A50F-3A613ADD3C2C}"/>
              </a:ext>
            </a:extLst>
          </p:cNvPr>
          <p:cNvPicPr>
            <a:picLocks noChangeAspect="1"/>
          </p:cNvPicPr>
          <p:nvPr userDrawn="1"/>
        </p:nvPicPr>
        <p:blipFill>
          <a:blip r:embed="rId3"/>
          <a:stretch>
            <a:fillRect/>
          </a:stretch>
        </p:blipFill>
        <p:spPr>
          <a:xfrm>
            <a:off x="0" y="-4404"/>
            <a:ext cx="6400800" cy="6858000"/>
          </a:xfrm>
          <a:prstGeom prst="rect">
            <a:avLst/>
          </a:prstGeom>
        </p:spPr>
      </p:pic>
      <p:pic>
        <p:nvPicPr>
          <p:cNvPr id="29" name="Picture 28">
            <a:extLst>
              <a:ext uri="{FF2B5EF4-FFF2-40B4-BE49-F238E27FC236}">
                <a16:creationId xmlns:a16="http://schemas.microsoft.com/office/drawing/2014/main" id="{A6A1A67B-7A32-0E40-917E-9089A2EA04BB}"/>
              </a:ext>
            </a:extLst>
          </p:cNvPr>
          <p:cNvPicPr>
            <a:picLocks noChangeAspect="1"/>
          </p:cNvPicPr>
          <p:nvPr userDrawn="1"/>
        </p:nvPicPr>
        <p:blipFill>
          <a:blip r:embed="rId4"/>
          <a:stretch>
            <a:fillRect/>
          </a:stretch>
        </p:blipFill>
        <p:spPr>
          <a:xfrm>
            <a:off x="-9612" y="2369"/>
            <a:ext cx="6400800" cy="6858000"/>
          </a:xfrm>
          <a:prstGeom prst="rect">
            <a:avLst/>
          </a:prstGeom>
        </p:spPr>
      </p:pic>
      <p:pic>
        <p:nvPicPr>
          <p:cNvPr id="31" name="Picture 30">
            <a:extLst>
              <a:ext uri="{FF2B5EF4-FFF2-40B4-BE49-F238E27FC236}">
                <a16:creationId xmlns:a16="http://schemas.microsoft.com/office/drawing/2014/main" id="{2C55FE3B-188D-BD4A-8474-60B896610023}"/>
              </a:ext>
            </a:extLst>
          </p:cNvPr>
          <p:cNvPicPr>
            <a:picLocks noChangeAspect="1"/>
          </p:cNvPicPr>
          <p:nvPr userDrawn="1"/>
        </p:nvPicPr>
        <p:blipFill>
          <a:blip r:embed="rId5"/>
          <a:stretch>
            <a:fillRect/>
          </a:stretch>
        </p:blipFill>
        <p:spPr>
          <a:xfrm>
            <a:off x="-9612" y="2811"/>
            <a:ext cx="6400800" cy="6858000"/>
          </a:xfrm>
          <a:prstGeom prst="rect">
            <a:avLst/>
          </a:prstGeom>
        </p:spPr>
      </p:pic>
      <p:pic>
        <p:nvPicPr>
          <p:cNvPr id="33" name="Picture 32">
            <a:extLst>
              <a:ext uri="{FF2B5EF4-FFF2-40B4-BE49-F238E27FC236}">
                <a16:creationId xmlns:a16="http://schemas.microsoft.com/office/drawing/2014/main" id="{CAE72476-A51A-104D-AD76-8701D47237F3}"/>
              </a:ext>
            </a:extLst>
          </p:cNvPr>
          <p:cNvPicPr>
            <a:picLocks noChangeAspect="1"/>
          </p:cNvPicPr>
          <p:nvPr userDrawn="1"/>
        </p:nvPicPr>
        <p:blipFill>
          <a:blip r:embed="rId6"/>
          <a:stretch>
            <a:fillRect/>
          </a:stretch>
        </p:blipFill>
        <p:spPr>
          <a:xfrm>
            <a:off x="-28830" y="2369"/>
            <a:ext cx="5260848" cy="6858000"/>
          </a:xfrm>
          <a:prstGeom prst="rect">
            <a:avLst/>
          </a:prstGeom>
        </p:spPr>
      </p:pic>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13" name="Title 1">
            <a:extLst>
              <a:ext uri="{FF2B5EF4-FFF2-40B4-BE49-F238E27FC236}">
                <a16:creationId xmlns:a16="http://schemas.microsoft.com/office/drawing/2014/main" id="{3F974C07-795D-6E4A-A636-78A54CDAEAD5}"/>
              </a:ext>
            </a:extLst>
          </p:cNvPr>
          <p:cNvSpPr>
            <a:spLocks noGrp="1"/>
          </p:cNvSpPr>
          <p:nvPr>
            <p:ph type="title"/>
          </p:nvPr>
        </p:nvSpPr>
        <p:spPr>
          <a:xfrm>
            <a:off x="5121378" y="914400"/>
            <a:ext cx="6678105" cy="646331"/>
          </a:xfrm>
        </p:spPr>
        <p:txBody>
          <a:bodyPr>
            <a:spAutoFit/>
          </a:bodyPr>
          <a:lstStyle>
            <a:lvl1pPr algn="r">
              <a:defRPr>
                <a:solidFill>
                  <a:schemeClr val="bg1"/>
                </a:solidFill>
                <a:latin typeface="Helvetica" pitchFamily="2" charset="0"/>
              </a:defRPr>
            </a:lvl1pPr>
          </a:lstStyle>
          <a:p>
            <a:r>
              <a:rPr lang="en-US" dirty="0"/>
              <a:t>Click to edit Master title style</a:t>
            </a:r>
          </a:p>
        </p:txBody>
      </p:sp>
      <p:sp>
        <p:nvSpPr>
          <p:cNvPr id="14" name="Content Placeholder 2">
            <a:extLst>
              <a:ext uri="{FF2B5EF4-FFF2-40B4-BE49-F238E27FC236}">
                <a16:creationId xmlns:a16="http://schemas.microsoft.com/office/drawing/2014/main" id="{6582BB9D-FB14-6F46-8B79-7FD15AF84355}"/>
              </a:ext>
            </a:extLst>
          </p:cNvPr>
          <p:cNvSpPr>
            <a:spLocks noGrp="1"/>
          </p:cNvSpPr>
          <p:nvPr>
            <p:ph idx="1"/>
          </p:nvPr>
        </p:nvSpPr>
        <p:spPr>
          <a:xfrm>
            <a:off x="5121379" y="2024966"/>
            <a:ext cx="6678104" cy="1623008"/>
          </a:xfrm>
        </p:spPr>
        <p:txBody>
          <a:bodyPr>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Date Placeholder 3">
            <a:extLst>
              <a:ext uri="{FF2B5EF4-FFF2-40B4-BE49-F238E27FC236}">
                <a16:creationId xmlns:a16="http://schemas.microsoft.com/office/drawing/2014/main" id="{E2E8289F-6457-D244-981F-30146D101D09}"/>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16" name="Footer Placeholder 4">
            <a:extLst>
              <a:ext uri="{FF2B5EF4-FFF2-40B4-BE49-F238E27FC236}">
                <a16:creationId xmlns:a16="http://schemas.microsoft.com/office/drawing/2014/main" id="{D8D97A68-51A1-DB45-81F4-B6E6E727772C}"/>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19" name="Slide Number Placeholder 5">
            <a:extLst>
              <a:ext uri="{FF2B5EF4-FFF2-40B4-BE49-F238E27FC236}">
                <a16:creationId xmlns:a16="http://schemas.microsoft.com/office/drawing/2014/main" id="{06921697-7839-DE4C-96A5-6086E98419FE}"/>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837349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21_Title and Conten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EC6CB24-2780-3F4F-851A-C54CCB05E46F}"/>
              </a:ext>
            </a:extLst>
          </p:cNvPr>
          <p:cNvPicPr>
            <a:picLocks noChangeAspect="1"/>
          </p:cNvPicPr>
          <p:nvPr userDrawn="1"/>
        </p:nvPicPr>
        <p:blipFill>
          <a:blip r:embed="rId2"/>
          <a:stretch>
            <a:fillRect/>
          </a:stretch>
        </p:blipFill>
        <p:spPr>
          <a:xfrm>
            <a:off x="6837671" y="2369"/>
            <a:ext cx="5260848" cy="6858000"/>
          </a:xfrm>
          <a:prstGeom prst="rect">
            <a:avLst/>
          </a:prstGeom>
        </p:spPr>
      </p:pic>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flipH="1">
            <a:off x="10518193" y="2369"/>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flipH="1">
            <a:off x="0"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1000" y="914400"/>
            <a:ext cx="6678105" cy="646331"/>
          </a:xfrm>
        </p:spPr>
        <p:txBody>
          <a:bodyPr>
            <a:spAutoFit/>
          </a:bodyPr>
          <a:lstStyle>
            <a:lvl1pPr algn="l">
              <a:defRPr>
                <a:solidFill>
                  <a:schemeClr val="bg1"/>
                </a:solidFill>
                <a:latin typeface="Helvetica" pitchFamily="2" charset="0"/>
              </a:defRPr>
            </a:lvl1pPr>
          </a:lstStyle>
          <a:p>
            <a:r>
              <a:rPr lang="en-US" dirty="0"/>
              <a:t>Click to edit Master title style</a:t>
            </a:r>
          </a:p>
        </p:txBody>
      </p:sp>
      <p:sp>
        <p:nvSpPr>
          <p:cNvPr id="10" name="Content Placeholder 2">
            <a:extLst>
              <a:ext uri="{FF2B5EF4-FFF2-40B4-BE49-F238E27FC236}">
                <a16:creationId xmlns:a16="http://schemas.microsoft.com/office/drawing/2014/main" id="{E3C3B03D-67B5-2448-97DA-7D9EA8FB1C4D}"/>
              </a:ext>
            </a:extLst>
          </p:cNvPr>
          <p:cNvSpPr>
            <a:spLocks noGrp="1"/>
          </p:cNvSpPr>
          <p:nvPr>
            <p:ph idx="1"/>
          </p:nvPr>
        </p:nvSpPr>
        <p:spPr>
          <a:xfrm>
            <a:off x="381001" y="2034110"/>
            <a:ext cx="6678104" cy="1541128"/>
          </a:xfrm>
        </p:spPr>
        <p:txBody>
          <a:bodyPr>
            <a:spAutoFit/>
          </a:bodyPr>
          <a:lstStyle>
            <a:lvl1pPr marL="285750" indent="-285750" algn="l">
              <a:buFont typeface="Arial" panose="020B0604020202020204" pitchFamily="34" charset="0"/>
              <a:buChar char="•"/>
              <a:defRPr>
                <a:solidFill>
                  <a:schemeClr val="bg1"/>
                </a:solidFill>
                <a:latin typeface="Helvetica" pitchFamily="2" charset="0"/>
              </a:defRPr>
            </a:lvl1pPr>
            <a:lvl2pPr marL="742950" indent="-285750" algn="l">
              <a:buFont typeface="Wingdings" pitchFamily="2" charset="2"/>
              <a:buChar char="§"/>
              <a:defRPr>
                <a:solidFill>
                  <a:schemeClr val="bg1"/>
                </a:solidFill>
                <a:latin typeface="Helvetica" pitchFamily="2" charset="0"/>
              </a:defRPr>
            </a:lvl2pPr>
            <a:lvl3pPr marL="1200150" indent="-285750" algn="l">
              <a:buFont typeface="Arial" panose="020B0604020202020204" pitchFamily="34" charset="0"/>
              <a:buChar char="•"/>
              <a:defRPr sz="1600">
                <a:solidFill>
                  <a:schemeClr val="bg1"/>
                </a:solidFill>
                <a:latin typeface="Helvetica" pitchFamily="2" charset="0"/>
              </a:defRPr>
            </a:lvl3pPr>
            <a:lvl4pPr marL="1657350" indent="-285750" algn="l">
              <a:buFont typeface="Wingdings" pitchFamily="2" charset="2"/>
              <a:buChar char="§"/>
              <a:defRPr sz="1600">
                <a:solidFill>
                  <a:schemeClr val="bg1"/>
                </a:solidFill>
                <a:latin typeface="Helvetica" pitchFamily="2" charset="0"/>
              </a:defRPr>
            </a:lvl4pPr>
            <a:lvl5pPr marL="2114550" indent="-285750" algn="l">
              <a:buFont typeface="Arial" panose="020B0604020202020204" pitchFamily="34" charset="0"/>
              <a:buChar char="•"/>
              <a:defRPr sz="1600">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D1376041-51D1-1640-9B23-8363CFB22012}"/>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13" name="Footer Placeholder 4">
            <a:extLst>
              <a:ext uri="{FF2B5EF4-FFF2-40B4-BE49-F238E27FC236}">
                <a16:creationId xmlns:a16="http://schemas.microsoft.com/office/drawing/2014/main" id="{C653077E-A115-E949-B1D1-A42CCC9628F1}"/>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14" name="Slide Number Placeholder 5">
            <a:extLst>
              <a:ext uri="{FF2B5EF4-FFF2-40B4-BE49-F238E27FC236}">
                <a16:creationId xmlns:a16="http://schemas.microsoft.com/office/drawing/2014/main" id="{509F7F36-CF54-F644-BA6E-38CDAF4FB942}"/>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215050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DDE426-6C94-8F49-A1E5-DC781424081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100000">
                <a:srgbClr val="DD5817">
                  <a:alpha val="65000"/>
                </a:srgbClr>
              </a:gs>
              <a:gs pos="46000">
                <a:srgbClr val="DD5817">
                  <a:alpha val="75000"/>
                </a:srgbClr>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785621" y="914400"/>
            <a:ext cx="9025378" cy="646331"/>
          </a:xfrm>
        </p:spPr>
        <p:txBody>
          <a:bodyPr>
            <a:spAutoFit/>
          </a:bodyPr>
          <a:lstStyle>
            <a:lvl1pPr algn="r">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785621" y="2024966"/>
            <a:ext cx="9025379"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EB0E598D-6019-1C4B-9A69-1BECE3FA3817}"/>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11" name="Footer Placeholder 4">
            <a:extLst>
              <a:ext uri="{FF2B5EF4-FFF2-40B4-BE49-F238E27FC236}">
                <a16:creationId xmlns:a16="http://schemas.microsoft.com/office/drawing/2014/main" id="{F28E7862-6135-1B4D-96C3-806FD8CD40EF}"/>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12" name="Slide Number Placeholder 5">
            <a:extLst>
              <a:ext uri="{FF2B5EF4-FFF2-40B4-BE49-F238E27FC236}">
                <a16:creationId xmlns:a16="http://schemas.microsoft.com/office/drawing/2014/main" id="{2F8F105E-4D08-1649-ACEC-C030FC2D1340}"/>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63414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obj" preserve="1">
  <p:cSld name="9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DDE426-6C94-8F49-A1E5-DC781424081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flipH="1">
            <a:off x="0"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100000">
                <a:srgbClr val="DD5817">
                  <a:alpha val="65000"/>
                </a:srgbClr>
              </a:gs>
              <a:gs pos="46000">
                <a:srgbClr val="DD5817">
                  <a:alpha val="75000"/>
                </a:srgbClr>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1000" y="914400"/>
            <a:ext cx="9025378" cy="646331"/>
          </a:xfrm>
        </p:spPr>
        <p:txBody>
          <a:bodyPr>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81000" y="2024966"/>
            <a:ext cx="9251621" cy="1623008"/>
          </a:xfrm>
        </p:spPr>
        <p:txBody>
          <a:bodyPr>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022E7815-EF23-BE43-B8A6-5508B5BA8D2A}"/>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11" name="Footer Placeholder 4">
            <a:extLst>
              <a:ext uri="{FF2B5EF4-FFF2-40B4-BE49-F238E27FC236}">
                <a16:creationId xmlns:a16="http://schemas.microsoft.com/office/drawing/2014/main" id="{F337C4D4-695F-A84B-A3B6-9880B1D67E4A}"/>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12" name="Slide Number Placeholder 5">
            <a:extLst>
              <a:ext uri="{FF2B5EF4-FFF2-40B4-BE49-F238E27FC236}">
                <a16:creationId xmlns:a16="http://schemas.microsoft.com/office/drawing/2014/main" id="{AD8307E5-1BAA-D146-8791-370E7B7A9E05}"/>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06085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obj" preserve="1">
  <p:cSld name="22_Title and Content">
    <p:spTree>
      <p:nvGrpSpPr>
        <p:cNvPr id="1" name=""/>
        <p:cNvGrpSpPr/>
        <p:nvPr/>
      </p:nvGrpSpPr>
      <p:grpSpPr>
        <a:xfrm>
          <a:off x="0" y="0"/>
          <a:ext cx="0" cy="0"/>
          <a:chOff x="0" y="0"/>
          <a:chExt cx="0" cy="0"/>
        </a:xfrm>
      </p:grpSpPr>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123063" y="914400"/>
            <a:ext cx="6678105" cy="646331"/>
          </a:xfrm>
        </p:spPr>
        <p:txBody>
          <a:bodyPr>
            <a:spAutoFit/>
          </a:bodyPr>
          <a:lstStyle>
            <a:lvl1pPr algn="r">
              <a:defRPr>
                <a:solidFill>
                  <a:schemeClr val="bg1"/>
                </a:solidFill>
                <a:latin typeface="Helvetica"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123064" y="2024966"/>
            <a:ext cx="6678104" cy="1623008"/>
          </a:xfrm>
        </p:spPr>
        <p:txBody>
          <a:bodyPr>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a:extLst>
              <a:ext uri="{FF2B5EF4-FFF2-40B4-BE49-F238E27FC236}">
                <a16:creationId xmlns:a16="http://schemas.microsoft.com/office/drawing/2014/main" id="{6E3B255F-9EF3-6146-84D2-7252AD04347E}"/>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10" name="Footer Placeholder 4">
            <a:extLst>
              <a:ext uri="{FF2B5EF4-FFF2-40B4-BE49-F238E27FC236}">
                <a16:creationId xmlns:a16="http://schemas.microsoft.com/office/drawing/2014/main" id="{38212D9B-F3E3-C34D-A323-463C563D9949}"/>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11" name="Slide Number Placeholder 5">
            <a:extLst>
              <a:ext uri="{FF2B5EF4-FFF2-40B4-BE49-F238E27FC236}">
                <a16:creationId xmlns:a16="http://schemas.microsoft.com/office/drawing/2014/main" id="{3A6F500C-11E0-1C48-BF98-098A02EEF825}"/>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25345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obj" preserve="1">
  <p:cSld name="23_Title and Content">
    <p:spTree>
      <p:nvGrpSpPr>
        <p:cNvPr id="1" name=""/>
        <p:cNvGrpSpPr/>
        <p:nvPr/>
      </p:nvGrpSpPr>
      <p:grpSpPr>
        <a:xfrm>
          <a:off x="0" y="0"/>
          <a:ext cx="0" cy="0"/>
          <a:chOff x="0" y="0"/>
          <a:chExt cx="0" cy="0"/>
        </a:xfrm>
      </p:grpSpPr>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flipH="1">
            <a:off x="0"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flipH="1">
            <a:off x="10523251"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94447" y="914400"/>
            <a:ext cx="6678105" cy="646331"/>
          </a:xfrm>
        </p:spPr>
        <p:txBody>
          <a:bodyPr>
            <a:spAutoFit/>
          </a:bodyPr>
          <a:lstStyle>
            <a:lvl1pPr algn="l">
              <a:defRPr>
                <a:solidFill>
                  <a:schemeClr val="bg1"/>
                </a:solidFill>
                <a:latin typeface="Helvetica" pitchFamily="2"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94448" y="2024966"/>
            <a:ext cx="6678104" cy="1623008"/>
          </a:xfrm>
        </p:spPr>
        <p:txBody>
          <a:bodyPr>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a:extLst>
              <a:ext uri="{FF2B5EF4-FFF2-40B4-BE49-F238E27FC236}">
                <a16:creationId xmlns:a16="http://schemas.microsoft.com/office/drawing/2014/main" id="{1993318C-4412-F948-8776-24DCEECB4762}"/>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10" name="Footer Placeholder 4">
            <a:extLst>
              <a:ext uri="{FF2B5EF4-FFF2-40B4-BE49-F238E27FC236}">
                <a16:creationId xmlns:a16="http://schemas.microsoft.com/office/drawing/2014/main" id="{618F8E58-108E-0045-8404-1DE9C5984DE1}"/>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11" name="Slide Number Placeholder 5">
            <a:extLst>
              <a:ext uri="{FF2B5EF4-FFF2-40B4-BE49-F238E27FC236}">
                <a16:creationId xmlns:a16="http://schemas.microsoft.com/office/drawing/2014/main" id="{426EBEB1-70F0-084F-A590-CC36E07E986B}"/>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112545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obj" preserve="1">
  <p:cSld name="24_Title and Content">
    <p:spTree>
      <p:nvGrpSpPr>
        <p:cNvPr id="1" name=""/>
        <p:cNvGrpSpPr/>
        <p:nvPr/>
      </p:nvGrpSpPr>
      <p:grpSpPr>
        <a:xfrm>
          <a:off x="0" y="0"/>
          <a:ext cx="0" cy="0"/>
          <a:chOff x="0" y="0"/>
          <a:chExt cx="0" cy="0"/>
        </a:xfrm>
      </p:grpSpPr>
      <p:sp>
        <p:nvSpPr>
          <p:cNvPr id="10" name="Freeform 5">
            <a:extLst>
              <a:ext uri="{FF2B5EF4-FFF2-40B4-BE49-F238E27FC236}">
                <a16:creationId xmlns:a16="http://schemas.microsoft.com/office/drawing/2014/main" id="{8B114FC7-7F5D-D740-9ED5-4B5ED0600B77}"/>
              </a:ext>
            </a:extLst>
          </p:cNvPr>
          <p:cNvSpPr>
            <a:spLocks/>
          </p:cNvSpPr>
          <p:nvPr userDrawn="1"/>
        </p:nvSpPr>
        <p:spPr bwMode="auto">
          <a:xfrm>
            <a:off x="3342723" y="-43884"/>
            <a:ext cx="8963573" cy="6949445"/>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 name="connsiteX0" fmla="*/ 2150 w 9634"/>
              <a:gd name="connsiteY0" fmla="*/ 0 h 10015"/>
              <a:gd name="connsiteX1" fmla="*/ 1041 w 9634"/>
              <a:gd name="connsiteY1" fmla="*/ 8949 h 10015"/>
              <a:gd name="connsiteX2" fmla="*/ 557 w 9634"/>
              <a:gd name="connsiteY2" fmla="*/ 0 h 10015"/>
              <a:gd name="connsiteX3" fmla="*/ 329 w 9634"/>
              <a:gd name="connsiteY3" fmla="*/ 0 h 10015"/>
              <a:gd name="connsiteX4" fmla="*/ 0 w 9634"/>
              <a:gd name="connsiteY4" fmla="*/ 2454 h 10015"/>
              <a:gd name="connsiteX5" fmla="*/ 0 w 9634"/>
              <a:gd name="connsiteY5" fmla="*/ 4301 h 10015"/>
              <a:gd name="connsiteX6" fmla="*/ 906 w 9634"/>
              <a:gd name="connsiteY6" fmla="*/ 8810 h 10015"/>
              <a:gd name="connsiteX7" fmla="*/ 1498 w 9634"/>
              <a:gd name="connsiteY7" fmla="*/ 10000 h 10015"/>
              <a:gd name="connsiteX8" fmla="*/ 5250 w 9634"/>
              <a:gd name="connsiteY8" fmla="*/ 10015 h 10015"/>
              <a:gd name="connsiteX9" fmla="*/ 9634 w 9634"/>
              <a:gd name="connsiteY9" fmla="*/ 0 h 10015"/>
              <a:gd name="connsiteX10" fmla="*/ 2150 w 9634"/>
              <a:gd name="connsiteY10" fmla="*/ 0 h 10015"/>
              <a:gd name="connsiteX0" fmla="*/ 2232 w 10000"/>
              <a:gd name="connsiteY0" fmla="*/ 6 h 10006"/>
              <a:gd name="connsiteX1" fmla="*/ 1081 w 10000"/>
              <a:gd name="connsiteY1" fmla="*/ 8942 h 10006"/>
              <a:gd name="connsiteX2" fmla="*/ 578 w 10000"/>
              <a:gd name="connsiteY2" fmla="*/ 6 h 10006"/>
              <a:gd name="connsiteX3" fmla="*/ 341 w 10000"/>
              <a:gd name="connsiteY3" fmla="*/ 6 h 10006"/>
              <a:gd name="connsiteX4" fmla="*/ 0 w 10000"/>
              <a:gd name="connsiteY4" fmla="*/ 2456 h 10006"/>
              <a:gd name="connsiteX5" fmla="*/ 0 w 10000"/>
              <a:gd name="connsiteY5" fmla="*/ 4301 h 10006"/>
              <a:gd name="connsiteX6" fmla="*/ 940 w 10000"/>
              <a:gd name="connsiteY6" fmla="*/ 8803 h 10006"/>
              <a:gd name="connsiteX7" fmla="*/ 1555 w 10000"/>
              <a:gd name="connsiteY7" fmla="*/ 9991 h 10006"/>
              <a:gd name="connsiteX8" fmla="*/ 5449 w 10000"/>
              <a:gd name="connsiteY8" fmla="*/ 10006 h 10006"/>
              <a:gd name="connsiteX9" fmla="*/ 10000 w 10000"/>
              <a:gd name="connsiteY9" fmla="*/ 6 h 10006"/>
              <a:gd name="connsiteX10" fmla="*/ 2232 w 10000"/>
              <a:gd name="connsiteY10" fmla="*/ 6 h 10006"/>
              <a:gd name="connsiteX0" fmla="*/ 2232 w 8188"/>
              <a:gd name="connsiteY0" fmla="*/ 33 h 10033"/>
              <a:gd name="connsiteX1" fmla="*/ 1081 w 8188"/>
              <a:gd name="connsiteY1" fmla="*/ 8969 h 10033"/>
              <a:gd name="connsiteX2" fmla="*/ 578 w 8188"/>
              <a:gd name="connsiteY2" fmla="*/ 33 h 10033"/>
              <a:gd name="connsiteX3" fmla="*/ 341 w 8188"/>
              <a:gd name="connsiteY3" fmla="*/ 33 h 10033"/>
              <a:gd name="connsiteX4" fmla="*/ 0 w 8188"/>
              <a:gd name="connsiteY4" fmla="*/ 2483 h 10033"/>
              <a:gd name="connsiteX5" fmla="*/ 0 w 8188"/>
              <a:gd name="connsiteY5" fmla="*/ 4328 h 10033"/>
              <a:gd name="connsiteX6" fmla="*/ 940 w 8188"/>
              <a:gd name="connsiteY6" fmla="*/ 8830 h 10033"/>
              <a:gd name="connsiteX7" fmla="*/ 1555 w 8188"/>
              <a:gd name="connsiteY7" fmla="*/ 10018 h 10033"/>
              <a:gd name="connsiteX8" fmla="*/ 5449 w 8188"/>
              <a:gd name="connsiteY8" fmla="*/ 10033 h 10033"/>
              <a:gd name="connsiteX9" fmla="*/ 8188 w 8188"/>
              <a:gd name="connsiteY9" fmla="*/ 3 h 10033"/>
              <a:gd name="connsiteX10" fmla="*/ 2232 w 8188"/>
              <a:gd name="connsiteY10" fmla="*/ 33 h 10033"/>
              <a:gd name="connsiteX0" fmla="*/ 2726 w 6655"/>
              <a:gd name="connsiteY0" fmla="*/ 20 h 9987"/>
              <a:gd name="connsiteX1" fmla="*/ 1320 w 6655"/>
              <a:gd name="connsiteY1" fmla="*/ 8926 h 9987"/>
              <a:gd name="connsiteX2" fmla="*/ 706 w 6655"/>
              <a:gd name="connsiteY2" fmla="*/ 20 h 9987"/>
              <a:gd name="connsiteX3" fmla="*/ 416 w 6655"/>
              <a:gd name="connsiteY3" fmla="*/ 20 h 9987"/>
              <a:gd name="connsiteX4" fmla="*/ 0 w 6655"/>
              <a:gd name="connsiteY4" fmla="*/ 2462 h 9987"/>
              <a:gd name="connsiteX5" fmla="*/ 0 w 6655"/>
              <a:gd name="connsiteY5" fmla="*/ 4301 h 9987"/>
              <a:gd name="connsiteX6" fmla="*/ 1148 w 6655"/>
              <a:gd name="connsiteY6" fmla="*/ 8788 h 9987"/>
              <a:gd name="connsiteX7" fmla="*/ 1899 w 6655"/>
              <a:gd name="connsiteY7" fmla="*/ 9972 h 9987"/>
              <a:gd name="connsiteX8" fmla="*/ 6655 w 6655"/>
              <a:gd name="connsiteY8" fmla="*/ 9987 h 9987"/>
              <a:gd name="connsiteX9" fmla="*/ 6655 w 6655"/>
              <a:gd name="connsiteY9" fmla="*/ 5 h 9987"/>
              <a:gd name="connsiteX10" fmla="*/ 2726 w 6655"/>
              <a:gd name="connsiteY10" fmla="*/ 20 h 9987"/>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2397"/>
              <a:gd name="connsiteY0" fmla="*/ 33 h 10013"/>
              <a:gd name="connsiteX1" fmla="*/ 1983 w 12397"/>
              <a:gd name="connsiteY1" fmla="*/ 8951 h 10013"/>
              <a:gd name="connsiteX2" fmla="*/ 1061 w 12397"/>
              <a:gd name="connsiteY2" fmla="*/ 33 h 10013"/>
              <a:gd name="connsiteX3" fmla="*/ 625 w 12397"/>
              <a:gd name="connsiteY3" fmla="*/ 33 h 10013"/>
              <a:gd name="connsiteX4" fmla="*/ 0 w 12397"/>
              <a:gd name="connsiteY4" fmla="*/ 2478 h 10013"/>
              <a:gd name="connsiteX5" fmla="*/ 0 w 12397"/>
              <a:gd name="connsiteY5" fmla="*/ 4320 h 10013"/>
              <a:gd name="connsiteX6" fmla="*/ 1725 w 12397"/>
              <a:gd name="connsiteY6" fmla="*/ 8812 h 10013"/>
              <a:gd name="connsiteX7" fmla="*/ 2853 w 12397"/>
              <a:gd name="connsiteY7" fmla="*/ 9998 h 10013"/>
              <a:gd name="connsiteX8" fmla="*/ 10000 w 12397"/>
              <a:gd name="connsiteY8" fmla="*/ 10013 h 10013"/>
              <a:gd name="connsiteX9" fmla="*/ 12397 w 12397"/>
              <a:gd name="connsiteY9" fmla="*/ 3 h 10013"/>
              <a:gd name="connsiteX10" fmla="*/ 4096 w 12397"/>
              <a:gd name="connsiteY10" fmla="*/ 33 h 10013"/>
              <a:gd name="connsiteX0" fmla="*/ 4096 w 12444"/>
              <a:gd name="connsiteY0" fmla="*/ 33 h 9998"/>
              <a:gd name="connsiteX1" fmla="*/ 1983 w 12444"/>
              <a:gd name="connsiteY1" fmla="*/ 8951 h 9998"/>
              <a:gd name="connsiteX2" fmla="*/ 1061 w 12444"/>
              <a:gd name="connsiteY2" fmla="*/ 33 h 9998"/>
              <a:gd name="connsiteX3" fmla="*/ 625 w 12444"/>
              <a:gd name="connsiteY3" fmla="*/ 33 h 9998"/>
              <a:gd name="connsiteX4" fmla="*/ 0 w 12444"/>
              <a:gd name="connsiteY4" fmla="*/ 2478 h 9998"/>
              <a:gd name="connsiteX5" fmla="*/ 0 w 12444"/>
              <a:gd name="connsiteY5" fmla="*/ 4320 h 9998"/>
              <a:gd name="connsiteX6" fmla="*/ 1725 w 12444"/>
              <a:gd name="connsiteY6" fmla="*/ 8812 h 9998"/>
              <a:gd name="connsiteX7" fmla="*/ 2853 w 12444"/>
              <a:gd name="connsiteY7" fmla="*/ 9998 h 9998"/>
              <a:gd name="connsiteX8" fmla="*/ 12444 w 12444"/>
              <a:gd name="connsiteY8" fmla="*/ 9983 h 9998"/>
              <a:gd name="connsiteX9" fmla="*/ 12397 w 12444"/>
              <a:gd name="connsiteY9" fmla="*/ 3 h 9998"/>
              <a:gd name="connsiteX10" fmla="*/ 4096 w 12444"/>
              <a:gd name="connsiteY10" fmla="*/ 33 h 9998"/>
              <a:gd name="connsiteX0" fmla="*/ 3308 w 10016"/>
              <a:gd name="connsiteY0" fmla="*/ 33 h 10000"/>
              <a:gd name="connsiteX1" fmla="*/ 1610 w 10016"/>
              <a:gd name="connsiteY1" fmla="*/ 8953 h 10000"/>
              <a:gd name="connsiteX2" fmla="*/ 869 w 10016"/>
              <a:gd name="connsiteY2" fmla="*/ 33 h 10000"/>
              <a:gd name="connsiteX3" fmla="*/ 518 w 10016"/>
              <a:gd name="connsiteY3" fmla="*/ 33 h 10000"/>
              <a:gd name="connsiteX4" fmla="*/ 16 w 10016"/>
              <a:gd name="connsiteY4" fmla="*/ 2478 h 10000"/>
              <a:gd name="connsiteX5" fmla="*/ 16 w 10016"/>
              <a:gd name="connsiteY5" fmla="*/ 4321 h 10000"/>
              <a:gd name="connsiteX6" fmla="*/ 1402 w 10016"/>
              <a:gd name="connsiteY6" fmla="*/ 8814 h 10000"/>
              <a:gd name="connsiteX7" fmla="*/ 2309 w 10016"/>
              <a:gd name="connsiteY7" fmla="*/ 10000 h 10000"/>
              <a:gd name="connsiteX8" fmla="*/ 10016 w 10016"/>
              <a:gd name="connsiteY8" fmla="*/ 9985 h 10000"/>
              <a:gd name="connsiteX9" fmla="*/ 9978 w 10016"/>
              <a:gd name="connsiteY9" fmla="*/ 3 h 10000"/>
              <a:gd name="connsiteX10" fmla="*/ 3308 w 10016"/>
              <a:gd name="connsiteY10" fmla="*/ 33 h 10000"/>
              <a:gd name="connsiteX0" fmla="*/ 3329 w 10037"/>
              <a:gd name="connsiteY0" fmla="*/ 33 h 10000"/>
              <a:gd name="connsiteX1" fmla="*/ 1631 w 10037"/>
              <a:gd name="connsiteY1" fmla="*/ 8953 h 10000"/>
              <a:gd name="connsiteX2" fmla="*/ 890 w 10037"/>
              <a:gd name="connsiteY2" fmla="*/ 33 h 10000"/>
              <a:gd name="connsiteX3" fmla="*/ 539 w 10037"/>
              <a:gd name="connsiteY3" fmla="*/ 33 h 10000"/>
              <a:gd name="connsiteX4" fmla="*/ 37 w 10037"/>
              <a:gd name="connsiteY4" fmla="*/ 2478 h 10000"/>
              <a:gd name="connsiteX5" fmla="*/ 37 w 10037"/>
              <a:gd name="connsiteY5" fmla="*/ 4321 h 10000"/>
              <a:gd name="connsiteX6" fmla="*/ 1423 w 10037"/>
              <a:gd name="connsiteY6" fmla="*/ 8814 h 10000"/>
              <a:gd name="connsiteX7" fmla="*/ 2330 w 10037"/>
              <a:gd name="connsiteY7" fmla="*/ 10000 h 10000"/>
              <a:gd name="connsiteX8" fmla="*/ 10037 w 10037"/>
              <a:gd name="connsiteY8" fmla="*/ 9985 h 10000"/>
              <a:gd name="connsiteX9" fmla="*/ 9999 w 10037"/>
              <a:gd name="connsiteY9" fmla="*/ 3 h 10000"/>
              <a:gd name="connsiteX10" fmla="*/ 3329 w 10037"/>
              <a:gd name="connsiteY10" fmla="*/ 33 h 10000"/>
              <a:gd name="connsiteX0" fmla="*/ 3329 w 10824"/>
              <a:gd name="connsiteY0" fmla="*/ 46 h 10013"/>
              <a:gd name="connsiteX1" fmla="*/ 1631 w 10824"/>
              <a:gd name="connsiteY1" fmla="*/ 8966 h 10013"/>
              <a:gd name="connsiteX2" fmla="*/ 890 w 10824"/>
              <a:gd name="connsiteY2" fmla="*/ 46 h 10013"/>
              <a:gd name="connsiteX3" fmla="*/ 539 w 10824"/>
              <a:gd name="connsiteY3" fmla="*/ 46 h 10013"/>
              <a:gd name="connsiteX4" fmla="*/ 37 w 10824"/>
              <a:gd name="connsiteY4" fmla="*/ 2491 h 10013"/>
              <a:gd name="connsiteX5" fmla="*/ 37 w 10824"/>
              <a:gd name="connsiteY5" fmla="*/ 4334 h 10013"/>
              <a:gd name="connsiteX6" fmla="*/ 1423 w 10824"/>
              <a:gd name="connsiteY6" fmla="*/ 8827 h 10013"/>
              <a:gd name="connsiteX7" fmla="*/ 2330 w 10824"/>
              <a:gd name="connsiteY7" fmla="*/ 10013 h 10013"/>
              <a:gd name="connsiteX8" fmla="*/ 10037 w 10824"/>
              <a:gd name="connsiteY8" fmla="*/ 9998 h 10013"/>
              <a:gd name="connsiteX9" fmla="*/ 10824 w 10824"/>
              <a:gd name="connsiteY9" fmla="*/ 2 h 10013"/>
              <a:gd name="connsiteX10" fmla="*/ 3329 w 10824"/>
              <a:gd name="connsiteY10" fmla="*/ 46 h 10013"/>
              <a:gd name="connsiteX0" fmla="*/ 3329 w 10824"/>
              <a:gd name="connsiteY0" fmla="*/ 46 h 10082"/>
              <a:gd name="connsiteX1" fmla="*/ 1631 w 10824"/>
              <a:gd name="connsiteY1" fmla="*/ 8966 h 10082"/>
              <a:gd name="connsiteX2" fmla="*/ 890 w 10824"/>
              <a:gd name="connsiteY2" fmla="*/ 46 h 10082"/>
              <a:gd name="connsiteX3" fmla="*/ 539 w 10824"/>
              <a:gd name="connsiteY3" fmla="*/ 46 h 10082"/>
              <a:gd name="connsiteX4" fmla="*/ 37 w 10824"/>
              <a:gd name="connsiteY4" fmla="*/ 2491 h 10082"/>
              <a:gd name="connsiteX5" fmla="*/ 37 w 10824"/>
              <a:gd name="connsiteY5" fmla="*/ 4334 h 10082"/>
              <a:gd name="connsiteX6" fmla="*/ 1423 w 10824"/>
              <a:gd name="connsiteY6" fmla="*/ 8827 h 10082"/>
              <a:gd name="connsiteX7" fmla="*/ 2330 w 10824"/>
              <a:gd name="connsiteY7" fmla="*/ 10013 h 10082"/>
              <a:gd name="connsiteX8" fmla="*/ 10746 w 10824"/>
              <a:gd name="connsiteY8" fmla="*/ 10082 h 10082"/>
              <a:gd name="connsiteX9" fmla="*/ 10824 w 10824"/>
              <a:gd name="connsiteY9" fmla="*/ 2 h 10082"/>
              <a:gd name="connsiteX10" fmla="*/ 3329 w 10824"/>
              <a:gd name="connsiteY10" fmla="*/ 46 h 1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24" h="10082">
                <a:moveTo>
                  <a:pt x="3329" y="46"/>
                </a:moveTo>
                <a:cubicBezTo>
                  <a:pt x="-523" y="4217"/>
                  <a:pt x="1631" y="8966"/>
                  <a:pt x="1631" y="8966"/>
                </a:cubicBezTo>
                <a:cubicBezTo>
                  <a:pt x="-338" y="5302"/>
                  <a:pt x="65" y="2183"/>
                  <a:pt x="890" y="46"/>
                </a:cubicBezTo>
                <a:lnTo>
                  <a:pt x="539" y="46"/>
                </a:lnTo>
                <a:cubicBezTo>
                  <a:pt x="261" y="895"/>
                  <a:pt x="104" y="1715"/>
                  <a:pt x="37" y="2491"/>
                </a:cubicBezTo>
                <a:cubicBezTo>
                  <a:pt x="0" y="3135"/>
                  <a:pt x="-25" y="3735"/>
                  <a:pt x="37" y="4334"/>
                </a:cubicBezTo>
                <a:cubicBezTo>
                  <a:pt x="315" y="7024"/>
                  <a:pt x="1423" y="8827"/>
                  <a:pt x="1423" y="8827"/>
                </a:cubicBezTo>
                <a:cubicBezTo>
                  <a:pt x="1724" y="9270"/>
                  <a:pt x="2029" y="9668"/>
                  <a:pt x="2330" y="10013"/>
                </a:cubicBezTo>
                <a:lnTo>
                  <a:pt x="10746" y="10082"/>
                </a:lnTo>
                <a:cubicBezTo>
                  <a:pt x="10734" y="10124"/>
                  <a:pt x="10799" y="20"/>
                  <a:pt x="10824" y="2"/>
                </a:cubicBezTo>
                <a:cubicBezTo>
                  <a:pt x="10810" y="-13"/>
                  <a:pt x="7146" y="46"/>
                  <a:pt x="3329" y="46"/>
                </a:cubicBez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7301501" y="914400"/>
            <a:ext cx="4509499" cy="1203406"/>
          </a:xfrm>
        </p:spPr>
        <p:txBody>
          <a:bodyPr wrap="square">
            <a:spAutoFit/>
          </a:bodyPr>
          <a:lstStyle>
            <a:lvl1pPr algn="r">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6096000" y="2303503"/>
            <a:ext cx="5715000"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B7926DA4-408C-3B40-ADC8-14BB885A7EB0}"/>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9" name="Footer Placeholder 4">
            <a:extLst>
              <a:ext uri="{FF2B5EF4-FFF2-40B4-BE49-F238E27FC236}">
                <a16:creationId xmlns:a16="http://schemas.microsoft.com/office/drawing/2014/main" id="{A5B84E5E-EDFB-D047-B5D5-F526C22EFD5F}"/>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11" name="Slide Number Placeholder 5">
            <a:extLst>
              <a:ext uri="{FF2B5EF4-FFF2-40B4-BE49-F238E27FC236}">
                <a16:creationId xmlns:a16="http://schemas.microsoft.com/office/drawing/2014/main" id="{1A14A8C3-AD98-A54A-B116-46DE39205DD0}"/>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71809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obj" preserve="1">
  <p:cSld name="25_Title and Content">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flipH="1">
            <a:off x="-111116" y="-33647"/>
            <a:ext cx="8988416" cy="6948756"/>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 name="connsiteX0" fmla="*/ 2150 w 9634"/>
              <a:gd name="connsiteY0" fmla="*/ 0 h 10015"/>
              <a:gd name="connsiteX1" fmla="*/ 1041 w 9634"/>
              <a:gd name="connsiteY1" fmla="*/ 8949 h 10015"/>
              <a:gd name="connsiteX2" fmla="*/ 557 w 9634"/>
              <a:gd name="connsiteY2" fmla="*/ 0 h 10015"/>
              <a:gd name="connsiteX3" fmla="*/ 329 w 9634"/>
              <a:gd name="connsiteY3" fmla="*/ 0 h 10015"/>
              <a:gd name="connsiteX4" fmla="*/ 0 w 9634"/>
              <a:gd name="connsiteY4" fmla="*/ 2454 h 10015"/>
              <a:gd name="connsiteX5" fmla="*/ 0 w 9634"/>
              <a:gd name="connsiteY5" fmla="*/ 4301 h 10015"/>
              <a:gd name="connsiteX6" fmla="*/ 906 w 9634"/>
              <a:gd name="connsiteY6" fmla="*/ 8810 h 10015"/>
              <a:gd name="connsiteX7" fmla="*/ 1498 w 9634"/>
              <a:gd name="connsiteY7" fmla="*/ 10000 h 10015"/>
              <a:gd name="connsiteX8" fmla="*/ 5250 w 9634"/>
              <a:gd name="connsiteY8" fmla="*/ 10015 h 10015"/>
              <a:gd name="connsiteX9" fmla="*/ 9634 w 9634"/>
              <a:gd name="connsiteY9" fmla="*/ 0 h 10015"/>
              <a:gd name="connsiteX10" fmla="*/ 2150 w 9634"/>
              <a:gd name="connsiteY10" fmla="*/ 0 h 10015"/>
              <a:gd name="connsiteX0" fmla="*/ 2232 w 10000"/>
              <a:gd name="connsiteY0" fmla="*/ 6 h 10006"/>
              <a:gd name="connsiteX1" fmla="*/ 1081 w 10000"/>
              <a:gd name="connsiteY1" fmla="*/ 8942 h 10006"/>
              <a:gd name="connsiteX2" fmla="*/ 578 w 10000"/>
              <a:gd name="connsiteY2" fmla="*/ 6 h 10006"/>
              <a:gd name="connsiteX3" fmla="*/ 341 w 10000"/>
              <a:gd name="connsiteY3" fmla="*/ 6 h 10006"/>
              <a:gd name="connsiteX4" fmla="*/ 0 w 10000"/>
              <a:gd name="connsiteY4" fmla="*/ 2456 h 10006"/>
              <a:gd name="connsiteX5" fmla="*/ 0 w 10000"/>
              <a:gd name="connsiteY5" fmla="*/ 4301 h 10006"/>
              <a:gd name="connsiteX6" fmla="*/ 940 w 10000"/>
              <a:gd name="connsiteY6" fmla="*/ 8803 h 10006"/>
              <a:gd name="connsiteX7" fmla="*/ 1555 w 10000"/>
              <a:gd name="connsiteY7" fmla="*/ 9991 h 10006"/>
              <a:gd name="connsiteX8" fmla="*/ 5449 w 10000"/>
              <a:gd name="connsiteY8" fmla="*/ 10006 h 10006"/>
              <a:gd name="connsiteX9" fmla="*/ 10000 w 10000"/>
              <a:gd name="connsiteY9" fmla="*/ 6 h 10006"/>
              <a:gd name="connsiteX10" fmla="*/ 2232 w 10000"/>
              <a:gd name="connsiteY10" fmla="*/ 6 h 10006"/>
              <a:gd name="connsiteX0" fmla="*/ 2232 w 8188"/>
              <a:gd name="connsiteY0" fmla="*/ 33 h 10033"/>
              <a:gd name="connsiteX1" fmla="*/ 1081 w 8188"/>
              <a:gd name="connsiteY1" fmla="*/ 8969 h 10033"/>
              <a:gd name="connsiteX2" fmla="*/ 578 w 8188"/>
              <a:gd name="connsiteY2" fmla="*/ 33 h 10033"/>
              <a:gd name="connsiteX3" fmla="*/ 341 w 8188"/>
              <a:gd name="connsiteY3" fmla="*/ 33 h 10033"/>
              <a:gd name="connsiteX4" fmla="*/ 0 w 8188"/>
              <a:gd name="connsiteY4" fmla="*/ 2483 h 10033"/>
              <a:gd name="connsiteX5" fmla="*/ 0 w 8188"/>
              <a:gd name="connsiteY5" fmla="*/ 4328 h 10033"/>
              <a:gd name="connsiteX6" fmla="*/ 940 w 8188"/>
              <a:gd name="connsiteY6" fmla="*/ 8830 h 10033"/>
              <a:gd name="connsiteX7" fmla="*/ 1555 w 8188"/>
              <a:gd name="connsiteY7" fmla="*/ 10018 h 10033"/>
              <a:gd name="connsiteX8" fmla="*/ 5449 w 8188"/>
              <a:gd name="connsiteY8" fmla="*/ 10033 h 10033"/>
              <a:gd name="connsiteX9" fmla="*/ 8188 w 8188"/>
              <a:gd name="connsiteY9" fmla="*/ 3 h 10033"/>
              <a:gd name="connsiteX10" fmla="*/ 2232 w 8188"/>
              <a:gd name="connsiteY10" fmla="*/ 33 h 10033"/>
              <a:gd name="connsiteX0" fmla="*/ 2726 w 6655"/>
              <a:gd name="connsiteY0" fmla="*/ 20 h 9987"/>
              <a:gd name="connsiteX1" fmla="*/ 1320 w 6655"/>
              <a:gd name="connsiteY1" fmla="*/ 8926 h 9987"/>
              <a:gd name="connsiteX2" fmla="*/ 706 w 6655"/>
              <a:gd name="connsiteY2" fmla="*/ 20 h 9987"/>
              <a:gd name="connsiteX3" fmla="*/ 416 w 6655"/>
              <a:gd name="connsiteY3" fmla="*/ 20 h 9987"/>
              <a:gd name="connsiteX4" fmla="*/ 0 w 6655"/>
              <a:gd name="connsiteY4" fmla="*/ 2462 h 9987"/>
              <a:gd name="connsiteX5" fmla="*/ 0 w 6655"/>
              <a:gd name="connsiteY5" fmla="*/ 4301 h 9987"/>
              <a:gd name="connsiteX6" fmla="*/ 1148 w 6655"/>
              <a:gd name="connsiteY6" fmla="*/ 8788 h 9987"/>
              <a:gd name="connsiteX7" fmla="*/ 1899 w 6655"/>
              <a:gd name="connsiteY7" fmla="*/ 9972 h 9987"/>
              <a:gd name="connsiteX8" fmla="*/ 6655 w 6655"/>
              <a:gd name="connsiteY8" fmla="*/ 9987 h 9987"/>
              <a:gd name="connsiteX9" fmla="*/ 6655 w 6655"/>
              <a:gd name="connsiteY9" fmla="*/ 5 h 9987"/>
              <a:gd name="connsiteX10" fmla="*/ 2726 w 6655"/>
              <a:gd name="connsiteY10" fmla="*/ 20 h 9987"/>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0000"/>
              <a:gd name="connsiteY0" fmla="*/ 20 h 10000"/>
              <a:gd name="connsiteX1" fmla="*/ 1983 w 10000"/>
              <a:gd name="connsiteY1" fmla="*/ 8938 h 10000"/>
              <a:gd name="connsiteX2" fmla="*/ 1061 w 10000"/>
              <a:gd name="connsiteY2" fmla="*/ 20 h 10000"/>
              <a:gd name="connsiteX3" fmla="*/ 625 w 10000"/>
              <a:gd name="connsiteY3" fmla="*/ 20 h 10000"/>
              <a:gd name="connsiteX4" fmla="*/ 0 w 10000"/>
              <a:gd name="connsiteY4" fmla="*/ 2465 h 10000"/>
              <a:gd name="connsiteX5" fmla="*/ 0 w 10000"/>
              <a:gd name="connsiteY5" fmla="*/ 4307 h 10000"/>
              <a:gd name="connsiteX6" fmla="*/ 1725 w 10000"/>
              <a:gd name="connsiteY6" fmla="*/ 8799 h 10000"/>
              <a:gd name="connsiteX7" fmla="*/ 2853 w 10000"/>
              <a:gd name="connsiteY7" fmla="*/ 9985 h 10000"/>
              <a:gd name="connsiteX8" fmla="*/ 10000 w 10000"/>
              <a:gd name="connsiteY8" fmla="*/ 10000 h 10000"/>
              <a:gd name="connsiteX9" fmla="*/ 10000 w 10000"/>
              <a:gd name="connsiteY9" fmla="*/ 5 h 10000"/>
              <a:gd name="connsiteX10" fmla="*/ 4096 w 10000"/>
              <a:gd name="connsiteY10" fmla="*/ 20 h 10000"/>
              <a:gd name="connsiteX0" fmla="*/ 4096 w 12397"/>
              <a:gd name="connsiteY0" fmla="*/ 33 h 10013"/>
              <a:gd name="connsiteX1" fmla="*/ 1983 w 12397"/>
              <a:gd name="connsiteY1" fmla="*/ 8951 h 10013"/>
              <a:gd name="connsiteX2" fmla="*/ 1061 w 12397"/>
              <a:gd name="connsiteY2" fmla="*/ 33 h 10013"/>
              <a:gd name="connsiteX3" fmla="*/ 625 w 12397"/>
              <a:gd name="connsiteY3" fmla="*/ 33 h 10013"/>
              <a:gd name="connsiteX4" fmla="*/ 0 w 12397"/>
              <a:gd name="connsiteY4" fmla="*/ 2478 h 10013"/>
              <a:gd name="connsiteX5" fmla="*/ 0 w 12397"/>
              <a:gd name="connsiteY5" fmla="*/ 4320 h 10013"/>
              <a:gd name="connsiteX6" fmla="*/ 1725 w 12397"/>
              <a:gd name="connsiteY6" fmla="*/ 8812 h 10013"/>
              <a:gd name="connsiteX7" fmla="*/ 2853 w 12397"/>
              <a:gd name="connsiteY7" fmla="*/ 9998 h 10013"/>
              <a:gd name="connsiteX8" fmla="*/ 10000 w 12397"/>
              <a:gd name="connsiteY8" fmla="*/ 10013 h 10013"/>
              <a:gd name="connsiteX9" fmla="*/ 12397 w 12397"/>
              <a:gd name="connsiteY9" fmla="*/ 3 h 10013"/>
              <a:gd name="connsiteX10" fmla="*/ 4096 w 12397"/>
              <a:gd name="connsiteY10" fmla="*/ 33 h 10013"/>
              <a:gd name="connsiteX0" fmla="*/ 4096 w 12444"/>
              <a:gd name="connsiteY0" fmla="*/ 33 h 9998"/>
              <a:gd name="connsiteX1" fmla="*/ 1983 w 12444"/>
              <a:gd name="connsiteY1" fmla="*/ 8951 h 9998"/>
              <a:gd name="connsiteX2" fmla="*/ 1061 w 12444"/>
              <a:gd name="connsiteY2" fmla="*/ 33 h 9998"/>
              <a:gd name="connsiteX3" fmla="*/ 625 w 12444"/>
              <a:gd name="connsiteY3" fmla="*/ 33 h 9998"/>
              <a:gd name="connsiteX4" fmla="*/ 0 w 12444"/>
              <a:gd name="connsiteY4" fmla="*/ 2478 h 9998"/>
              <a:gd name="connsiteX5" fmla="*/ 0 w 12444"/>
              <a:gd name="connsiteY5" fmla="*/ 4320 h 9998"/>
              <a:gd name="connsiteX6" fmla="*/ 1725 w 12444"/>
              <a:gd name="connsiteY6" fmla="*/ 8812 h 9998"/>
              <a:gd name="connsiteX7" fmla="*/ 2853 w 12444"/>
              <a:gd name="connsiteY7" fmla="*/ 9998 h 9998"/>
              <a:gd name="connsiteX8" fmla="*/ 12444 w 12444"/>
              <a:gd name="connsiteY8" fmla="*/ 9983 h 9998"/>
              <a:gd name="connsiteX9" fmla="*/ 12397 w 12444"/>
              <a:gd name="connsiteY9" fmla="*/ 3 h 9998"/>
              <a:gd name="connsiteX10" fmla="*/ 4096 w 12444"/>
              <a:gd name="connsiteY10" fmla="*/ 33 h 9998"/>
              <a:gd name="connsiteX0" fmla="*/ 3308 w 10016"/>
              <a:gd name="connsiteY0" fmla="*/ 33 h 10000"/>
              <a:gd name="connsiteX1" fmla="*/ 1610 w 10016"/>
              <a:gd name="connsiteY1" fmla="*/ 8953 h 10000"/>
              <a:gd name="connsiteX2" fmla="*/ 869 w 10016"/>
              <a:gd name="connsiteY2" fmla="*/ 33 h 10000"/>
              <a:gd name="connsiteX3" fmla="*/ 518 w 10016"/>
              <a:gd name="connsiteY3" fmla="*/ 33 h 10000"/>
              <a:gd name="connsiteX4" fmla="*/ 16 w 10016"/>
              <a:gd name="connsiteY4" fmla="*/ 2478 h 10000"/>
              <a:gd name="connsiteX5" fmla="*/ 16 w 10016"/>
              <a:gd name="connsiteY5" fmla="*/ 4321 h 10000"/>
              <a:gd name="connsiteX6" fmla="*/ 1402 w 10016"/>
              <a:gd name="connsiteY6" fmla="*/ 8814 h 10000"/>
              <a:gd name="connsiteX7" fmla="*/ 2309 w 10016"/>
              <a:gd name="connsiteY7" fmla="*/ 10000 h 10000"/>
              <a:gd name="connsiteX8" fmla="*/ 10016 w 10016"/>
              <a:gd name="connsiteY8" fmla="*/ 9985 h 10000"/>
              <a:gd name="connsiteX9" fmla="*/ 9978 w 10016"/>
              <a:gd name="connsiteY9" fmla="*/ 3 h 10000"/>
              <a:gd name="connsiteX10" fmla="*/ 3308 w 10016"/>
              <a:gd name="connsiteY10" fmla="*/ 33 h 10000"/>
              <a:gd name="connsiteX0" fmla="*/ 3329 w 10037"/>
              <a:gd name="connsiteY0" fmla="*/ 33 h 10000"/>
              <a:gd name="connsiteX1" fmla="*/ 1631 w 10037"/>
              <a:gd name="connsiteY1" fmla="*/ 8953 h 10000"/>
              <a:gd name="connsiteX2" fmla="*/ 890 w 10037"/>
              <a:gd name="connsiteY2" fmla="*/ 33 h 10000"/>
              <a:gd name="connsiteX3" fmla="*/ 539 w 10037"/>
              <a:gd name="connsiteY3" fmla="*/ 33 h 10000"/>
              <a:gd name="connsiteX4" fmla="*/ 37 w 10037"/>
              <a:gd name="connsiteY4" fmla="*/ 2478 h 10000"/>
              <a:gd name="connsiteX5" fmla="*/ 37 w 10037"/>
              <a:gd name="connsiteY5" fmla="*/ 4321 h 10000"/>
              <a:gd name="connsiteX6" fmla="*/ 1423 w 10037"/>
              <a:gd name="connsiteY6" fmla="*/ 8814 h 10000"/>
              <a:gd name="connsiteX7" fmla="*/ 2330 w 10037"/>
              <a:gd name="connsiteY7" fmla="*/ 10000 h 10000"/>
              <a:gd name="connsiteX8" fmla="*/ 10037 w 10037"/>
              <a:gd name="connsiteY8" fmla="*/ 9985 h 10000"/>
              <a:gd name="connsiteX9" fmla="*/ 9999 w 10037"/>
              <a:gd name="connsiteY9" fmla="*/ 3 h 10000"/>
              <a:gd name="connsiteX10" fmla="*/ 3329 w 10037"/>
              <a:gd name="connsiteY10" fmla="*/ 33 h 10000"/>
              <a:gd name="connsiteX0" fmla="*/ 3329 w 10804"/>
              <a:gd name="connsiteY0" fmla="*/ 46 h 10013"/>
              <a:gd name="connsiteX1" fmla="*/ 1631 w 10804"/>
              <a:gd name="connsiteY1" fmla="*/ 8966 h 10013"/>
              <a:gd name="connsiteX2" fmla="*/ 890 w 10804"/>
              <a:gd name="connsiteY2" fmla="*/ 46 h 10013"/>
              <a:gd name="connsiteX3" fmla="*/ 539 w 10804"/>
              <a:gd name="connsiteY3" fmla="*/ 46 h 10013"/>
              <a:gd name="connsiteX4" fmla="*/ 37 w 10804"/>
              <a:gd name="connsiteY4" fmla="*/ 2491 h 10013"/>
              <a:gd name="connsiteX5" fmla="*/ 37 w 10804"/>
              <a:gd name="connsiteY5" fmla="*/ 4334 h 10013"/>
              <a:gd name="connsiteX6" fmla="*/ 1423 w 10804"/>
              <a:gd name="connsiteY6" fmla="*/ 8827 h 10013"/>
              <a:gd name="connsiteX7" fmla="*/ 2330 w 10804"/>
              <a:gd name="connsiteY7" fmla="*/ 10013 h 10013"/>
              <a:gd name="connsiteX8" fmla="*/ 10037 w 10804"/>
              <a:gd name="connsiteY8" fmla="*/ 9998 h 10013"/>
              <a:gd name="connsiteX9" fmla="*/ 10804 w 10804"/>
              <a:gd name="connsiteY9" fmla="*/ 2 h 10013"/>
              <a:gd name="connsiteX10" fmla="*/ 3329 w 10804"/>
              <a:gd name="connsiteY10" fmla="*/ 46 h 10013"/>
              <a:gd name="connsiteX0" fmla="*/ 3329 w 10854"/>
              <a:gd name="connsiteY0" fmla="*/ 46 h 10081"/>
              <a:gd name="connsiteX1" fmla="*/ 1631 w 10854"/>
              <a:gd name="connsiteY1" fmla="*/ 8966 h 10081"/>
              <a:gd name="connsiteX2" fmla="*/ 890 w 10854"/>
              <a:gd name="connsiteY2" fmla="*/ 46 h 10081"/>
              <a:gd name="connsiteX3" fmla="*/ 539 w 10854"/>
              <a:gd name="connsiteY3" fmla="*/ 46 h 10081"/>
              <a:gd name="connsiteX4" fmla="*/ 37 w 10854"/>
              <a:gd name="connsiteY4" fmla="*/ 2491 h 10081"/>
              <a:gd name="connsiteX5" fmla="*/ 37 w 10854"/>
              <a:gd name="connsiteY5" fmla="*/ 4334 h 10081"/>
              <a:gd name="connsiteX6" fmla="*/ 1423 w 10854"/>
              <a:gd name="connsiteY6" fmla="*/ 8827 h 10081"/>
              <a:gd name="connsiteX7" fmla="*/ 2330 w 10854"/>
              <a:gd name="connsiteY7" fmla="*/ 10013 h 10081"/>
              <a:gd name="connsiteX8" fmla="*/ 10854 w 10854"/>
              <a:gd name="connsiteY8" fmla="*/ 10081 h 10081"/>
              <a:gd name="connsiteX9" fmla="*/ 10804 w 10854"/>
              <a:gd name="connsiteY9" fmla="*/ 2 h 10081"/>
              <a:gd name="connsiteX10" fmla="*/ 3329 w 10854"/>
              <a:gd name="connsiteY10" fmla="*/ 46 h 10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54" h="10081">
                <a:moveTo>
                  <a:pt x="3329" y="46"/>
                </a:moveTo>
                <a:cubicBezTo>
                  <a:pt x="-523" y="4217"/>
                  <a:pt x="1631" y="8966"/>
                  <a:pt x="1631" y="8966"/>
                </a:cubicBezTo>
                <a:cubicBezTo>
                  <a:pt x="-338" y="5302"/>
                  <a:pt x="65" y="2183"/>
                  <a:pt x="890" y="46"/>
                </a:cubicBezTo>
                <a:lnTo>
                  <a:pt x="539" y="46"/>
                </a:lnTo>
                <a:cubicBezTo>
                  <a:pt x="261" y="895"/>
                  <a:pt x="104" y="1715"/>
                  <a:pt x="37" y="2491"/>
                </a:cubicBezTo>
                <a:cubicBezTo>
                  <a:pt x="0" y="3135"/>
                  <a:pt x="-25" y="3735"/>
                  <a:pt x="37" y="4334"/>
                </a:cubicBezTo>
                <a:cubicBezTo>
                  <a:pt x="315" y="7024"/>
                  <a:pt x="1423" y="8827"/>
                  <a:pt x="1423" y="8827"/>
                </a:cubicBezTo>
                <a:cubicBezTo>
                  <a:pt x="1724" y="9270"/>
                  <a:pt x="2029" y="9668"/>
                  <a:pt x="2330" y="10013"/>
                </a:cubicBezTo>
                <a:lnTo>
                  <a:pt x="10854" y="10081"/>
                </a:lnTo>
                <a:cubicBezTo>
                  <a:pt x="10842" y="10123"/>
                  <a:pt x="10779" y="20"/>
                  <a:pt x="10804" y="2"/>
                </a:cubicBezTo>
                <a:cubicBezTo>
                  <a:pt x="10790" y="-13"/>
                  <a:pt x="7146" y="46"/>
                  <a:pt x="3329" y="46"/>
                </a:cubicBezTo>
                <a:close/>
              </a:path>
            </a:pathLst>
          </a:cu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80999" y="914400"/>
            <a:ext cx="4509499" cy="1203406"/>
          </a:xfrm>
        </p:spPr>
        <p:txBody>
          <a:bodyPr wrap="square">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381000" y="2303503"/>
            <a:ext cx="5715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3DC3CE31-2221-2F4C-A0A0-CF83B9D3CE01}"/>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10" name="Footer Placeholder 4">
            <a:extLst>
              <a:ext uri="{FF2B5EF4-FFF2-40B4-BE49-F238E27FC236}">
                <a16:creationId xmlns:a16="http://schemas.microsoft.com/office/drawing/2014/main" id="{3A0AF5EF-5892-4245-98C5-5B85E48C706C}"/>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11" name="Slide Number Placeholder 5">
            <a:extLst>
              <a:ext uri="{FF2B5EF4-FFF2-40B4-BE49-F238E27FC236}">
                <a16:creationId xmlns:a16="http://schemas.microsoft.com/office/drawing/2014/main" id="{20A401D0-9A7F-3D4A-AE3A-A7E8140F4206}"/>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387979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73CC01-BC66-224D-968B-F2683BAB6B8D}"/>
              </a:ext>
            </a:extLst>
          </p:cNvPr>
          <p:cNvSpPr/>
          <p:nvPr userDrawn="1"/>
        </p:nvSpPr>
        <p:spPr>
          <a:xfrm>
            <a:off x="0" y="921"/>
            <a:ext cx="12192000" cy="6858000"/>
          </a:xfrm>
          <a:prstGeom prst="rect">
            <a:avLst/>
          </a:pr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a:solidFill>
                <a:schemeClr val="tx1"/>
              </a:solidFill>
              <a:latin typeface="Helvetica" pitchFamily="2" charset="0"/>
            </a:endParaRPr>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flipH="1">
            <a:off x="7850204" y="-11043"/>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12" name="Title 1">
            <a:extLst>
              <a:ext uri="{FF2B5EF4-FFF2-40B4-BE49-F238E27FC236}">
                <a16:creationId xmlns:a16="http://schemas.microsoft.com/office/drawing/2014/main" id="{5D69C584-FC05-C444-B9EF-94BA3BAAC2BF}"/>
              </a:ext>
            </a:extLst>
          </p:cNvPr>
          <p:cNvSpPr>
            <a:spLocks noGrp="1"/>
          </p:cNvSpPr>
          <p:nvPr>
            <p:ph type="title"/>
          </p:nvPr>
        </p:nvSpPr>
        <p:spPr>
          <a:xfrm>
            <a:off x="381000" y="914400"/>
            <a:ext cx="9025378" cy="646331"/>
          </a:xfrm>
        </p:spPr>
        <p:txBody>
          <a:bodyPr>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903AD013-DDF1-5542-A1BA-3F152F7B15D2}"/>
              </a:ext>
            </a:extLst>
          </p:cNvPr>
          <p:cNvSpPr>
            <a:spLocks noGrp="1"/>
          </p:cNvSpPr>
          <p:nvPr>
            <p:ph idx="1"/>
          </p:nvPr>
        </p:nvSpPr>
        <p:spPr>
          <a:xfrm>
            <a:off x="381000" y="2024966"/>
            <a:ext cx="9251621" cy="1623008"/>
          </a:xfrm>
        </p:spPr>
        <p:txBody>
          <a:bodyPr>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3">
            <a:extLst>
              <a:ext uri="{FF2B5EF4-FFF2-40B4-BE49-F238E27FC236}">
                <a16:creationId xmlns:a16="http://schemas.microsoft.com/office/drawing/2014/main" id="{6C8C81AE-6610-6B40-AE9C-8D41C8F3B524}"/>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19" name="Footer Placeholder 4">
            <a:extLst>
              <a:ext uri="{FF2B5EF4-FFF2-40B4-BE49-F238E27FC236}">
                <a16:creationId xmlns:a16="http://schemas.microsoft.com/office/drawing/2014/main" id="{21761333-F031-9E42-85F4-237BCA25000B}"/>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20" name="Slide Number Placeholder 5">
            <a:extLst>
              <a:ext uri="{FF2B5EF4-FFF2-40B4-BE49-F238E27FC236}">
                <a16:creationId xmlns:a16="http://schemas.microsoft.com/office/drawing/2014/main" id="{16A775B9-0FE5-0248-9CDD-9F8D3416C524}"/>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674276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8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073CC01-BC66-224D-968B-F2683BAB6B8D}"/>
              </a:ext>
            </a:extLst>
          </p:cNvPr>
          <p:cNvSpPr/>
          <p:nvPr userDrawn="1"/>
        </p:nvSpPr>
        <p:spPr>
          <a:xfrm flipH="1">
            <a:off x="0" y="921"/>
            <a:ext cx="12192000" cy="6858000"/>
          </a:xfrm>
          <a:prstGeom prst="rect">
            <a:avLst/>
          </a:pr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a:solidFill>
                <a:schemeClr val="tx1"/>
              </a:solidFill>
              <a:latin typeface="Helvetica" pitchFamily="2" charset="0"/>
            </a:endParaRPr>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a:off x="-1146651" y="-11043"/>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12" name="Title 1">
            <a:extLst>
              <a:ext uri="{FF2B5EF4-FFF2-40B4-BE49-F238E27FC236}">
                <a16:creationId xmlns:a16="http://schemas.microsoft.com/office/drawing/2014/main" id="{5D69C584-FC05-C444-B9EF-94BA3BAAC2BF}"/>
              </a:ext>
            </a:extLst>
          </p:cNvPr>
          <p:cNvSpPr>
            <a:spLocks noGrp="1"/>
          </p:cNvSpPr>
          <p:nvPr>
            <p:ph type="title"/>
          </p:nvPr>
        </p:nvSpPr>
        <p:spPr>
          <a:xfrm>
            <a:off x="2785622" y="914400"/>
            <a:ext cx="9025378" cy="646331"/>
          </a:xfrm>
        </p:spPr>
        <p:txBody>
          <a:bodyPr>
            <a:spAutoFit/>
          </a:bodyPr>
          <a:lstStyle>
            <a:lvl1pPr algn="r">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903AD013-DDF1-5542-A1BA-3F152F7B15D2}"/>
              </a:ext>
            </a:extLst>
          </p:cNvPr>
          <p:cNvSpPr>
            <a:spLocks noGrp="1"/>
          </p:cNvSpPr>
          <p:nvPr>
            <p:ph idx="1"/>
          </p:nvPr>
        </p:nvSpPr>
        <p:spPr>
          <a:xfrm>
            <a:off x="2559379" y="2024966"/>
            <a:ext cx="9251621" cy="1623008"/>
          </a:xfrm>
        </p:spPr>
        <p:txBody>
          <a:bodyPr>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3">
            <a:extLst>
              <a:ext uri="{FF2B5EF4-FFF2-40B4-BE49-F238E27FC236}">
                <a16:creationId xmlns:a16="http://schemas.microsoft.com/office/drawing/2014/main" id="{D0DF3923-AE90-FF4B-8C26-AF7CC9232AE9}"/>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19" name="Footer Placeholder 4">
            <a:extLst>
              <a:ext uri="{FF2B5EF4-FFF2-40B4-BE49-F238E27FC236}">
                <a16:creationId xmlns:a16="http://schemas.microsoft.com/office/drawing/2014/main" id="{8C0605A5-B1B7-2E44-98EA-619AC99F094D}"/>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20" name="Slide Number Placeholder 5">
            <a:extLst>
              <a:ext uri="{FF2B5EF4-FFF2-40B4-BE49-F238E27FC236}">
                <a16:creationId xmlns:a16="http://schemas.microsoft.com/office/drawing/2014/main" id="{95C3223C-9584-3D4C-A72C-B2113D9D7765}"/>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0596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4_Title and Conten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37EB5CB-AB64-244F-8A18-DF4076A91AC6}"/>
              </a:ext>
            </a:extLst>
          </p:cNvPr>
          <p:cNvSpPr/>
          <p:nvPr userDrawn="1"/>
        </p:nvSpPr>
        <p:spPr>
          <a:xfrm>
            <a:off x="0" y="921"/>
            <a:ext cx="6096000" cy="6858000"/>
          </a:xfrm>
          <a:prstGeom prst="rect">
            <a:avLst/>
          </a:pr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a:solidFill>
                <a:schemeClr val="tx1"/>
              </a:solidFill>
              <a:latin typeface="Helvetica" pitchFamily="2" charset="0"/>
            </a:endParaRPr>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flipH="1">
            <a:off x="3217680" y="921"/>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12" name="Title 1">
            <a:extLst>
              <a:ext uri="{FF2B5EF4-FFF2-40B4-BE49-F238E27FC236}">
                <a16:creationId xmlns:a16="http://schemas.microsoft.com/office/drawing/2014/main" id="{460DECE5-8CE4-524B-9831-03E48F976A1A}"/>
              </a:ext>
            </a:extLst>
          </p:cNvPr>
          <p:cNvSpPr>
            <a:spLocks noGrp="1"/>
          </p:cNvSpPr>
          <p:nvPr>
            <p:ph type="title"/>
          </p:nvPr>
        </p:nvSpPr>
        <p:spPr>
          <a:xfrm>
            <a:off x="380999" y="926700"/>
            <a:ext cx="4171335" cy="1203406"/>
          </a:xfrm>
        </p:spPr>
        <p:txBody>
          <a:bodyPr wrap="square">
            <a:spAutoFit/>
          </a:bodyPr>
          <a:lstStyle>
            <a:lvl1pPr algn="l">
              <a:defRPr>
                <a:solidFill>
                  <a:schemeClr val="bg1"/>
                </a:solidFill>
                <a:latin typeface="Helvetica" pitchFamily="2"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1479A808-DA9D-2240-A663-10E9A1E93EDF}"/>
              </a:ext>
            </a:extLst>
          </p:cNvPr>
          <p:cNvSpPr>
            <a:spLocks noGrp="1"/>
          </p:cNvSpPr>
          <p:nvPr>
            <p:ph idx="1"/>
          </p:nvPr>
        </p:nvSpPr>
        <p:spPr>
          <a:xfrm>
            <a:off x="381000" y="2567311"/>
            <a:ext cx="4171334"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3">
            <a:extLst>
              <a:ext uri="{FF2B5EF4-FFF2-40B4-BE49-F238E27FC236}">
                <a16:creationId xmlns:a16="http://schemas.microsoft.com/office/drawing/2014/main" id="{120B985D-D529-3446-8E42-D53F051427C7}"/>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20" name="Footer Placeholder 4">
            <a:extLst>
              <a:ext uri="{FF2B5EF4-FFF2-40B4-BE49-F238E27FC236}">
                <a16:creationId xmlns:a16="http://schemas.microsoft.com/office/drawing/2014/main" id="{C189F95F-5742-AA40-8431-E4EC83710A73}"/>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21" name="Slide Number Placeholder 5">
            <a:extLst>
              <a:ext uri="{FF2B5EF4-FFF2-40B4-BE49-F238E27FC236}">
                <a16:creationId xmlns:a16="http://schemas.microsoft.com/office/drawing/2014/main" id="{00882D4A-6BFF-2E48-8027-37318F4BD47F}"/>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16220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76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3_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0FD4A55-FDEB-C949-80B4-20A7AE1E1D46}"/>
              </a:ext>
            </a:extLst>
          </p:cNvPr>
          <p:cNvSpPr/>
          <p:nvPr userDrawn="1"/>
        </p:nvSpPr>
        <p:spPr>
          <a:xfrm flipH="1">
            <a:off x="6096000" y="-178"/>
            <a:ext cx="6096000" cy="6858000"/>
          </a:xfrm>
          <a:prstGeom prst="rect">
            <a:avLst/>
          </a:pr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a:solidFill>
                <a:schemeClr val="tx1"/>
              </a:solidFill>
              <a:latin typeface="Helvetica" pitchFamily="2" charset="0"/>
            </a:endParaRPr>
          </a:p>
        </p:txBody>
      </p:sp>
      <p:grpSp>
        <p:nvGrpSpPr>
          <p:cNvPr id="15" name="Group 14">
            <a:extLst>
              <a:ext uri="{FF2B5EF4-FFF2-40B4-BE49-F238E27FC236}">
                <a16:creationId xmlns:a16="http://schemas.microsoft.com/office/drawing/2014/main" id="{94435EA5-4DA0-CA4A-B441-9CD385CBC9FD}"/>
              </a:ext>
            </a:extLst>
          </p:cNvPr>
          <p:cNvGrpSpPr/>
          <p:nvPr userDrawn="1"/>
        </p:nvGrpSpPr>
        <p:grpSpPr>
          <a:xfrm>
            <a:off x="3430604" y="-12142"/>
            <a:ext cx="5543715" cy="6881928"/>
            <a:chOff x="5313074" y="0"/>
            <a:chExt cx="4057650" cy="5037138"/>
          </a:xfrm>
          <a:gradFill>
            <a:gsLst>
              <a:gs pos="93000">
                <a:srgbClr val="7B310D"/>
              </a:gs>
              <a:gs pos="68000">
                <a:srgbClr val="D05316"/>
              </a:gs>
              <a:gs pos="38000">
                <a:srgbClr val="DD5817"/>
              </a:gs>
              <a:gs pos="9000">
                <a:srgbClr val="63270A"/>
              </a:gs>
            </a:gsLst>
            <a:lin ang="12600000" scaled="0"/>
          </a:gradFill>
        </p:grpSpPr>
        <p:sp>
          <p:nvSpPr>
            <p:cNvPr id="16" name="Freeform 15">
              <a:extLst>
                <a:ext uri="{FF2B5EF4-FFF2-40B4-BE49-F238E27FC236}">
                  <a16:creationId xmlns:a16="http://schemas.microsoft.com/office/drawing/2014/main" id="{D3AE7E38-E692-984B-9E3E-17AB16D7CBB1}"/>
                </a:ext>
              </a:extLst>
            </p:cNvPr>
            <p:cNvSpPr>
              <a:spLocks/>
            </p:cNvSpPr>
            <p:nvPr/>
          </p:nvSpPr>
          <p:spPr bwMode="auto">
            <a:xfrm>
              <a:off x="7033924" y="0"/>
              <a:ext cx="2336800" cy="4506913"/>
            </a:xfrm>
            <a:custGeom>
              <a:avLst/>
              <a:gdLst>
                <a:gd name="T0" fmla="*/ 374 w 1015"/>
                <a:gd name="T1" fmla="*/ 0 h 1960"/>
                <a:gd name="T2" fmla="*/ 568 w 1015"/>
                <a:gd name="T3" fmla="*/ 1960 h 1960"/>
                <a:gd name="T4" fmla="*/ 1015 w 1015"/>
                <a:gd name="T5" fmla="*/ 3 h 1960"/>
                <a:gd name="T6" fmla="*/ 374 w 1015"/>
                <a:gd name="T7" fmla="*/ 0 h 1960"/>
              </a:gdLst>
              <a:ahLst/>
              <a:cxnLst>
                <a:cxn ang="0">
                  <a:pos x="T0" y="T1"/>
                </a:cxn>
                <a:cxn ang="0">
                  <a:pos x="T2" y="T3"/>
                </a:cxn>
                <a:cxn ang="0">
                  <a:pos x="T4" y="T5"/>
                </a:cxn>
                <a:cxn ang="0">
                  <a:pos x="T6" y="T7"/>
                </a:cxn>
              </a:cxnLst>
              <a:rect l="0" t="0" r="r" b="b"/>
              <a:pathLst>
                <a:path w="1015" h="1960">
                  <a:moveTo>
                    <a:pt x="374" y="0"/>
                  </a:moveTo>
                  <a:cubicBezTo>
                    <a:pt x="155" y="468"/>
                    <a:pt x="47" y="1154"/>
                    <a:pt x="568" y="1960"/>
                  </a:cubicBezTo>
                  <a:cubicBezTo>
                    <a:pt x="568" y="1960"/>
                    <a:pt x="0" y="917"/>
                    <a:pt x="1015" y="3"/>
                  </a:cubicBezTo>
                  <a:lnTo>
                    <a:pt x="374" y="0"/>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7" name="Freeform 16">
              <a:extLst>
                <a:ext uri="{FF2B5EF4-FFF2-40B4-BE49-F238E27FC236}">
                  <a16:creationId xmlns:a16="http://schemas.microsoft.com/office/drawing/2014/main" id="{AEC7F01A-DD15-BB40-8511-BD4AADE56AF5}"/>
                </a:ext>
              </a:extLst>
            </p:cNvPr>
            <p:cNvSpPr>
              <a:spLocks/>
            </p:cNvSpPr>
            <p:nvPr/>
          </p:nvSpPr>
          <p:spPr bwMode="auto">
            <a:xfrm>
              <a:off x="5313074" y="4762"/>
              <a:ext cx="3454400" cy="5032375"/>
            </a:xfrm>
            <a:custGeom>
              <a:avLst/>
              <a:gdLst>
                <a:gd name="T0" fmla="*/ 1501 w 1501"/>
                <a:gd name="T1" fmla="*/ 2188 h 2189"/>
                <a:gd name="T2" fmla="*/ 1261 w 1501"/>
                <a:gd name="T3" fmla="*/ 1927 h 2189"/>
                <a:gd name="T4" fmla="*/ 1028 w 1501"/>
                <a:gd name="T5" fmla="*/ 0 h 2189"/>
                <a:gd name="T6" fmla="*/ 572 w 1501"/>
                <a:gd name="T7" fmla="*/ 0 h 2189"/>
                <a:gd name="T8" fmla="*/ 422 w 1501"/>
                <a:gd name="T9" fmla="*/ 303 h 2189"/>
                <a:gd name="T10" fmla="*/ 660 w 1501"/>
                <a:gd name="T11" fmla="*/ 2188 h 2189"/>
                <a:gd name="T12" fmla="*/ 1501 w 1501"/>
                <a:gd name="T13" fmla="*/ 2188 h 2189"/>
              </a:gdLst>
              <a:ahLst/>
              <a:cxnLst>
                <a:cxn ang="0">
                  <a:pos x="T0" y="T1"/>
                </a:cxn>
                <a:cxn ang="0">
                  <a:pos x="T2" y="T3"/>
                </a:cxn>
                <a:cxn ang="0">
                  <a:pos x="T4" y="T5"/>
                </a:cxn>
                <a:cxn ang="0">
                  <a:pos x="T6" y="T7"/>
                </a:cxn>
                <a:cxn ang="0">
                  <a:pos x="T8" y="T9"/>
                </a:cxn>
                <a:cxn ang="0">
                  <a:pos x="T10" y="T11"/>
                </a:cxn>
                <a:cxn ang="0">
                  <a:pos x="T12" y="T13"/>
                </a:cxn>
              </a:cxnLst>
              <a:rect l="0" t="0" r="r" b="b"/>
              <a:pathLst>
                <a:path w="1501" h="2189">
                  <a:moveTo>
                    <a:pt x="1501" y="2188"/>
                  </a:moveTo>
                  <a:cubicBezTo>
                    <a:pt x="1421" y="2112"/>
                    <a:pt x="1341" y="2025"/>
                    <a:pt x="1261" y="1927"/>
                  </a:cubicBezTo>
                  <a:cubicBezTo>
                    <a:pt x="1261" y="1927"/>
                    <a:pt x="603" y="1075"/>
                    <a:pt x="1028" y="0"/>
                  </a:cubicBezTo>
                  <a:cubicBezTo>
                    <a:pt x="572" y="0"/>
                    <a:pt x="572" y="0"/>
                    <a:pt x="572" y="0"/>
                  </a:cubicBezTo>
                  <a:cubicBezTo>
                    <a:pt x="518" y="95"/>
                    <a:pt x="469" y="193"/>
                    <a:pt x="422" y="303"/>
                  </a:cubicBezTo>
                  <a:cubicBezTo>
                    <a:pt x="422" y="303"/>
                    <a:pt x="0" y="1285"/>
                    <a:pt x="660" y="2188"/>
                  </a:cubicBezTo>
                  <a:cubicBezTo>
                    <a:pt x="661" y="2189"/>
                    <a:pt x="1501" y="2188"/>
                    <a:pt x="1501" y="2188"/>
                  </a:cubicBez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sp>
          <p:nvSpPr>
            <p:cNvPr id="18" name="Freeform 17">
              <a:extLst>
                <a:ext uri="{FF2B5EF4-FFF2-40B4-BE49-F238E27FC236}">
                  <a16:creationId xmlns:a16="http://schemas.microsoft.com/office/drawing/2014/main" id="{6FB27D43-5EFF-8244-BE1A-9F1919CC5249}"/>
                </a:ext>
              </a:extLst>
            </p:cNvPr>
            <p:cNvSpPr>
              <a:spLocks/>
            </p:cNvSpPr>
            <p:nvPr/>
          </p:nvSpPr>
          <p:spPr bwMode="auto">
            <a:xfrm>
              <a:off x="6030624" y="3533775"/>
              <a:ext cx="666750" cy="1503363"/>
            </a:xfrm>
            <a:custGeom>
              <a:avLst/>
              <a:gdLst>
                <a:gd name="T0" fmla="*/ 290 w 290"/>
                <a:gd name="T1" fmla="*/ 653 h 654"/>
                <a:gd name="T2" fmla="*/ 0 w 290"/>
                <a:gd name="T3" fmla="*/ 0 h 654"/>
                <a:gd name="T4" fmla="*/ 168 w 290"/>
                <a:gd name="T5" fmla="*/ 654 h 654"/>
                <a:gd name="T6" fmla="*/ 290 w 290"/>
                <a:gd name="T7" fmla="*/ 653 h 654"/>
              </a:gdLst>
              <a:ahLst/>
              <a:cxnLst>
                <a:cxn ang="0">
                  <a:pos x="T0" y="T1"/>
                </a:cxn>
                <a:cxn ang="0">
                  <a:pos x="T2" y="T3"/>
                </a:cxn>
                <a:cxn ang="0">
                  <a:pos x="T4" y="T5"/>
                </a:cxn>
                <a:cxn ang="0">
                  <a:pos x="T6" y="T7"/>
                </a:cxn>
              </a:cxnLst>
              <a:rect l="0" t="0" r="r" b="b"/>
              <a:pathLst>
                <a:path w="290" h="654">
                  <a:moveTo>
                    <a:pt x="290" y="653"/>
                  </a:moveTo>
                  <a:cubicBezTo>
                    <a:pt x="170" y="477"/>
                    <a:pt x="64" y="261"/>
                    <a:pt x="0" y="0"/>
                  </a:cubicBezTo>
                  <a:cubicBezTo>
                    <a:pt x="0" y="0"/>
                    <a:pt x="15" y="286"/>
                    <a:pt x="168" y="654"/>
                  </a:cubicBezTo>
                  <a:lnTo>
                    <a:pt x="290" y="653"/>
                  </a:lnTo>
                  <a:close/>
                </a:path>
              </a:pathLst>
            </a:custGeom>
            <a:gradFill>
              <a:gsLst>
                <a:gs pos="0">
                  <a:srgbClr val="FBDBC4"/>
                </a:gs>
                <a:gs pos="73000">
                  <a:srgbClr val="FB6519"/>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lvl1pPr>
                <a:defRPr>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lvl="0"/>
              <a:endParaRPr lang="en-US" dirty="0">
                <a:latin typeface="+mj-lt"/>
                <a:ea typeface="+mj-ea"/>
                <a:cs typeface="+mj-cs"/>
              </a:endParaRPr>
            </a:p>
          </p:txBody>
        </p:sp>
      </p:grpSp>
      <p:sp>
        <p:nvSpPr>
          <p:cNvPr id="12" name="Title 1">
            <a:extLst>
              <a:ext uri="{FF2B5EF4-FFF2-40B4-BE49-F238E27FC236}">
                <a16:creationId xmlns:a16="http://schemas.microsoft.com/office/drawing/2014/main" id="{460DECE5-8CE4-524B-9831-03E48F976A1A}"/>
              </a:ext>
            </a:extLst>
          </p:cNvPr>
          <p:cNvSpPr>
            <a:spLocks noGrp="1"/>
          </p:cNvSpPr>
          <p:nvPr>
            <p:ph type="title"/>
          </p:nvPr>
        </p:nvSpPr>
        <p:spPr>
          <a:xfrm>
            <a:off x="7639665" y="926700"/>
            <a:ext cx="4171335" cy="1203406"/>
          </a:xfrm>
        </p:spPr>
        <p:txBody>
          <a:bodyPr wrap="square">
            <a:spAutoFit/>
          </a:bodyPr>
          <a:lstStyle>
            <a:lvl1pPr algn="r">
              <a:defRPr>
                <a:solidFill>
                  <a:schemeClr val="bg1"/>
                </a:solidFill>
                <a:latin typeface="Helvetica" pitchFamily="2"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1479A808-DA9D-2240-A663-10E9A1E93EDF}"/>
              </a:ext>
            </a:extLst>
          </p:cNvPr>
          <p:cNvSpPr>
            <a:spLocks noGrp="1"/>
          </p:cNvSpPr>
          <p:nvPr>
            <p:ph idx="1"/>
          </p:nvPr>
        </p:nvSpPr>
        <p:spPr>
          <a:xfrm>
            <a:off x="7639666" y="2567311"/>
            <a:ext cx="4171334" cy="1623008"/>
          </a:xfrm>
        </p:spPr>
        <p:txBody>
          <a:bodyPr wrap="square">
            <a:spAutoFit/>
          </a:bodyPr>
          <a:lstStyle>
            <a:lvl1pPr algn="r">
              <a:defRPr>
                <a:solidFill>
                  <a:schemeClr val="bg1"/>
                </a:solidFill>
                <a:latin typeface="Helvetica" pitchFamily="2" charset="0"/>
              </a:defRPr>
            </a:lvl1pPr>
            <a:lvl2pPr algn="r">
              <a:defRPr>
                <a:solidFill>
                  <a:schemeClr val="bg1"/>
                </a:solidFill>
                <a:latin typeface="Helvetica" pitchFamily="2" charset="0"/>
              </a:defRPr>
            </a:lvl2pPr>
            <a:lvl3pPr algn="r">
              <a:defRPr>
                <a:solidFill>
                  <a:schemeClr val="bg1"/>
                </a:solidFill>
                <a:latin typeface="Helvetica" pitchFamily="2" charset="0"/>
              </a:defRPr>
            </a:lvl3pPr>
            <a:lvl4pPr algn="r">
              <a:defRPr>
                <a:solidFill>
                  <a:schemeClr val="bg1"/>
                </a:solidFill>
                <a:latin typeface="Helvetica" pitchFamily="2" charset="0"/>
              </a:defRPr>
            </a:lvl4pPr>
            <a:lvl5pPr algn="r">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9" name="Date Placeholder 3">
            <a:extLst>
              <a:ext uri="{FF2B5EF4-FFF2-40B4-BE49-F238E27FC236}">
                <a16:creationId xmlns:a16="http://schemas.microsoft.com/office/drawing/2014/main" id="{8F269EE5-E7B8-724A-8771-78C9781464EC}"/>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20" name="Footer Placeholder 4">
            <a:extLst>
              <a:ext uri="{FF2B5EF4-FFF2-40B4-BE49-F238E27FC236}">
                <a16:creationId xmlns:a16="http://schemas.microsoft.com/office/drawing/2014/main" id="{071ED6B7-A163-9A45-A37F-8EC614BADCC7}"/>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21" name="Slide Number Placeholder 5">
            <a:extLst>
              <a:ext uri="{FF2B5EF4-FFF2-40B4-BE49-F238E27FC236}">
                <a16:creationId xmlns:a16="http://schemas.microsoft.com/office/drawing/2014/main" id="{22C98733-9C3B-1844-A37A-4AC2995731E2}"/>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95149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768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871FD8B-0D6C-F74D-8773-A5FE5EDAB06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C0BBE337-6FE4-F74A-8847-969FD40E7926}"/>
              </a:ext>
            </a:extLst>
          </p:cNvPr>
          <p:cNvSpPr/>
          <p:nvPr userDrawn="1"/>
        </p:nvSpPr>
        <p:spPr>
          <a:xfrm>
            <a:off x="0" y="381000"/>
            <a:ext cx="12192000" cy="5975350"/>
          </a:xfrm>
          <a:prstGeom prst="rect">
            <a:avLst/>
          </a:pr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a:solidFill>
                <a:schemeClr val="tx1"/>
              </a:solidFill>
              <a:latin typeface="Helvetica" pitchFamily="2" charset="0"/>
            </a:endParaRPr>
          </a:p>
        </p:txBody>
      </p:sp>
      <p:sp>
        <p:nvSpPr>
          <p:cNvPr id="10" name="Title 1">
            <a:extLst>
              <a:ext uri="{FF2B5EF4-FFF2-40B4-BE49-F238E27FC236}">
                <a16:creationId xmlns:a16="http://schemas.microsoft.com/office/drawing/2014/main" id="{4080FADD-F212-A04E-8C0D-94EE82F64A8E}"/>
              </a:ext>
            </a:extLst>
          </p:cNvPr>
          <p:cNvSpPr>
            <a:spLocks noGrp="1"/>
          </p:cNvSpPr>
          <p:nvPr>
            <p:ph type="title"/>
          </p:nvPr>
        </p:nvSpPr>
        <p:spPr>
          <a:xfrm>
            <a:off x="381000" y="914400"/>
            <a:ext cx="11430000" cy="646331"/>
          </a:xfrm>
        </p:spPr>
        <p:txBody>
          <a:bodyPr wrap="square">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11" name="Content Placeholder 2">
            <a:extLst>
              <a:ext uri="{FF2B5EF4-FFF2-40B4-BE49-F238E27FC236}">
                <a16:creationId xmlns:a16="http://schemas.microsoft.com/office/drawing/2014/main" id="{E62F9EB5-8196-7340-BADA-73F7D31DFBBC}"/>
              </a:ext>
            </a:extLst>
          </p:cNvPr>
          <p:cNvSpPr>
            <a:spLocks noGrp="1"/>
          </p:cNvSpPr>
          <p:nvPr>
            <p:ph idx="1"/>
          </p:nvPr>
        </p:nvSpPr>
        <p:spPr>
          <a:xfrm>
            <a:off x="381000" y="2024966"/>
            <a:ext cx="11430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Date Placeholder 3">
            <a:extLst>
              <a:ext uri="{FF2B5EF4-FFF2-40B4-BE49-F238E27FC236}">
                <a16:creationId xmlns:a16="http://schemas.microsoft.com/office/drawing/2014/main" id="{3C7CFDAA-BDD7-4040-98EA-5F0B6F934C37}"/>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13" name="Footer Placeholder 4">
            <a:extLst>
              <a:ext uri="{FF2B5EF4-FFF2-40B4-BE49-F238E27FC236}">
                <a16:creationId xmlns:a16="http://schemas.microsoft.com/office/drawing/2014/main" id="{5EB4C547-1CF1-A44F-ACE0-020778B150D0}"/>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14" name="Slide Number Placeholder 5">
            <a:extLst>
              <a:ext uri="{FF2B5EF4-FFF2-40B4-BE49-F238E27FC236}">
                <a16:creationId xmlns:a16="http://schemas.microsoft.com/office/drawing/2014/main" id="{85045E38-66FA-7B4E-B40C-B7A2003E10C8}"/>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413946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99000">
                <a:srgbClr val="DD5817"/>
              </a:gs>
              <a:gs pos="0">
                <a:srgbClr val="63270A"/>
              </a:gs>
            </a:gsLst>
            <a:lin ang="12600000" scaled="0"/>
            <a:tileRect/>
          </a:gradFill>
          <a:ln>
            <a:noFill/>
          </a:ln>
        </p:spPr>
        <p:txBody>
          <a:bodyPr vert="horz" wrap="square" lIns="91440" tIns="45720" rIns="91440" bIns="45720" numCol="1" anchor="t" anchorCtr="0" compatLnSpc="1">
            <a:prstTxWarp prst="textNoShape">
              <a:avLst/>
            </a:prstTxWarp>
          </a:bodyPr>
          <a:lstStyle/>
          <a:p>
            <a:pPr lvl="0"/>
            <a:endParaRPr lang="en-US" dirty="0">
              <a:solidFill>
                <a:schemeClr val="tx1"/>
              </a:solidFill>
              <a:latin typeface="Helvetica" pitchFamily="2" charset="0"/>
            </a:endParaRPr>
          </a:p>
        </p:txBody>
      </p:sp>
      <p:sp>
        <p:nvSpPr>
          <p:cNvPr id="7" name="Title 1">
            <a:extLst>
              <a:ext uri="{FF2B5EF4-FFF2-40B4-BE49-F238E27FC236}">
                <a16:creationId xmlns:a16="http://schemas.microsoft.com/office/drawing/2014/main" id="{00A23A82-7C99-E641-9BFA-A471B165CD55}"/>
              </a:ext>
            </a:extLst>
          </p:cNvPr>
          <p:cNvSpPr>
            <a:spLocks noGrp="1"/>
          </p:cNvSpPr>
          <p:nvPr>
            <p:ph type="title"/>
          </p:nvPr>
        </p:nvSpPr>
        <p:spPr>
          <a:xfrm>
            <a:off x="381000" y="914400"/>
            <a:ext cx="11430000" cy="646331"/>
          </a:xfrm>
        </p:spPr>
        <p:txBody>
          <a:bodyPr wrap="square">
            <a:spAutoFit/>
          </a:bodyPr>
          <a:lstStyle>
            <a:lvl1pPr algn="l">
              <a:defRPr>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8" name="Content Placeholder 2">
            <a:extLst>
              <a:ext uri="{FF2B5EF4-FFF2-40B4-BE49-F238E27FC236}">
                <a16:creationId xmlns:a16="http://schemas.microsoft.com/office/drawing/2014/main" id="{BA6CDD90-0E57-A94E-A126-53FF2C02C358}"/>
              </a:ext>
            </a:extLst>
          </p:cNvPr>
          <p:cNvSpPr>
            <a:spLocks noGrp="1"/>
          </p:cNvSpPr>
          <p:nvPr>
            <p:ph idx="1"/>
          </p:nvPr>
        </p:nvSpPr>
        <p:spPr>
          <a:xfrm>
            <a:off x="381000" y="2024966"/>
            <a:ext cx="11430000" cy="1623008"/>
          </a:xfrm>
        </p:spPr>
        <p:txBody>
          <a:bodyPr wrap="square">
            <a:spAutoFit/>
          </a:bodyPr>
          <a:lstStyle>
            <a:lvl1pPr algn="l">
              <a:defRPr>
                <a:solidFill>
                  <a:schemeClr val="bg1"/>
                </a:solidFill>
                <a:latin typeface="Helvetica" pitchFamily="2" charset="0"/>
              </a:defRPr>
            </a:lvl1pPr>
            <a:lvl2pPr algn="l">
              <a:defRPr>
                <a:solidFill>
                  <a:schemeClr val="bg1"/>
                </a:solidFill>
                <a:latin typeface="Helvetica" pitchFamily="2" charset="0"/>
              </a:defRPr>
            </a:lvl2pPr>
            <a:lvl3pPr algn="l">
              <a:defRPr>
                <a:solidFill>
                  <a:schemeClr val="bg1"/>
                </a:solidFill>
                <a:latin typeface="Helvetica" pitchFamily="2" charset="0"/>
              </a:defRPr>
            </a:lvl3pPr>
            <a:lvl4pPr algn="l">
              <a:defRPr>
                <a:solidFill>
                  <a:schemeClr val="bg1"/>
                </a:solidFill>
                <a:latin typeface="Helvetica" pitchFamily="2" charset="0"/>
              </a:defRPr>
            </a:lvl4pPr>
            <a:lvl5pPr algn="l">
              <a:defRPr>
                <a:solidFill>
                  <a:schemeClr val="bg1"/>
                </a:solidFill>
                <a:latin typeface="Helvetica" pitchFamily="2"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a:extLst>
              <a:ext uri="{FF2B5EF4-FFF2-40B4-BE49-F238E27FC236}">
                <a16:creationId xmlns:a16="http://schemas.microsoft.com/office/drawing/2014/main" id="{828EFAA7-7B33-3B4D-B8F8-C27A3B468A7A}"/>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10" name="Footer Placeholder 4">
            <a:extLst>
              <a:ext uri="{FF2B5EF4-FFF2-40B4-BE49-F238E27FC236}">
                <a16:creationId xmlns:a16="http://schemas.microsoft.com/office/drawing/2014/main" id="{8B82CC26-25D9-0742-910A-8D0959C0EC74}"/>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11" name="Slide Number Placeholder 5">
            <a:extLst>
              <a:ext uri="{FF2B5EF4-FFF2-40B4-BE49-F238E27FC236}">
                <a16:creationId xmlns:a16="http://schemas.microsoft.com/office/drawing/2014/main" id="{961CC024-8A44-8748-9A40-9F3D88295B43}"/>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904066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pos="3408">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1A3C94-BC39-EA4A-9DF7-4CF307B1BEC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F0BF54A-A67B-1B4D-AC51-881D80F314E6}"/>
              </a:ext>
            </a:extLst>
          </p:cNvPr>
          <p:cNvSpPr>
            <a:spLocks noGrp="1"/>
          </p:cNvSpPr>
          <p:nvPr>
            <p:ph type="title"/>
          </p:nvPr>
        </p:nvSpPr>
        <p:spPr>
          <a:xfrm>
            <a:off x="3743465" y="381000"/>
            <a:ext cx="8067535" cy="646331"/>
          </a:xfrm>
        </p:spPr>
        <p:txBody>
          <a:bodyPr/>
          <a:lstStyle>
            <a:lvl1pPr algn="l">
              <a:defRPr>
                <a:solidFill>
                  <a:schemeClr val="bg1"/>
                </a:solidFill>
              </a:defRPr>
            </a:lvl1pPr>
          </a:lstStyle>
          <a:p>
            <a:r>
              <a:rPr lang="en-US" dirty="0"/>
              <a:t>Click to edit Master title style</a:t>
            </a:r>
          </a:p>
        </p:txBody>
      </p:sp>
      <p:sp>
        <p:nvSpPr>
          <p:cNvPr id="7" name="Date Placeholder 3">
            <a:extLst>
              <a:ext uri="{FF2B5EF4-FFF2-40B4-BE49-F238E27FC236}">
                <a16:creationId xmlns:a16="http://schemas.microsoft.com/office/drawing/2014/main" id="{070CCF7B-B837-0B4B-B78E-BF1760AD0F29}"/>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8" name="Footer Placeholder 4">
            <a:extLst>
              <a:ext uri="{FF2B5EF4-FFF2-40B4-BE49-F238E27FC236}">
                <a16:creationId xmlns:a16="http://schemas.microsoft.com/office/drawing/2014/main" id="{D93FD47D-9D7F-8343-BB34-0BA93B0FA739}"/>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9" name="Slide Number Placeholder 5">
            <a:extLst>
              <a:ext uri="{FF2B5EF4-FFF2-40B4-BE49-F238E27FC236}">
                <a16:creationId xmlns:a16="http://schemas.microsoft.com/office/drawing/2014/main" id="{6BE2292D-4E39-C140-B30D-BBD28BC9B1E5}"/>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87632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01304AC-3913-3C4D-A9BF-312DF2D057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05" y="0"/>
            <a:ext cx="12188190" cy="6858000"/>
          </a:xfrm>
          <a:prstGeom prst="rect">
            <a:avLst/>
          </a:prstGeom>
        </p:spPr>
      </p:pic>
      <p:grpSp>
        <p:nvGrpSpPr>
          <p:cNvPr id="11" name="Group 10">
            <a:extLst>
              <a:ext uri="{FF2B5EF4-FFF2-40B4-BE49-F238E27FC236}">
                <a16:creationId xmlns:a16="http://schemas.microsoft.com/office/drawing/2014/main" id="{23110C65-1D6D-AC4B-8EF1-9D7BDECD2874}"/>
              </a:ext>
            </a:extLst>
          </p:cNvPr>
          <p:cNvGrpSpPr/>
          <p:nvPr userDrawn="1"/>
        </p:nvGrpSpPr>
        <p:grpSpPr>
          <a:xfrm>
            <a:off x="8731250" y="365736"/>
            <a:ext cx="3223672" cy="799489"/>
            <a:chOff x="8731250" y="365736"/>
            <a:chExt cx="3223672" cy="799489"/>
          </a:xfrm>
        </p:grpSpPr>
        <p:pic>
          <p:nvPicPr>
            <p:cNvPr id="12" name="Picture 11">
              <a:extLst>
                <a:ext uri="{FF2B5EF4-FFF2-40B4-BE49-F238E27FC236}">
                  <a16:creationId xmlns:a16="http://schemas.microsoft.com/office/drawing/2014/main" id="{7296616A-A4E5-7C40-B598-F0DF95FBB54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CC91C187-8AAF-C249-993D-491E34C59A65}"/>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C078A529-6CF5-E342-9EA9-E6117583AF2B}"/>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Rectangle 14">
            <a:extLst>
              <a:ext uri="{FF2B5EF4-FFF2-40B4-BE49-F238E27FC236}">
                <a16:creationId xmlns:a16="http://schemas.microsoft.com/office/drawing/2014/main" id="{7A2B438D-6FDC-2447-809E-4C0277C67980}"/>
              </a:ext>
            </a:extLst>
          </p:cNvPr>
          <p:cNvSpPr/>
          <p:nvPr userDrawn="1"/>
        </p:nvSpPr>
        <p:spPr>
          <a:xfrm>
            <a:off x="0" y="2739390"/>
            <a:ext cx="12192000" cy="1379219"/>
          </a:xfrm>
          <a:prstGeom prst="rect">
            <a:avLst/>
          </a:prstGeom>
          <a:gradFill flip="none" rotWithShape="1">
            <a:gsLst>
              <a:gs pos="73000">
                <a:srgbClr val="C34E14">
                  <a:alpha val="50000"/>
                </a:srgbClr>
              </a:gs>
              <a:gs pos="100000">
                <a:srgbClr val="82330D">
                  <a:alpha val="50000"/>
                </a:srgbClr>
              </a:gs>
              <a:gs pos="31000">
                <a:srgbClr val="DD5817">
                  <a:alpha val="50000"/>
                </a:srgbClr>
              </a:gs>
              <a:gs pos="0">
                <a:srgbClr val="63270A">
                  <a:alpha val="50000"/>
                </a:srgbClr>
              </a:gs>
            </a:gsLst>
            <a:lin ang="144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16" name="Title 1">
            <a:extLst>
              <a:ext uri="{FF2B5EF4-FFF2-40B4-BE49-F238E27FC236}">
                <a16:creationId xmlns:a16="http://schemas.microsoft.com/office/drawing/2014/main" id="{B800CA0C-14DC-9949-85AA-15F817982C86}"/>
              </a:ext>
            </a:extLst>
          </p:cNvPr>
          <p:cNvSpPr>
            <a:spLocks noGrp="1"/>
          </p:cNvSpPr>
          <p:nvPr>
            <p:ph type="title"/>
          </p:nvPr>
        </p:nvSpPr>
        <p:spPr>
          <a:xfrm>
            <a:off x="831850" y="3105834"/>
            <a:ext cx="10515600" cy="646331"/>
          </a:xfrm>
        </p:spPr>
        <p:txBody>
          <a:bodyPr anchor="ctr">
            <a:spAutoFit/>
          </a:bodyPr>
          <a:lstStyle>
            <a:lvl1pPr algn="ctr">
              <a:defRPr sz="4000">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17" name="Date Placeholder 3">
            <a:extLst>
              <a:ext uri="{FF2B5EF4-FFF2-40B4-BE49-F238E27FC236}">
                <a16:creationId xmlns:a16="http://schemas.microsoft.com/office/drawing/2014/main" id="{8DD4D27A-4E16-C342-B46D-D4B2B292B792}"/>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18" name="Footer Placeholder 4">
            <a:extLst>
              <a:ext uri="{FF2B5EF4-FFF2-40B4-BE49-F238E27FC236}">
                <a16:creationId xmlns:a16="http://schemas.microsoft.com/office/drawing/2014/main" id="{C295C55B-2532-7F47-9FDB-E6A2857AE193}"/>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19" name="Slide Number Placeholder 5">
            <a:extLst>
              <a:ext uri="{FF2B5EF4-FFF2-40B4-BE49-F238E27FC236}">
                <a16:creationId xmlns:a16="http://schemas.microsoft.com/office/drawing/2014/main" id="{6EAB95A9-3EAC-A743-B489-E557FAB2A8A8}"/>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069846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B56F4D-B68A-EB4E-A766-EF3104EA96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209795" cy="6858000"/>
          </a:xfrm>
          <a:prstGeom prst="rect">
            <a:avLst/>
          </a:prstGeom>
        </p:spPr>
      </p:pic>
      <p:sp>
        <p:nvSpPr>
          <p:cNvPr id="8" name="Rectangle 7">
            <a:extLst>
              <a:ext uri="{FF2B5EF4-FFF2-40B4-BE49-F238E27FC236}">
                <a16:creationId xmlns:a16="http://schemas.microsoft.com/office/drawing/2014/main" id="{2BF9E48A-6402-B543-B732-592515407E50}"/>
              </a:ext>
            </a:extLst>
          </p:cNvPr>
          <p:cNvSpPr/>
          <p:nvPr userDrawn="1"/>
        </p:nvSpPr>
        <p:spPr>
          <a:xfrm>
            <a:off x="0" y="3429000"/>
            <a:ext cx="12192000" cy="1379219"/>
          </a:xfrm>
          <a:prstGeom prst="rect">
            <a:avLst/>
          </a:prstGeom>
          <a:gradFill flip="none" rotWithShape="1">
            <a:gsLst>
              <a:gs pos="73000">
                <a:srgbClr val="C34E14">
                  <a:alpha val="50000"/>
                </a:srgbClr>
              </a:gs>
              <a:gs pos="100000">
                <a:srgbClr val="82330D">
                  <a:alpha val="50000"/>
                </a:srgbClr>
              </a:gs>
              <a:gs pos="31000">
                <a:srgbClr val="DD5817">
                  <a:alpha val="50000"/>
                </a:srgbClr>
              </a:gs>
              <a:gs pos="0">
                <a:srgbClr val="63270A">
                  <a:alpha val="50000"/>
                </a:srgbClr>
              </a:gs>
            </a:gsLst>
            <a:lin ang="14400000" scaled="0"/>
            <a:tileRect/>
          </a:gradFill>
          <a:ln>
            <a:noFill/>
          </a:ln>
        </p:spPr>
        <p:txBody>
          <a:bodyPr vert="horz" wrap="square" lIns="91440" tIns="45720" rIns="91440" bIns="45720" numCol="1" anchor="t" anchorCtr="0" compatLnSpc="1">
            <a:prstTxWarp prst="textNoShape">
              <a:avLst/>
            </a:prstTxWarp>
          </a:bodyPr>
          <a:lstStyle/>
          <a:p>
            <a:pPr lvl="0"/>
            <a:endParaRPr lang="en-US" dirty="0">
              <a:latin typeface="Helvetica" pitchFamily="2" charset="0"/>
            </a:endParaRPr>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795444"/>
            <a:ext cx="10515600" cy="646331"/>
          </a:xfrm>
        </p:spPr>
        <p:txBody>
          <a:bodyPr anchor="ctr">
            <a:spAutoFit/>
          </a:bodyPr>
          <a:lstStyle>
            <a:lvl1pPr algn="ctr">
              <a:defRPr sz="4000">
                <a:solidFill>
                  <a:schemeClr val="bg1"/>
                </a:solidFill>
                <a:latin typeface="Helvetica" pitchFamily="2"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latin typeface="Helvetica" pitchFamily="2" charset="0"/>
              </a:defRPr>
            </a:lvl1pPr>
          </a:lstStyle>
          <a:p>
            <a:fld id="{68579981-7D75-EE44-A0A2-D2EA4FC6E387}" type="datetime1">
              <a:rPr lang="en-US" smtClean="0"/>
              <a:pPr/>
              <a:t>11/22/21</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latin typeface="Helvetica" pitchFamily="2" charset="0"/>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2041CA17-B2D8-0345-A710-F17E70EFEFAF}"/>
              </a:ext>
            </a:extLst>
          </p:cNvPr>
          <p:cNvGrpSpPr/>
          <p:nvPr userDrawn="1"/>
        </p:nvGrpSpPr>
        <p:grpSpPr>
          <a:xfrm>
            <a:off x="8715652" y="365736"/>
            <a:ext cx="3223672" cy="799489"/>
            <a:chOff x="8731250" y="365736"/>
            <a:chExt cx="3223672" cy="799489"/>
          </a:xfrm>
        </p:grpSpPr>
        <p:pic>
          <p:nvPicPr>
            <p:cNvPr id="12" name="Picture 11">
              <a:extLst>
                <a:ext uri="{FF2B5EF4-FFF2-40B4-BE49-F238E27FC236}">
                  <a16:creationId xmlns:a16="http://schemas.microsoft.com/office/drawing/2014/main" id="{E74BE699-31E9-034E-BF43-FF5CDED7349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987212" y="365736"/>
              <a:ext cx="967710" cy="799489"/>
            </a:xfrm>
            <a:prstGeom prst="rect">
              <a:avLst/>
            </a:prstGeom>
          </p:spPr>
        </p:pic>
        <p:sp>
          <p:nvSpPr>
            <p:cNvPr id="13" name="TextBox 12">
              <a:extLst>
                <a:ext uri="{FF2B5EF4-FFF2-40B4-BE49-F238E27FC236}">
                  <a16:creationId xmlns:a16="http://schemas.microsoft.com/office/drawing/2014/main" id="{1B0E5FE2-E310-E847-97B2-8E41B53430C8}"/>
                </a:ext>
              </a:extLst>
            </p:cNvPr>
            <p:cNvSpPr txBox="1"/>
            <p:nvPr userDrawn="1"/>
          </p:nvSpPr>
          <p:spPr>
            <a:xfrm>
              <a:off x="8731250" y="534648"/>
              <a:ext cx="2025650" cy="461665"/>
            </a:xfrm>
            <a:prstGeom prst="rect">
              <a:avLst/>
            </a:prstGeom>
            <a:noFill/>
          </p:spPr>
          <p:txBody>
            <a:bodyPr wrap="square" rtlCol="0">
              <a:spAutoFit/>
            </a:bodyPr>
            <a:lstStyle/>
            <a:p>
              <a:pPr algn="r"/>
              <a:r>
                <a:rPr lang="en-US" sz="1200" dirty="0">
                  <a:solidFill>
                    <a:schemeClr val="bg1"/>
                  </a:solidFill>
                  <a:latin typeface="Helvetica" pitchFamily="2" charset="0"/>
                </a:rPr>
                <a:t>National Aeronautics and Space Administration</a:t>
              </a:r>
            </a:p>
          </p:txBody>
        </p:sp>
        <p:cxnSp>
          <p:nvCxnSpPr>
            <p:cNvPr id="14" name="Straight Connector 13">
              <a:extLst>
                <a:ext uri="{FF2B5EF4-FFF2-40B4-BE49-F238E27FC236}">
                  <a16:creationId xmlns:a16="http://schemas.microsoft.com/office/drawing/2014/main" id="{04BAD297-BFC8-CC48-96A5-9BE8BBBDE773}"/>
                </a:ext>
              </a:extLst>
            </p:cNvPr>
            <p:cNvCxnSpPr>
              <a:cxnSpLocks/>
            </p:cNvCxnSpPr>
            <p:nvPr userDrawn="1"/>
          </p:nvCxnSpPr>
          <p:spPr>
            <a:xfrm>
              <a:off x="10872056" y="384480"/>
              <a:ext cx="0" cy="762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234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10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1CDCDCF-DDB5-8D48-8316-E6F2C874FCF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Date Placeholder 3">
            <a:extLst>
              <a:ext uri="{FF2B5EF4-FFF2-40B4-BE49-F238E27FC236}">
                <a16:creationId xmlns:a16="http://schemas.microsoft.com/office/drawing/2014/main" id="{002A93CB-D74C-4749-9759-809C5C2F93A4}"/>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8" name="Footer Placeholder 4">
            <a:extLst>
              <a:ext uri="{FF2B5EF4-FFF2-40B4-BE49-F238E27FC236}">
                <a16:creationId xmlns:a16="http://schemas.microsoft.com/office/drawing/2014/main" id="{D46E765E-B627-5940-9828-E7C7095402F7}"/>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9" name="Slide Number Placeholder 5">
            <a:extLst>
              <a:ext uri="{FF2B5EF4-FFF2-40B4-BE49-F238E27FC236}">
                <a16:creationId xmlns:a16="http://schemas.microsoft.com/office/drawing/2014/main" id="{67A7EEA0-6B5C-CE4A-98E8-11F1B79D39DA}"/>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375855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2_Title Onl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8E87E16-F945-4D4C-8A71-4D87CCDCCD8F}"/>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ate Placeholder 3">
            <a:extLst>
              <a:ext uri="{FF2B5EF4-FFF2-40B4-BE49-F238E27FC236}">
                <a16:creationId xmlns:a16="http://schemas.microsoft.com/office/drawing/2014/main" id="{48C411D1-04F7-A148-ABD9-F69B9AB0B6C1}"/>
              </a:ext>
            </a:extLst>
          </p:cNvPr>
          <p:cNvSpPr>
            <a:spLocks noGrp="1"/>
          </p:cNvSpPr>
          <p:nvPr>
            <p:ph type="dt" sz="half" idx="10"/>
          </p:nvPr>
        </p:nvSpPr>
        <p:spPr>
          <a:xfrm>
            <a:off x="93481"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372CC95E-30A4-D744-8BC0-DDA2BE0BB564}" type="datetime1">
              <a:rPr lang="en-US" smtClean="0"/>
              <a:pPr/>
              <a:t>11/22/21</a:t>
            </a:fld>
            <a:endParaRPr lang="en-US" dirty="0"/>
          </a:p>
        </p:txBody>
      </p:sp>
      <p:sp>
        <p:nvSpPr>
          <p:cNvPr id="7" name="Footer Placeholder 4">
            <a:extLst>
              <a:ext uri="{FF2B5EF4-FFF2-40B4-BE49-F238E27FC236}">
                <a16:creationId xmlns:a16="http://schemas.microsoft.com/office/drawing/2014/main" id="{C038E413-0E69-5B4A-B5A0-7CF8B13AC3BC}"/>
              </a:ext>
            </a:extLst>
          </p:cNvPr>
          <p:cNvSpPr>
            <a:spLocks noGrp="1"/>
          </p:cNvSpPr>
          <p:nvPr>
            <p:ph type="ftr" sz="quarter" idx="11"/>
          </p:nvPr>
        </p:nvSpPr>
        <p:spPr>
          <a:xfrm>
            <a:off x="4038600" y="6356350"/>
            <a:ext cx="41148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endParaRPr lang="en-US" dirty="0"/>
          </a:p>
        </p:txBody>
      </p:sp>
      <p:sp>
        <p:nvSpPr>
          <p:cNvPr id="8" name="Slide Number Placeholder 5">
            <a:extLst>
              <a:ext uri="{FF2B5EF4-FFF2-40B4-BE49-F238E27FC236}">
                <a16:creationId xmlns:a16="http://schemas.microsoft.com/office/drawing/2014/main" id="{D4F8929D-B751-3049-BF5F-684A6EA73506}"/>
              </a:ext>
            </a:extLst>
          </p:cNvPr>
          <p:cNvSpPr>
            <a:spLocks noGrp="1"/>
          </p:cNvSpPr>
          <p:nvPr>
            <p:ph type="sldNum" sz="quarter" idx="12"/>
          </p:nvPr>
        </p:nvSpPr>
        <p:spPr>
          <a:xfrm>
            <a:off x="9355319" y="6356350"/>
            <a:ext cx="2743200" cy="365125"/>
          </a:xfrm>
          <a:effectLst>
            <a:outerShdw blurRad="50800" dist="38100" dir="2700000" algn="tl" rotWithShape="0">
              <a:prstClr val="black">
                <a:alpha val="40000"/>
              </a:prstClr>
            </a:outerShdw>
          </a:effectLst>
        </p:spPr>
        <p:txBody>
          <a:bodyPr/>
          <a:lstStyle>
            <a:lvl1pPr>
              <a:defRPr>
                <a:solidFill>
                  <a:schemeClr val="bg1"/>
                </a:solidFill>
                <a:latin typeface="Helvetica" pitchFamily="2"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929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60E5D5-71AC-7B4C-B74E-B4EB854ECEF7}"/>
              </a:ext>
            </a:extLst>
          </p:cNvPr>
          <p:cNvSpPr>
            <a:spLocks noGrp="1"/>
          </p:cNvSpPr>
          <p:nvPr>
            <p:ph type="dt" sz="half" idx="10"/>
          </p:nvPr>
        </p:nvSpPr>
        <p:spPr/>
        <p:txBody>
          <a:bodyPr/>
          <a:lstStyle/>
          <a:p>
            <a:fld id="{E0A0E775-CBD3-FC46-8DB4-2F7747157137}" type="datetimeFigureOut">
              <a:rPr lang="en-US" smtClean="0"/>
              <a:t>11/22/21</a:t>
            </a:fld>
            <a:endParaRPr lang="en-US"/>
          </a:p>
        </p:txBody>
      </p:sp>
      <p:sp>
        <p:nvSpPr>
          <p:cNvPr id="3" name="Footer Placeholder 2">
            <a:extLst>
              <a:ext uri="{FF2B5EF4-FFF2-40B4-BE49-F238E27FC236}">
                <a16:creationId xmlns:a16="http://schemas.microsoft.com/office/drawing/2014/main" id="{6F83746D-A3F5-9A4C-9467-85219970787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CD3FA0-AD99-AF45-BDF6-97B8C77A9F64}"/>
              </a:ext>
            </a:extLst>
          </p:cNvPr>
          <p:cNvSpPr>
            <a:spLocks noGrp="1"/>
          </p:cNvSpPr>
          <p:nvPr>
            <p:ph type="sldNum" sz="quarter" idx="12"/>
          </p:nvPr>
        </p:nvSpPr>
        <p:spPr/>
        <p:txBody>
          <a:bodyPr/>
          <a:lstStyle/>
          <a:p>
            <a:fld id="{EE3F7A86-421F-2940-A3DF-50C2B9927944}" type="slidenum">
              <a:rPr lang="en-US" smtClean="0"/>
              <a:t>‹#›</a:t>
            </a:fld>
            <a:endParaRPr lang="en-US"/>
          </a:p>
        </p:txBody>
      </p:sp>
    </p:spTree>
    <p:extLst>
      <p:ext uri="{BB962C8B-B14F-4D97-AF65-F5344CB8AC3E}">
        <p14:creationId xmlns:p14="http://schemas.microsoft.com/office/powerpoint/2010/main" val="96442945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351827C-A0D8-2840-A5C1-2CF7075B8A5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217"/>
          <a:stretch/>
        </p:blipFill>
        <p:spPr>
          <a:xfrm>
            <a:off x="0" y="1053296"/>
            <a:ext cx="1762504" cy="5804704"/>
          </a:xfrm>
          <a:prstGeom prst="rect">
            <a:avLst/>
          </a:prstGeom>
        </p:spPr>
      </p:pic>
      <p:sp>
        <p:nvSpPr>
          <p:cNvPr id="2" name="Title 1">
            <a:extLst>
              <a:ext uri="{FF2B5EF4-FFF2-40B4-BE49-F238E27FC236}">
                <a16:creationId xmlns:a16="http://schemas.microsoft.com/office/drawing/2014/main" id="{B28E2961-0B9E-4CAA-832A-571D579C237D}"/>
              </a:ext>
            </a:extLst>
          </p:cNvPr>
          <p:cNvSpPr>
            <a:spLocks noGrp="1"/>
          </p:cNvSpPr>
          <p:nvPr>
            <p:ph type="title"/>
          </p:nvPr>
        </p:nvSpPr>
        <p:spPr>
          <a:xfrm>
            <a:off x="1458411" y="259254"/>
            <a:ext cx="9919504" cy="57877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ED390FD-AFFC-44B1-A255-2C02F0BFAB29}"/>
              </a:ext>
            </a:extLst>
          </p:cNvPr>
          <p:cNvSpPr>
            <a:spLocks noGrp="1"/>
          </p:cNvSpPr>
          <p:nvPr>
            <p:ph idx="1"/>
          </p:nvPr>
        </p:nvSpPr>
        <p:spPr>
          <a:xfrm>
            <a:off x="1342670" y="1574157"/>
            <a:ext cx="10011137" cy="460280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AC5179E-7C30-412C-A368-400FC835929C}"/>
              </a:ext>
            </a:extLst>
          </p:cNvPr>
          <p:cNvSpPr>
            <a:spLocks noGrp="1"/>
          </p:cNvSpPr>
          <p:nvPr>
            <p:ph type="sldNum" sz="quarter" idx="12"/>
          </p:nvPr>
        </p:nvSpPr>
        <p:spPr>
          <a:xfrm>
            <a:off x="9486497" y="6519979"/>
            <a:ext cx="2743200" cy="365125"/>
          </a:xfrm>
        </p:spPr>
        <p:txBody>
          <a:bodyPr/>
          <a:lstStyle/>
          <a:p>
            <a:fld id="{AC9A6FC3-8F56-4157-ABDC-B4F43D71E4B2}" type="slidenum">
              <a:rPr lang="en-US" smtClean="0"/>
              <a:t>‹#›</a:t>
            </a:fld>
            <a:endParaRPr lang="en-US"/>
          </a:p>
        </p:txBody>
      </p:sp>
      <p:sp>
        <p:nvSpPr>
          <p:cNvPr id="4" name="Date Placeholder 3">
            <a:extLst>
              <a:ext uri="{FF2B5EF4-FFF2-40B4-BE49-F238E27FC236}">
                <a16:creationId xmlns:a16="http://schemas.microsoft.com/office/drawing/2014/main" id="{60CFC9E2-889E-4C77-9475-3A868D7ECA48}"/>
              </a:ext>
            </a:extLst>
          </p:cNvPr>
          <p:cNvSpPr>
            <a:spLocks noGrp="1"/>
          </p:cNvSpPr>
          <p:nvPr>
            <p:ph type="dt" sz="half" idx="10"/>
          </p:nvPr>
        </p:nvSpPr>
        <p:spPr/>
        <p:txBody>
          <a:bodyPr/>
          <a:lstStyle/>
          <a:p>
            <a:fld id="{F518E740-74B6-4B13-B990-2A51A6938B6E}" type="datetime1">
              <a:rPr lang="en-US" smtClean="0"/>
              <a:t>11/22/21</a:t>
            </a:fld>
            <a:endParaRPr lang="en-US"/>
          </a:p>
        </p:txBody>
      </p:sp>
      <p:sp>
        <p:nvSpPr>
          <p:cNvPr id="14" name="Rectangle 13">
            <a:extLst>
              <a:ext uri="{FF2B5EF4-FFF2-40B4-BE49-F238E27FC236}">
                <a16:creationId xmlns:a16="http://schemas.microsoft.com/office/drawing/2014/main" id="{C9FFFF66-1497-4443-94E1-310B7FFB167C}"/>
              </a:ext>
            </a:extLst>
          </p:cNvPr>
          <p:cNvSpPr/>
          <p:nvPr userDrawn="1"/>
        </p:nvSpPr>
        <p:spPr>
          <a:xfrm>
            <a:off x="-9058" y="1068422"/>
            <a:ext cx="1019908" cy="2046514"/>
          </a:xfrm>
          <a:prstGeom prst="rect">
            <a:avLst/>
          </a:prstGeom>
          <a:gradFill flip="none" rotWithShape="1">
            <a:gsLst>
              <a:gs pos="15000">
                <a:schemeClr val="tx1"/>
              </a:gs>
              <a:gs pos="100000">
                <a:schemeClr val="tx1">
                  <a:tint val="23500"/>
                  <a:satMod val="160000"/>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Oval 11">
            <a:extLst>
              <a:ext uri="{FF2B5EF4-FFF2-40B4-BE49-F238E27FC236}">
                <a16:creationId xmlns:a16="http://schemas.microsoft.com/office/drawing/2014/main" id="{C2970C1B-1AD2-0040-AB88-3AE84BDE4BD4}"/>
              </a:ext>
            </a:extLst>
          </p:cNvPr>
          <p:cNvSpPr/>
          <p:nvPr userDrawn="1"/>
        </p:nvSpPr>
        <p:spPr>
          <a:xfrm>
            <a:off x="-78772" y="0"/>
            <a:ext cx="1495815" cy="149581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Oval 8">
            <a:extLst>
              <a:ext uri="{FF2B5EF4-FFF2-40B4-BE49-F238E27FC236}">
                <a16:creationId xmlns:a16="http://schemas.microsoft.com/office/drawing/2014/main" id="{118CA978-74DD-4948-945B-3CBE442CB6F6}"/>
              </a:ext>
            </a:extLst>
          </p:cNvPr>
          <p:cNvSpPr/>
          <p:nvPr userDrawn="1"/>
        </p:nvSpPr>
        <p:spPr>
          <a:xfrm>
            <a:off x="307729" y="309896"/>
            <a:ext cx="56071" cy="56071"/>
          </a:xfrm>
          <a:prstGeom prst="ellipse">
            <a:avLst/>
          </a:prstGeom>
          <a:solidFill>
            <a:srgbClr val="E6E6E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EA228793-33DD-0F48-AF58-F9606B32C1E6}"/>
              </a:ext>
            </a:extLst>
          </p:cNvPr>
          <p:cNvSpPr/>
          <p:nvPr userDrawn="1"/>
        </p:nvSpPr>
        <p:spPr>
          <a:xfrm>
            <a:off x="867953" y="1202459"/>
            <a:ext cx="56071" cy="56071"/>
          </a:xfrm>
          <a:prstGeom prst="ellipse">
            <a:avLst/>
          </a:prstGeom>
          <a:solidFill>
            <a:srgbClr val="E6E6E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BEE0A081-FD58-F04A-804D-DDCF66FDFB8B}"/>
              </a:ext>
            </a:extLst>
          </p:cNvPr>
          <p:cNvSpPr/>
          <p:nvPr userDrawn="1"/>
        </p:nvSpPr>
        <p:spPr>
          <a:xfrm>
            <a:off x="857667" y="462284"/>
            <a:ext cx="56071" cy="56071"/>
          </a:xfrm>
          <a:prstGeom prst="ellipse">
            <a:avLst/>
          </a:prstGeom>
          <a:solidFill>
            <a:srgbClr val="E6E6E6"/>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BF5E2F7A-6E8C-7742-9AD5-EA2BDB69357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3865" y="45454"/>
            <a:ext cx="1397001" cy="1397001"/>
          </a:xfrm>
          <a:prstGeom prst="rect">
            <a:avLst/>
          </a:prstGeom>
        </p:spPr>
      </p:pic>
      <p:pic>
        <p:nvPicPr>
          <p:cNvPr id="16" name="Picture 15">
            <a:extLst>
              <a:ext uri="{FF2B5EF4-FFF2-40B4-BE49-F238E27FC236}">
                <a16:creationId xmlns:a16="http://schemas.microsoft.com/office/drawing/2014/main" id="{66470997-3027-4303-8A1F-CA509F53984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140833" y="189791"/>
            <a:ext cx="857759" cy="711581"/>
          </a:xfrm>
          <a:prstGeom prst="rect">
            <a:avLst/>
          </a:prstGeom>
        </p:spPr>
      </p:pic>
    </p:spTree>
    <p:extLst>
      <p:ext uri="{BB962C8B-B14F-4D97-AF65-F5344CB8AC3E}">
        <p14:creationId xmlns:p14="http://schemas.microsoft.com/office/powerpoint/2010/main" val="7509518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B7702BA-D9B8-774F-A34C-0199EFD734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3083"/>
            <a:ext cx="12192000" cy="6858000"/>
          </a:xfrm>
          <a:prstGeom prst="rect">
            <a:avLst/>
          </a:prstGeom>
        </p:spPr>
      </p:pic>
      <p:sp>
        <p:nvSpPr>
          <p:cNvPr id="6" name="Text Box 74"/>
          <p:cNvSpPr txBox="1">
            <a:spLocks noChangeArrowheads="1"/>
          </p:cNvSpPr>
          <p:nvPr userDrawn="1"/>
        </p:nvSpPr>
        <p:spPr bwMode="auto">
          <a:xfrm>
            <a:off x="9484206" y="5302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schemeClr val="bg1"/>
                </a:solidFill>
                <a:latin typeface="Arial" charset="0"/>
                <a:ea typeface="ヒラギノ角ゴ Pro W3" charset="0"/>
              </a:rPr>
              <a:t>National Aeronautics and</a:t>
            </a:r>
            <a:br>
              <a:rPr lang="en-US" sz="600" dirty="0">
                <a:solidFill>
                  <a:schemeClr val="bg1"/>
                </a:solidFill>
                <a:latin typeface="Arial" charset="0"/>
                <a:ea typeface="ヒラギノ角ゴ Pro W3" charset="0"/>
              </a:rPr>
            </a:br>
            <a:r>
              <a:rPr lang="en-US" sz="600" dirty="0">
                <a:solidFill>
                  <a:schemeClr val="bg1"/>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279400"/>
            <a:ext cx="0" cy="731838"/>
          </a:xfrm>
          <a:prstGeom prst="line">
            <a:avLst/>
          </a:prstGeom>
          <a:noFill/>
          <a:ln w="12700">
            <a:solidFill>
              <a:schemeClr val="bg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500206" y="2831329"/>
            <a:ext cx="6487582" cy="964509"/>
          </a:xfrm>
          <a:ln>
            <a:noFill/>
          </a:ln>
        </p:spPr>
        <p:txBody>
          <a:bodyPr/>
          <a:lstStyle>
            <a:lvl1pPr>
              <a:defRPr sz="2400" b="1" i="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9" name="Rectangle 163"/>
          <p:cNvSpPr>
            <a:spLocks noGrp="1" noChangeArrowheads="1"/>
          </p:cNvSpPr>
          <p:nvPr>
            <p:ph type="subTitle" idx="1"/>
          </p:nvPr>
        </p:nvSpPr>
        <p:spPr>
          <a:xfrm>
            <a:off x="611718" y="6241964"/>
            <a:ext cx="6489700" cy="616036"/>
          </a:xfrm>
          <a:ln>
            <a:noFill/>
          </a:ln>
        </p:spPr>
        <p:txBody>
          <a:bodyPr anchor="ctr"/>
          <a:lstStyle>
            <a:lvl1pPr>
              <a:buNone/>
              <a:defRPr sz="1600" b="0" baseline="0">
                <a:solidFill>
                  <a:srgbClr val="000000"/>
                </a:solidFill>
              </a:defRPr>
            </a:lvl1pPr>
          </a:lstStyle>
          <a:p>
            <a:r>
              <a:rPr lang="en-US"/>
              <a:t>Click to edit Master subtitle style</a:t>
            </a:r>
            <a:endParaRPr lang="en-US" dirty="0"/>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03105" y="361955"/>
            <a:ext cx="715837" cy="592854"/>
          </a:xfrm>
          <a:prstGeom prst="rect">
            <a:avLst/>
          </a:prstGeom>
        </p:spPr>
      </p:pic>
    </p:spTree>
    <p:extLst>
      <p:ext uri="{BB962C8B-B14F-4D97-AF65-F5344CB8AC3E}">
        <p14:creationId xmlns:p14="http://schemas.microsoft.com/office/powerpoint/2010/main" val="216742822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833C988F-EB4A-BE44-AF14-2A0304D0A605}" type="slidenum">
              <a:rPr lang="en-US" altLang="x-none"/>
              <a:pPr>
                <a:defRPr/>
              </a:pPr>
              <a:t>‹#›</a:t>
            </a:fld>
            <a:endParaRPr lang="en-US" altLang="x-none" dirty="0"/>
          </a:p>
        </p:txBody>
      </p:sp>
    </p:spTree>
    <p:extLst>
      <p:ext uri="{BB962C8B-B14F-4D97-AF65-F5344CB8AC3E}">
        <p14:creationId xmlns:p14="http://schemas.microsoft.com/office/powerpoint/2010/main" val="101611692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3A7210-84AE-5546-A89B-04B75D69927D}"/>
              </a:ext>
            </a:extLst>
          </p:cNvPr>
          <p:cNvSpPr>
            <a:spLocks noGrp="1"/>
          </p:cNvSpPr>
          <p:nvPr>
            <p:ph idx="1"/>
          </p:nvPr>
        </p:nvSpPr>
        <p:spPr>
          <a:xfrm>
            <a:off x="82062" y="981037"/>
            <a:ext cx="11271738" cy="51959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CAE6F-3B4E-F047-B84F-25773EA80B05}"/>
              </a:ext>
            </a:extLst>
          </p:cNvPr>
          <p:cNvSpPr>
            <a:spLocks noGrp="1"/>
          </p:cNvSpPr>
          <p:nvPr>
            <p:ph type="dt" sz="half" idx="10"/>
          </p:nvPr>
        </p:nvSpPr>
        <p:spPr/>
        <p:txBody>
          <a:bodyPr/>
          <a:lstStyle/>
          <a:p>
            <a:fld id="{A8B0E3DB-083F-6C47-AFE9-3991579C8242}" type="datetime1">
              <a:rPr lang="en-US" smtClean="0"/>
              <a:t>11/22/21</a:t>
            </a:fld>
            <a:endParaRPr lang="en-US"/>
          </a:p>
        </p:txBody>
      </p:sp>
      <p:sp>
        <p:nvSpPr>
          <p:cNvPr id="5" name="Footer Placeholder 4">
            <a:extLst>
              <a:ext uri="{FF2B5EF4-FFF2-40B4-BE49-F238E27FC236}">
                <a16:creationId xmlns:a16="http://schemas.microsoft.com/office/drawing/2014/main" id="{85BB1AD0-4802-8741-A2CE-D1FEEB24A2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9A2B91-CF77-244E-9947-20FF3DF6A800}"/>
              </a:ext>
            </a:extLst>
          </p:cNvPr>
          <p:cNvSpPr>
            <a:spLocks noGrp="1"/>
          </p:cNvSpPr>
          <p:nvPr>
            <p:ph type="sldNum" sz="quarter" idx="12"/>
          </p:nvPr>
        </p:nvSpPr>
        <p:spPr/>
        <p:txBody>
          <a:bodyPr/>
          <a:lstStyle/>
          <a:p>
            <a:fld id="{BEFBF2BF-BFDF-0346-8A60-FD625CB7CDF3}" type="slidenum">
              <a:rPr lang="en-US" smtClean="0"/>
              <a:t>‹#›</a:t>
            </a:fld>
            <a:endParaRPr lang="en-US"/>
          </a:p>
        </p:txBody>
      </p:sp>
      <p:sp>
        <p:nvSpPr>
          <p:cNvPr id="9" name="Title Placeholder 1">
            <a:extLst>
              <a:ext uri="{FF2B5EF4-FFF2-40B4-BE49-F238E27FC236}">
                <a16:creationId xmlns:a16="http://schemas.microsoft.com/office/drawing/2014/main" id="{75A7D4C7-BE43-2740-944B-ACA2FC48CF5D}"/>
              </a:ext>
            </a:extLst>
          </p:cNvPr>
          <p:cNvSpPr>
            <a:spLocks noGrp="1"/>
          </p:cNvSpPr>
          <p:nvPr>
            <p:ph type="title"/>
          </p:nvPr>
        </p:nvSpPr>
        <p:spPr bwMode="auto">
          <a:xfrm>
            <a:off x="168275" y="100314"/>
            <a:ext cx="9239416" cy="74295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solidFill>
                  <a:schemeClr val="bg1"/>
                </a:solidFill>
              </a:defRPr>
            </a:lvl1pPr>
          </a:lstStyle>
          <a:p>
            <a:pPr lvl="0"/>
            <a:r>
              <a:rPr lang="en-US"/>
              <a:t>Click to edit Master title style</a:t>
            </a:r>
          </a:p>
        </p:txBody>
      </p:sp>
    </p:spTree>
    <p:extLst>
      <p:ext uri="{BB962C8B-B14F-4D97-AF65-F5344CB8AC3E}">
        <p14:creationId xmlns:p14="http://schemas.microsoft.com/office/powerpoint/2010/main" val="246906846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EC79D9E-516D-6F46-A8E2-A873605E070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Box 11">
            <a:extLst>
              <a:ext uri="{FF2B5EF4-FFF2-40B4-BE49-F238E27FC236}">
                <a16:creationId xmlns:a16="http://schemas.microsoft.com/office/drawing/2014/main" id="{AC6D95EA-4B47-6349-B2C2-212D3ECD8E89}"/>
              </a:ext>
            </a:extLst>
          </p:cNvPr>
          <p:cNvSpPr txBox="1"/>
          <p:nvPr userDrawn="1"/>
        </p:nvSpPr>
        <p:spPr>
          <a:xfrm>
            <a:off x="9337400" y="555511"/>
            <a:ext cx="1534160"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National Aeronautics and</a:t>
            </a:r>
            <a:br>
              <a:rPr lang="en-US" sz="800">
                <a:solidFill>
                  <a:schemeClr val="bg1"/>
                </a:solidFill>
                <a:latin typeface="Arial" panose="020B0604020202020204" pitchFamily="34" charset="0"/>
                <a:cs typeface="Arial" panose="020B0604020202020204" pitchFamily="34" charset="0"/>
              </a:rPr>
            </a:br>
            <a:r>
              <a:rPr lang="en-US" sz="800">
                <a:solidFill>
                  <a:schemeClr val="bg1"/>
                </a:solidFill>
                <a:latin typeface="Arial" panose="020B0604020202020204" pitchFamily="34" charset="0"/>
                <a:cs typeface="Arial" panose="020B0604020202020204" pitchFamily="34" charset="0"/>
              </a:rPr>
              <a:t>Space Administration</a:t>
            </a:r>
            <a:endParaRPr lang="en-US" sz="80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3E0EB3-2DBC-0F40-98D0-6652C60A2C81}"/>
              </a:ext>
            </a:extLst>
          </p:cNvPr>
          <p:cNvSpPr>
            <a:spLocks noGrp="1"/>
          </p:cNvSpPr>
          <p:nvPr>
            <p:ph type="ctrTitle" hasCustomPrompt="1"/>
          </p:nvPr>
        </p:nvSpPr>
        <p:spPr>
          <a:xfrm>
            <a:off x="807260" y="2346960"/>
            <a:ext cx="7676340" cy="1274762"/>
          </a:xfrm>
        </p:spPr>
        <p:txBody>
          <a:bodyPr anchor="t">
            <a:noAutofit/>
          </a:bodyPr>
          <a:lstStyle>
            <a:lvl1pPr algn="l">
              <a:defRPr sz="4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C9FCCA-7E9F-8345-AE4B-8A1649D460B3}"/>
              </a:ext>
            </a:extLst>
          </p:cNvPr>
          <p:cNvSpPr>
            <a:spLocks noGrp="1"/>
          </p:cNvSpPr>
          <p:nvPr>
            <p:ph type="subTitle" idx="1" hasCustomPrompt="1"/>
          </p:nvPr>
        </p:nvSpPr>
        <p:spPr>
          <a:xfrm>
            <a:off x="807260" y="3769360"/>
            <a:ext cx="7676340" cy="1488440"/>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9" name="Picture 8">
            <a:extLst>
              <a:ext uri="{FF2B5EF4-FFF2-40B4-BE49-F238E27FC236}">
                <a16:creationId xmlns:a16="http://schemas.microsoft.com/office/drawing/2014/main" id="{9D3539AA-42F9-1441-85F8-283DA3D37ED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cxnSp>
        <p:nvCxnSpPr>
          <p:cNvPr id="10" name="Straight Connector 9">
            <a:extLst>
              <a:ext uri="{FF2B5EF4-FFF2-40B4-BE49-F238E27FC236}">
                <a16:creationId xmlns:a16="http://schemas.microsoft.com/office/drawing/2014/main" id="{95BD057C-84C7-8D48-BA37-A5E3FFABAAA6}"/>
              </a:ext>
            </a:extLst>
          </p:cNvPr>
          <p:cNvCxnSpPr>
            <a:cxnSpLocks/>
          </p:cNvCxnSpPr>
          <p:nvPr userDrawn="1"/>
        </p:nvCxnSpPr>
        <p:spPr>
          <a:xfrm>
            <a:off x="10900061" y="307703"/>
            <a:ext cx="0" cy="8456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FCEA98A-6763-E14A-83EC-293F9BF56540}"/>
              </a:ext>
            </a:extLst>
          </p:cNvPr>
          <p:cNvSpPr txBox="1"/>
          <p:nvPr userDrawn="1"/>
        </p:nvSpPr>
        <p:spPr>
          <a:xfrm>
            <a:off x="10363913" y="6452046"/>
            <a:ext cx="1534160" cy="21544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a:solidFill>
                  <a:schemeClr val="bg1"/>
                </a:solidFill>
                <a:latin typeface="Arial" panose="020B0604020202020204" pitchFamily="34" charset="0"/>
                <a:cs typeface="Arial" panose="020B0604020202020204" pitchFamily="34" charset="0"/>
              </a:rPr>
              <a:t>www.nasa.gov</a:t>
            </a:r>
            <a:endParaRPr lang="en-US" sz="800">
              <a:latin typeface="Arial" panose="020B0604020202020204" pitchFamily="34" charset="0"/>
              <a:cs typeface="Arial" panose="020B0604020202020204" pitchFamily="34" charset="0"/>
            </a:endParaRPr>
          </a:p>
        </p:txBody>
      </p:sp>
      <p:sp>
        <p:nvSpPr>
          <p:cNvPr id="16" name="Date Placeholder 15">
            <a:extLst>
              <a:ext uri="{FF2B5EF4-FFF2-40B4-BE49-F238E27FC236}">
                <a16:creationId xmlns:a16="http://schemas.microsoft.com/office/drawing/2014/main" id="{F59C2EB3-E198-FD49-8F89-87A452375BC5}"/>
              </a:ext>
            </a:extLst>
          </p:cNvPr>
          <p:cNvSpPr>
            <a:spLocks noGrp="1"/>
          </p:cNvSpPr>
          <p:nvPr>
            <p:ph type="dt" sz="half" idx="10"/>
          </p:nvPr>
        </p:nvSpPr>
        <p:spPr/>
        <p:txBody>
          <a:bodyPr/>
          <a:lstStyle/>
          <a:p>
            <a:endParaRPr lang="en-US"/>
          </a:p>
        </p:txBody>
      </p:sp>
      <p:sp>
        <p:nvSpPr>
          <p:cNvPr id="17" name="Footer Placeholder 16">
            <a:extLst>
              <a:ext uri="{FF2B5EF4-FFF2-40B4-BE49-F238E27FC236}">
                <a16:creationId xmlns:a16="http://schemas.microsoft.com/office/drawing/2014/main" id="{D9B83BAB-DC43-CD4D-96EE-48E7DC07F83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117624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obj" preserve="1">
  <p:cSld name="Title and Content - Triangl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D18E7-FB22-AE45-BE29-23FC8A75809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D015F3A-B103-9D43-874F-AF0B11A38D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376060310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obj" preserve="1">
  <p:cSld name="Title and Content - Swoosh">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DCE7D43-9C45-F74B-ADC2-8A75B590AE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30FFB1-95C8-154C-ABEB-94D84C66CA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6A49B-6BBF-5A4E-8342-5A880A3A064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344D7-BCFF-784E-8975-79A0932C5E6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69A30E6-0B82-5D40-A654-76CD6D3EC6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401DC-1F81-E34D-82E3-959FF795F843}"/>
              </a:ext>
            </a:extLst>
          </p:cNvPr>
          <p:cNvSpPr>
            <a:spLocks noGrp="1"/>
          </p:cNvSpPr>
          <p:nvPr>
            <p:ph type="sldNum" sz="quarter" idx="12"/>
          </p:nvPr>
        </p:nvSpPr>
        <p:spPr/>
        <p:txBody>
          <a:bodyPr/>
          <a:lstStyle/>
          <a:p>
            <a:fld id="{AAA21668-7E2D-D34B-8F28-D8590BEFEB53}" type="slidenum">
              <a:rPr lang="en-US" smtClean="0"/>
              <a:t>‹#›</a:t>
            </a:fld>
            <a:endParaRPr lang="en-US"/>
          </a:p>
        </p:txBody>
      </p:sp>
      <p:pic>
        <p:nvPicPr>
          <p:cNvPr id="11" name="Picture 10">
            <a:extLst>
              <a:ext uri="{FF2B5EF4-FFF2-40B4-BE49-F238E27FC236}">
                <a16:creationId xmlns:a16="http://schemas.microsoft.com/office/drawing/2014/main" id="{7F90E324-EC4A-A541-B8D1-BDBE5CDEDE5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4671971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356011963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a:p>
        </p:txBody>
      </p:sp>
    </p:spTree>
    <p:extLst>
      <p:ext uri="{BB962C8B-B14F-4D97-AF65-F5344CB8AC3E}">
        <p14:creationId xmlns:p14="http://schemas.microsoft.com/office/powerpoint/2010/main" val="361116113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19AD93-5331-4681-81C3-51905F4FEEBE}" type="slidenum">
              <a:rPr lang="en-US" smtClean="0"/>
              <a:t>‹#›</a:t>
            </a:fld>
            <a:endParaRPr lang="en-US"/>
          </a:p>
        </p:txBody>
      </p:sp>
      <p:sp>
        <p:nvSpPr>
          <p:cNvPr id="7" name="Title Placeholder 1"/>
          <p:cNvSpPr>
            <a:spLocks noGrp="1"/>
          </p:cNvSpPr>
          <p:nvPr>
            <p:ph type="title"/>
          </p:nvPr>
        </p:nvSpPr>
        <p:spPr>
          <a:xfrm>
            <a:off x="-1" y="1"/>
            <a:ext cx="10916529" cy="910539"/>
          </a:xfrm>
          <a:prstGeom prst="rect">
            <a:avLst/>
          </a:prstGeom>
        </p:spPr>
        <p:txBody>
          <a:bodyPr vert="horz" lIns="91440" tIns="45720" rIns="91440" bIns="45720" rtlCol="0" anchor="ct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23158755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6" name="Text Box 74"/>
          <p:cNvSpPr txBox="1">
            <a:spLocks noChangeArrowheads="1"/>
          </p:cNvSpPr>
          <p:nvPr userDrawn="1"/>
        </p:nvSpPr>
        <p:spPr bwMode="auto">
          <a:xfrm>
            <a:off x="9484206" y="4159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a:solidFill>
                  <a:srgbClr val="FFFFFF"/>
                </a:solidFill>
                <a:latin typeface="Arial" charset="0"/>
                <a:ea typeface="ヒラギノ角ゴ Pro W3" charset="0"/>
              </a:rPr>
              <a:t>National Aeronautics and</a:t>
            </a:r>
            <a:br>
              <a:rPr lang="en-US" sz="600">
                <a:solidFill>
                  <a:srgbClr val="FFFFFF"/>
                </a:solidFill>
                <a:latin typeface="Arial" charset="0"/>
                <a:ea typeface="ヒラギノ角ゴ Pro W3" charset="0"/>
              </a:rPr>
            </a:br>
            <a:r>
              <a:rPr lang="en-US" sz="600">
                <a:solidFill>
                  <a:srgbClr val="FFFFFF"/>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165100"/>
            <a:ext cx="0" cy="731838"/>
          </a:xfrm>
          <a:prstGeom prst="line">
            <a:avLst/>
          </a:prstGeom>
          <a:noFill/>
          <a:ln w="12700">
            <a:solidFill>
              <a:schemeClr val="bg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611718" y="1511991"/>
            <a:ext cx="6489700" cy="1046973"/>
          </a:xfrm>
          <a:ln>
            <a:noFill/>
          </a:ln>
        </p:spPr>
        <p:txBody>
          <a:bodyPr/>
          <a:lstStyle>
            <a:lvl1pPr>
              <a:defRPr sz="3200" b="1">
                <a:solidFill>
                  <a:schemeClr val="bg1"/>
                </a:solidFill>
                <a:latin typeface="Arial" charset="0"/>
                <a:ea typeface="Arial" charset="0"/>
                <a:cs typeface="Arial"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2558964"/>
            <a:ext cx="6489700" cy="616036"/>
          </a:xfrm>
          <a:ln>
            <a:noFill/>
          </a:ln>
        </p:spPr>
        <p:txBody>
          <a:bodyPr anchor="ctr"/>
          <a:lstStyle>
            <a:lvl1pPr>
              <a:buNone/>
              <a:defRPr sz="1600" b="0" baseline="0">
                <a:solidFill>
                  <a:schemeClr val="bg1"/>
                </a:solidFill>
                <a:latin typeface="Arial" charset="0"/>
                <a:ea typeface="Arial" charset="0"/>
                <a:cs typeface="Arial" charset="0"/>
              </a:defRPr>
            </a:lvl1pPr>
          </a:lstStyle>
          <a:p>
            <a:r>
              <a:rPr lang="en-US" dirty="0"/>
              <a:t>Click to edit Master subtitle style</a:t>
            </a:r>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03105" y="247655"/>
            <a:ext cx="715837" cy="592854"/>
          </a:xfrm>
          <a:prstGeom prst="rect">
            <a:avLst/>
          </a:prstGeom>
        </p:spPr>
      </p:pic>
    </p:spTree>
    <p:extLst>
      <p:ext uri="{BB962C8B-B14F-4D97-AF65-F5344CB8AC3E}">
        <p14:creationId xmlns:p14="http://schemas.microsoft.com/office/powerpoint/2010/main" val="247937188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754928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486567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latin typeface="Helvetica" pitchFamily="2" charset="0"/>
              </a:defRPr>
            </a:lvl1pPr>
          </a:lstStyle>
          <a:p>
            <a:endParaRPr lang="en-US"/>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latin typeface="Helvetica" pitchFamily="2" charset="0"/>
              </a:defRPr>
            </a:lvl1pPr>
          </a:lstStyle>
          <a:p>
            <a:endParaRPr lang="en-US"/>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lvl1pPr>
              <a:defRPr>
                <a:latin typeface="Helvetica" pitchFamily="2"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329467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1A3C94-BC39-EA4A-9DF7-4CF307B1BECF}"/>
              </a:ext>
            </a:extLst>
          </p:cNvPr>
          <p:cNvPicPr>
            <a:picLocks noChangeAspect="1"/>
          </p:cNvPicPr>
          <p:nvPr userDrawn="1"/>
        </p:nvPicPr>
        <p:blipFill>
          <a:blip r:embed="rId2"/>
          <a:stretch>
            <a:fillRect/>
          </a:stretch>
        </p:blipFill>
        <p:spPr>
          <a:xfrm>
            <a:off x="-10160" y="0"/>
            <a:ext cx="12192000" cy="6858000"/>
          </a:xfrm>
          <a:prstGeom prst="rect">
            <a:avLst/>
          </a:prstGeom>
        </p:spPr>
      </p:pic>
      <p:sp>
        <p:nvSpPr>
          <p:cNvPr id="2" name="Title 1">
            <a:extLst>
              <a:ext uri="{FF2B5EF4-FFF2-40B4-BE49-F238E27FC236}">
                <a16:creationId xmlns:a16="http://schemas.microsoft.com/office/drawing/2014/main" id="{EF0BF54A-A67B-1B4D-AC51-881D80F314E6}"/>
              </a:ext>
            </a:extLst>
          </p:cNvPr>
          <p:cNvSpPr>
            <a:spLocks noGrp="1"/>
          </p:cNvSpPr>
          <p:nvPr>
            <p:ph type="title"/>
          </p:nvPr>
        </p:nvSpPr>
        <p:spPr>
          <a:xfrm>
            <a:off x="3743465" y="381000"/>
            <a:ext cx="8067535" cy="646331"/>
          </a:xfrm>
        </p:spPr>
        <p:txBody>
          <a:bodyPr/>
          <a:lstStyle>
            <a:lvl1pPr algn="l">
              <a:defRPr>
                <a:solidFill>
                  <a:schemeClr val="bg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8C9AF894-56B9-244D-94D7-548B4740F98E}"/>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5A0B387B-3546-4A42-83B2-DC9D0DE0054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9BE8638-999B-964B-B1F4-BD893CE02AB3}"/>
              </a:ext>
            </a:extLst>
          </p:cNvPr>
          <p:cNvSpPr>
            <a:spLocks noGrp="1"/>
          </p:cNvSpPr>
          <p:nvPr>
            <p:ph type="sldNum" sz="quarter" idx="12"/>
          </p:nvPr>
        </p:nvSpPr>
        <p:spPr/>
        <p:txBody>
          <a:bodyPr/>
          <a:lstStyle/>
          <a:p>
            <a:fld id="{2E8C51FE-49D9-314D-9957-ABBF7DDE8782}" type="slidenum">
              <a:rPr lang="en-US" smtClean="0"/>
              <a:pPr/>
              <a:t>‹#›</a:t>
            </a:fld>
            <a:endParaRPr lang="en-US"/>
          </a:p>
        </p:txBody>
      </p:sp>
    </p:spTree>
    <p:extLst>
      <p:ext uri="{BB962C8B-B14F-4D97-AF65-F5344CB8AC3E}">
        <p14:creationId xmlns:p14="http://schemas.microsoft.com/office/powerpoint/2010/main" val="1235481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5932626-5779-7A4F-9E4C-304D11817B0C}"/>
              </a:ext>
            </a:extLst>
          </p:cNvPr>
          <p:cNvSpPr>
            <a:spLocks noGrp="1"/>
          </p:cNvSpPr>
          <p:nvPr>
            <p:ph type="title"/>
          </p:nvPr>
        </p:nvSpPr>
        <p:spPr>
          <a:xfrm>
            <a:off x="0" y="225715"/>
            <a:ext cx="11180086" cy="743643"/>
          </a:xfrm>
          <a:prstGeom prst="rect">
            <a:avLst/>
          </a:prstGeom>
        </p:spPr>
        <p:txBody>
          <a:bodyPr lIns="182880" bIns="0" anchor="ctr" anchorCtr="0"/>
          <a:lstStyle>
            <a:lvl1pPr marL="230188" indent="0">
              <a:tabLst/>
              <a:defRPr sz="3200" b="0" i="0" cap="all" spc="200" baseline="0">
                <a:latin typeface="Century Gothic" charset="0"/>
                <a:ea typeface="Century Gothic" charset="0"/>
                <a:cs typeface="Century Gothic" charset="0"/>
              </a:defRPr>
            </a:lvl1pPr>
          </a:lstStyle>
          <a:p>
            <a:r>
              <a:rPr lang="en-US" dirty="0"/>
              <a:t>Click to edit Master title style</a:t>
            </a:r>
          </a:p>
        </p:txBody>
      </p:sp>
      <p:sp>
        <p:nvSpPr>
          <p:cNvPr id="4" name="Slide Number Placeholder 2"/>
          <p:cNvSpPr>
            <a:spLocks noGrp="1"/>
          </p:cNvSpPr>
          <p:nvPr>
            <p:ph type="sldNum" sz="quarter" idx="10"/>
          </p:nvPr>
        </p:nvSpPr>
        <p:spPr>
          <a:xfrm>
            <a:off x="10502969" y="6649848"/>
            <a:ext cx="1689033" cy="190185"/>
          </a:xfrm>
          <a:prstGeom prst="rect">
            <a:avLst/>
          </a:prstGeom>
        </p:spPr>
        <p:txBody>
          <a:bodyPr/>
          <a:lstStyle>
            <a:lvl1pPr>
              <a:defRPr>
                <a:solidFill>
                  <a:srgbClr val="FFFFFF"/>
                </a:solidFill>
              </a:defRPr>
            </a:lvl1pPr>
          </a:lstStyle>
          <a:p>
            <a:pPr marL="0" marR="0" lvl="0" indent="0" algn="r" defTabSz="685783" rtl="0" eaLnBrk="1" fontAlgn="base" latinLnBrk="0" hangingPunct="1">
              <a:lnSpc>
                <a:spcPct val="100000"/>
              </a:lnSpc>
              <a:spcBef>
                <a:spcPct val="0"/>
              </a:spcBef>
              <a:spcAft>
                <a:spcPct val="0"/>
              </a:spcAft>
              <a:buClrTx/>
              <a:buSzTx/>
              <a:buFontTx/>
              <a:buNone/>
              <a:tabLst/>
              <a:defRPr/>
            </a:pPr>
            <a:r>
              <a:rPr kumimoji="0" lang="en-US" sz="1333" b="0" i="0" u="none" strike="noStrike" kern="1200" cap="none" spc="0" normalizeH="0" baseline="0" noProof="0">
                <a:ln>
                  <a:noFill/>
                </a:ln>
                <a:solidFill>
                  <a:srgbClr val="FFFFFF"/>
                </a:solidFill>
                <a:effectLst/>
                <a:uLnTx/>
                <a:uFillTx/>
                <a:latin typeface="Arial"/>
                <a:ea typeface="MS PGothic" panose="020B0600070205080204" pitchFamily="34" charset="-128"/>
                <a:cs typeface="+mn-cs"/>
              </a:rPr>
              <a:t>Page </a:t>
            </a:r>
            <a:fld id="{ECB00B25-817B-49D3-800D-ED5A8EAE58EC}" type="slidenum">
              <a:rPr kumimoji="0" lang="en-US" sz="1333" b="0" i="0" u="none" strike="noStrike" kern="1200" cap="none" spc="0" normalizeH="0" baseline="0" noProof="0" smtClean="0">
                <a:ln>
                  <a:noFill/>
                </a:ln>
                <a:solidFill>
                  <a:srgbClr val="FFFFFF"/>
                </a:solidFill>
                <a:effectLst/>
                <a:uLnTx/>
                <a:uFillTx/>
                <a:latin typeface="Arial"/>
                <a:ea typeface="MS PGothic" panose="020B0600070205080204" pitchFamily="34" charset="-128"/>
                <a:cs typeface="+mn-cs"/>
              </a:rPr>
              <a:pPr marL="0" marR="0" lvl="0" indent="0" algn="r" defTabSz="685783" rtl="0" eaLnBrk="1" fontAlgn="base" latinLnBrk="0" hangingPunct="1">
                <a:lnSpc>
                  <a:spcPct val="100000"/>
                </a:lnSpc>
                <a:spcBef>
                  <a:spcPct val="0"/>
                </a:spcBef>
                <a:spcAft>
                  <a:spcPct val="0"/>
                </a:spcAft>
                <a:buClrTx/>
                <a:buSzTx/>
                <a:buFontTx/>
                <a:buNone/>
                <a:tabLst/>
                <a:defRPr/>
              </a:pPr>
              <a:t>‹#›</a:t>
            </a:fld>
            <a:endParaRPr kumimoji="0" lang="en-US" sz="1333" b="0" i="0" u="none" strike="noStrike" kern="1200" cap="none" spc="0" normalizeH="0" baseline="0" noProof="0">
              <a:ln>
                <a:noFill/>
              </a:ln>
              <a:solidFill>
                <a:srgbClr val="FFFFFF"/>
              </a:solidFill>
              <a:effectLst/>
              <a:uLnTx/>
              <a:uFillTx/>
              <a:latin typeface="Arial"/>
              <a:ea typeface="MS PGothic" panose="020B0600070205080204" pitchFamily="34" charset="-128"/>
              <a:cs typeface="+mn-cs"/>
            </a:endParaRPr>
          </a:p>
        </p:txBody>
      </p:sp>
    </p:spTree>
    <p:extLst>
      <p:ext uri="{BB962C8B-B14F-4D97-AF65-F5344CB8AC3E}">
        <p14:creationId xmlns:p14="http://schemas.microsoft.com/office/powerpoint/2010/main" val="84263184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9A6FC3-8F56-4157-ABDC-B4F43D71E4B2}" type="slidenum">
              <a:rPr lang="en-US" smtClean="0"/>
              <a:pPr/>
              <a:t>‹#›</a:t>
            </a:fld>
            <a:endParaRPr lang="en-US"/>
          </a:p>
        </p:txBody>
      </p:sp>
    </p:spTree>
    <p:extLst>
      <p:ext uri="{BB962C8B-B14F-4D97-AF65-F5344CB8AC3E}">
        <p14:creationId xmlns:p14="http://schemas.microsoft.com/office/powerpoint/2010/main" val="126230785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21" name="Picture 20" descr="A picture containing table, indoor, sitting, blue&#10;&#10;Description automatically generated">
            <a:extLst>
              <a:ext uri="{FF2B5EF4-FFF2-40B4-BE49-F238E27FC236}">
                <a16:creationId xmlns:a16="http://schemas.microsoft.com/office/drawing/2014/main" id="{8D72B387-0086-5C41-95DA-88433F9095D2}"/>
              </a:ext>
            </a:extLst>
          </p:cNvPr>
          <p:cNvPicPr>
            <a:picLocks noChangeAspect="1"/>
          </p:cNvPicPr>
          <p:nvPr userDrawn="1"/>
        </p:nvPicPr>
        <p:blipFill>
          <a:blip r:embed="rId2"/>
          <a:stretch>
            <a:fillRect/>
          </a:stretch>
        </p:blipFill>
        <p:spPr>
          <a:xfrm>
            <a:off x="-32084" y="-32084"/>
            <a:ext cx="12322048" cy="6931152"/>
          </a:xfrm>
          <a:prstGeom prst="rect">
            <a:avLst/>
          </a:prstGeom>
        </p:spPr>
      </p:pic>
      <p:grpSp>
        <p:nvGrpSpPr>
          <p:cNvPr id="43" name="Group 42">
            <a:extLst>
              <a:ext uri="{FF2B5EF4-FFF2-40B4-BE49-F238E27FC236}">
                <a16:creationId xmlns:a16="http://schemas.microsoft.com/office/drawing/2014/main" id="{307D0B58-60C5-E145-943C-0282FF9DEE2C}"/>
              </a:ext>
            </a:extLst>
          </p:cNvPr>
          <p:cNvGrpSpPr/>
          <p:nvPr userDrawn="1"/>
        </p:nvGrpSpPr>
        <p:grpSpPr>
          <a:xfrm>
            <a:off x="-489819" y="-32084"/>
            <a:ext cx="3197522" cy="6931152"/>
            <a:chOff x="-473777" y="-18943"/>
            <a:chExt cx="3197522" cy="6876906"/>
          </a:xfrm>
        </p:grpSpPr>
        <p:sp>
          <p:nvSpPr>
            <p:cNvPr id="44" name="Freeform 5">
              <a:extLst>
                <a:ext uri="{FF2B5EF4-FFF2-40B4-BE49-F238E27FC236}">
                  <a16:creationId xmlns:a16="http://schemas.microsoft.com/office/drawing/2014/main" id="{F3F2F5EE-AEEB-BC49-8DC6-DE28BE4922B8}"/>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6">
              <a:extLst>
                <a:ext uri="{FF2B5EF4-FFF2-40B4-BE49-F238E27FC236}">
                  <a16:creationId xmlns:a16="http://schemas.microsoft.com/office/drawing/2014/main" id="{C6BAC39C-CA2B-024B-9839-D8CDC23B7310}"/>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575628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1176">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C2EA4925-A2BD-9643-B1D8-40DFB01679F7}"/>
              </a:ext>
            </a:extLst>
          </p:cNvPr>
          <p:cNvPicPr>
            <a:picLocks noChangeAspect="1"/>
          </p:cNvPicPr>
          <p:nvPr userDrawn="1"/>
        </p:nvPicPr>
        <p:blipFill>
          <a:blip r:embed="rId2"/>
          <a:srcRect/>
          <a:stretch/>
        </p:blipFill>
        <p:spPr>
          <a:xfrm>
            <a:off x="-16475" y="-25214"/>
            <a:ext cx="2838136" cy="6931152"/>
          </a:xfrm>
          <a:prstGeom prst="rect">
            <a:avLst/>
          </a:prstGeom>
        </p:spPr>
      </p:pic>
      <p:sp>
        <p:nvSpPr>
          <p:cNvPr id="11" name="Freeform 10">
            <a:extLst>
              <a:ext uri="{FF2B5EF4-FFF2-40B4-BE49-F238E27FC236}">
                <a16:creationId xmlns:a16="http://schemas.microsoft.com/office/drawing/2014/main" id="{C26CBC97-9BDB-3B45-8222-E255F29062B0}"/>
              </a:ext>
            </a:extLst>
          </p:cNvPr>
          <p:cNvSpPr>
            <a:spLocks/>
          </p:cNvSpPr>
          <p:nvPr userDrawn="1"/>
        </p:nvSpPr>
        <p:spPr bwMode="auto">
          <a:xfrm>
            <a:off x="-57413" y="-41690"/>
            <a:ext cx="12362688" cy="693342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9174 w 11489"/>
              <a:gd name="connsiteY6" fmla="*/ 10051 h 10051"/>
              <a:gd name="connsiteX7" fmla="*/ 11489 w 11489"/>
              <a:gd name="connsiteY7" fmla="*/ 0 h 10051"/>
              <a:gd name="connsiteX8" fmla="*/ 2575 w 11489"/>
              <a:gd name="connsiteY8" fmla="*/ 51 h 1005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11424 w 11489"/>
              <a:gd name="connsiteY6" fmla="*/ 10051 h 10051"/>
              <a:gd name="connsiteX7" fmla="*/ 11489 w 11489"/>
              <a:gd name="connsiteY7" fmla="*/ 0 h 10051"/>
              <a:gd name="connsiteX8" fmla="*/ 2575 w 11489"/>
              <a:gd name="connsiteY8" fmla="*/ 51 h 10051"/>
              <a:gd name="connsiteX0" fmla="*/ 2575 w 11435"/>
              <a:gd name="connsiteY0" fmla="*/ 34 h 10034"/>
              <a:gd name="connsiteX1" fmla="*/ 1266 w 11435"/>
              <a:gd name="connsiteY1" fmla="*/ 8979 h 10034"/>
              <a:gd name="connsiteX2" fmla="*/ 690 w 11435"/>
              <a:gd name="connsiteY2" fmla="*/ 39 h 10034"/>
              <a:gd name="connsiteX3" fmla="*/ 420 w 11435"/>
              <a:gd name="connsiteY3" fmla="*/ 39 h 10034"/>
              <a:gd name="connsiteX4" fmla="*/ 1103 w 11435"/>
              <a:gd name="connsiteY4" fmla="*/ 8840 h 10034"/>
              <a:gd name="connsiteX5" fmla="*/ 1809 w 11435"/>
              <a:gd name="connsiteY5" fmla="*/ 10034 h 10034"/>
              <a:gd name="connsiteX6" fmla="*/ 11424 w 11435"/>
              <a:gd name="connsiteY6" fmla="*/ 10034 h 10034"/>
              <a:gd name="connsiteX7" fmla="*/ 11435 w 11435"/>
              <a:gd name="connsiteY7" fmla="*/ 0 h 10034"/>
              <a:gd name="connsiteX8" fmla="*/ 2575 w 11435"/>
              <a:gd name="connsiteY8" fmla="*/ 34 h 1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5" h="10034">
                <a:moveTo>
                  <a:pt x="2575" y="34"/>
                </a:moveTo>
                <a:cubicBezTo>
                  <a:pt x="-402" y="4217"/>
                  <a:pt x="1266" y="8979"/>
                  <a:pt x="1266" y="8979"/>
                </a:cubicBezTo>
                <a:cubicBezTo>
                  <a:pt x="-256" y="5305"/>
                  <a:pt x="52" y="2181"/>
                  <a:pt x="690" y="39"/>
                </a:cubicBezTo>
                <a:cubicBezTo>
                  <a:pt x="693" y="34"/>
                  <a:pt x="420" y="39"/>
                  <a:pt x="420" y="39"/>
                </a:cubicBezTo>
                <a:cubicBezTo>
                  <a:pt x="-826" y="4953"/>
                  <a:pt x="1103" y="8840"/>
                  <a:pt x="1103" y="8840"/>
                </a:cubicBezTo>
                <a:cubicBezTo>
                  <a:pt x="1337" y="9289"/>
                  <a:pt x="1572" y="9682"/>
                  <a:pt x="1809" y="10034"/>
                </a:cubicBezTo>
                <a:lnTo>
                  <a:pt x="11424" y="10034"/>
                </a:lnTo>
                <a:cubicBezTo>
                  <a:pt x="11424" y="34"/>
                  <a:pt x="11435" y="0"/>
                  <a:pt x="11435" y="0"/>
                </a:cubicBezTo>
                <a:lnTo>
                  <a:pt x="2575" y="34"/>
                </a:lnTo>
                <a:close/>
              </a:path>
            </a:pathLst>
          </a:custGeom>
          <a:gradFill flip="none" rotWithShape="1">
            <a:gsLst>
              <a:gs pos="92000">
                <a:srgbClr val="00205F"/>
              </a:gs>
              <a:gs pos="75000">
                <a:srgbClr val="001149"/>
              </a:gs>
              <a:gs pos="47000">
                <a:srgbClr val="000624"/>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450633"/>
            <a:ext cx="9524056"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1" y="1385267"/>
            <a:ext cx="9524056" cy="1626086"/>
          </a:xfrm>
        </p:spPr>
        <p:txBody>
          <a:bodyPr wrap="square">
            <a:spAutoFit/>
          </a:bodyPr>
          <a:lstStyle>
            <a:lvl1pPr marL="0" indent="173038">
              <a:buClr>
                <a:schemeClr val="bg1"/>
              </a:buClr>
              <a:buFont typeface="Arial" panose="020B0604020202020204" pitchFamily="34" charset="0"/>
              <a:buChar char="•"/>
              <a:tabLst/>
              <a:defRPr sz="2000" b="1">
                <a:solidFill>
                  <a:schemeClr val="bg1"/>
                </a:solidFill>
              </a:defRPr>
            </a:lvl1pPr>
            <a:lvl2pPr marL="457200" indent="184150">
              <a:buClr>
                <a:schemeClr val="bg1"/>
              </a:buClr>
              <a:buFont typeface="Arial" panose="020B0604020202020204" pitchFamily="34" charset="0"/>
              <a:buChar char="‒"/>
              <a:tabLst/>
              <a:defRPr sz="2000">
                <a:solidFill>
                  <a:schemeClr val="bg1"/>
                </a:solidFill>
              </a:defRPr>
            </a:lvl2pPr>
            <a:lvl3pPr marL="914400" indent="180975">
              <a:buClr>
                <a:schemeClr val="bg1"/>
              </a:buClr>
              <a:buFont typeface="Arial" panose="020B0604020202020204" pitchFamily="34" charset="0"/>
              <a:buChar char="•"/>
              <a:tabLst/>
              <a:defRPr sz="1800">
                <a:solidFill>
                  <a:schemeClr val="bg1"/>
                </a:solidFill>
              </a:defRPr>
            </a:lvl3pPr>
            <a:lvl4pPr marL="1371600" indent="177800">
              <a:buClr>
                <a:schemeClr val="bg1"/>
              </a:buClr>
              <a:buFont typeface="Arial" panose="020B0604020202020204" pitchFamily="34" charset="0"/>
              <a:buChar char="‒"/>
              <a:tabLst/>
              <a:defRPr sz="1600">
                <a:solidFill>
                  <a:schemeClr val="bg1"/>
                </a:solidFill>
              </a:defRPr>
            </a:lvl4pPr>
            <a:lvl5pPr marL="1828800" indent="176213">
              <a:buClr>
                <a:schemeClr val="bg1"/>
              </a:buClr>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49233"/>
            <a:ext cx="2743200" cy="365125"/>
          </a:xfrm>
        </p:spPr>
        <p:txBody>
          <a:bodyPr/>
          <a:lstStyle>
            <a:lvl1pPr>
              <a:defRPr b="0">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chemeClr val="bg1"/>
                </a:solidFill>
              </a:defRPr>
            </a:lvl1pPr>
          </a:lstStyle>
          <a:p>
            <a:endParaRPr lang="en-US" dirty="0">
              <a:solidFill>
                <a:schemeClr val="bg1"/>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449233"/>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292791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528A97AC-29E4-9045-9C4E-EA5146BAAE48}"/>
              </a:ext>
            </a:extLst>
          </p:cNvPr>
          <p:cNvPicPr>
            <a:picLocks noChangeAspect="1"/>
          </p:cNvPicPr>
          <p:nvPr userDrawn="1"/>
        </p:nvPicPr>
        <p:blipFill>
          <a:blip r:embed="rId2"/>
          <a:srcRect/>
          <a:stretch/>
        </p:blipFill>
        <p:spPr>
          <a:xfrm>
            <a:off x="162858" y="-36576"/>
            <a:ext cx="5390896" cy="6931152"/>
          </a:xfrm>
          <a:prstGeom prst="rect">
            <a:avLst/>
          </a:prstGeom>
        </p:spPr>
      </p:pic>
      <p:sp>
        <p:nvSpPr>
          <p:cNvPr id="15" name="Freeform 9">
            <a:extLst>
              <a:ext uri="{FF2B5EF4-FFF2-40B4-BE49-F238E27FC236}">
                <a16:creationId xmlns:a16="http://schemas.microsoft.com/office/drawing/2014/main" id="{FE85F26A-4547-A74B-A506-99FE07247A3A}"/>
              </a:ext>
            </a:extLst>
          </p:cNvPr>
          <p:cNvSpPr>
            <a:spLocks/>
          </p:cNvSpPr>
          <p:nvPr userDrawn="1"/>
        </p:nvSpPr>
        <p:spPr bwMode="auto">
          <a:xfrm>
            <a:off x="-422655" y="-36576"/>
            <a:ext cx="2070763" cy="6931152"/>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00062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10">
            <a:extLst>
              <a:ext uri="{FF2B5EF4-FFF2-40B4-BE49-F238E27FC236}">
                <a16:creationId xmlns:a16="http://schemas.microsoft.com/office/drawing/2014/main" id="{57E849A0-189A-BF4F-A32C-C7108DAF3157}"/>
              </a:ext>
            </a:extLst>
          </p:cNvPr>
          <p:cNvSpPr>
            <a:spLocks/>
          </p:cNvSpPr>
          <p:nvPr userDrawn="1"/>
        </p:nvSpPr>
        <p:spPr bwMode="auto">
          <a:xfrm>
            <a:off x="1527048" y="-58220"/>
            <a:ext cx="10698480" cy="693115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8000">
                <a:srgbClr val="032364"/>
              </a:gs>
              <a:gs pos="49000">
                <a:srgbClr val="000624"/>
              </a:gs>
            </a:gsLst>
            <a:path path="circle">
              <a:fillToRect r="100000" b="100000"/>
            </a:path>
            <a:tileRect l="-100000" t="-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814347" y="487320"/>
            <a:ext cx="7090215" cy="646331"/>
          </a:xfrm>
        </p:spPr>
        <p:txBody>
          <a:bodyPr wrap="square">
            <a:spAutoFit/>
          </a:bodyPr>
          <a:lstStyle>
            <a:lvl1pPr>
              <a:defRPr>
                <a:solidFill>
                  <a:srgbClr val="FF954F"/>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4814347" y="1401346"/>
            <a:ext cx="7090215" cy="1681486"/>
          </a:xfrm>
        </p:spPr>
        <p:txBody>
          <a:bodyPr wrap="square">
            <a:spAutoFit/>
          </a:bodyPr>
          <a:lstStyle>
            <a:lvl1pPr marL="173038" indent="-173038">
              <a:buClr>
                <a:schemeClr val="bg1"/>
              </a:buClr>
              <a:buSzPct val="80000"/>
              <a:buFont typeface="Arial" panose="020B0604020202020204" pitchFamily="34" charset="0"/>
              <a:buChar char="•"/>
              <a:tabLst/>
              <a:defRPr sz="2000" b="1">
                <a:solidFill>
                  <a:schemeClr val="bg1"/>
                </a:solidFill>
              </a:defRPr>
            </a:lvl1pPr>
            <a:lvl2pPr marL="457200" indent="184150">
              <a:buClr>
                <a:schemeClr val="bg1"/>
              </a:buClr>
              <a:buSzPct val="80000"/>
              <a:buFont typeface="Arial" panose="020B0604020202020204" pitchFamily="34" charset="0"/>
              <a:buChar char="‒"/>
              <a:tabLst/>
              <a:defRPr sz="2000">
                <a:solidFill>
                  <a:schemeClr val="bg1"/>
                </a:solidFill>
              </a:defRPr>
            </a:lvl2pPr>
            <a:lvl3pPr marL="914400" indent="180975">
              <a:buClr>
                <a:schemeClr val="bg1"/>
              </a:buClr>
              <a:buSzPct val="80000"/>
              <a:buFont typeface="Arial" panose="020B0604020202020204" pitchFamily="34" charset="0"/>
              <a:buChar char="•"/>
              <a:tabLst/>
              <a:defRPr sz="1800">
                <a:solidFill>
                  <a:schemeClr val="bg1"/>
                </a:solidFill>
              </a:defRPr>
            </a:lvl3pPr>
            <a:lvl4pPr marL="1371600" indent="177800">
              <a:buClr>
                <a:schemeClr val="bg1"/>
              </a:buClr>
              <a:buSzPct val="80000"/>
              <a:buFont typeface="Arial" panose="020B0604020202020204" pitchFamily="34" charset="0"/>
              <a:buChar char="‒"/>
              <a:tabLst/>
              <a:defRPr sz="1800">
                <a:solidFill>
                  <a:schemeClr val="bg1"/>
                </a:solidFill>
              </a:defRPr>
            </a:lvl4pPr>
            <a:lvl5pPr marL="1828800" indent="176213">
              <a:buClr>
                <a:schemeClr val="bg1"/>
              </a:buClr>
              <a:buSzPct val="80000"/>
              <a:buFont typeface="Arial" panose="020B0604020202020204" pitchFamily="34" charset="0"/>
              <a:buChar char="•"/>
              <a:tabLst/>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43890"/>
            <a:ext cx="2743200" cy="365125"/>
          </a:xfrm>
        </p:spPr>
        <p:txBody>
          <a:bodyPr/>
          <a:lstStyle>
            <a:lvl1pPr>
              <a:defRPr lang="en-US" sz="1050" b="0" kern="1200" smtClean="0">
                <a:solidFill>
                  <a:schemeClr val="bg1"/>
                </a:solidFill>
                <a:latin typeface="Arial" panose="020B0604020202020204" pitchFamily="34" charset="0"/>
                <a:ea typeface="+mj-ea"/>
                <a:cs typeface="Arial" panose="020B0604020202020204" pitchFamily="34" charset="0"/>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chemeClr val="bg1"/>
                </a:solidFill>
              </a:defRPr>
            </a:lvl1pPr>
          </a:lstStyle>
          <a:p>
            <a:endParaRPr lang="en-US" dirty="0">
              <a:solidFill>
                <a:schemeClr val="bg1"/>
              </a:solidFill>
            </a:endParaRPr>
          </a:p>
        </p:txBody>
      </p:sp>
      <p:sp>
        <p:nvSpPr>
          <p:cNvPr id="9" name="Slide Number Placeholder 5">
            <a:extLst>
              <a:ext uri="{FF2B5EF4-FFF2-40B4-BE49-F238E27FC236}">
                <a16:creationId xmlns:a16="http://schemas.microsoft.com/office/drawing/2014/main" id="{54DF0F7E-E452-C345-AC7C-F724A12C7945}"/>
              </a:ext>
            </a:extLst>
          </p:cNvPr>
          <p:cNvSpPr>
            <a:spLocks noGrp="1"/>
          </p:cNvSpPr>
          <p:nvPr>
            <p:ph type="sldNum" sz="quarter" idx="4"/>
          </p:nvPr>
        </p:nvSpPr>
        <p:spPr>
          <a:xfrm>
            <a:off x="9298167" y="6449233"/>
            <a:ext cx="2743200" cy="365125"/>
          </a:xfrm>
          <a:prstGeom prst="rect">
            <a:avLst/>
          </a:prstGeom>
        </p:spPr>
        <p:txBody>
          <a:bodyPr vert="horz" lIns="91440" tIns="45720" rIns="91440" bIns="45720" rtlCol="0" anchor="ctr"/>
          <a:lstStyle>
            <a:lvl1pPr algn="r">
              <a:defRPr sz="1200">
                <a:solidFill>
                  <a:schemeClr val="bg1"/>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669106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9_Title and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61BA50B-8B1F-A244-B375-F86C8E5436F9}"/>
              </a:ext>
            </a:extLst>
          </p:cNvPr>
          <p:cNvSpPr/>
          <p:nvPr userDrawn="1"/>
        </p:nvSpPr>
        <p:spPr>
          <a:xfrm>
            <a:off x="-4721" y="-7555"/>
            <a:ext cx="12271248" cy="6866691"/>
          </a:xfrm>
          <a:prstGeom prst="rect">
            <a:avLst/>
          </a:prstGeom>
          <a:solidFill>
            <a:srgbClr val="3A38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15" name="Rectangle 14">
            <a:extLst>
              <a:ext uri="{FF2B5EF4-FFF2-40B4-BE49-F238E27FC236}">
                <a16:creationId xmlns:a16="http://schemas.microsoft.com/office/drawing/2014/main" id="{99EC7C33-1BA5-1748-8B08-423C53E14A7C}"/>
              </a:ext>
            </a:extLst>
          </p:cNvPr>
          <p:cNvSpPr>
            <a:spLocks/>
          </p:cNvSpPr>
          <p:nvPr userDrawn="1"/>
        </p:nvSpPr>
        <p:spPr>
          <a:xfrm>
            <a:off x="-14881" y="-20382"/>
            <a:ext cx="12271248"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grpSp>
        <p:nvGrpSpPr>
          <p:cNvPr id="16" name="Group 15">
            <a:extLst>
              <a:ext uri="{FF2B5EF4-FFF2-40B4-BE49-F238E27FC236}">
                <a16:creationId xmlns:a16="http://schemas.microsoft.com/office/drawing/2014/main" id="{F3DAB9EF-B79C-C640-9FA8-40D2DFCE2AD1}"/>
              </a:ext>
            </a:extLst>
          </p:cNvPr>
          <p:cNvGrpSpPr>
            <a:grpSpLocks noChangeAspect="1"/>
          </p:cNvGrpSpPr>
          <p:nvPr userDrawn="1"/>
        </p:nvGrpSpPr>
        <p:grpSpPr>
          <a:xfrm>
            <a:off x="517663" y="-20382"/>
            <a:ext cx="4652702" cy="6931152"/>
            <a:chOff x="3308351" y="2370138"/>
            <a:chExt cx="2760662" cy="4110037"/>
          </a:xfrm>
          <a:gradFill flip="none" rotWithShape="1">
            <a:gsLst>
              <a:gs pos="0">
                <a:srgbClr val="00B0F0"/>
              </a:gs>
              <a:gs pos="100000">
                <a:srgbClr val="36CDA2"/>
              </a:gs>
            </a:gsLst>
            <a:lin ang="10800000" scaled="1"/>
            <a:tileRect/>
          </a:gradFill>
        </p:grpSpPr>
        <p:sp>
          <p:nvSpPr>
            <p:cNvPr id="22" name="Freeform 10">
              <a:extLst>
                <a:ext uri="{FF2B5EF4-FFF2-40B4-BE49-F238E27FC236}">
                  <a16:creationId xmlns:a16="http://schemas.microsoft.com/office/drawing/2014/main" id="{192CEE28-B58D-3241-B190-DB9DEBDD11C8}"/>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1">
              <a:extLst>
                <a:ext uri="{FF2B5EF4-FFF2-40B4-BE49-F238E27FC236}">
                  <a16:creationId xmlns:a16="http://schemas.microsoft.com/office/drawing/2014/main" id="{596FB482-A049-3547-9EDC-6CB459264DF1}"/>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2">
              <a:extLst>
                <a:ext uri="{FF2B5EF4-FFF2-40B4-BE49-F238E27FC236}">
                  <a16:creationId xmlns:a16="http://schemas.microsoft.com/office/drawing/2014/main" id="{7152F9E5-7B6B-C842-8B3D-E679AF46B9C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6" name="Rectangle 25">
            <a:extLst>
              <a:ext uri="{FF2B5EF4-FFF2-40B4-BE49-F238E27FC236}">
                <a16:creationId xmlns:a16="http://schemas.microsoft.com/office/drawing/2014/main" id="{45009C4D-3D5C-544F-90AB-A6EB0948F063}"/>
              </a:ext>
            </a:extLst>
          </p:cNvPr>
          <p:cNvSpPr/>
          <p:nvPr userDrawn="1"/>
        </p:nvSpPr>
        <p:spPr>
          <a:xfrm>
            <a:off x="-14881" y="160316"/>
            <a:ext cx="12266952" cy="6309360"/>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userDrawn="1">
            <p:ph type="title"/>
          </p:nvPr>
        </p:nvSpPr>
        <p:spPr>
          <a:xfrm>
            <a:off x="517663" y="368281"/>
            <a:ext cx="1120749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userDrawn="1">
            <p:ph idx="1" hasCustomPrompt="1"/>
          </p:nvPr>
        </p:nvSpPr>
        <p:spPr>
          <a:xfrm>
            <a:off x="517663" y="1281322"/>
            <a:ext cx="11207491" cy="1681486"/>
          </a:xfrm>
        </p:spPr>
        <p:txBody>
          <a:bodyPr wrap="square">
            <a:spAutoFit/>
          </a:bodyPr>
          <a:lstStyle>
            <a:lvl1pPr marL="0" indent="173038">
              <a:buClr>
                <a:schemeClr val="bg1"/>
              </a:buClr>
              <a:buFont typeface="Arial" panose="020B0604020202020204" pitchFamily="34" charset="0"/>
              <a:buChar char="•"/>
              <a:tabLst/>
              <a:defRPr sz="2000" b="1">
                <a:solidFill>
                  <a:schemeClr val="bg1"/>
                </a:solidFill>
              </a:defRPr>
            </a:lvl1pPr>
            <a:lvl2pPr marL="457200" indent="184150">
              <a:buClr>
                <a:schemeClr val="bg1"/>
              </a:buClr>
              <a:buFont typeface="Arial" panose="020B0604020202020204" pitchFamily="34" charset="0"/>
              <a:buChar char="‒"/>
              <a:tabLst/>
              <a:defRPr sz="2000">
                <a:solidFill>
                  <a:schemeClr val="bg1"/>
                </a:solidFill>
              </a:defRPr>
            </a:lvl2pPr>
            <a:lvl3pPr marL="914400" indent="180975">
              <a:buClr>
                <a:schemeClr val="bg1"/>
              </a:buClr>
              <a:buFont typeface="Arial" panose="020B0604020202020204" pitchFamily="34" charset="0"/>
              <a:buChar char="•"/>
              <a:tabLst/>
              <a:defRPr sz="1800">
                <a:solidFill>
                  <a:schemeClr val="bg1"/>
                </a:solidFill>
              </a:defRPr>
            </a:lvl3pPr>
            <a:lvl4pPr marL="1371600" indent="177800">
              <a:buClr>
                <a:schemeClr val="bg1"/>
              </a:buClr>
              <a:buFont typeface="Arial" panose="020B0604020202020204" pitchFamily="34" charset="0"/>
              <a:buChar char="‒"/>
              <a:tabLst/>
              <a:defRPr sz="1600">
                <a:solidFill>
                  <a:schemeClr val="bg1"/>
                </a:solidFill>
              </a:defRPr>
            </a:lvl4pPr>
            <a:lvl5pPr marL="1828800" indent="176213">
              <a:buClr>
                <a:schemeClr val="bg1"/>
              </a:buClr>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userDrawn="1">
            <p:ph type="dt" sz="half" idx="10"/>
          </p:nvPr>
        </p:nvSpPr>
        <p:spPr>
          <a:xfrm>
            <a:off x="97289" y="6503144"/>
            <a:ext cx="2743200" cy="365125"/>
          </a:xfrm>
        </p:spPr>
        <p:txBody>
          <a:bodyPr/>
          <a:lstStyle>
            <a:lvl1pPr>
              <a:defRPr>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userDrawn="1">
            <p:ph type="ftr" sz="quarter" idx="11"/>
          </p:nvPr>
        </p:nvSpPr>
        <p:spPr>
          <a:xfrm>
            <a:off x="4042408" y="6501587"/>
            <a:ext cx="4114800" cy="365125"/>
          </a:xfrm>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userDrawn="1">
            <p:ph type="sldNum" sz="quarter" idx="12"/>
          </p:nvPr>
        </p:nvSpPr>
        <p:spPr>
          <a:xfrm>
            <a:off x="9298167" y="6501316"/>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881183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12_Title and Conten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F9876A79-C94F-0645-AA8D-E27943AA90C8}"/>
              </a:ext>
            </a:extLst>
          </p:cNvPr>
          <p:cNvGrpSpPr/>
          <p:nvPr userDrawn="1"/>
        </p:nvGrpSpPr>
        <p:grpSpPr>
          <a:xfrm>
            <a:off x="-14881" y="-20382"/>
            <a:ext cx="12271248" cy="6931152"/>
            <a:chOff x="-14881" y="-20382"/>
            <a:chExt cx="12271248" cy="6931152"/>
          </a:xfrm>
        </p:grpSpPr>
        <p:sp>
          <p:nvSpPr>
            <p:cNvPr id="16" name="Rectangle 15">
              <a:extLst>
                <a:ext uri="{FF2B5EF4-FFF2-40B4-BE49-F238E27FC236}">
                  <a16:creationId xmlns:a16="http://schemas.microsoft.com/office/drawing/2014/main" id="{CDF8FAD8-BAF1-B04A-B90E-77DBF149C8EA}"/>
                </a:ext>
              </a:extLst>
            </p:cNvPr>
            <p:cNvSpPr>
              <a:spLocks/>
            </p:cNvSpPr>
            <p:nvPr userDrawn="1"/>
          </p:nvSpPr>
          <p:spPr>
            <a:xfrm>
              <a:off x="-14881" y="-20382"/>
              <a:ext cx="12271248"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grpSp>
          <p:nvGrpSpPr>
            <p:cNvPr id="17" name="Group 16">
              <a:extLst>
                <a:ext uri="{FF2B5EF4-FFF2-40B4-BE49-F238E27FC236}">
                  <a16:creationId xmlns:a16="http://schemas.microsoft.com/office/drawing/2014/main" id="{B907E28B-ADDF-6549-98E7-D9092DD6DDED}"/>
                </a:ext>
              </a:extLst>
            </p:cNvPr>
            <p:cNvGrpSpPr>
              <a:grpSpLocks noChangeAspect="1"/>
            </p:cNvGrpSpPr>
            <p:nvPr userDrawn="1"/>
          </p:nvGrpSpPr>
          <p:grpSpPr>
            <a:xfrm>
              <a:off x="517663" y="-20382"/>
              <a:ext cx="4652702" cy="6931152"/>
              <a:chOff x="3308351" y="2370138"/>
              <a:chExt cx="2760662" cy="4110037"/>
            </a:xfrm>
            <a:gradFill flip="none" rotWithShape="1">
              <a:gsLst>
                <a:gs pos="0">
                  <a:srgbClr val="00B0F0"/>
                </a:gs>
                <a:gs pos="100000">
                  <a:srgbClr val="36CDA2"/>
                </a:gs>
              </a:gsLst>
              <a:lin ang="10800000" scaled="1"/>
              <a:tileRect/>
            </a:gradFill>
          </p:grpSpPr>
          <p:sp>
            <p:nvSpPr>
              <p:cNvPr id="19" name="Freeform 10">
                <a:extLst>
                  <a:ext uri="{FF2B5EF4-FFF2-40B4-BE49-F238E27FC236}">
                    <a16:creationId xmlns:a16="http://schemas.microsoft.com/office/drawing/2014/main" id="{63273564-3634-D643-AE3D-837B43CB66EA}"/>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1">
                <a:extLst>
                  <a:ext uri="{FF2B5EF4-FFF2-40B4-BE49-F238E27FC236}">
                    <a16:creationId xmlns:a16="http://schemas.microsoft.com/office/drawing/2014/main" id="{CDEFCAAE-B69B-0143-8130-AE291BDC7114}"/>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2">
                <a:extLst>
                  <a:ext uri="{FF2B5EF4-FFF2-40B4-BE49-F238E27FC236}">
                    <a16:creationId xmlns:a16="http://schemas.microsoft.com/office/drawing/2014/main" id="{2596FBA1-C4DF-C843-99A3-84B509936DBC}"/>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8" name="Rectangle 17">
              <a:extLst>
                <a:ext uri="{FF2B5EF4-FFF2-40B4-BE49-F238E27FC236}">
                  <a16:creationId xmlns:a16="http://schemas.microsoft.com/office/drawing/2014/main" id="{E2CF99BA-5DA9-9A45-8E78-946CEA04E014}"/>
                </a:ext>
              </a:extLst>
            </p:cNvPr>
            <p:cNvSpPr/>
            <p:nvPr userDrawn="1"/>
          </p:nvSpPr>
          <p:spPr>
            <a:xfrm>
              <a:off x="-14881" y="160316"/>
              <a:ext cx="12266952" cy="6309360"/>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371764" y="322852"/>
            <a:ext cx="1149366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371763" y="1123675"/>
            <a:ext cx="11493661" cy="461665"/>
          </a:xfrm>
        </p:spPr>
        <p:txBody>
          <a:bodyPr wrap="square">
            <a:spAutoFit/>
          </a:bodyPr>
          <a:lstStyle>
            <a:lvl1pPr marL="0" indent="12700">
              <a:buFontTx/>
              <a:buNone/>
              <a:tabLst/>
              <a:defRPr sz="2400">
                <a:solidFill>
                  <a:schemeClr val="bg1"/>
                </a:solidFill>
              </a:defRPr>
            </a:lvl1pPr>
            <a:lvl2pPr marL="457200" indent="184150">
              <a:buFontTx/>
              <a:buNone/>
              <a:tabLst/>
              <a:defRPr sz="2000">
                <a:solidFill>
                  <a:schemeClr val="bg1"/>
                </a:solidFill>
              </a:defRPr>
            </a:lvl2pPr>
            <a:lvl3pPr marL="914400" indent="180975">
              <a:buFontTx/>
              <a:buNone/>
              <a:tabLst/>
              <a:defRPr sz="1800">
                <a:solidFill>
                  <a:schemeClr val="bg1"/>
                </a:solidFill>
              </a:defRPr>
            </a:lvl3pPr>
            <a:lvl4pPr marL="1371600" indent="177800">
              <a:buFontTx/>
              <a:buNone/>
              <a:tabLst/>
              <a:defRPr sz="1800">
                <a:solidFill>
                  <a:schemeClr val="bg1"/>
                </a:solidFill>
              </a:defRPr>
            </a:lvl4pPr>
            <a:lvl5pPr marL="1828800" indent="176213">
              <a:buFontTx/>
              <a:buNone/>
              <a:tabLst/>
              <a:defRPr sz="1800">
                <a:solidFill>
                  <a:schemeClr val="bg1"/>
                </a:solidFill>
              </a:defRPr>
            </a:lvl5pPr>
          </a:lstStyle>
          <a:p>
            <a:pPr lvl="0"/>
            <a:r>
              <a:rPr lang="en-US" dirty="0"/>
              <a:t>Edit Master text styles</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72525" y="6509918"/>
            <a:ext cx="2743200" cy="365125"/>
          </a:xfrm>
        </p:spPr>
        <p:txBody>
          <a:bodyPr/>
          <a:lstStyle>
            <a:lvl1pPr>
              <a:defRPr>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3843314" y="6507967"/>
            <a:ext cx="4114800" cy="365125"/>
          </a:xfrm>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507660"/>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910746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obj" preserve="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CB69B3-095F-7F43-897F-0B0DBDB39D15}"/>
              </a:ext>
            </a:extLst>
          </p:cNvPr>
          <p:cNvSpPr>
            <a:spLocks noChangeAspect="1"/>
          </p:cNvSpPr>
          <p:nvPr userDrawn="1"/>
        </p:nvSpPr>
        <p:spPr>
          <a:xfrm>
            <a:off x="-13447" y="-18826"/>
            <a:ext cx="12237385" cy="6931152"/>
          </a:xfrm>
          <a:prstGeom prst="rect">
            <a:avLst/>
          </a:prstGeom>
          <a:gradFill flip="none" rotWithShape="1">
            <a:gsLst>
              <a:gs pos="90000">
                <a:srgbClr val="002067"/>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chemeClr val="bg1"/>
                </a:solidFill>
              </a:defRPr>
            </a:lvl1p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571708"/>
            <a:ext cx="9251621" cy="646331"/>
          </a:xfrm>
        </p:spPr>
        <p:txBody>
          <a:bodyPr wrap="square">
            <a:spAutoFit/>
          </a:bodyPr>
          <a:lstStyle>
            <a:lvl1pPr>
              <a:defRPr>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2" y="1549165"/>
            <a:ext cx="9251621" cy="1681486"/>
          </a:xfrm>
        </p:spPr>
        <p:txBody>
          <a:bodyPr>
            <a:spAutoFit/>
          </a:bodyPr>
          <a:lstStyle>
            <a:lvl1pPr marL="0" indent="173038">
              <a:buFont typeface="Arial" panose="020B0604020202020204" pitchFamily="34" charset="0"/>
              <a:buChar char="•"/>
              <a:tabLst/>
              <a:defRPr sz="2000" b="1">
                <a:solidFill>
                  <a:schemeClr val="bg1"/>
                </a:solidFill>
              </a:defRPr>
            </a:lvl1pPr>
            <a:lvl2pPr marL="457200" indent="184150">
              <a:buFont typeface="Arial" panose="020B0604020202020204" pitchFamily="34" charset="0"/>
              <a:buChar char="‒"/>
              <a:tabLst/>
              <a:defRPr sz="2000">
                <a:solidFill>
                  <a:schemeClr val="bg1"/>
                </a:solidFill>
              </a:defRPr>
            </a:lvl2pPr>
            <a:lvl3pPr marL="914400" indent="180975">
              <a:buFont typeface="Arial" panose="020B0604020202020204" pitchFamily="34" charset="0"/>
              <a:buChar char="•"/>
              <a:tabLst/>
              <a:defRPr sz="1800">
                <a:solidFill>
                  <a:schemeClr val="bg1"/>
                </a:solidFill>
              </a:defRPr>
            </a:lvl3pPr>
            <a:lvl4pPr marL="1371600" indent="177800">
              <a:buFont typeface="Arial" panose="020B0604020202020204" pitchFamily="34" charset="0"/>
              <a:buChar char="‒"/>
              <a:tabLst/>
              <a:defRPr sz="1600">
                <a:solidFill>
                  <a:schemeClr val="bg1"/>
                </a:solidFill>
              </a:defRPr>
            </a:lvl4pPr>
            <a:lvl5pPr marL="1828800" indent="176213">
              <a:buFont typeface="Arial" panose="020B0604020202020204" pitchFamily="34" charset="0"/>
              <a:buChar char="•"/>
              <a:tabLst/>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449233"/>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grpSp>
        <p:nvGrpSpPr>
          <p:cNvPr id="11" name="Group 10">
            <a:extLst>
              <a:ext uri="{FF2B5EF4-FFF2-40B4-BE49-F238E27FC236}">
                <a16:creationId xmlns:a16="http://schemas.microsoft.com/office/drawing/2014/main" id="{C2D2E439-D63B-3147-A0C1-5968190D7660}"/>
              </a:ext>
            </a:extLst>
          </p:cNvPr>
          <p:cNvGrpSpPr>
            <a:grpSpLocks noChangeAspect="1"/>
          </p:cNvGrpSpPr>
          <p:nvPr userDrawn="1"/>
        </p:nvGrpSpPr>
        <p:grpSpPr>
          <a:xfrm>
            <a:off x="-473777" y="-26508"/>
            <a:ext cx="3222745" cy="6931152"/>
            <a:chOff x="-473777" y="-18943"/>
            <a:chExt cx="3197522" cy="6876906"/>
          </a:xfrm>
        </p:grpSpPr>
        <p:sp>
          <p:nvSpPr>
            <p:cNvPr id="12" name="Freeform 5">
              <a:extLst>
                <a:ext uri="{FF2B5EF4-FFF2-40B4-BE49-F238E27FC236}">
                  <a16:creationId xmlns:a16="http://schemas.microsoft.com/office/drawing/2014/main" id="{311606B4-6314-6744-903E-C573D63DB150}"/>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6">
              <a:extLst>
                <a:ext uri="{FF2B5EF4-FFF2-40B4-BE49-F238E27FC236}">
                  <a16:creationId xmlns:a16="http://schemas.microsoft.com/office/drawing/2014/main" id="{C2BEC233-F67F-DD46-8FE7-58571609C530}"/>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815202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A855BCA-089E-3644-9327-C1C16E08B34A}"/>
              </a:ext>
            </a:extLst>
          </p:cNvPr>
          <p:cNvPicPr>
            <a:picLocks noChangeAspect="1"/>
          </p:cNvPicPr>
          <p:nvPr userDrawn="1"/>
        </p:nvPicPr>
        <p:blipFill>
          <a:blip r:embed="rId2"/>
          <a:srcRect/>
          <a:stretch/>
        </p:blipFill>
        <p:spPr>
          <a:xfrm>
            <a:off x="-16475" y="-25214"/>
            <a:ext cx="2838136" cy="6931152"/>
          </a:xfrm>
          <a:prstGeom prst="rect">
            <a:avLst/>
          </a:prstGeom>
        </p:spPr>
      </p:pic>
      <p:sp>
        <p:nvSpPr>
          <p:cNvPr id="10" name="Freeform 9">
            <a:extLst>
              <a:ext uri="{FF2B5EF4-FFF2-40B4-BE49-F238E27FC236}">
                <a16:creationId xmlns:a16="http://schemas.microsoft.com/office/drawing/2014/main" id="{15D435DA-A2AC-CD43-AC34-05D577668C66}"/>
              </a:ext>
            </a:extLst>
          </p:cNvPr>
          <p:cNvSpPr>
            <a:spLocks/>
          </p:cNvSpPr>
          <p:nvPr userDrawn="1"/>
        </p:nvSpPr>
        <p:spPr bwMode="auto">
          <a:xfrm>
            <a:off x="-57413" y="-41690"/>
            <a:ext cx="12362688" cy="693342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9174 w 11489"/>
              <a:gd name="connsiteY6" fmla="*/ 10051 h 10051"/>
              <a:gd name="connsiteX7" fmla="*/ 11489 w 11489"/>
              <a:gd name="connsiteY7" fmla="*/ 0 h 10051"/>
              <a:gd name="connsiteX8" fmla="*/ 2575 w 11489"/>
              <a:gd name="connsiteY8" fmla="*/ 51 h 10051"/>
              <a:gd name="connsiteX0" fmla="*/ 2575 w 11489"/>
              <a:gd name="connsiteY0" fmla="*/ 51 h 10051"/>
              <a:gd name="connsiteX1" fmla="*/ 1266 w 11489"/>
              <a:gd name="connsiteY1" fmla="*/ 8996 h 10051"/>
              <a:gd name="connsiteX2" fmla="*/ 690 w 11489"/>
              <a:gd name="connsiteY2" fmla="*/ 56 h 10051"/>
              <a:gd name="connsiteX3" fmla="*/ 420 w 11489"/>
              <a:gd name="connsiteY3" fmla="*/ 56 h 10051"/>
              <a:gd name="connsiteX4" fmla="*/ 1103 w 11489"/>
              <a:gd name="connsiteY4" fmla="*/ 8857 h 10051"/>
              <a:gd name="connsiteX5" fmla="*/ 1809 w 11489"/>
              <a:gd name="connsiteY5" fmla="*/ 10051 h 10051"/>
              <a:gd name="connsiteX6" fmla="*/ 11424 w 11489"/>
              <a:gd name="connsiteY6" fmla="*/ 10051 h 10051"/>
              <a:gd name="connsiteX7" fmla="*/ 11489 w 11489"/>
              <a:gd name="connsiteY7" fmla="*/ 0 h 10051"/>
              <a:gd name="connsiteX8" fmla="*/ 2575 w 11489"/>
              <a:gd name="connsiteY8" fmla="*/ 51 h 10051"/>
              <a:gd name="connsiteX0" fmla="*/ 2575 w 11435"/>
              <a:gd name="connsiteY0" fmla="*/ 34 h 10034"/>
              <a:gd name="connsiteX1" fmla="*/ 1266 w 11435"/>
              <a:gd name="connsiteY1" fmla="*/ 8979 h 10034"/>
              <a:gd name="connsiteX2" fmla="*/ 690 w 11435"/>
              <a:gd name="connsiteY2" fmla="*/ 39 h 10034"/>
              <a:gd name="connsiteX3" fmla="*/ 420 w 11435"/>
              <a:gd name="connsiteY3" fmla="*/ 39 h 10034"/>
              <a:gd name="connsiteX4" fmla="*/ 1103 w 11435"/>
              <a:gd name="connsiteY4" fmla="*/ 8840 h 10034"/>
              <a:gd name="connsiteX5" fmla="*/ 1809 w 11435"/>
              <a:gd name="connsiteY5" fmla="*/ 10034 h 10034"/>
              <a:gd name="connsiteX6" fmla="*/ 11424 w 11435"/>
              <a:gd name="connsiteY6" fmla="*/ 10034 h 10034"/>
              <a:gd name="connsiteX7" fmla="*/ 11435 w 11435"/>
              <a:gd name="connsiteY7" fmla="*/ 0 h 10034"/>
              <a:gd name="connsiteX8" fmla="*/ 2575 w 11435"/>
              <a:gd name="connsiteY8" fmla="*/ 34 h 10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5" h="10034">
                <a:moveTo>
                  <a:pt x="2575" y="34"/>
                </a:moveTo>
                <a:cubicBezTo>
                  <a:pt x="-402" y="4217"/>
                  <a:pt x="1266" y="8979"/>
                  <a:pt x="1266" y="8979"/>
                </a:cubicBezTo>
                <a:cubicBezTo>
                  <a:pt x="-256" y="5305"/>
                  <a:pt x="52" y="2181"/>
                  <a:pt x="690" y="39"/>
                </a:cubicBezTo>
                <a:cubicBezTo>
                  <a:pt x="693" y="34"/>
                  <a:pt x="420" y="39"/>
                  <a:pt x="420" y="39"/>
                </a:cubicBezTo>
                <a:cubicBezTo>
                  <a:pt x="-826" y="4953"/>
                  <a:pt x="1103" y="8840"/>
                  <a:pt x="1103" y="8840"/>
                </a:cubicBezTo>
                <a:cubicBezTo>
                  <a:pt x="1337" y="9289"/>
                  <a:pt x="1572" y="9682"/>
                  <a:pt x="1809" y="10034"/>
                </a:cubicBezTo>
                <a:lnTo>
                  <a:pt x="11424" y="10034"/>
                </a:lnTo>
                <a:cubicBezTo>
                  <a:pt x="11424" y="34"/>
                  <a:pt x="11435" y="0"/>
                  <a:pt x="11435" y="0"/>
                </a:cubicBezTo>
                <a:lnTo>
                  <a:pt x="2575" y="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457813"/>
            <a:ext cx="9618296"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8423" y="1405330"/>
            <a:ext cx="9618296"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180975">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2"/>
            <a:ext cx="2743200" cy="365125"/>
          </a:xfrm>
        </p:spPr>
        <p:txBody>
          <a:bodyPr/>
          <a:lstStyle>
            <a:lvl1pPr>
              <a:defRPr>
                <a:solidFill>
                  <a:srgbClr val="002067"/>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2067"/>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2067"/>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568154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745680" y="457813"/>
            <a:ext cx="7187819" cy="646331"/>
          </a:xfrm>
        </p:spPr>
        <p:txBody>
          <a:bodyPr wrap="square">
            <a:spAutoFit/>
          </a:bodyPr>
          <a:lstStyle>
            <a:lvl1pPr>
              <a:defRPr>
                <a:solidFill>
                  <a:srgbClr val="001D56"/>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4745680" y="1321920"/>
            <a:ext cx="7187820"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234950">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3"/>
            <a:ext cx="2743200" cy="365125"/>
          </a:xfrm>
        </p:spPr>
        <p:txBody>
          <a:bodyPr/>
          <a:lstStyle>
            <a:lvl1pPr>
              <a:defRPr>
                <a:solidFill>
                  <a:srgbClr val="001D56"/>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F6911BAA-4117-3947-8925-C89E73B5A6DC}"/>
              </a:ext>
            </a:extLst>
          </p:cNvPr>
          <p:cNvSpPr>
            <a:spLocks noGrp="1"/>
          </p:cNvSpPr>
          <p:nvPr>
            <p:ph type="sldNum" sz="quarter" idx="4"/>
          </p:nvPr>
        </p:nvSpPr>
        <p:spPr>
          <a:xfrm>
            <a:off x="9351955" y="6449233"/>
            <a:ext cx="2743200" cy="365125"/>
          </a:xfrm>
          <a:prstGeom prst="rect">
            <a:avLst/>
          </a:prstGeom>
        </p:spPr>
        <p:txBody>
          <a:bodyPr vert="horz" lIns="91440" tIns="45720" rIns="91440" bIns="45720" rtlCol="0" anchor="ctr"/>
          <a:lstStyle>
            <a:lvl1pPr algn="r">
              <a:defRPr sz="1200">
                <a:solidFill>
                  <a:srgbClr val="001D56"/>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748640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8EE5410-AAA9-3A4E-8467-17F4D23AD3AB}"/>
              </a:ext>
            </a:extLst>
          </p:cNvPr>
          <p:cNvGrpSpPr>
            <a:grpSpLocks noChangeAspect="1"/>
          </p:cNvGrpSpPr>
          <p:nvPr userDrawn="1"/>
        </p:nvGrpSpPr>
        <p:grpSpPr>
          <a:xfrm>
            <a:off x="-473777" y="-26508"/>
            <a:ext cx="3222745" cy="6931152"/>
            <a:chOff x="-473777" y="-18943"/>
            <a:chExt cx="3197522" cy="6876906"/>
          </a:xfrm>
        </p:grpSpPr>
        <p:sp>
          <p:nvSpPr>
            <p:cNvPr id="14" name="Freeform 5">
              <a:extLst>
                <a:ext uri="{FF2B5EF4-FFF2-40B4-BE49-F238E27FC236}">
                  <a16:creationId xmlns:a16="http://schemas.microsoft.com/office/drawing/2014/main" id="{9494E304-F074-8643-8799-A77F701D4440}"/>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0076B3"/>
                </a:gs>
                <a:gs pos="0">
                  <a:srgbClr val="0474B2"/>
                </a:gs>
                <a:gs pos="41000">
                  <a:srgbClr val="31A66C"/>
                </a:gs>
              </a:gsLst>
              <a:lin ang="162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6">
              <a:extLst>
                <a:ext uri="{FF2B5EF4-FFF2-40B4-BE49-F238E27FC236}">
                  <a16:creationId xmlns:a16="http://schemas.microsoft.com/office/drawing/2014/main" id="{4D9C052D-D4EC-A24F-BD2F-93E1415275F1}"/>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66000">
                  <a:srgbClr val="31A66C"/>
                </a:gs>
                <a:gs pos="0">
                  <a:srgbClr val="0075B7"/>
                </a:gs>
                <a:gs pos="100000">
                  <a:srgbClr val="0075B7"/>
                </a:gs>
              </a:gsLst>
              <a:lin ang="5400000" scaled="1"/>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7" name="Rectangle 6">
            <a:extLst>
              <a:ext uri="{FF2B5EF4-FFF2-40B4-BE49-F238E27FC236}">
                <a16:creationId xmlns:a16="http://schemas.microsoft.com/office/drawing/2014/main" id="{D39314DF-B8C0-8042-B8AE-48FCFF73A96D}"/>
              </a:ext>
            </a:extLst>
          </p:cNvPr>
          <p:cNvSpPr>
            <a:spLocks noChangeAspect="1"/>
          </p:cNvSpPr>
          <p:nvPr userDrawn="1"/>
        </p:nvSpPr>
        <p:spPr>
          <a:xfrm>
            <a:off x="0" y="-32811"/>
            <a:ext cx="2949137" cy="6931152"/>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1" y="560134"/>
            <a:ext cx="9542547"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2325489" y="1461953"/>
            <a:ext cx="9545479" cy="1681486"/>
          </a:xfrm>
        </p:spPr>
        <p:txBody>
          <a:bodyPr wrap="square">
            <a:spAutoFit/>
          </a:bodyPr>
          <a:lstStyle>
            <a:lvl1pPr marL="0" indent="173038">
              <a:buFont typeface="Arial" panose="020B0604020202020204" pitchFamily="34" charset="0"/>
              <a:buChar char="•"/>
              <a:tabLst/>
              <a:defRPr sz="2000" b="1"/>
            </a:lvl1pPr>
            <a:lvl2pPr marL="457200" indent="184150">
              <a:buFont typeface="Arial" panose="020B0604020202020204" pitchFamily="34" charset="0"/>
              <a:buChar char="‒"/>
              <a:tabLst/>
              <a:defRPr sz="2000"/>
            </a:lvl2pPr>
            <a:lvl3pPr marL="914400" indent="180975">
              <a:buFont typeface="Arial" panose="020B0604020202020204" pitchFamily="34" charset="0"/>
              <a:buChar char="•"/>
              <a:tabLst/>
              <a:defRPr sz="1800"/>
            </a:lvl3pPr>
            <a:lvl4pPr marL="1371600" indent="177800">
              <a:buFont typeface="Arial" panose="020B0604020202020204" pitchFamily="34" charset="0"/>
              <a:buChar char="‒"/>
              <a:tabLst/>
              <a:defRPr sz="1600"/>
            </a:lvl4pPr>
            <a:lvl5pPr marL="1828800" indent="176213">
              <a:buFont typeface="Arial" panose="020B0604020202020204" pitchFamily="34" charset="0"/>
              <a:buChar char="•"/>
              <a:tabLst/>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49233"/>
            <a:ext cx="2743200" cy="365125"/>
          </a:xfrm>
        </p:spPr>
        <p:txBody>
          <a:bodyPr/>
          <a:lstStyle>
            <a:lvl1pPr>
              <a:defRPr>
                <a:solidFill>
                  <a:srgbClr val="00164F"/>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49233"/>
            <a:ext cx="4114800" cy="365125"/>
          </a:xfrm>
        </p:spPr>
        <p:txBody>
          <a:bodyPr/>
          <a:lstStyle>
            <a:lvl1pPr>
              <a:defRPr>
                <a:solidFill>
                  <a:srgbClr val="00164F"/>
                </a:solidFill>
              </a:defRPr>
            </a:lvl1pPr>
          </a:lstStyle>
          <a:p>
            <a:endParaRPr lang="en-US" dirty="0">
              <a:solidFill>
                <a:srgbClr val="00164F"/>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164F"/>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67429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11_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ABD8527-6D06-7A4D-B1DD-ED7A7A06666C}"/>
              </a:ext>
            </a:extLst>
          </p:cNvPr>
          <p:cNvGrpSpPr/>
          <p:nvPr userDrawn="1"/>
        </p:nvGrpSpPr>
        <p:grpSpPr>
          <a:xfrm>
            <a:off x="-13447" y="-19394"/>
            <a:ext cx="12274036" cy="6933770"/>
            <a:chOff x="-13447" y="-19394"/>
            <a:chExt cx="12274036" cy="6933770"/>
          </a:xfrm>
        </p:grpSpPr>
        <p:sp>
          <p:nvSpPr>
            <p:cNvPr id="20" name="Rectangle 19">
              <a:extLst>
                <a:ext uri="{FF2B5EF4-FFF2-40B4-BE49-F238E27FC236}">
                  <a16:creationId xmlns:a16="http://schemas.microsoft.com/office/drawing/2014/main" id="{0F6D7B2F-8A5D-9C46-A3D3-88E7CC339890}"/>
                </a:ext>
              </a:extLst>
            </p:cNvPr>
            <p:cNvSpPr>
              <a:spLocks/>
            </p:cNvSpPr>
            <p:nvPr userDrawn="1"/>
          </p:nvSpPr>
          <p:spPr>
            <a:xfrm>
              <a:off x="-13447" y="-19394"/>
              <a:ext cx="12272942"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8" name="Rectangle 7">
              <a:extLst>
                <a:ext uri="{FF2B5EF4-FFF2-40B4-BE49-F238E27FC236}">
                  <a16:creationId xmlns:a16="http://schemas.microsoft.com/office/drawing/2014/main" id="{0F7D4A7F-CF0F-EB42-86B6-BA6E1567E064}"/>
                </a:ext>
              </a:extLst>
            </p:cNvPr>
            <p:cNvSpPr>
              <a:spLocks/>
            </p:cNvSpPr>
            <p:nvPr userDrawn="1"/>
          </p:nvSpPr>
          <p:spPr>
            <a:xfrm>
              <a:off x="-13447" y="-19394"/>
              <a:ext cx="12273280" cy="69311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78F2AA13-62B5-E94E-BF4C-C0DFD13288BB}"/>
                </a:ext>
              </a:extLst>
            </p:cNvPr>
            <p:cNvGrpSpPr>
              <a:grpSpLocks noChangeAspect="1"/>
            </p:cNvGrpSpPr>
            <p:nvPr userDrawn="1"/>
          </p:nvGrpSpPr>
          <p:grpSpPr>
            <a:xfrm>
              <a:off x="527221" y="-19394"/>
              <a:ext cx="4652702" cy="6933770"/>
              <a:chOff x="3308351" y="2370138"/>
              <a:chExt cx="2760662" cy="4111589"/>
            </a:xfrm>
            <a:gradFill flip="none" rotWithShape="1">
              <a:gsLst>
                <a:gs pos="0">
                  <a:srgbClr val="00B0F0"/>
                </a:gs>
                <a:gs pos="100000">
                  <a:srgbClr val="36CDA2"/>
                </a:gs>
              </a:gsLst>
              <a:lin ang="10800000" scaled="1"/>
              <a:tileRect/>
            </a:gradFill>
          </p:grpSpPr>
          <p:sp>
            <p:nvSpPr>
              <p:cNvPr id="25" name="Freeform 10">
                <a:extLst>
                  <a:ext uri="{FF2B5EF4-FFF2-40B4-BE49-F238E27FC236}">
                    <a16:creationId xmlns:a16="http://schemas.microsoft.com/office/drawing/2014/main" id="{D5304AE8-B3A1-9340-A039-E36A5DC7A252}"/>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1">
                <a:extLst>
                  <a:ext uri="{FF2B5EF4-FFF2-40B4-BE49-F238E27FC236}">
                    <a16:creationId xmlns:a16="http://schemas.microsoft.com/office/drawing/2014/main" id="{7B9D3A84-1AA1-9C4B-ADEB-4D0AC7D7EB48}"/>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2">
                <a:extLst>
                  <a:ext uri="{FF2B5EF4-FFF2-40B4-BE49-F238E27FC236}">
                    <a16:creationId xmlns:a16="http://schemas.microsoft.com/office/drawing/2014/main" id="{D82291DB-188B-FC4E-A84B-F7289EB49470}"/>
                  </a:ext>
                </a:extLst>
              </p:cNvPr>
              <p:cNvSpPr>
                <a:spLocks noEditPoints="1"/>
              </p:cNvSpPr>
              <p:nvPr/>
            </p:nvSpPr>
            <p:spPr bwMode="auto">
              <a:xfrm>
                <a:off x="3308351" y="2371690"/>
                <a:ext cx="2270125" cy="411003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8" name="Rectangle 17">
              <a:extLst>
                <a:ext uri="{FF2B5EF4-FFF2-40B4-BE49-F238E27FC236}">
                  <a16:creationId xmlns:a16="http://schemas.microsoft.com/office/drawing/2014/main" id="{A7EB389C-7368-8241-A182-CFDBFCD6C66C}"/>
                </a:ext>
              </a:extLst>
            </p:cNvPr>
            <p:cNvSpPr/>
            <p:nvPr userDrawn="1"/>
          </p:nvSpPr>
          <p:spPr>
            <a:xfrm>
              <a:off x="-10659" y="160316"/>
              <a:ext cx="12271248" cy="630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
        <p:nvSpPr>
          <p:cNvPr id="2" name="Title 1">
            <a:extLst>
              <a:ext uri="{FF2B5EF4-FFF2-40B4-BE49-F238E27FC236}">
                <a16:creationId xmlns:a16="http://schemas.microsoft.com/office/drawing/2014/main" id="{55A82CAA-A637-564B-9150-80E6208D2E2C}"/>
              </a:ext>
            </a:extLst>
          </p:cNvPr>
          <p:cNvSpPr>
            <a:spLocks noGrp="1"/>
          </p:cNvSpPr>
          <p:nvPr userDrawn="1">
            <p:ph type="title"/>
          </p:nvPr>
        </p:nvSpPr>
        <p:spPr>
          <a:xfrm>
            <a:off x="586175" y="374637"/>
            <a:ext cx="11133192"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userDrawn="1">
            <p:ph idx="1" hasCustomPrompt="1"/>
          </p:nvPr>
        </p:nvSpPr>
        <p:spPr>
          <a:xfrm>
            <a:off x="586175" y="1198061"/>
            <a:ext cx="11133192" cy="1798441"/>
          </a:xfrm>
        </p:spPr>
        <p:txBody>
          <a:bodyPr wrap="square">
            <a:spAutoFit/>
          </a:bodyPr>
          <a:lstStyle>
            <a:lvl1pPr marL="0" indent="173038">
              <a:buFont typeface="Arial" panose="020B0604020202020204" pitchFamily="34" charset="0"/>
              <a:buChar char="•"/>
              <a:tabLst/>
              <a:defRPr sz="2400">
                <a:solidFill>
                  <a:schemeClr val="tx1"/>
                </a:solidFill>
              </a:defRPr>
            </a:lvl1pPr>
            <a:lvl2pPr marL="457200" indent="184150">
              <a:buFont typeface="Arial" panose="020B0604020202020204" pitchFamily="34" charset="0"/>
              <a:buChar char="•"/>
              <a:tabLst/>
              <a:defRPr sz="2000">
                <a:solidFill>
                  <a:schemeClr val="tx1"/>
                </a:solidFill>
              </a:defRPr>
            </a:lvl2pPr>
            <a:lvl3pPr marL="914400" indent="180975">
              <a:buFont typeface="Arial" panose="020B0604020202020204" pitchFamily="34" charset="0"/>
              <a:buChar char="•"/>
              <a:tabLst/>
              <a:defRPr sz="1800">
                <a:solidFill>
                  <a:schemeClr val="tx1"/>
                </a:solidFill>
              </a:defRPr>
            </a:lvl3pPr>
            <a:lvl4pPr marL="1371600" indent="177800">
              <a:buFont typeface="Arial" panose="020B0604020202020204" pitchFamily="34" charset="0"/>
              <a:buChar char="•"/>
              <a:tabLst/>
              <a:defRPr sz="1800">
                <a:solidFill>
                  <a:schemeClr val="tx1"/>
                </a:solidFill>
              </a:defRPr>
            </a:lvl4pPr>
            <a:lvl5pPr marL="1828800" indent="176213">
              <a:buFont typeface="Arial" panose="020B0604020202020204" pitchFamily="34" charset="0"/>
              <a:buChar char="•"/>
              <a:tabLst/>
              <a:defRPr sz="18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userDrawn="1">
            <p:ph type="dt" sz="half" idx="10"/>
          </p:nvPr>
        </p:nvSpPr>
        <p:spPr>
          <a:xfrm>
            <a:off x="154441" y="6451061"/>
            <a:ext cx="2743200" cy="365125"/>
          </a:xfrm>
        </p:spPr>
        <p:txBody>
          <a:bodyPr/>
          <a:lstStyle>
            <a:lvl1pPr>
              <a:defRPr>
                <a:solidFill>
                  <a:srgbClr val="001D56"/>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userDrawn="1">
            <p:ph type="ftr" sz="quarter" idx="11"/>
          </p:nvPr>
        </p:nvSpPr>
        <p:spPr>
          <a:xfrm>
            <a:off x="4099560" y="6449504"/>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userDrawn="1">
            <p:ph type="sldNum" sz="quarter" idx="12"/>
          </p:nvPr>
        </p:nvSpPr>
        <p:spPr>
          <a:xfrm>
            <a:off x="9355319" y="6449233"/>
            <a:ext cx="2743200" cy="365125"/>
          </a:xfrm>
          <a:prstGeom prst="rect">
            <a:avLst/>
          </a:prstGeom>
        </p:spPr>
        <p:txBody>
          <a:bodyPr/>
          <a:lstStyle>
            <a:lvl1pPr>
              <a:defRPr>
                <a:solidFill>
                  <a:srgbClr val="001D56"/>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22431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A6343C5C-3463-CF4D-899C-003BE8CD7B61}"/>
              </a:ext>
            </a:extLst>
          </p:cNvPr>
          <p:cNvGrpSpPr/>
          <p:nvPr userDrawn="1"/>
        </p:nvGrpSpPr>
        <p:grpSpPr>
          <a:xfrm>
            <a:off x="-13447" y="-19394"/>
            <a:ext cx="12274036" cy="6933770"/>
            <a:chOff x="-13447" y="-19394"/>
            <a:chExt cx="12274036" cy="6933770"/>
          </a:xfrm>
        </p:grpSpPr>
        <p:sp>
          <p:nvSpPr>
            <p:cNvPr id="25" name="Rectangle 24">
              <a:extLst>
                <a:ext uri="{FF2B5EF4-FFF2-40B4-BE49-F238E27FC236}">
                  <a16:creationId xmlns:a16="http://schemas.microsoft.com/office/drawing/2014/main" id="{115D2BBE-8FE6-0D47-BFCD-1AAD9EE5EB77}"/>
                </a:ext>
              </a:extLst>
            </p:cNvPr>
            <p:cNvSpPr>
              <a:spLocks/>
            </p:cNvSpPr>
            <p:nvPr userDrawn="1"/>
          </p:nvSpPr>
          <p:spPr>
            <a:xfrm>
              <a:off x="-13447" y="-19394"/>
              <a:ext cx="12272942" cy="6931152"/>
            </a:xfrm>
            <a:prstGeom prst="rect">
              <a:avLst/>
            </a:prstGeom>
            <a:gradFill flip="none" rotWithShape="1">
              <a:gsLst>
                <a:gs pos="100000">
                  <a:srgbClr val="0076B7"/>
                </a:gs>
                <a:gs pos="59000">
                  <a:srgbClr val="2CA272"/>
                </a:gs>
                <a:gs pos="0">
                  <a:srgbClr val="0077B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687"/>
                </a:solidFill>
              </a:endParaRPr>
            </a:p>
          </p:txBody>
        </p:sp>
        <p:sp>
          <p:nvSpPr>
            <p:cNvPr id="26" name="Rectangle 25">
              <a:extLst>
                <a:ext uri="{FF2B5EF4-FFF2-40B4-BE49-F238E27FC236}">
                  <a16:creationId xmlns:a16="http://schemas.microsoft.com/office/drawing/2014/main" id="{A31D3D44-AFB6-894D-984B-3AD5A129593F}"/>
                </a:ext>
              </a:extLst>
            </p:cNvPr>
            <p:cNvSpPr>
              <a:spLocks/>
            </p:cNvSpPr>
            <p:nvPr userDrawn="1"/>
          </p:nvSpPr>
          <p:spPr>
            <a:xfrm>
              <a:off x="-13447" y="-19394"/>
              <a:ext cx="12273280" cy="693115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a:extLst>
                <a:ext uri="{FF2B5EF4-FFF2-40B4-BE49-F238E27FC236}">
                  <a16:creationId xmlns:a16="http://schemas.microsoft.com/office/drawing/2014/main" id="{DD567EC0-5647-9647-9812-0476F7DBCD43}"/>
                </a:ext>
              </a:extLst>
            </p:cNvPr>
            <p:cNvGrpSpPr>
              <a:grpSpLocks noChangeAspect="1"/>
            </p:cNvGrpSpPr>
            <p:nvPr userDrawn="1"/>
          </p:nvGrpSpPr>
          <p:grpSpPr>
            <a:xfrm>
              <a:off x="527221" y="-19394"/>
              <a:ext cx="4652702" cy="6933770"/>
              <a:chOff x="3308351" y="2370138"/>
              <a:chExt cx="2760662" cy="4111589"/>
            </a:xfrm>
            <a:gradFill flip="none" rotWithShape="1">
              <a:gsLst>
                <a:gs pos="0">
                  <a:srgbClr val="00B0F0"/>
                </a:gs>
                <a:gs pos="100000">
                  <a:srgbClr val="36CDA2"/>
                </a:gs>
              </a:gsLst>
              <a:lin ang="10800000" scaled="1"/>
              <a:tileRect/>
            </a:gradFill>
          </p:grpSpPr>
          <p:sp>
            <p:nvSpPr>
              <p:cNvPr id="29" name="Freeform 10">
                <a:extLst>
                  <a:ext uri="{FF2B5EF4-FFF2-40B4-BE49-F238E27FC236}">
                    <a16:creationId xmlns:a16="http://schemas.microsoft.com/office/drawing/2014/main" id="{E64DD190-03D3-C742-9ADA-9138C872CB85}"/>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11">
                <a:extLst>
                  <a:ext uri="{FF2B5EF4-FFF2-40B4-BE49-F238E27FC236}">
                    <a16:creationId xmlns:a16="http://schemas.microsoft.com/office/drawing/2014/main" id="{0E54106F-2250-C94B-B2C3-3F37F939FF08}"/>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12">
                <a:extLst>
                  <a:ext uri="{FF2B5EF4-FFF2-40B4-BE49-F238E27FC236}">
                    <a16:creationId xmlns:a16="http://schemas.microsoft.com/office/drawing/2014/main" id="{F3C977CE-F0C3-3243-8C1B-3A2487CEA367}"/>
                  </a:ext>
                </a:extLst>
              </p:cNvPr>
              <p:cNvSpPr>
                <a:spLocks noEditPoints="1"/>
              </p:cNvSpPr>
              <p:nvPr/>
            </p:nvSpPr>
            <p:spPr bwMode="auto">
              <a:xfrm>
                <a:off x="3308351" y="2371690"/>
                <a:ext cx="2270125" cy="411003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8" name="Rectangle 27">
              <a:extLst>
                <a:ext uri="{FF2B5EF4-FFF2-40B4-BE49-F238E27FC236}">
                  <a16:creationId xmlns:a16="http://schemas.microsoft.com/office/drawing/2014/main" id="{5DC4523E-FCF1-8B4C-9C14-39488124807F}"/>
                </a:ext>
              </a:extLst>
            </p:cNvPr>
            <p:cNvSpPr/>
            <p:nvPr userDrawn="1"/>
          </p:nvSpPr>
          <p:spPr>
            <a:xfrm>
              <a:off x="-10659" y="160316"/>
              <a:ext cx="12271248" cy="630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150633" y="6451061"/>
            <a:ext cx="2743200" cy="365125"/>
          </a:xfrm>
        </p:spPr>
        <p:txBody>
          <a:bodyPr/>
          <a:lstStyle>
            <a:lvl1pPr>
              <a:defRPr>
                <a:solidFill>
                  <a:srgbClr val="001D56"/>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95752" y="6451061"/>
            <a:ext cx="4114800" cy="365125"/>
          </a:xfrm>
        </p:spPr>
        <p:txBody>
          <a:bodyPr/>
          <a:lstStyle>
            <a:lvl1pPr>
              <a:defRPr>
                <a:solidFill>
                  <a:srgbClr val="001D56"/>
                </a:solidFill>
              </a:defRPr>
            </a:lvl1pPr>
          </a:lstStyle>
          <a:p>
            <a:endParaRPr lang="en-US" dirty="0">
              <a:solidFill>
                <a:srgbClr val="001D56"/>
              </a:solidFill>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49233"/>
            <a:ext cx="2743200" cy="365125"/>
          </a:xfrm>
          <a:prstGeom prst="rect">
            <a:avLst/>
          </a:prstGeom>
        </p:spPr>
        <p:txBody>
          <a:bodyPr/>
          <a:lstStyle>
            <a:lvl1pPr>
              <a:defRPr>
                <a:solidFill>
                  <a:srgbClr val="001D56"/>
                </a:solidFill>
              </a:defRPr>
            </a:lvl1pPr>
          </a:lstStyle>
          <a:p>
            <a:fld id="{2E8C51FE-49D9-314D-9957-ABBF7DDE8782}" type="slidenum">
              <a:rPr lang="en-US" smtClean="0"/>
              <a:pPr/>
              <a:t>‹#›</a:t>
            </a:fld>
            <a:endParaRPr lang="en-US" dirty="0"/>
          </a:p>
        </p:txBody>
      </p:sp>
      <p:sp>
        <p:nvSpPr>
          <p:cNvPr id="15" name="Title 1">
            <a:extLst>
              <a:ext uri="{FF2B5EF4-FFF2-40B4-BE49-F238E27FC236}">
                <a16:creationId xmlns:a16="http://schemas.microsoft.com/office/drawing/2014/main" id="{55A82CAA-A637-564B-9150-80E6208D2E2C}"/>
              </a:ext>
            </a:extLst>
          </p:cNvPr>
          <p:cNvSpPr>
            <a:spLocks noGrp="1"/>
          </p:cNvSpPr>
          <p:nvPr>
            <p:ph type="title"/>
          </p:nvPr>
        </p:nvSpPr>
        <p:spPr>
          <a:xfrm>
            <a:off x="586175" y="374637"/>
            <a:ext cx="11133192" cy="646331"/>
          </a:xfrm>
        </p:spPr>
        <p:txBody>
          <a:bodyPr wrap="square">
            <a:spAutoFit/>
          </a:bodyPr>
          <a:lstStyle>
            <a:lvl1pPr>
              <a:defRPr>
                <a:solidFill>
                  <a:srgbClr val="001D56"/>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6" name="Content Placeholder 2">
            <a:extLst>
              <a:ext uri="{FF2B5EF4-FFF2-40B4-BE49-F238E27FC236}">
                <a16:creationId xmlns:a16="http://schemas.microsoft.com/office/drawing/2014/main" id="{3C8FFBED-D27D-074B-9C33-10A234BC62EA}"/>
              </a:ext>
            </a:extLst>
          </p:cNvPr>
          <p:cNvSpPr>
            <a:spLocks noGrp="1"/>
          </p:cNvSpPr>
          <p:nvPr>
            <p:ph idx="1" hasCustomPrompt="1"/>
          </p:nvPr>
        </p:nvSpPr>
        <p:spPr>
          <a:xfrm>
            <a:off x="586175" y="1198061"/>
            <a:ext cx="11133192" cy="1798441"/>
          </a:xfrm>
        </p:spPr>
        <p:txBody>
          <a:bodyPr wrap="square">
            <a:spAutoFit/>
          </a:bodyPr>
          <a:lstStyle>
            <a:lvl1pPr marL="0" indent="173038">
              <a:buFont typeface="Arial" panose="020B0604020202020204" pitchFamily="34" charset="0"/>
              <a:buChar char="•"/>
              <a:tabLst/>
              <a:defRPr sz="2400">
                <a:solidFill>
                  <a:schemeClr val="tx1"/>
                </a:solidFill>
              </a:defRPr>
            </a:lvl1pPr>
            <a:lvl2pPr marL="457200" indent="184150">
              <a:buFont typeface="Arial" panose="020B0604020202020204" pitchFamily="34" charset="0"/>
              <a:buChar char="•"/>
              <a:tabLst/>
              <a:defRPr sz="2000">
                <a:solidFill>
                  <a:schemeClr val="tx1"/>
                </a:solidFill>
              </a:defRPr>
            </a:lvl2pPr>
            <a:lvl3pPr marL="914400" indent="180975">
              <a:buFont typeface="Arial" panose="020B0604020202020204" pitchFamily="34" charset="0"/>
              <a:buChar char="•"/>
              <a:tabLst/>
              <a:defRPr sz="1800">
                <a:solidFill>
                  <a:schemeClr val="tx1"/>
                </a:solidFill>
              </a:defRPr>
            </a:lvl3pPr>
            <a:lvl4pPr marL="1371600" indent="177800">
              <a:buFont typeface="Arial" panose="020B0604020202020204" pitchFamily="34" charset="0"/>
              <a:buChar char="•"/>
              <a:tabLst/>
              <a:defRPr sz="1800">
                <a:solidFill>
                  <a:schemeClr val="tx1"/>
                </a:solidFill>
              </a:defRPr>
            </a:lvl4pPr>
            <a:lvl5pPr marL="1828800" indent="176213">
              <a:buFont typeface="Arial" panose="020B0604020202020204" pitchFamily="34" charset="0"/>
              <a:buChar char="•"/>
              <a:tabLst/>
              <a:defRPr sz="1800">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18252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10" name="Picture 9" descr="A picture containing table, indoor, sitting, blue&#10;&#10;Description automatically generated">
            <a:extLst>
              <a:ext uri="{FF2B5EF4-FFF2-40B4-BE49-F238E27FC236}">
                <a16:creationId xmlns:a16="http://schemas.microsoft.com/office/drawing/2014/main" id="{78B15E17-941B-1D41-9C67-C999F6295F06}"/>
              </a:ext>
            </a:extLst>
          </p:cNvPr>
          <p:cNvPicPr>
            <a:picLocks noChangeAspect="1"/>
          </p:cNvPicPr>
          <p:nvPr userDrawn="1"/>
        </p:nvPicPr>
        <p:blipFill>
          <a:blip r:embed="rId2"/>
          <a:stretch>
            <a:fillRect/>
          </a:stretch>
        </p:blipFill>
        <p:spPr>
          <a:xfrm>
            <a:off x="-26894" y="-26894"/>
            <a:ext cx="12322048" cy="6931152"/>
          </a:xfrm>
          <a:prstGeom prst="rect">
            <a:avLst/>
          </a:prstGeom>
        </p:spPr>
      </p:pic>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a:xfrm>
            <a:off x="93481" y="6424167"/>
            <a:ext cx="2743200" cy="365125"/>
          </a:xfrm>
        </p:spPr>
        <p:txBody>
          <a:bodyPr/>
          <a:lstStyle>
            <a:lvl1pPr>
              <a:defRPr>
                <a:solidFill>
                  <a:schemeClr val="bg1"/>
                </a:solidFill>
              </a:defRPr>
            </a:lvl1pPr>
          </a:lstStyle>
          <a:p>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a:xfrm>
            <a:off x="4038600" y="6424167"/>
            <a:ext cx="4114800" cy="365125"/>
          </a:xfrm>
        </p:spPr>
        <p:txBody>
          <a:bodyPr/>
          <a:lstStyle>
            <a:lvl1pPr>
              <a:defRPr>
                <a:solidFill>
                  <a:schemeClr val="bg1"/>
                </a:solidFill>
              </a:defRPr>
            </a:lvl1pPr>
          </a:lstStyle>
          <a:p>
            <a:endParaRPr lang="en-US" dirty="0">
              <a:solidFill>
                <a:schemeClr val="bg1"/>
              </a:solidFill>
            </a:endParaRPr>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740781" y="3108024"/>
            <a:ext cx="4409443" cy="1200329"/>
          </a:xfrm>
        </p:spPr>
        <p:txBody>
          <a:bodyPr wrap="square" anchor="ctr">
            <a:spAutoFit/>
          </a:bodyPr>
          <a:lstStyle>
            <a:lvl1pPr algn="l">
              <a:defRPr sz="4000">
                <a:solidFill>
                  <a:srgbClr val="FF954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744194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EE8ABEA-685F-D640-8CFD-7B2931A97293}"/>
              </a:ext>
            </a:extLst>
          </p:cNvPr>
          <p:cNvSpPr/>
          <p:nvPr userDrawn="1"/>
        </p:nvSpPr>
        <p:spPr>
          <a:xfrm>
            <a:off x="-26894" y="-26894"/>
            <a:ext cx="12266952" cy="6931152"/>
          </a:xfrm>
          <a:prstGeom prst="rect">
            <a:avLst/>
          </a:prstGeom>
          <a:gradFill flip="none" rotWithShape="1">
            <a:gsLst>
              <a:gs pos="89000">
                <a:srgbClr val="00205F"/>
              </a:gs>
              <a:gs pos="38000">
                <a:srgbClr val="000624"/>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chemeClr val="bg1"/>
                </a:solidFill>
              </a:defRPr>
            </a:lvl1pPr>
          </a:lstStyle>
          <a:p>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bg1"/>
                </a:solidFill>
              </a:defRPr>
            </a:lvl1pPr>
          </a:lstStyle>
          <a:p>
            <a:fld id="{2E8C51FE-49D9-314D-9957-ABBF7DDE8782}" type="slidenum">
              <a:rPr lang="en-US" smtClean="0"/>
              <a:pPr/>
              <a:t>‹#›</a:t>
            </a:fld>
            <a:endParaRPr lang="en-US" dirty="0"/>
          </a:p>
        </p:txBody>
      </p:sp>
      <p:sp>
        <p:nvSpPr>
          <p:cNvPr id="7" name="Title 6">
            <a:extLst>
              <a:ext uri="{FF2B5EF4-FFF2-40B4-BE49-F238E27FC236}">
                <a16:creationId xmlns:a16="http://schemas.microsoft.com/office/drawing/2014/main" id="{C02F37C5-6487-414B-B1B9-7FD02F34A970}"/>
              </a:ext>
            </a:extLst>
          </p:cNvPr>
          <p:cNvSpPr>
            <a:spLocks noGrp="1"/>
          </p:cNvSpPr>
          <p:nvPr>
            <p:ph type="title"/>
          </p:nvPr>
        </p:nvSpPr>
        <p:spPr>
          <a:xfrm>
            <a:off x="343057" y="264979"/>
            <a:ext cx="11505886" cy="646331"/>
          </a:xfrm>
        </p:spPr>
        <p:txBody>
          <a:bodyPr/>
          <a:lstStyle>
            <a:lvl1pPr>
              <a:defRPr>
                <a:solidFill>
                  <a:srgbClr val="FF954E"/>
                </a:solidFill>
              </a:defRPr>
            </a:lvl1pPr>
          </a:lstStyle>
          <a:p>
            <a:r>
              <a:rPr lang="en-US" dirty="0"/>
              <a:t>Click to edit Master title style</a:t>
            </a:r>
          </a:p>
        </p:txBody>
      </p:sp>
    </p:spTree>
    <p:extLst>
      <p:ext uri="{BB962C8B-B14F-4D97-AF65-F5344CB8AC3E}">
        <p14:creationId xmlns:p14="http://schemas.microsoft.com/office/powerpoint/2010/main" val="558612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111789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074679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897193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700450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374862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lvl1pPr>
              <a:defRPr>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a:xfrm>
            <a:off x="9355319" y="6422339"/>
            <a:ext cx="2743200" cy="365125"/>
          </a:xfrm>
          <a:prstGeom prst="rect">
            <a:avLst/>
          </a:prstGeom>
        </p:spPr>
        <p:txBody>
          <a:bodyPr/>
          <a:lstStyle>
            <a:lvl1pPr>
              <a:defRPr>
                <a:solidFill>
                  <a:schemeClr val="tx1"/>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402524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C663029-D307-3749-AB26-9F9152234BB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p>
            <a:fld id="{2E8C51FE-49D9-314D-9957-ABBF7DDE8782}" type="slidenum">
              <a:rPr lang="en-US" smtClean="0"/>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3671455" y="4069772"/>
            <a:ext cx="3428126"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a:t>PRESENTER NAME</a:t>
            </a:r>
          </a:p>
          <a:p>
            <a:pPr>
              <a:spcBef>
                <a:spcPts val="400"/>
              </a:spcBef>
            </a:pPr>
            <a:r>
              <a:rPr lang="en-US"/>
              <a:t>Title</a:t>
            </a:r>
          </a:p>
          <a:p>
            <a:pPr>
              <a:spcBef>
                <a:spcPts val="400"/>
              </a:spcBef>
            </a:pPr>
            <a:r>
              <a:rPr lang="en-US"/>
              <a:t>Date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6B3B1C91-BB5E-7549-BF43-9056C639C58D}"/>
              </a:ext>
            </a:extLst>
          </p:cNvPr>
          <p:cNvGrpSpPr/>
          <p:nvPr userDrawn="1"/>
        </p:nvGrpSpPr>
        <p:grpSpPr>
          <a:xfrm>
            <a:off x="516442" y="-8842"/>
            <a:ext cx="4621246" cy="6873373"/>
            <a:chOff x="516442" y="-8842"/>
            <a:chExt cx="4621246" cy="6873373"/>
          </a:xfrm>
        </p:grpSpPr>
        <p:sp>
          <p:nvSpPr>
            <p:cNvPr id="10" name="Freeform 16">
              <a:extLst>
                <a:ext uri="{FF2B5EF4-FFF2-40B4-BE49-F238E27FC236}">
                  <a16:creationId xmlns:a16="http://schemas.microsoft.com/office/drawing/2014/main" id="{466EF3C0-A624-FF4C-B066-35DA0432468B}"/>
                </a:ext>
              </a:extLst>
            </p:cNvPr>
            <p:cNvSpPr>
              <a:spLocks noEditPoints="1"/>
            </p:cNvSpPr>
            <p:nvPr/>
          </p:nvSpPr>
          <p:spPr bwMode="auto">
            <a:xfrm>
              <a:off x="2484060" y="-8842"/>
              <a:ext cx="2653628" cy="6147482"/>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8ACCEC"/>
                </a:gs>
                <a:gs pos="98000">
                  <a:srgbClr val="6DB8E3"/>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7">
              <a:extLst>
                <a:ext uri="{FF2B5EF4-FFF2-40B4-BE49-F238E27FC236}">
                  <a16:creationId xmlns:a16="http://schemas.microsoft.com/office/drawing/2014/main" id="{E4464884-B9BC-9244-A3A6-12B093B11AB8}"/>
                </a:ext>
              </a:extLst>
            </p:cNvPr>
            <p:cNvSpPr>
              <a:spLocks/>
            </p:cNvSpPr>
            <p:nvPr/>
          </p:nvSpPr>
          <p:spPr bwMode="auto">
            <a:xfrm>
              <a:off x="580255" y="4814485"/>
              <a:ext cx="909359" cy="2047388"/>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8">
              <a:extLst>
                <a:ext uri="{FF2B5EF4-FFF2-40B4-BE49-F238E27FC236}">
                  <a16:creationId xmlns:a16="http://schemas.microsoft.com/office/drawing/2014/main" id="{4EF31946-1FF7-F04F-9C80-5220859231D6}"/>
                </a:ext>
              </a:extLst>
            </p:cNvPr>
            <p:cNvSpPr>
              <a:spLocks noEditPoints="1"/>
            </p:cNvSpPr>
            <p:nvPr/>
          </p:nvSpPr>
          <p:spPr bwMode="auto">
            <a:xfrm>
              <a:off x="516442" y="1794"/>
              <a:ext cx="3799633" cy="68627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AE3F7"/>
                </a:gs>
                <a:gs pos="81000">
                  <a:srgbClr val="52B3D9"/>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592716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24">
          <p15:clr>
            <a:srgbClr val="FBAE40"/>
          </p15:clr>
        </p15:guide>
        <p15:guide id="2" pos="2376">
          <p15:clr>
            <a:srgbClr val="FBAE40"/>
          </p15:clr>
        </p15:guide>
        <p15:guide id="3" pos="336">
          <p15:clr>
            <a:srgbClr val="FBAE40"/>
          </p15:clr>
        </p15:guide>
        <p15:guide id="4" orient="horz" pos="2040">
          <p15:clr>
            <a:srgbClr val="FBAE40"/>
          </p15:clr>
        </p15:guide>
        <p15:guide id="5" orient="horz" pos="2616">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5A15CAF-9732-0B43-997D-D5550F5E2B6F}"/>
              </a:ext>
            </a:extLst>
          </p:cNvPr>
          <p:cNvPicPr>
            <a:picLocks noChangeAspect="1"/>
          </p:cNvPicPr>
          <p:nvPr userDrawn="1"/>
        </p:nvPicPr>
        <p:blipFill>
          <a:blip r:embed="rId2">
            <a:alphaModFix/>
          </a:blip>
          <a:stretch>
            <a:fillRect/>
          </a:stretch>
        </p:blipFill>
        <p:spPr>
          <a:xfrm>
            <a:off x="0" y="0"/>
            <a:ext cx="5181600" cy="6858000"/>
          </a:xfrm>
          <a:prstGeom prst="rect">
            <a:avLst/>
          </a:prstGeom>
        </p:spPr>
      </p:pic>
      <p:sp>
        <p:nvSpPr>
          <p:cNvPr id="17" name="Freeform 9">
            <a:extLst>
              <a:ext uri="{FF2B5EF4-FFF2-40B4-BE49-F238E27FC236}">
                <a16:creationId xmlns:a16="http://schemas.microsoft.com/office/drawing/2014/main" id="{BA2BCCB5-3507-4040-8FFC-F7D4CC43BB93}"/>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0">
            <a:extLst>
              <a:ext uri="{FF2B5EF4-FFF2-40B4-BE49-F238E27FC236}">
                <a16:creationId xmlns:a16="http://schemas.microsoft.com/office/drawing/2014/main" id="{8328F738-5EDC-3949-852D-A010F0465D5B}"/>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lvl1pPr>
              <a:defRPr>
                <a:solidFill>
                  <a:srgbClr val="65CBF9"/>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51641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3096">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E4553AC-F7F2-D04D-8709-DA7FACA746DA}"/>
              </a:ext>
            </a:extLst>
          </p:cNvPr>
          <p:cNvPicPr>
            <a:picLocks noChangeAspect="1"/>
          </p:cNvPicPr>
          <p:nvPr userDrawn="1"/>
        </p:nvPicPr>
        <p:blipFill>
          <a:blip r:embed="rId2">
            <a:alphaModFix/>
          </a:blip>
          <a:stretch>
            <a:fillRect/>
          </a:stretch>
        </p:blipFill>
        <p:spPr>
          <a:xfrm>
            <a:off x="0" y="0"/>
            <a:ext cx="27432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100000">
                <a:srgbClr val="255B74"/>
              </a:gs>
              <a:gs pos="41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47494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F01CAC-0CB4-4647-9BF0-77445B3E5E15}"/>
              </a:ext>
            </a:extLst>
          </p:cNvPr>
          <p:cNvSpPr/>
          <p:nvPr userDrawn="1"/>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178FC00-62D8-E046-9751-ABF74CA246E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2" name="Freeform 10">
              <a:extLst>
                <a:ext uri="{FF2B5EF4-FFF2-40B4-BE49-F238E27FC236}">
                  <a16:creationId xmlns:a16="http://schemas.microsoft.com/office/drawing/2014/main" id="{0ACED15E-2780-DD44-A549-8B73F4F8C94D}"/>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1">
              <a:extLst>
                <a:ext uri="{FF2B5EF4-FFF2-40B4-BE49-F238E27FC236}">
                  <a16:creationId xmlns:a16="http://schemas.microsoft.com/office/drawing/2014/main" id="{551C759E-093F-2441-98A7-3DEC7BDE92CC}"/>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2">
              <a:extLst>
                <a:ext uri="{FF2B5EF4-FFF2-40B4-BE49-F238E27FC236}">
                  <a16:creationId xmlns:a16="http://schemas.microsoft.com/office/drawing/2014/main" id="{FB1A23FC-AD1F-0748-AE5C-4B02400A34D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7" name="Rectangle 16">
            <a:extLst>
              <a:ext uri="{FF2B5EF4-FFF2-40B4-BE49-F238E27FC236}">
                <a16:creationId xmlns:a16="http://schemas.microsoft.com/office/drawing/2014/main" id="{C0BBE337-6FE4-F74A-8847-969FD40E7926}"/>
              </a:ext>
            </a:extLst>
          </p:cNvPr>
          <p:cNvSpPr/>
          <p:nvPr userDrawn="1"/>
        </p:nvSpPr>
        <p:spPr>
          <a:xfrm>
            <a:off x="0" y="203200"/>
            <a:ext cx="12192000" cy="61849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52500" y="1104144"/>
            <a:ext cx="10393680" cy="646331"/>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952500" y="2271860"/>
            <a:ext cx="10619923"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746506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60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obj" preserve="1">
  <p:cSld name="7_Title and Conten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69E86043-8559-4A41-B1AB-58A86FBE30BF}"/>
              </a:ext>
            </a:extLst>
          </p:cNvPr>
          <p:cNvSpPr/>
          <p:nvPr userDrawn="1"/>
        </p:nvSpPr>
        <p:spPr>
          <a:xfrm>
            <a:off x="0" y="-19393"/>
            <a:ext cx="12192000" cy="6887665"/>
          </a:xfrm>
          <a:prstGeom prst="rect">
            <a:avLst/>
          </a:prstGeom>
          <a:gradFill flip="none" rotWithShape="1">
            <a:gsLst>
              <a:gs pos="91000">
                <a:srgbClr val="C3873A"/>
              </a:gs>
              <a:gs pos="25000">
                <a:srgbClr val="255B7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999517CF-5B8D-5646-8AF1-5A33F4346008}"/>
              </a:ext>
            </a:extLst>
          </p:cNvPr>
          <p:cNvGrpSpPr/>
          <p:nvPr userDrawn="1"/>
        </p:nvGrpSpPr>
        <p:grpSpPr>
          <a:xfrm>
            <a:off x="517664" y="-19393"/>
            <a:ext cx="4628149" cy="6890327"/>
            <a:chOff x="3308351" y="2370138"/>
            <a:chExt cx="2760662" cy="4110037"/>
          </a:xfrm>
          <a:gradFill>
            <a:gsLst>
              <a:gs pos="0">
                <a:srgbClr val="A3D1E8"/>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grpSpPr>
        <p:sp>
          <p:nvSpPr>
            <p:cNvPr id="15" name="Freeform 10">
              <a:extLst>
                <a:ext uri="{FF2B5EF4-FFF2-40B4-BE49-F238E27FC236}">
                  <a16:creationId xmlns:a16="http://schemas.microsoft.com/office/drawing/2014/main" id="{5CFD0EC2-327E-6248-8331-EADADAD065E6}"/>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gradFill flip="none" rotWithShape="1">
              <a:gsLst>
                <a:gs pos="0">
                  <a:srgbClr val="8ACCEC"/>
                </a:gs>
                <a:gs pos="100000">
                  <a:srgbClr val="6BB7E0"/>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1">
              <a:extLst>
                <a:ext uri="{FF2B5EF4-FFF2-40B4-BE49-F238E27FC236}">
                  <a16:creationId xmlns:a16="http://schemas.microsoft.com/office/drawing/2014/main" id="{29791F60-12DF-FE49-9C37-5CBE91907129}"/>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BD5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2">
              <a:extLst>
                <a:ext uri="{FF2B5EF4-FFF2-40B4-BE49-F238E27FC236}">
                  <a16:creationId xmlns:a16="http://schemas.microsoft.com/office/drawing/2014/main" id="{2B5B1FB2-0391-464B-B0D6-E733065A4E6B}"/>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gradFill flip="none" rotWithShape="1">
              <a:gsLst>
                <a:gs pos="0">
                  <a:srgbClr val="9FDCF2"/>
                </a:gs>
                <a:gs pos="85000">
                  <a:srgbClr val="52B3D9"/>
                </a:gs>
              </a:gsLst>
              <a:lin ang="0" scaled="0"/>
              <a:tileRect/>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1" name="Rectangle 20">
            <a:extLst>
              <a:ext uri="{FF2B5EF4-FFF2-40B4-BE49-F238E27FC236}">
                <a16:creationId xmlns:a16="http://schemas.microsoft.com/office/drawing/2014/main" id="{B6A81FF6-946A-DC43-A10A-05616ECCCDBA}"/>
              </a:ext>
            </a:extLst>
          </p:cNvPr>
          <p:cNvSpPr/>
          <p:nvPr userDrawn="1"/>
        </p:nvSpPr>
        <p:spPr>
          <a:xfrm>
            <a:off x="0" y="203200"/>
            <a:ext cx="12192000" cy="61849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838200"/>
            <a:ext cx="6169058" cy="1200329"/>
          </a:xfrm>
        </p:spPr>
        <p:txBody>
          <a:bodyPr>
            <a:spAutoFit/>
          </a:bodyPr>
          <a:lstStyle>
            <a:lvl1pPr>
              <a:defRPr>
                <a:solidFill>
                  <a:srgbClr val="65CBF9"/>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200" y="2214710"/>
            <a:ext cx="6169057"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95979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91000">
                <a:srgbClr val="255B74"/>
              </a:gs>
              <a:gs pos="26000">
                <a:srgbClr val="053446"/>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65CBF9"/>
                </a:solidFill>
              </a:defRPr>
            </a:lvl1pPr>
          </a:lstStyle>
          <a:p>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12738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E9FBF5F-05D9-5E4C-A888-FF03AE1EE3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Rectangle 7">
            <a:extLst>
              <a:ext uri="{FF2B5EF4-FFF2-40B4-BE49-F238E27FC236}">
                <a16:creationId xmlns:a16="http://schemas.microsoft.com/office/drawing/2014/main" id="{2BF9E48A-6402-B543-B732-592515407E50}"/>
              </a:ext>
            </a:extLst>
          </p:cNvPr>
          <p:cNvSpPr/>
          <p:nvPr userDrawn="1"/>
        </p:nvSpPr>
        <p:spPr>
          <a:xfrm>
            <a:off x="0" y="2463616"/>
            <a:ext cx="12192000" cy="1713654"/>
          </a:xfrm>
          <a:prstGeom prst="rect">
            <a:avLst/>
          </a:prstGeom>
          <a:gradFill flip="none" rotWithShape="1">
            <a:gsLst>
              <a:gs pos="98000">
                <a:srgbClr val="032939"/>
              </a:gs>
              <a:gs pos="51000">
                <a:srgbClr val="1D4E66"/>
              </a:gs>
              <a:gs pos="0">
                <a:srgbClr val="032939"/>
              </a:gs>
            </a:gsLst>
            <a:lin ang="108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016567"/>
            <a:ext cx="10515600" cy="646331"/>
          </a:xfrm>
        </p:spPr>
        <p:txBody>
          <a:bodyPr anchor="ctr">
            <a:spAutoFit/>
          </a:bodyPr>
          <a:lstStyle>
            <a:lvl1pPr algn="ctr">
              <a:defRPr sz="4000">
                <a:solidFill>
                  <a:srgbClr val="65CBF9"/>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65CBF9"/>
                </a:solidFill>
              </a:defRPr>
            </a:lvl1pPr>
          </a:lstStyle>
          <a:p>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65CBF9"/>
                </a:solidFill>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204479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rgbClr val="595959"/>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33CDFF"/>
                </a:solidFill>
              </a:defRPr>
            </a:lvl1pPr>
          </a:lstStyle>
          <a:p>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1458951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dirty="0"/>
          </a:p>
        </p:txBody>
      </p:sp>
      <p:sp>
        <p:nvSpPr>
          <p:cNvPr id="12" name="Slide Number Placeholder 3">
            <a:extLst>
              <a:ext uri="{FF2B5EF4-FFF2-40B4-BE49-F238E27FC236}">
                <a16:creationId xmlns:a16="http://schemas.microsoft.com/office/drawing/2014/main" id="{ED06222A-5CBA-0B49-871F-EEAD15CA6A46}"/>
              </a:ext>
            </a:extLst>
          </p:cNvPr>
          <p:cNvSpPr txBox="1">
            <a:spLocks/>
          </p:cNvSpPr>
          <p:nvPr userDrawn="1"/>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973754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36">
          <p15:clr>
            <a:srgbClr val="FBAE40"/>
          </p15:clr>
        </p15:guide>
        <p15:guide id="2" pos="480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590A7-7E54-2D41-9F43-B8FD4977CB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F9B96F-523A-0443-8C6F-8DFAF54D9EC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88B55B-102D-3B40-B32B-5145CE1DA61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79206C-49AC-4040-9C5C-017EE760A83C}"/>
              </a:ext>
            </a:extLst>
          </p:cNvPr>
          <p:cNvSpPr>
            <a:spLocks noGrp="1"/>
          </p:cNvSpPr>
          <p:nvPr>
            <p:ph type="dt" sz="half" idx="10"/>
          </p:nvPr>
        </p:nvSpPr>
        <p:spPr/>
        <p:txBody>
          <a:bodyPr/>
          <a:lstStyle>
            <a:lvl1pPr>
              <a:defRPr>
                <a:solidFill>
                  <a:srgbClr val="33CDFF"/>
                </a:solidFill>
              </a:defRPr>
            </a:lvl1pPr>
          </a:lstStyle>
          <a:p>
            <a:endParaRPr lang="en-US" dirty="0"/>
          </a:p>
        </p:txBody>
      </p:sp>
      <p:sp>
        <p:nvSpPr>
          <p:cNvPr id="6" name="Footer Placeholder 5">
            <a:extLst>
              <a:ext uri="{FF2B5EF4-FFF2-40B4-BE49-F238E27FC236}">
                <a16:creationId xmlns:a16="http://schemas.microsoft.com/office/drawing/2014/main" id="{A6FB520F-4F16-3E49-A800-72C14F01F39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E087BC7-6FAC-2245-9DB7-6747FA2B2112}"/>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414229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1608707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212183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206502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4205678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201435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p:txBody>
          <a:bodyPr/>
          <a:lstStyle/>
          <a:p>
            <a:fld id="{2E8C51FE-49D9-314D-9957-ABBF7DDE8782}" type="slidenum">
              <a:rPr lang="en-US" smtClean="0"/>
              <a:t>‹#›</a:t>
            </a:fld>
            <a:endParaRPr lang="en-US" dirty="0"/>
          </a:p>
        </p:txBody>
      </p:sp>
    </p:spTree>
    <p:extLst>
      <p:ext uri="{BB962C8B-B14F-4D97-AF65-F5344CB8AC3E}">
        <p14:creationId xmlns:p14="http://schemas.microsoft.com/office/powerpoint/2010/main" val="2000588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cSld name="2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614028" y="4953000"/>
            <a:ext cx="6880654" cy="978729"/>
          </a:xfrm>
        </p:spPr>
        <p:txBody>
          <a:bodyPr wrap="square" anchor="t">
            <a:spAutoFit/>
          </a:bodyPr>
          <a:lstStyle>
            <a:lvl1pPr>
              <a:defRPr sz="3200" baseline="0">
                <a:solidFill>
                  <a:schemeClr val="bg1"/>
                </a:solidFill>
              </a:defRPr>
            </a:lvl1pPr>
          </a:lstStyle>
          <a:p>
            <a:r>
              <a:rPr lang="en-US"/>
              <a:t>The New Static Science Mission</a:t>
            </a:r>
            <a:br>
              <a:rPr lang="en-US"/>
            </a:br>
            <a:r>
              <a:rPr lang="en-US"/>
              <a:t>Directorate Template</a:t>
            </a:r>
          </a:p>
        </p:txBody>
      </p:sp>
      <p:sp>
        <p:nvSpPr>
          <p:cNvPr id="6" name="Rectangle 5"/>
          <p:cNvSpPr/>
          <p:nvPr/>
        </p:nvSpPr>
        <p:spPr>
          <a:xfrm>
            <a:off x="0" y="2429310"/>
            <a:ext cx="2990088" cy="196060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7" name="Rectangle 6"/>
          <p:cNvSpPr/>
          <p:nvPr/>
        </p:nvSpPr>
        <p:spPr>
          <a:xfrm>
            <a:off x="3067304" y="2429310"/>
            <a:ext cx="2990088" cy="1960606"/>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1" name="Rectangle 10"/>
          <p:cNvSpPr/>
          <p:nvPr/>
        </p:nvSpPr>
        <p:spPr>
          <a:xfrm>
            <a:off x="6134608" y="2429310"/>
            <a:ext cx="2990088" cy="1960606"/>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2" name="Rectangle 11"/>
          <p:cNvSpPr/>
          <p:nvPr/>
        </p:nvSpPr>
        <p:spPr>
          <a:xfrm>
            <a:off x="9201912" y="2429310"/>
            <a:ext cx="2990088" cy="1960606"/>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3" name="Text Placeholder 4"/>
          <p:cNvSpPr>
            <a:spLocks noGrp="1"/>
          </p:cNvSpPr>
          <p:nvPr>
            <p:ph type="body" sz="quarter" idx="10" hasCustomPrompt="1"/>
          </p:nvPr>
        </p:nvSpPr>
        <p:spPr>
          <a:xfrm>
            <a:off x="7668832" y="4928616"/>
            <a:ext cx="4048125" cy="313944"/>
          </a:xfrm>
        </p:spPr>
        <p:txBody>
          <a:bodyPr>
            <a:normAutofit/>
          </a:bodyPr>
          <a:lstStyle>
            <a:lvl1pPr marL="0" indent="0" algn="r">
              <a:buNone/>
              <a:defRPr sz="1800" b="1" baseline="0">
                <a:solidFill>
                  <a:srgbClr val="244D60"/>
                </a:solidFill>
              </a:defRPr>
            </a:lvl1pPr>
            <a:lvl2pPr algn="r">
              <a:defRPr/>
            </a:lvl2pPr>
            <a:lvl3pPr algn="r">
              <a:defRPr/>
            </a:lvl3pPr>
            <a:lvl4pPr algn="r">
              <a:defRPr/>
            </a:lvl4pPr>
            <a:lvl5pPr algn="r">
              <a:defRPr/>
            </a:lvl5pPr>
          </a:lstStyle>
          <a:p>
            <a:pPr marL="228600" marR="0" lvl="0" indent="-228600" algn="r" defTabSz="914400" rtl="0" eaLnBrk="1" fontAlgn="auto" latinLnBrk="0" hangingPunct="1">
              <a:lnSpc>
                <a:spcPct val="90000"/>
              </a:lnSpc>
              <a:spcBef>
                <a:spcPts val="1000"/>
              </a:spcBef>
              <a:spcAft>
                <a:spcPts val="0"/>
              </a:spcAft>
              <a:buClrTx/>
              <a:buSzTx/>
              <a:tabLst/>
              <a:defRPr/>
            </a:pPr>
            <a:r>
              <a:rPr lang="en-US"/>
              <a:t>Presenter Name</a:t>
            </a:r>
          </a:p>
        </p:txBody>
      </p:sp>
      <p:sp>
        <p:nvSpPr>
          <p:cNvPr id="14" name="Text Placeholder 3"/>
          <p:cNvSpPr>
            <a:spLocks noGrp="1"/>
          </p:cNvSpPr>
          <p:nvPr>
            <p:ph type="body" sz="quarter" idx="11" hasCustomPrompt="1"/>
          </p:nvPr>
        </p:nvSpPr>
        <p:spPr>
          <a:xfrm>
            <a:off x="7644765" y="5254435"/>
            <a:ext cx="4071938" cy="1012825"/>
          </a:xfrm>
        </p:spPr>
        <p:txBody>
          <a:bodyPr>
            <a:noAutofit/>
          </a:bodyPr>
          <a:lstStyle>
            <a:lvl1pPr marL="0" indent="0" algn="r">
              <a:spcBef>
                <a:spcPts val="400"/>
              </a:spcBef>
              <a:buFont typeface="Arial" charset="0"/>
              <a:buNone/>
              <a:defRPr sz="1800" baseline="0">
                <a:solidFill>
                  <a:srgbClr val="244D60"/>
                </a:solidFill>
              </a:defRPr>
            </a:lvl1pPr>
            <a:lvl2pPr marL="457200" indent="0" algn="r">
              <a:buFont typeface="Arial" charset="0"/>
              <a:buNone/>
              <a:defRPr sz="1800">
                <a:solidFill>
                  <a:srgbClr val="244D60"/>
                </a:solidFill>
              </a:defRPr>
            </a:lvl2pPr>
            <a:lvl3pPr marL="914400" indent="0" algn="r">
              <a:buFont typeface="Arial" charset="0"/>
              <a:buNone/>
              <a:defRPr sz="1800">
                <a:solidFill>
                  <a:srgbClr val="244D60"/>
                </a:solidFill>
              </a:defRPr>
            </a:lvl3pPr>
            <a:lvl4pPr marL="1371600" indent="0" algn="r">
              <a:buFont typeface="Arial" charset="0"/>
              <a:buNone/>
              <a:defRPr sz="1800">
                <a:solidFill>
                  <a:srgbClr val="244D60"/>
                </a:solidFill>
              </a:defRPr>
            </a:lvl4pPr>
            <a:lvl5pPr marL="1828800" indent="0" algn="r">
              <a:buFont typeface="Arial" charset="0"/>
              <a:buNone/>
              <a:defRPr sz="1800">
                <a:solidFill>
                  <a:srgbClr val="244D60"/>
                </a:solidFill>
              </a:defRPr>
            </a:lvl5pPr>
          </a:lstStyle>
          <a:p>
            <a:pPr lvl="0"/>
            <a:r>
              <a:rPr lang="en-US"/>
              <a:t>Title</a:t>
            </a:r>
          </a:p>
          <a:p>
            <a:pPr lvl="0"/>
            <a:r>
              <a:rPr lang="en-US"/>
              <a:t>Organization</a:t>
            </a:r>
          </a:p>
          <a:p>
            <a:pPr lvl="0"/>
            <a:r>
              <a:rPr lang="en-US"/>
              <a:t>Contact</a:t>
            </a:r>
          </a:p>
        </p:txBody>
      </p:sp>
      <p:sp>
        <p:nvSpPr>
          <p:cNvPr id="16" name="Text Placeholder 3"/>
          <p:cNvSpPr>
            <a:spLocks noGrp="1"/>
          </p:cNvSpPr>
          <p:nvPr>
            <p:ph type="body" sz="quarter" idx="12" hasCustomPrompt="1"/>
          </p:nvPr>
        </p:nvSpPr>
        <p:spPr>
          <a:xfrm>
            <a:off x="7644765" y="6339395"/>
            <a:ext cx="4071938" cy="317437"/>
          </a:xfrm>
        </p:spPr>
        <p:txBody>
          <a:bodyPr>
            <a:noAutofit/>
          </a:bodyPr>
          <a:lstStyle>
            <a:lvl1pPr marL="0" indent="0" algn="r">
              <a:spcBef>
                <a:spcPts val="400"/>
              </a:spcBef>
              <a:buFont typeface="Arial" charset="0"/>
              <a:buNone/>
              <a:defRPr sz="1400" baseline="0">
                <a:solidFill>
                  <a:srgbClr val="244D60"/>
                </a:solidFill>
              </a:defRPr>
            </a:lvl1pPr>
            <a:lvl2pPr marL="457200" indent="0" algn="r">
              <a:buFont typeface="Arial" charset="0"/>
              <a:buNone/>
              <a:defRPr sz="1800">
                <a:solidFill>
                  <a:srgbClr val="244D60"/>
                </a:solidFill>
              </a:defRPr>
            </a:lvl2pPr>
            <a:lvl3pPr marL="914400" indent="0" algn="r">
              <a:buFont typeface="Arial" charset="0"/>
              <a:buNone/>
              <a:defRPr sz="1800">
                <a:solidFill>
                  <a:srgbClr val="244D60"/>
                </a:solidFill>
              </a:defRPr>
            </a:lvl3pPr>
            <a:lvl4pPr marL="1371600" indent="0" algn="r">
              <a:buFont typeface="Arial" charset="0"/>
              <a:buNone/>
              <a:defRPr sz="1800">
                <a:solidFill>
                  <a:srgbClr val="244D60"/>
                </a:solidFill>
              </a:defRPr>
            </a:lvl4pPr>
            <a:lvl5pPr marL="1828800" indent="0" algn="r">
              <a:buFont typeface="Arial" charset="0"/>
              <a:buNone/>
              <a:defRPr sz="1800">
                <a:solidFill>
                  <a:srgbClr val="244D60"/>
                </a:solidFill>
              </a:defRPr>
            </a:lvl5pPr>
          </a:lstStyle>
          <a:p>
            <a:pPr lvl="0"/>
            <a:r>
              <a:rPr lang="en-US"/>
              <a:t>MONTH YEAR</a:t>
            </a:r>
          </a:p>
        </p:txBody>
      </p:sp>
      <p:pic>
        <p:nvPicPr>
          <p:cNvPr id="15" name="Picture 14"/>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7" name="Rectangle 16"/>
          <p:cNvSpPr/>
          <p:nvPr userDrawn="1"/>
        </p:nvSpPr>
        <p:spPr>
          <a:xfrm>
            <a:off x="0" y="2429310"/>
            <a:ext cx="2990088" cy="196060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8" name="Rectangle 17"/>
          <p:cNvSpPr/>
          <p:nvPr userDrawn="1"/>
        </p:nvSpPr>
        <p:spPr>
          <a:xfrm>
            <a:off x="3067304" y="2429310"/>
            <a:ext cx="2990088" cy="1960606"/>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9" name="Rectangle 18"/>
          <p:cNvSpPr/>
          <p:nvPr userDrawn="1"/>
        </p:nvSpPr>
        <p:spPr>
          <a:xfrm>
            <a:off x="6134608" y="2429310"/>
            <a:ext cx="2990088" cy="1960606"/>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0" name="Rectangle 19"/>
          <p:cNvSpPr/>
          <p:nvPr userDrawn="1"/>
        </p:nvSpPr>
        <p:spPr>
          <a:xfrm>
            <a:off x="9201912" y="2429310"/>
            <a:ext cx="2990088" cy="1960606"/>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405294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120">
          <p15:clr>
            <a:srgbClr val="FBAE40"/>
          </p15:clr>
        </p15:guide>
        <p15:guide id="2" pos="384">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609600" y="6275389"/>
            <a:ext cx="2133600" cy="365125"/>
          </a:xfrm>
          <a:prstGeom prst="rect">
            <a:avLst/>
          </a:prstGeom>
        </p:spPr>
        <p:txBody>
          <a:bodyPr/>
          <a:lstStyle>
            <a:lvl1pPr>
              <a:defRPr/>
            </a:lvl1pPr>
          </a:lstStyle>
          <a:p>
            <a:pPr>
              <a:defRPr/>
            </a:pPr>
            <a:endParaRPr lang="en-US" dirty="0"/>
          </a:p>
        </p:txBody>
      </p:sp>
      <p:sp>
        <p:nvSpPr>
          <p:cNvPr id="6" name="Footer Placeholder 4"/>
          <p:cNvSpPr>
            <a:spLocks noGrp="1"/>
          </p:cNvSpPr>
          <p:nvPr>
            <p:ph type="ftr" sz="quarter" idx="11"/>
          </p:nvPr>
        </p:nvSpPr>
        <p:spPr>
          <a:xfrm>
            <a:off x="2940051" y="6275389"/>
            <a:ext cx="7524749" cy="365125"/>
          </a:xfrm>
          <a:prstGeom prst="rect">
            <a:avLst/>
          </a:prstGeom>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9DDDD92-00DE-CC48-8D86-604EC139DF2F}" type="slidenum">
              <a:rPr lang="en-US"/>
              <a:pPr>
                <a:defRPr/>
              </a:pPr>
              <a:t>‹#›</a:t>
            </a:fld>
            <a:endParaRPr lang="en-US" dirty="0"/>
          </a:p>
        </p:txBody>
      </p:sp>
    </p:spTree>
    <p:extLst>
      <p:ext uri="{BB962C8B-B14F-4D97-AF65-F5344CB8AC3E}">
        <p14:creationId xmlns:p14="http://schemas.microsoft.com/office/powerpoint/2010/main" val="117149837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C663029-D307-3749-AB26-9F9152234BB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356350"/>
            <a:ext cx="2743200" cy="365125"/>
          </a:xfrm>
        </p:spPr>
        <p:txBody>
          <a:bodyPr/>
          <a:lstStyle>
            <a:lvl1pPr>
              <a:defRPr>
                <a:solidFill>
                  <a:schemeClr val="bg2"/>
                </a:solidFill>
              </a:defRPr>
            </a:lvl1pPr>
          </a:lstStyle>
          <a:p>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p:txBody>
          <a:bodyPr/>
          <a:lstStyle>
            <a:lvl1pPr>
              <a:defRPr>
                <a:solidFill>
                  <a:schemeClr val="bg2"/>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1569694" y="4098642"/>
            <a:ext cx="5264258"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a:t>PRESENTER NAME</a:t>
            </a:r>
          </a:p>
          <a:p>
            <a:pPr>
              <a:spcBef>
                <a:spcPts val="400"/>
              </a:spcBef>
            </a:pPr>
            <a:r>
              <a:rPr lang="en-US"/>
              <a:t>Title</a:t>
            </a:r>
          </a:p>
          <a:p>
            <a:pPr>
              <a:spcBef>
                <a:spcPts val="400"/>
              </a:spcBef>
            </a:pPr>
            <a:r>
              <a:rPr lang="en-US"/>
              <a:t>Date</a:t>
            </a:r>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9A2B6083-2109-7E40-AD81-BCC8CCBD9B12}"/>
              </a:ext>
            </a:extLst>
          </p:cNvPr>
          <p:cNvGrpSpPr/>
          <p:nvPr userDrawn="1"/>
        </p:nvGrpSpPr>
        <p:grpSpPr>
          <a:xfrm>
            <a:off x="-473777" y="-10705"/>
            <a:ext cx="3197522" cy="6876906"/>
            <a:chOff x="-473777" y="-10705"/>
            <a:chExt cx="3197522" cy="6876906"/>
          </a:xfrm>
        </p:grpSpPr>
        <p:sp>
          <p:nvSpPr>
            <p:cNvPr id="15" name="Freeform 5">
              <a:extLst>
                <a:ext uri="{FF2B5EF4-FFF2-40B4-BE49-F238E27FC236}">
                  <a16:creationId xmlns:a16="http://schemas.microsoft.com/office/drawing/2014/main" id="{462C1B29-E598-6E4D-8850-540D54D59E09}"/>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68BAE1"/>
                </a:gs>
                <a:gs pos="3000">
                  <a:srgbClr val="88CFEB"/>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6">
              <a:extLst>
                <a:ext uri="{FF2B5EF4-FFF2-40B4-BE49-F238E27FC236}">
                  <a16:creationId xmlns:a16="http://schemas.microsoft.com/office/drawing/2014/main" id="{C4C33094-D84E-564C-83F9-A23BC3DE304E}"/>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8FD5ED"/>
                </a:gs>
                <a:gs pos="71000">
                  <a:srgbClr val="52B3D9"/>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483235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40">
          <p15:clr>
            <a:srgbClr val="FBAE40"/>
          </p15:clr>
        </p15:guide>
        <p15:guide id="2" pos="1056">
          <p15:clr>
            <a:srgbClr val="FBAE40"/>
          </p15:clr>
        </p15:guide>
        <p15:guide id="3" orient="horz" pos="2352">
          <p15:clr>
            <a:srgbClr val="FBAE40"/>
          </p15:clr>
        </p15:guide>
        <p15:guide id="4" orient="horz" pos="26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5F47D6C6-1BFE-5549-AE1E-41A7AEA0E8BE}" type="slidenum">
              <a:rPr lang="en-US" altLang="x-none"/>
              <a:pPr>
                <a:defRPr/>
              </a:pPr>
              <a:t>‹#›</a:t>
            </a:fld>
            <a:endParaRPr lang="en-US" altLang="x-none" dirty="0"/>
          </a:p>
        </p:txBody>
      </p:sp>
      <p:sp>
        <p:nvSpPr>
          <p:cNvPr id="5"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a:t>CLICK TO EDIT MASTER TITLE STYLE</a:t>
            </a:r>
          </a:p>
        </p:txBody>
      </p:sp>
      <p:sp>
        <p:nvSpPr>
          <p:cNvPr id="4" name="Footer Placeholder 1">
            <a:extLst>
              <a:ext uri="{FF2B5EF4-FFF2-40B4-BE49-F238E27FC236}">
                <a16:creationId xmlns:a16="http://schemas.microsoft.com/office/drawing/2014/main" id="{6B6C84D1-5F71-3E46-B289-6E5D20D95F8C}"/>
              </a:ext>
            </a:extLst>
          </p:cNvPr>
          <p:cNvSpPr>
            <a:spLocks noGrp="1"/>
          </p:cNvSpPr>
          <p:nvPr>
            <p:ph type="ftr" sz="quarter" idx="3"/>
          </p:nvPr>
        </p:nvSpPr>
        <p:spPr>
          <a:xfrm>
            <a:off x="4165600" y="6552296"/>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1000">
                <a:solidFill>
                  <a:srgbClr val="FF0000"/>
                </a:solidFill>
                <a:latin typeface="Arial" charset="0"/>
                <a:ea typeface="MS PGothic" charset="0"/>
                <a:cs typeface="Arial" charset="0"/>
              </a:defRPr>
            </a:lvl1pPr>
          </a:lstStyle>
          <a:p>
            <a:r>
              <a:rPr lang="en-US" b="1" dirty="0">
                <a:latin typeface="Arial" panose="020B0604020202020204" pitchFamily="34" charset="0"/>
                <a:ea typeface="ＭＳ Ｐゴシック" panose="020B0600070205080204" pitchFamily="34" charset="-128"/>
              </a:rPr>
              <a:t>NASA Pre-decisional – Internal Use Only – Do Not Distribute</a:t>
            </a:r>
            <a:endParaRPr lang="en-US"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9473871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29BD148-8933-AD40-B83A-26547B5869B1}" type="datetimeFigureOut">
              <a:rPr lang="en-US" smtClean="0"/>
              <a:pPr/>
              <a:t>11/22/21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C085D-B4BC-6843-9857-20050132980E}" type="slidenum">
              <a:rPr lang="en-US" smtClean="0"/>
              <a:pPr/>
              <a:t>‹#›</a:t>
            </a:fld>
            <a:endParaRPr lang="en-US"/>
          </a:p>
        </p:txBody>
      </p:sp>
    </p:spTree>
    <p:extLst>
      <p:ext uri="{BB962C8B-B14F-4D97-AF65-F5344CB8AC3E}">
        <p14:creationId xmlns:p14="http://schemas.microsoft.com/office/powerpoint/2010/main" val="51988547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9BD148-8933-AD40-B83A-26547B5869B1}" type="datetimeFigureOut">
              <a:rPr lang="en-US" smtClean="0"/>
              <a:pPr/>
              <a:t>11/22/21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C085D-B4BC-6843-9857-20050132980E}" type="slidenum">
              <a:rPr lang="en-US" smtClean="0"/>
              <a:pPr/>
              <a:t>‹#›</a:t>
            </a:fld>
            <a:endParaRPr lang="en-US"/>
          </a:p>
        </p:txBody>
      </p:sp>
    </p:spTree>
    <p:extLst>
      <p:ext uri="{BB962C8B-B14F-4D97-AF65-F5344CB8AC3E}">
        <p14:creationId xmlns:p14="http://schemas.microsoft.com/office/powerpoint/2010/main" val="227345456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9BD148-8933-AD40-B83A-26547B5869B1}" type="datetimeFigureOut">
              <a:rPr lang="en-US" smtClean="0"/>
              <a:pPr/>
              <a:t>11/22/21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C085D-B4BC-6843-9857-20050132980E}" type="slidenum">
              <a:rPr lang="en-US" smtClean="0"/>
              <a:pPr/>
              <a:t>‹#›</a:t>
            </a:fld>
            <a:endParaRPr lang="en-US"/>
          </a:p>
        </p:txBody>
      </p:sp>
    </p:spTree>
    <p:extLst>
      <p:ext uri="{BB962C8B-B14F-4D97-AF65-F5344CB8AC3E}">
        <p14:creationId xmlns:p14="http://schemas.microsoft.com/office/powerpoint/2010/main" val="297328231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29BD148-8933-AD40-B83A-26547B5869B1}" type="datetimeFigureOut">
              <a:rPr lang="en-US" smtClean="0"/>
              <a:pPr/>
              <a:t>11/22/21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C085D-B4BC-6843-9857-20050132980E}" type="slidenum">
              <a:rPr lang="en-US" smtClean="0"/>
              <a:pPr/>
              <a:t>‹#›</a:t>
            </a:fld>
            <a:endParaRPr lang="en-US"/>
          </a:p>
        </p:txBody>
      </p:sp>
    </p:spTree>
    <p:extLst>
      <p:ext uri="{BB962C8B-B14F-4D97-AF65-F5344CB8AC3E}">
        <p14:creationId xmlns:p14="http://schemas.microsoft.com/office/powerpoint/2010/main" val="299306055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29BD148-8933-AD40-B83A-26547B5869B1}" type="datetimeFigureOut">
              <a:rPr lang="en-US" smtClean="0"/>
              <a:pPr/>
              <a:t>11/22/21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EC085D-B4BC-6843-9857-20050132980E}" type="slidenum">
              <a:rPr lang="en-US" smtClean="0"/>
              <a:pPr/>
              <a:t>‹#›</a:t>
            </a:fld>
            <a:endParaRPr lang="en-US"/>
          </a:p>
        </p:txBody>
      </p:sp>
    </p:spTree>
    <p:extLst>
      <p:ext uri="{BB962C8B-B14F-4D97-AF65-F5344CB8AC3E}">
        <p14:creationId xmlns:p14="http://schemas.microsoft.com/office/powerpoint/2010/main" val="112638777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29BD148-8933-AD40-B83A-26547B5869B1}" type="datetimeFigureOut">
              <a:rPr lang="en-US" smtClean="0"/>
              <a:pPr/>
              <a:t>11/22/21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EC085D-B4BC-6843-9857-20050132980E}" type="slidenum">
              <a:rPr lang="en-US" smtClean="0"/>
              <a:pPr/>
              <a:t>‹#›</a:t>
            </a:fld>
            <a:endParaRPr lang="en-US"/>
          </a:p>
        </p:txBody>
      </p:sp>
    </p:spTree>
    <p:extLst>
      <p:ext uri="{BB962C8B-B14F-4D97-AF65-F5344CB8AC3E}">
        <p14:creationId xmlns:p14="http://schemas.microsoft.com/office/powerpoint/2010/main" val="24030311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9BD148-8933-AD40-B83A-26547B5869B1}" type="datetimeFigureOut">
              <a:rPr lang="en-US" smtClean="0"/>
              <a:pPr/>
              <a:t>11/22/21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EC085D-B4BC-6843-9857-20050132980E}" type="slidenum">
              <a:rPr lang="en-US" smtClean="0"/>
              <a:pPr/>
              <a:t>‹#›</a:t>
            </a:fld>
            <a:endParaRPr lang="en-US"/>
          </a:p>
        </p:txBody>
      </p:sp>
    </p:spTree>
    <p:extLst>
      <p:ext uri="{BB962C8B-B14F-4D97-AF65-F5344CB8AC3E}">
        <p14:creationId xmlns:p14="http://schemas.microsoft.com/office/powerpoint/2010/main" val="2621215752"/>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9BD148-8933-AD40-B83A-26547B5869B1}" type="datetimeFigureOut">
              <a:rPr lang="en-US" smtClean="0"/>
              <a:pPr/>
              <a:t>11/22/21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C085D-B4BC-6843-9857-20050132980E}" type="slidenum">
              <a:rPr lang="en-US" smtClean="0"/>
              <a:pPr/>
              <a:t>‹#›</a:t>
            </a:fld>
            <a:endParaRPr lang="en-US"/>
          </a:p>
        </p:txBody>
      </p:sp>
    </p:spTree>
    <p:extLst>
      <p:ext uri="{BB962C8B-B14F-4D97-AF65-F5344CB8AC3E}">
        <p14:creationId xmlns:p14="http://schemas.microsoft.com/office/powerpoint/2010/main" val="80438682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29BD148-8933-AD40-B83A-26547B5869B1}" type="datetimeFigureOut">
              <a:rPr lang="en-US" smtClean="0"/>
              <a:pPr/>
              <a:t>11/22/21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C085D-B4BC-6843-9857-20050132980E}" type="slidenum">
              <a:rPr lang="en-US" smtClean="0"/>
              <a:pPr/>
              <a:t>‹#›</a:t>
            </a:fld>
            <a:endParaRPr lang="en-US"/>
          </a:p>
        </p:txBody>
      </p:sp>
    </p:spTree>
    <p:extLst>
      <p:ext uri="{BB962C8B-B14F-4D97-AF65-F5344CB8AC3E}">
        <p14:creationId xmlns:p14="http://schemas.microsoft.com/office/powerpoint/2010/main" val="137407841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9BD148-8933-AD40-B83A-26547B5869B1}" type="datetimeFigureOut">
              <a:rPr lang="en-US" smtClean="0"/>
              <a:pPr/>
              <a:t>11/22/21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C085D-B4BC-6843-9857-20050132980E}" type="slidenum">
              <a:rPr lang="en-US" smtClean="0"/>
              <a:pPr/>
              <a:t>‹#›</a:t>
            </a:fld>
            <a:endParaRPr lang="en-US"/>
          </a:p>
        </p:txBody>
      </p:sp>
    </p:spTree>
    <p:extLst>
      <p:ext uri="{BB962C8B-B14F-4D97-AF65-F5344CB8AC3E}">
        <p14:creationId xmlns:p14="http://schemas.microsoft.com/office/powerpoint/2010/main" val="320772712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29BD148-8933-AD40-B83A-26547B5869B1}" type="datetimeFigureOut">
              <a:rPr lang="en-US" smtClean="0"/>
              <a:pPr/>
              <a:t>11/22/21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C085D-B4BC-6843-9857-20050132980E}" type="slidenum">
              <a:rPr lang="en-US" smtClean="0"/>
              <a:pPr/>
              <a:t>‹#›</a:t>
            </a:fld>
            <a:endParaRPr lang="en-US"/>
          </a:p>
        </p:txBody>
      </p:sp>
    </p:spTree>
    <p:extLst>
      <p:ext uri="{BB962C8B-B14F-4D97-AF65-F5344CB8AC3E}">
        <p14:creationId xmlns:p14="http://schemas.microsoft.com/office/powerpoint/2010/main" val="2314887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4.pn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image" Target="../media/image6.png"/><Relationship Id="rId5" Type="http://schemas.openxmlformats.org/officeDocument/2006/relationships/slideLayout" Target="../slideLayouts/slideLayout35.xml"/><Relationship Id="rId10"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4" Type="http://schemas.openxmlformats.org/officeDocument/2006/relationships/image" Target="../media/image14.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5" Type="http://schemas.openxmlformats.org/officeDocument/2006/relationships/image" Target="../media/image17.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image" Target="../media/image2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image" Target="../media/image20.jpg"/><Relationship Id="rId2" Type="http://schemas.openxmlformats.org/officeDocument/2006/relationships/slideLayout" Target="../slideLayouts/slideLayout46.xml"/><Relationship Id="rId16" Type="http://schemas.openxmlformats.org/officeDocument/2006/relationships/theme" Target="../theme/theme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 Type="http://schemas.openxmlformats.org/officeDocument/2006/relationships/slideLayout" Target="../slideLayouts/slideLayout62.xml"/><Relationship Id="rId21" Type="http://schemas.openxmlformats.org/officeDocument/2006/relationships/slideLayout" Target="../slideLayouts/slideLayout80.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29" Type="http://schemas.openxmlformats.org/officeDocument/2006/relationships/slideLayout" Target="../slideLayouts/slideLayout88.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31" Type="http://schemas.openxmlformats.org/officeDocument/2006/relationships/theme" Target="../theme/theme7.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slideLayout" Target="../slideLayouts/slideLayout8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image" Target="../media/image4.png"/><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3" Type="http://schemas.openxmlformats.org/officeDocument/2006/relationships/slideLayout" Target="../slideLayouts/slideLayout105.xml"/><Relationship Id="rId21" Type="http://schemas.openxmlformats.org/officeDocument/2006/relationships/image" Target="../media/image1.jpg"/><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20" Type="http://schemas.openxmlformats.org/officeDocument/2006/relationships/theme" Target="../theme/theme9.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10" Type="http://schemas.openxmlformats.org/officeDocument/2006/relationships/slideLayout" Target="../slideLayouts/slideLayout112.xml"/><Relationship Id="rId19" Type="http://schemas.openxmlformats.org/officeDocument/2006/relationships/slideLayout" Target="../slideLayouts/slideLayout121.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18" Type="http://schemas.openxmlformats.org/officeDocument/2006/relationships/slideLayout" Target="../slideLayouts/slideLayout139.xml"/><Relationship Id="rId3" Type="http://schemas.openxmlformats.org/officeDocument/2006/relationships/slideLayout" Target="../slideLayouts/slideLayout124.xml"/><Relationship Id="rId21" Type="http://schemas.openxmlformats.org/officeDocument/2006/relationships/theme" Target="../theme/theme10.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17" Type="http://schemas.openxmlformats.org/officeDocument/2006/relationships/slideLayout" Target="../slideLayouts/slideLayout138.xml"/><Relationship Id="rId2" Type="http://schemas.openxmlformats.org/officeDocument/2006/relationships/slideLayout" Target="../slideLayouts/slideLayout123.xml"/><Relationship Id="rId16" Type="http://schemas.openxmlformats.org/officeDocument/2006/relationships/slideLayout" Target="../slideLayouts/slideLayout137.xml"/><Relationship Id="rId20" Type="http://schemas.openxmlformats.org/officeDocument/2006/relationships/slideLayout" Target="../slideLayouts/slideLayout141.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slideLayout" Target="../slideLayouts/slideLayout136.xml"/><Relationship Id="rId10" Type="http://schemas.openxmlformats.org/officeDocument/2006/relationships/slideLayout" Target="../slideLayouts/slideLayout131.xml"/><Relationship Id="rId19" Type="http://schemas.openxmlformats.org/officeDocument/2006/relationships/slideLayout" Target="../slideLayouts/slideLayout140.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 Id="rId22" Type="http://schemas.openxmlformats.org/officeDocument/2006/relationships/image" Target="../media/image20.jp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9.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theme" Target="../theme/theme11.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29A7297B-21C2-454D-91A2-3617F15E2182}"/>
              </a:ext>
            </a:extLst>
          </p:cNvPr>
          <p:cNvPicPr>
            <a:picLocks noChangeAspect="1"/>
          </p:cNvPicPr>
          <p:nvPr userDrawn="1"/>
        </p:nvPicPr>
        <p:blipFill>
          <a:blip r:embed="rId21"/>
          <a:srcRect/>
          <a:stretch/>
        </p:blipFill>
        <p:spPr>
          <a:xfrm>
            <a:off x="162858" y="-39801"/>
            <a:ext cx="5390896" cy="6931152"/>
          </a:xfrm>
          <a:prstGeom prst="rect">
            <a:avLst/>
          </a:prstGeom>
        </p:spPr>
      </p:pic>
      <p:sp>
        <p:nvSpPr>
          <p:cNvPr id="15" name="Freeform 9">
            <a:extLst>
              <a:ext uri="{FF2B5EF4-FFF2-40B4-BE49-F238E27FC236}">
                <a16:creationId xmlns:a16="http://schemas.microsoft.com/office/drawing/2014/main" id="{99F152BA-9517-8649-AE7E-28005BC6FA64}"/>
              </a:ext>
            </a:extLst>
          </p:cNvPr>
          <p:cNvSpPr>
            <a:spLocks/>
          </p:cNvSpPr>
          <p:nvPr userDrawn="1"/>
        </p:nvSpPr>
        <p:spPr bwMode="auto">
          <a:xfrm>
            <a:off x="-422655" y="-39801"/>
            <a:ext cx="2070763" cy="6931152"/>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CAE9FF"/>
              </a:gs>
              <a:gs pos="0">
                <a:schemeClr val="bg1"/>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0">
            <a:extLst>
              <a:ext uri="{FF2B5EF4-FFF2-40B4-BE49-F238E27FC236}">
                <a16:creationId xmlns:a16="http://schemas.microsoft.com/office/drawing/2014/main" id="{6C55AC04-B45B-7147-879A-CB69C63C998C}"/>
              </a:ext>
            </a:extLst>
          </p:cNvPr>
          <p:cNvSpPr>
            <a:spLocks/>
          </p:cNvSpPr>
          <p:nvPr userDrawn="1"/>
        </p:nvSpPr>
        <p:spPr bwMode="auto">
          <a:xfrm>
            <a:off x="1513028" y="-39801"/>
            <a:ext cx="10701073" cy="693115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449454"/>
            <a:ext cx="6747981" cy="646331"/>
          </a:xfrm>
          <a:prstGeom prst="rect">
            <a:avLst/>
          </a:prstGeom>
        </p:spPr>
        <p:txBody>
          <a:bodyPr vert="horz" wrap="square"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8" y="1267842"/>
            <a:ext cx="7139429" cy="369332"/>
          </a:xfrm>
          <a:prstGeom prst="rect">
            <a:avLst/>
          </a:prstGeom>
        </p:spPr>
        <p:txBody>
          <a:bodyPr vert="horz" wrap="square"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424167"/>
            <a:ext cx="2743200" cy="365125"/>
          </a:xfrm>
          <a:prstGeom prst="rect">
            <a:avLst/>
          </a:prstGeom>
        </p:spPr>
        <p:txBody>
          <a:bodyPr vert="horz" lIns="91440" tIns="45720" rIns="91440" bIns="45720" rtlCol="0" anchor="ctr"/>
          <a:lstStyle>
            <a:lvl1pPr algn="l">
              <a:defRPr sz="1000">
                <a:solidFill>
                  <a:srgbClr val="001D56"/>
                </a:solidFill>
                <a:latin typeface="Arial" panose="020B0604020202020204" pitchFamily="34" charset="0"/>
                <a:cs typeface="Arial" panose="020B0604020202020204" pitchFamily="34" charset="0"/>
              </a:defRPr>
            </a:lvl1pPr>
          </a:lstStyle>
          <a:p>
            <a:fld id="{B59C25DB-D48A-D748-8626-04753F741DA7}" type="datetime1">
              <a:rPr lang="en-US" smtClean="0"/>
              <a:pPr/>
              <a:t>11/22/21</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424167"/>
            <a:ext cx="4114800" cy="365125"/>
          </a:xfrm>
          <a:prstGeom prst="rect">
            <a:avLst/>
          </a:prstGeom>
        </p:spPr>
        <p:txBody>
          <a:bodyPr vert="horz" lIns="91440" tIns="45720" rIns="91440" bIns="45720" rtlCol="0" anchor="ctr"/>
          <a:lstStyle>
            <a:lvl1pPr algn="ctr">
              <a:defRPr sz="1000">
                <a:solidFill>
                  <a:srgbClr val="001D56"/>
                </a:solidFill>
                <a:latin typeface="Arial" panose="020B0604020202020204" pitchFamily="34" charset="0"/>
                <a:cs typeface="Arial" panose="020B0604020202020204" pitchFamily="34" charset="0"/>
              </a:defRPr>
            </a:lvl1pPr>
          </a:lstStyle>
          <a:p>
            <a:endParaRPr lang="en-US" dirty="0"/>
          </a:p>
        </p:txBody>
      </p:sp>
      <p:sp>
        <p:nvSpPr>
          <p:cNvPr id="12" name="Slide Number Placeholder 5">
            <a:extLst>
              <a:ext uri="{FF2B5EF4-FFF2-40B4-BE49-F238E27FC236}">
                <a16:creationId xmlns:a16="http://schemas.microsoft.com/office/drawing/2014/main" id="{CD36FBD5-8711-FF4C-80EC-9608CF61C43C}"/>
              </a:ext>
            </a:extLst>
          </p:cNvPr>
          <p:cNvSpPr>
            <a:spLocks noGrp="1"/>
          </p:cNvSpPr>
          <p:nvPr>
            <p:ph type="sldNum" sz="quarter" idx="4"/>
          </p:nvPr>
        </p:nvSpPr>
        <p:spPr>
          <a:xfrm>
            <a:off x="9298167" y="6422339"/>
            <a:ext cx="2743200" cy="365125"/>
          </a:xfrm>
          <a:prstGeom prst="rect">
            <a:avLst/>
          </a:prstGeom>
        </p:spPr>
        <p:txBody>
          <a:bodyPr vert="horz" lIns="91440" tIns="45720" rIns="91440" bIns="45720" rtlCol="0" anchor="ctr"/>
          <a:lstStyle>
            <a:lvl1pPr algn="r">
              <a:defRPr sz="1200">
                <a:solidFill>
                  <a:srgbClr val="001D56"/>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45827067"/>
      </p:ext>
    </p:extLst>
  </p:cSld>
  <p:clrMap bg1="lt1" tx1="dk1" bg2="lt2" tx2="dk2" accent1="accent1" accent2="accent2" accent3="accent3" accent4="accent4" accent5="accent5" accent6="accent6" hlink="hlink" folHlink="folHlink"/>
  <p:sldLayoutIdLst>
    <p:sldLayoutId id="2147483665" r:id="rId1"/>
    <p:sldLayoutId id="2147483670" r:id="rId2"/>
    <p:sldLayoutId id="2147483669" r:id="rId3"/>
    <p:sldLayoutId id="2147483676" r:id="rId4"/>
    <p:sldLayoutId id="2147483678" r:id="rId5"/>
    <p:sldLayoutId id="2147483675" r:id="rId6"/>
    <p:sldLayoutId id="2147483660" r:id="rId7"/>
    <p:sldLayoutId id="2147483650" r:id="rId8"/>
    <p:sldLayoutId id="2147483667" r:id="rId9"/>
    <p:sldLayoutId id="2147483679" r:id="rId10"/>
    <p:sldLayoutId id="2147483663" r:id="rId11"/>
    <p:sldLayoutId id="2147483651" r:id="rId12"/>
    <p:sldLayoutId id="2147483655" r:id="rId13"/>
    <p:sldLayoutId id="2147483653" r:id="rId14"/>
    <p:sldLayoutId id="2147483654" r:id="rId15"/>
    <p:sldLayoutId id="2147483656" r:id="rId16"/>
    <p:sldLayoutId id="2147483657" r:id="rId17"/>
    <p:sldLayoutId id="2147483658" r:id="rId18"/>
    <p:sldLayoutId id="2147483659"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001D56"/>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96" userDrawn="1">
          <p15:clr>
            <a:srgbClr val="F26B43"/>
          </p15:clr>
        </p15:guide>
        <p15:guide id="2" pos="7392" userDrawn="1">
          <p15:clr>
            <a:srgbClr val="F26B43"/>
          </p15:clr>
        </p15:guide>
        <p15:guide id="3" pos="307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11/22/21</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1358582065"/>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6" r:id="rId8"/>
    <p:sldLayoutId id="2147483707" r:id="rId9"/>
    <p:sldLayoutId id="2147483708" r:id="rId10"/>
    <p:sldLayoutId id="2147483775" r:id="rId11"/>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F9297F5-C30D-294B-80FE-3CC63B165F97}" type="datetimeFigureOut">
              <a:rPr lang="en-US" smtClean="0"/>
              <a:pPr/>
              <a:t>11/22/21</a:t>
            </a:fld>
            <a:endParaRPr lang="en-US" dirty="0"/>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dirty="0"/>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669254518"/>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Lst>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A4B53D1-95B2-7C41-A257-5C8EFC136CF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E491935C-693F-7544-88C9-78281C2005EB}"/>
              </a:ext>
            </a:extLst>
          </p:cNvPr>
          <p:cNvSpPr>
            <a:spLocks noGrp="1"/>
          </p:cNvSpPr>
          <p:nvPr>
            <p:ph type="title"/>
          </p:nvPr>
        </p:nvSpPr>
        <p:spPr>
          <a:xfrm>
            <a:off x="4094480" y="2489200"/>
            <a:ext cx="7076440" cy="847408"/>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F75081F4-57ED-D54A-9C50-558EB28A87E7}"/>
              </a:ext>
            </a:extLst>
          </p:cNvPr>
          <p:cNvSpPr>
            <a:spLocks noGrp="1"/>
          </p:cNvSpPr>
          <p:nvPr>
            <p:ph type="body" idx="1"/>
          </p:nvPr>
        </p:nvSpPr>
        <p:spPr>
          <a:xfrm>
            <a:off x="4094480" y="3139440"/>
            <a:ext cx="7259320" cy="303752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2C9CE2-E4B5-754E-B0EE-772FA911CE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E9D4C4"/>
                </a:solidFill>
              </a:defRPr>
            </a:lvl1pPr>
          </a:lstStyle>
          <a:p>
            <a:fld id="{DE63C8D5-A739-AA44-9E98-33EBB7411AC7}" type="datetimeFigureOut">
              <a:rPr lang="en-US" smtClean="0"/>
              <a:pPr/>
              <a:t>11/22/21</a:t>
            </a:fld>
            <a:endParaRPr lang="en-US" dirty="0"/>
          </a:p>
        </p:txBody>
      </p:sp>
      <p:sp>
        <p:nvSpPr>
          <p:cNvPr id="5" name="Footer Placeholder 4">
            <a:extLst>
              <a:ext uri="{FF2B5EF4-FFF2-40B4-BE49-F238E27FC236}">
                <a16:creationId xmlns:a16="http://schemas.microsoft.com/office/drawing/2014/main" id="{24D2C779-A7D7-0644-BEB7-B6EEF7B2A7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E9D4C4"/>
                </a:solidFill>
              </a:defRPr>
            </a:lvl1pPr>
          </a:lstStyle>
          <a:p>
            <a:endParaRPr lang="en-US" dirty="0"/>
          </a:p>
        </p:txBody>
      </p:sp>
      <p:sp>
        <p:nvSpPr>
          <p:cNvPr id="6" name="Slide Number Placeholder 5">
            <a:extLst>
              <a:ext uri="{FF2B5EF4-FFF2-40B4-BE49-F238E27FC236}">
                <a16:creationId xmlns:a16="http://schemas.microsoft.com/office/drawing/2014/main" id="{2D16CD7C-1F43-AB4D-A3E3-5342D686BD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E9D4C4"/>
                </a:solidFill>
              </a:defRPr>
            </a:lvl1pPr>
          </a:lstStyle>
          <a:p>
            <a:fld id="{F0E796A9-ECD2-8441-A0A4-A48E6B182B42}" type="slidenum">
              <a:rPr lang="en-US" smtClean="0"/>
              <a:pPr/>
              <a:t>‹#›</a:t>
            </a:fld>
            <a:endParaRPr lang="en-US" dirty="0"/>
          </a:p>
        </p:txBody>
      </p:sp>
    </p:spTree>
    <p:extLst>
      <p:ext uri="{BB962C8B-B14F-4D97-AF65-F5344CB8AC3E}">
        <p14:creationId xmlns:p14="http://schemas.microsoft.com/office/powerpoint/2010/main" val="3854308733"/>
      </p:ext>
    </p:extLst>
  </p:cSld>
  <p:clrMap bg1="lt1" tx1="dk1" bg2="lt2" tx2="dk2" accent1="accent1" accent2="accent2" accent3="accent3" accent4="accent4" accent5="accent5" accent6="accent6" hlink="hlink" folHlink="folHlink"/>
  <p:sldLayoutIdLst>
    <p:sldLayoutId id="2147483821" r:id="rId1"/>
    <p:sldLayoutId id="2147483822" r:id="rId2"/>
  </p:sldLayoutIdLst>
  <p:txStyles>
    <p:titleStyle>
      <a:lvl1pPr algn="l" defTabSz="914400" rtl="0" eaLnBrk="1" latinLnBrk="0" hangingPunct="1">
        <a:lnSpc>
          <a:spcPct val="90000"/>
        </a:lnSpc>
        <a:spcBef>
          <a:spcPct val="0"/>
        </a:spcBef>
        <a:buNone/>
        <a:defRPr sz="2400" b="1" kern="1200">
          <a:solidFill>
            <a:srgbClr val="F7E2D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E9D4C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E9D4C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E9D4C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E9D4C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E9D4C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0">
          <p15:clr>
            <a:srgbClr val="F26B43"/>
          </p15:clr>
        </p15:guide>
        <p15:guide id="2" pos="744">
          <p15:clr>
            <a:srgbClr val="F26B43"/>
          </p15:clr>
        </p15:guide>
        <p15:guide id="3" pos="2376">
          <p15:clr>
            <a:srgbClr val="F26B43"/>
          </p15:clr>
        </p15:guide>
        <p15:guide id="4" pos="26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91935C-693F-7544-88C9-78281C2005EB}"/>
              </a:ext>
            </a:extLst>
          </p:cNvPr>
          <p:cNvSpPr>
            <a:spLocks noGrp="1"/>
          </p:cNvSpPr>
          <p:nvPr>
            <p:ph type="title"/>
          </p:nvPr>
        </p:nvSpPr>
        <p:spPr>
          <a:xfrm>
            <a:off x="296092" y="136525"/>
            <a:ext cx="11588207" cy="638538"/>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75081F4-57ED-D54A-9C50-558EB28A87E7}"/>
              </a:ext>
            </a:extLst>
          </p:cNvPr>
          <p:cNvSpPr>
            <a:spLocks noGrp="1"/>
          </p:cNvSpPr>
          <p:nvPr>
            <p:ph type="body" idx="1"/>
          </p:nvPr>
        </p:nvSpPr>
        <p:spPr>
          <a:xfrm>
            <a:off x="307701" y="2464904"/>
            <a:ext cx="11588207" cy="375492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12C9CE2-E4B5-754E-B0EE-772FA911CE80}"/>
              </a:ext>
            </a:extLst>
          </p:cNvPr>
          <p:cNvSpPr>
            <a:spLocks noGrp="1"/>
          </p:cNvSpPr>
          <p:nvPr>
            <p:ph type="dt" sz="half" idx="2"/>
          </p:nvPr>
        </p:nvSpPr>
        <p:spPr>
          <a:xfrm>
            <a:off x="296092" y="6356350"/>
            <a:ext cx="2743200" cy="365125"/>
          </a:xfrm>
          <a:prstGeom prst="rect">
            <a:avLst/>
          </a:prstGeom>
        </p:spPr>
        <p:txBody>
          <a:bodyPr vert="horz" lIns="91440" tIns="45720" rIns="91440" bIns="45720" rtlCol="0" anchor="ctr"/>
          <a:lstStyle>
            <a:lvl1pPr algn="l">
              <a:defRPr sz="1000">
                <a:solidFill>
                  <a:schemeClr val="bg1">
                    <a:lumMod val="85000"/>
                  </a:schemeClr>
                </a:solidFill>
                <a:latin typeface="Arial" panose="020B0604020202020204" pitchFamily="34" charset="0"/>
                <a:cs typeface="Arial" panose="020B0604020202020204" pitchFamily="34" charset="0"/>
              </a:defRPr>
            </a:lvl1pPr>
          </a:lstStyle>
          <a:p>
            <a:r>
              <a:rPr lang="en-US" dirty="0"/>
              <a:t>1/20/21</a:t>
            </a:r>
            <a:endParaRPr lang="en-US" sz="1000" dirty="0"/>
          </a:p>
        </p:txBody>
      </p:sp>
      <p:sp>
        <p:nvSpPr>
          <p:cNvPr id="5" name="Footer Placeholder 4">
            <a:extLst>
              <a:ext uri="{FF2B5EF4-FFF2-40B4-BE49-F238E27FC236}">
                <a16:creationId xmlns:a16="http://schemas.microsoft.com/office/drawing/2014/main" id="{24D2C779-A7D7-0644-BEB7-B6EEF7B2A7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bg1">
                    <a:lumMod val="85000"/>
                  </a:schemeClr>
                </a:solidFill>
                <a:latin typeface="Arial" panose="020B0604020202020204" pitchFamily="34" charset="0"/>
                <a:cs typeface="Arial" panose="020B0604020202020204" pitchFamily="34" charset="0"/>
              </a:defRPr>
            </a:lvl1pPr>
          </a:lstStyle>
          <a:p>
            <a:r>
              <a:rPr lang="en-US" sz="1000" dirty="0"/>
              <a:t>N. Petro: Artemis III SDT Report Briefing</a:t>
            </a:r>
          </a:p>
        </p:txBody>
      </p:sp>
      <p:sp>
        <p:nvSpPr>
          <p:cNvPr id="6" name="Slide Number Placeholder 5">
            <a:extLst>
              <a:ext uri="{FF2B5EF4-FFF2-40B4-BE49-F238E27FC236}">
                <a16:creationId xmlns:a16="http://schemas.microsoft.com/office/drawing/2014/main" id="{2D16CD7C-1F43-AB4D-A3E3-5342D686BD9C}"/>
              </a:ext>
            </a:extLst>
          </p:cNvPr>
          <p:cNvSpPr>
            <a:spLocks noGrp="1"/>
          </p:cNvSpPr>
          <p:nvPr>
            <p:ph type="sldNum" sz="quarter" idx="4"/>
          </p:nvPr>
        </p:nvSpPr>
        <p:spPr>
          <a:xfrm>
            <a:off x="9152708" y="6356350"/>
            <a:ext cx="2743200" cy="365125"/>
          </a:xfrm>
          <a:prstGeom prst="rect">
            <a:avLst/>
          </a:prstGeom>
        </p:spPr>
        <p:txBody>
          <a:bodyPr vert="horz" lIns="91440" tIns="45720" rIns="91440" bIns="45720" rtlCol="0" anchor="ctr"/>
          <a:lstStyle>
            <a:lvl1pPr algn="r">
              <a:defRPr sz="1000">
                <a:solidFill>
                  <a:schemeClr val="bg1">
                    <a:lumMod val="85000"/>
                  </a:schemeClr>
                </a:solidFill>
                <a:latin typeface="Arial" panose="020B0604020202020204" pitchFamily="34" charset="0"/>
                <a:cs typeface="Arial" panose="020B0604020202020204" pitchFamily="34" charset="0"/>
              </a:defRPr>
            </a:lvl1pPr>
          </a:lstStyle>
          <a:p>
            <a:fld id="{F0E796A9-ECD2-8441-A0A4-A48E6B182B42}" type="slidenum">
              <a:rPr lang="en-US" smtClean="0"/>
              <a:pPr/>
              <a:t>‹#›</a:t>
            </a:fld>
            <a:endParaRPr lang="en-US" sz="1000" dirty="0"/>
          </a:p>
        </p:txBody>
      </p:sp>
    </p:spTree>
    <p:extLst>
      <p:ext uri="{BB962C8B-B14F-4D97-AF65-F5344CB8AC3E}">
        <p14:creationId xmlns:p14="http://schemas.microsoft.com/office/powerpoint/2010/main" val="856414785"/>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Lst>
  <p:hf hdr="0"/>
  <p:txStyles>
    <p:titleStyle>
      <a:lvl1pPr algn="l" defTabSz="914400" rtl="0" eaLnBrk="1" latinLnBrk="0" hangingPunct="1">
        <a:lnSpc>
          <a:spcPct val="90000"/>
        </a:lnSpc>
        <a:spcBef>
          <a:spcPct val="0"/>
        </a:spcBef>
        <a:buNone/>
        <a:defRPr sz="2400" b="1" kern="1200">
          <a:solidFill>
            <a:srgbClr val="F9F9F5"/>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600"/>
        </a:spcBef>
        <a:buFont typeface="Arial" panose="020B0604020202020204" pitchFamily="34" charset="0"/>
        <a:buChar char="•"/>
        <a:defRPr sz="1800" kern="1200">
          <a:solidFill>
            <a:srgbClr val="FFF8ED"/>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600"/>
        </a:spcBef>
        <a:buFont typeface="Arial" panose="020B0604020202020204" pitchFamily="34" charset="0"/>
        <a:buChar char="•"/>
        <a:defRPr sz="1600" kern="1200">
          <a:solidFill>
            <a:srgbClr val="F1F0EE"/>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600"/>
        </a:spcBef>
        <a:buFont typeface="Arial" panose="020B0604020202020204" pitchFamily="34" charset="0"/>
        <a:buChar char="•"/>
        <a:defRPr sz="1600" kern="1200">
          <a:solidFill>
            <a:srgbClr val="FFF8ED"/>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rgbClr val="FFF8ED"/>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rgbClr val="FFF8ED"/>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0">
          <p15:clr>
            <a:srgbClr val="F26B43"/>
          </p15:clr>
        </p15:guide>
        <p15:guide id="2" pos="744">
          <p15:clr>
            <a:srgbClr val="F26B43"/>
          </p15:clr>
        </p15:guide>
        <p15:guide id="3" pos="2376">
          <p15:clr>
            <a:srgbClr val="F26B43"/>
          </p15:clr>
        </p15:guide>
        <p15:guide id="4" pos="26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F2712A1-6345-C940-92B5-6F10D12A4BBD}"/>
              </a:ext>
            </a:extLst>
          </p:cNvPr>
          <p:cNvPicPr>
            <a:picLocks noChangeAspect="1"/>
          </p:cNvPicPr>
          <p:nvPr userDrawn="1"/>
        </p:nvPicPr>
        <p:blipFill>
          <a:blip r:embed="rId17">
            <a:alphaModFix/>
          </a:blip>
          <a:stretch>
            <a:fillRect/>
          </a:stretch>
        </p:blipFill>
        <p:spPr>
          <a:xfrm>
            <a:off x="0" y="0"/>
            <a:ext cx="5181600" cy="6858000"/>
          </a:xfrm>
          <a:prstGeom prst="rect">
            <a:avLst/>
          </a:prstGeom>
        </p:spPr>
      </p:pic>
      <p:sp>
        <p:nvSpPr>
          <p:cNvPr id="11" name="Freeform 9">
            <a:extLst>
              <a:ext uri="{FF2B5EF4-FFF2-40B4-BE49-F238E27FC236}">
                <a16:creationId xmlns:a16="http://schemas.microsoft.com/office/drawing/2014/main" id="{9844E079-3EBA-6146-BEF0-59FA495549B2}"/>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10">
            <a:extLst>
              <a:ext uri="{FF2B5EF4-FFF2-40B4-BE49-F238E27FC236}">
                <a16:creationId xmlns:a16="http://schemas.microsoft.com/office/drawing/2014/main" id="{FB2F5AE2-CD99-9E44-865F-D56B4EE8256E}"/>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rgbClr val="65CBF9"/>
                </a:solidFill>
                <a:latin typeface="Arial" panose="020B0604020202020204" pitchFamily="34" charset="0"/>
                <a:cs typeface="Arial" panose="020B0604020202020204" pitchFamily="34" charset="0"/>
              </a:defRPr>
            </a:lvl1pPr>
          </a:lstStyle>
          <a:p>
            <a:fld id="{FD1EBD71-4233-C14F-980D-3CAEF44976C6}" type="datetime1">
              <a:rPr lang="en-US" smtClean="0"/>
              <a:pPr/>
              <a:t>11/22/21</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65CBF9"/>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65CBF9"/>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pic>
        <p:nvPicPr>
          <p:cNvPr id="13" name="Picture 12">
            <a:extLst>
              <a:ext uri="{FF2B5EF4-FFF2-40B4-BE49-F238E27FC236}">
                <a16:creationId xmlns:a16="http://schemas.microsoft.com/office/drawing/2014/main" id="{BA281054-D769-452B-9C8F-918E7E0E03DC}"/>
              </a:ext>
            </a:extLst>
          </p:cNvPr>
          <p:cNvPicPr>
            <a:picLocks noChangeAspect="1"/>
          </p:cNvPicPr>
          <p:nvPr userDrawn="1"/>
        </p:nvPicPr>
        <p:blipFill>
          <a:blip r:embed="rId18"/>
          <a:stretch>
            <a:fillRect/>
          </a:stretch>
        </p:blipFill>
        <p:spPr>
          <a:xfrm>
            <a:off x="9898912" y="229683"/>
            <a:ext cx="1956004" cy="720834"/>
          </a:xfrm>
          <a:prstGeom prst="rect">
            <a:avLst/>
          </a:prstGeom>
        </p:spPr>
      </p:pic>
    </p:spTree>
    <p:extLst>
      <p:ext uri="{BB962C8B-B14F-4D97-AF65-F5344CB8AC3E}">
        <p14:creationId xmlns:p14="http://schemas.microsoft.com/office/powerpoint/2010/main" val="2580869800"/>
      </p:ext>
    </p:extLst>
  </p:cSld>
  <p:clrMap bg1="lt1" tx1="dk1" bg2="lt2" tx2="dk2" accent1="accent1" accent2="accent2" accent3="accent3" accent4="accent4" accent5="accent5" accent6="accent6" hlink="hlink" folHlink="folHlink"/>
  <p:sldLayoutIdLst>
    <p:sldLayoutId id="2147483868" r:id="rId1"/>
    <p:sldLayoutId id="2147483869" r:id="rId2"/>
    <p:sldLayoutId id="2147483870" r:id="rId3"/>
    <p:sldLayoutId id="2147483871" r:id="rId4"/>
    <p:sldLayoutId id="2147483872" r:id="rId5"/>
    <p:sldLayoutId id="2147483873" r:id="rId6"/>
    <p:sldLayoutId id="2147483874" r:id="rId7"/>
    <p:sldLayoutId id="2147483875" r:id="rId8"/>
    <p:sldLayoutId id="2147483876" r:id="rId9"/>
    <p:sldLayoutId id="2147483877" r:id="rId10"/>
    <p:sldLayoutId id="2147483878" r:id="rId11"/>
    <p:sldLayoutId id="2147483879" r:id="rId12"/>
    <p:sldLayoutId id="2147483880" r:id="rId13"/>
    <p:sldLayoutId id="2147483881" r:id="rId14"/>
    <p:sldLayoutId id="2147483882"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65CBF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8664E6-E945-5941-BF90-89F3443ADC58}"/>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80594" y="924831"/>
            <a:ext cx="6816649" cy="6463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5119139" y="1801393"/>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200">
                <a:solidFill>
                  <a:schemeClr val="bg1"/>
                </a:solidFill>
                <a:latin typeface="Helvetica" pitchFamily="2" charset="0"/>
                <a:cs typeface="Arial" panose="020B0604020202020204" pitchFamily="34" charset="0"/>
              </a:defRPr>
            </a:lvl1pPr>
          </a:lstStyle>
          <a:p>
            <a:fld id="{FD1EBD71-4233-C14F-980D-3CAEF44976C6}" type="datetime1">
              <a:rPr lang="en-US" smtClean="0"/>
              <a:pPr/>
              <a:t>11/22/21</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Helvetica" pitchFamily="2"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356350"/>
            <a:ext cx="2743200" cy="365125"/>
          </a:xfrm>
          <a:prstGeom prst="rect">
            <a:avLst/>
          </a:prstGeom>
        </p:spPr>
        <p:txBody>
          <a:bodyPr vert="horz" lIns="91440" tIns="45720" rIns="91440" bIns="45720" rtlCol="0" anchor="ctr"/>
          <a:lstStyle>
            <a:lvl1pPr algn="r">
              <a:defRPr sz="1200">
                <a:solidFill>
                  <a:schemeClr val="bg1"/>
                </a:solidFill>
                <a:latin typeface="Helvetica" pitchFamily="2"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474212115"/>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0" r:id="rId17"/>
    <p:sldLayoutId id="2147483901" r:id="rId18"/>
    <p:sldLayoutId id="2147483902" r:id="rId19"/>
    <p:sldLayoutId id="2147483903" r:id="rId20"/>
    <p:sldLayoutId id="2147483904" r:id="rId21"/>
    <p:sldLayoutId id="2147483905" r:id="rId22"/>
    <p:sldLayoutId id="2147483906" r:id="rId23"/>
    <p:sldLayoutId id="2147483907" r:id="rId24"/>
    <p:sldLayoutId id="2147483908" r:id="rId25"/>
    <p:sldLayoutId id="2147483909" r:id="rId26"/>
    <p:sldLayoutId id="2147483910" r:id="rId27"/>
    <p:sldLayoutId id="2147483911" r:id="rId28"/>
    <p:sldLayoutId id="2147483912" r:id="rId29"/>
    <p:sldLayoutId id="2147483913"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r" defTabSz="914400" rtl="0" eaLnBrk="1" latinLnBrk="0" hangingPunct="1">
        <a:lnSpc>
          <a:spcPct val="90000"/>
        </a:lnSpc>
        <a:spcBef>
          <a:spcPct val="0"/>
        </a:spcBef>
        <a:buNone/>
        <a:defRPr sz="4000" b="0" kern="1200">
          <a:solidFill>
            <a:schemeClr val="bg1"/>
          </a:solidFill>
          <a:latin typeface="Helvetica" pitchFamily="2" charset="0"/>
          <a:ea typeface="+mj-ea"/>
          <a:cs typeface="Arial" panose="020B0604020202020204" pitchFamily="34" charset="0"/>
        </a:defRPr>
      </a:lvl1pPr>
    </p:titleStyle>
    <p:bodyStyle>
      <a:lvl1pPr marL="0" indent="0" algn="r" defTabSz="914400" rtl="0" eaLnBrk="1" latinLnBrk="0" hangingPunct="1">
        <a:lnSpc>
          <a:spcPct val="100000"/>
        </a:lnSpc>
        <a:spcBef>
          <a:spcPts val="1000"/>
        </a:spcBef>
        <a:buFont typeface="Arial" panose="020B0604020202020204" pitchFamily="34" charset="0"/>
        <a:buNone/>
        <a:defRPr sz="1800" kern="1200">
          <a:solidFill>
            <a:schemeClr val="bg1"/>
          </a:solidFill>
          <a:latin typeface="Helvetica" pitchFamily="2"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3840">
          <p15:clr>
            <a:srgbClr val="F26B43"/>
          </p15:clr>
        </p15:guide>
        <p15:guide id="3" orient="horz" pos="2160">
          <p15:clr>
            <a:srgbClr val="F26B43"/>
          </p15:clr>
        </p15:guide>
        <p15:guide id="4" orient="horz" pos="240">
          <p15:clr>
            <a:srgbClr val="F26B43"/>
          </p15:clr>
        </p15:guide>
        <p15:guide id="5" orient="horz" pos="4080">
          <p15:clr>
            <a:srgbClr val="F26B43"/>
          </p15:clr>
        </p15:guide>
        <p15:guide id="6" pos="240">
          <p15:clr>
            <a:srgbClr val="F26B43"/>
          </p15:clr>
        </p15:guide>
        <p15:guide id="7" pos="7440">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26FB86-D894-4D42-84BE-9C0D479F8A41}"/>
              </a:ext>
            </a:extLst>
          </p:cNvPr>
          <p:cNvSpPr>
            <a:spLocks noGrp="1"/>
          </p:cNvSpPr>
          <p:nvPr>
            <p:ph type="title"/>
          </p:nvPr>
        </p:nvSpPr>
        <p:spPr>
          <a:xfrm>
            <a:off x="838200" y="365125"/>
            <a:ext cx="10515600" cy="8921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5092499-E2CE-484C-BF8D-A72DFDE955EF}"/>
              </a:ext>
            </a:extLst>
          </p:cNvPr>
          <p:cNvSpPr>
            <a:spLocks noGrp="1"/>
          </p:cNvSpPr>
          <p:nvPr>
            <p:ph type="body" idx="1"/>
          </p:nvPr>
        </p:nvSpPr>
        <p:spPr>
          <a:xfrm>
            <a:off x="838200" y="1371600"/>
            <a:ext cx="10515600" cy="48053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A42465A-E776-584B-B3C2-769DA137EA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5" name="Footer Placeholder 4">
            <a:extLst>
              <a:ext uri="{FF2B5EF4-FFF2-40B4-BE49-F238E27FC236}">
                <a16:creationId xmlns:a16="http://schemas.microsoft.com/office/drawing/2014/main" id="{32C6F335-F990-5947-A715-B10B3A7A6D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939A5AB9-9525-2548-BA4B-F84F5DB410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AAA21668-7E2D-D34B-8F28-D8590BEFEB53}" type="slidenum">
              <a:rPr lang="en-US" smtClean="0"/>
              <a:pPr/>
              <a:t>‹#›</a:t>
            </a:fld>
            <a:endParaRPr lang="en-US"/>
          </a:p>
        </p:txBody>
      </p:sp>
      <p:pic>
        <p:nvPicPr>
          <p:cNvPr id="7" name="Picture 6">
            <a:extLst>
              <a:ext uri="{FF2B5EF4-FFF2-40B4-BE49-F238E27FC236}">
                <a16:creationId xmlns:a16="http://schemas.microsoft.com/office/drawing/2014/main" id="{29880F24-8512-FD40-A516-D2FB6635851D}"/>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0997705" y="338876"/>
            <a:ext cx="931059" cy="772390"/>
          </a:xfrm>
          <a:prstGeom prst="rect">
            <a:avLst/>
          </a:prstGeom>
        </p:spPr>
      </p:pic>
    </p:spTree>
    <p:extLst>
      <p:ext uri="{BB962C8B-B14F-4D97-AF65-F5344CB8AC3E}">
        <p14:creationId xmlns:p14="http://schemas.microsoft.com/office/powerpoint/2010/main" val="78083638"/>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Lst>
  <p:hf hdr="0" ftr="0" dt="0"/>
  <p:txStyles>
    <p:title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Monaco" pitchFamily="2" charset="77"/>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2">
          <p15:clr>
            <a:srgbClr val="F26B43"/>
          </p15:clr>
        </p15:guide>
        <p15:guide id="2" pos="3840">
          <p15:clr>
            <a:srgbClr val="F26B43"/>
          </p15:clr>
        </p15:guide>
        <p15:guide id="3" orient="horz" pos="4152">
          <p15:clr>
            <a:srgbClr val="F26B43"/>
          </p15:clr>
        </p15:guide>
        <p15:guide id="4" pos="74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29A7297B-21C2-454D-91A2-3617F15E2182}"/>
              </a:ext>
            </a:extLst>
          </p:cNvPr>
          <p:cNvPicPr>
            <a:picLocks noChangeAspect="1"/>
          </p:cNvPicPr>
          <p:nvPr userDrawn="1"/>
        </p:nvPicPr>
        <p:blipFill>
          <a:blip r:embed="rId21"/>
          <a:srcRect/>
          <a:stretch/>
        </p:blipFill>
        <p:spPr>
          <a:xfrm>
            <a:off x="162858" y="-39801"/>
            <a:ext cx="5390896" cy="6931152"/>
          </a:xfrm>
          <a:prstGeom prst="rect">
            <a:avLst/>
          </a:prstGeom>
        </p:spPr>
      </p:pic>
      <p:sp>
        <p:nvSpPr>
          <p:cNvPr id="15" name="Freeform 9">
            <a:extLst>
              <a:ext uri="{FF2B5EF4-FFF2-40B4-BE49-F238E27FC236}">
                <a16:creationId xmlns:a16="http://schemas.microsoft.com/office/drawing/2014/main" id="{99F152BA-9517-8649-AE7E-28005BC6FA64}"/>
              </a:ext>
            </a:extLst>
          </p:cNvPr>
          <p:cNvSpPr>
            <a:spLocks/>
          </p:cNvSpPr>
          <p:nvPr userDrawn="1"/>
        </p:nvSpPr>
        <p:spPr bwMode="auto">
          <a:xfrm>
            <a:off x="-422655" y="-39801"/>
            <a:ext cx="2070763" cy="6931152"/>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CAE9FF"/>
              </a:gs>
              <a:gs pos="0">
                <a:schemeClr val="bg1"/>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Freeform 10">
            <a:extLst>
              <a:ext uri="{FF2B5EF4-FFF2-40B4-BE49-F238E27FC236}">
                <a16:creationId xmlns:a16="http://schemas.microsoft.com/office/drawing/2014/main" id="{6C55AC04-B45B-7147-879A-CB69C63C998C}"/>
              </a:ext>
            </a:extLst>
          </p:cNvPr>
          <p:cNvSpPr>
            <a:spLocks/>
          </p:cNvSpPr>
          <p:nvPr userDrawn="1"/>
        </p:nvSpPr>
        <p:spPr bwMode="auto">
          <a:xfrm>
            <a:off x="1513028" y="-39801"/>
            <a:ext cx="10701073" cy="693115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BE8EE"/>
              </a:gs>
              <a:gs pos="80000">
                <a:srgbClr val="F2F7FA"/>
              </a:gs>
              <a:gs pos="65000">
                <a:schemeClr val="bg1"/>
              </a:gs>
            </a:gsLst>
            <a:path path="circle">
              <a:fillToRect l="100000" b="100000"/>
            </a:path>
            <a:tileRect t="-100000" r="-10000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449454"/>
            <a:ext cx="6747981" cy="646331"/>
          </a:xfrm>
          <a:prstGeom prst="rect">
            <a:avLst/>
          </a:prstGeom>
        </p:spPr>
        <p:txBody>
          <a:bodyPr vert="horz" wrap="square"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8" y="1267842"/>
            <a:ext cx="7139429" cy="369332"/>
          </a:xfrm>
          <a:prstGeom prst="rect">
            <a:avLst/>
          </a:prstGeom>
        </p:spPr>
        <p:txBody>
          <a:bodyPr vert="horz" wrap="square"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424167"/>
            <a:ext cx="2743200" cy="365125"/>
          </a:xfrm>
          <a:prstGeom prst="rect">
            <a:avLst/>
          </a:prstGeom>
        </p:spPr>
        <p:txBody>
          <a:bodyPr vert="horz" lIns="91440" tIns="45720" rIns="91440" bIns="45720" rtlCol="0" anchor="ctr"/>
          <a:lstStyle>
            <a:lvl1pPr algn="l">
              <a:defRPr sz="1000">
                <a:solidFill>
                  <a:srgbClr val="001D56"/>
                </a:solidFill>
                <a:latin typeface="Arial" panose="020B0604020202020204" pitchFamily="34" charset="0"/>
                <a:cs typeface="Arial" panose="020B0604020202020204" pitchFamily="34" charset="0"/>
              </a:defRPr>
            </a:lvl1pPr>
          </a:lstStyle>
          <a:p>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424167"/>
            <a:ext cx="4114800" cy="365125"/>
          </a:xfrm>
          <a:prstGeom prst="rect">
            <a:avLst/>
          </a:prstGeom>
        </p:spPr>
        <p:txBody>
          <a:bodyPr vert="horz" lIns="91440" tIns="45720" rIns="91440" bIns="45720" rtlCol="0" anchor="ctr"/>
          <a:lstStyle>
            <a:lvl1pPr algn="ctr">
              <a:defRPr sz="1000">
                <a:solidFill>
                  <a:srgbClr val="001D56"/>
                </a:solidFill>
                <a:latin typeface="Arial" panose="020B0604020202020204" pitchFamily="34" charset="0"/>
                <a:cs typeface="Arial" panose="020B0604020202020204" pitchFamily="34" charset="0"/>
              </a:defRPr>
            </a:lvl1pPr>
          </a:lstStyle>
          <a:p>
            <a:endParaRPr lang="en-US" dirty="0"/>
          </a:p>
        </p:txBody>
      </p:sp>
      <p:sp>
        <p:nvSpPr>
          <p:cNvPr id="12" name="Slide Number Placeholder 5">
            <a:extLst>
              <a:ext uri="{FF2B5EF4-FFF2-40B4-BE49-F238E27FC236}">
                <a16:creationId xmlns:a16="http://schemas.microsoft.com/office/drawing/2014/main" id="{CD36FBD5-8711-FF4C-80EC-9608CF61C43C}"/>
              </a:ext>
            </a:extLst>
          </p:cNvPr>
          <p:cNvSpPr>
            <a:spLocks noGrp="1"/>
          </p:cNvSpPr>
          <p:nvPr>
            <p:ph type="sldNum" sz="quarter" idx="4"/>
          </p:nvPr>
        </p:nvSpPr>
        <p:spPr>
          <a:xfrm>
            <a:off x="9298167" y="6422339"/>
            <a:ext cx="2743200" cy="365125"/>
          </a:xfrm>
          <a:prstGeom prst="rect">
            <a:avLst/>
          </a:prstGeom>
        </p:spPr>
        <p:txBody>
          <a:bodyPr vert="horz" lIns="91440" tIns="45720" rIns="91440" bIns="45720" rtlCol="0" anchor="ctr"/>
          <a:lstStyle>
            <a:lvl1pPr algn="r">
              <a:defRPr sz="1200">
                <a:solidFill>
                  <a:srgbClr val="001D56"/>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754324406"/>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 id="2147483940" r:id="rId12"/>
    <p:sldLayoutId id="2147483941" r:id="rId13"/>
    <p:sldLayoutId id="2147483942" r:id="rId14"/>
    <p:sldLayoutId id="2147483943" r:id="rId15"/>
    <p:sldLayoutId id="2147483944" r:id="rId16"/>
    <p:sldLayoutId id="2147483945" r:id="rId17"/>
    <p:sldLayoutId id="2147483946" r:id="rId18"/>
    <p:sldLayoutId id="2147483947"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001D56"/>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96">
          <p15:clr>
            <a:srgbClr val="F26B43"/>
          </p15:clr>
        </p15:guide>
        <p15:guide id="2" pos="7392">
          <p15:clr>
            <a:srgbClr val="F26B43"/>
          </p15:clr>
        </p15:guide>
        <p15:guide id="3" pos="3072">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F2712A1-6345-C940-92B5-6F10D12A4BBD}"/>
              </a:ext>
            </a:extLst>
          </p:cNvPr>
          <p:cNvPicPr>
            <a:picLocks noChangeAspect="1"/>
          </p:cNvPicPr>
          <p:nvPr userDrawn="1"/>
        </p:nvPicPr>
        <p:blipFill>
          <a:blip r:embed="rId22">
            <a:alphaModFix/>
          </a:blip>
          <a:stretch>
            <a:fillRect/>
          </a:stretch>
        </p:blipFill>
        <p:spPr>
          <a:xfrm>
            <a:off x="0" y="0"/>
            <a:ext cx="5181600" cy="6858000"/>
          </a:xfrm>
          <a:prstGeom prst="rect">
            <a:avLst/>
          </a:prstGeom>
        </p:spPr>
      </p:pic>
      <p:sp>
        <p:nvSpPr>
          <p:cNvPr id="11" name="Freeform 9">
            <a:extLst>
              <a:ext uri="{FF2B5EF4-FFF2-40B4-BE49-F238E27FC236}">
                <a16:creationId xmlns:a16="http://schemas.microsoft.com/office/drawing/2014/main" id="{9844E079-3EBA-6146-BEF0-59FA495549B2}"/>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255B7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10">
            <a:extLst>
              <a:ext uri="{FF2B5EF4-FFF2-40B4-BE49-F238E27FC236}">
                <a16:creationId xmlns:a16="http://schemas.microsoft.com/office/drawing/2014/main" id="{FB2F5AE2-CD99-9E44-865F-D56B4EE8256E}"/>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100000">
                <a:srgbClr val="255B74"/>
              </a:gs>
              <a:gs pos="22000">
                <a:srgbClr val="053446"/>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userDrawn="1">
            <p:ph type="dt" sz="half" idx="2"/>
          </p:nvPr>
        </p:nvSpPr>
        <p:spPr>
          <a:xfrm>
            <a:off x="93481" y="6356350"/>
            <a:ext cx="2743200" cy="365125"/>
          </a:xfrm>
          <a:prstGeom prst="rect">
            <a:avLst/>
          </a:prstGeom>
        </p:spPr>
        <p:txBody>
          <a:bodyPr vert="horz" lIns="91440" tIns="45720" rIns="91440" bIns="45720" rtlCol="0" anchor="ctr"/>
          <a:lstStyle>
            <a:lvl1pPr algn="l">
              <a:defRPr sz="1000">
                <a:solidFill>
                  <a:srgbClr val="65CBF9"/>
                </a:solidFill>
                <a:latin typeface="Arial" panose="020B0604020202020204" pitchFamily="34" charset="0"/>
                <a:cs typeface="Arial" panose="020B0604020202020204" pitchFamily="34" charset="0"/>
              </a:defRPr>
            </a:lvl1pPr>
          </a:lstStyle>
          <a:p>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userDrawn="1">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rgbClr val="65CBF9"/>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65CBF9"/>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613885302"/>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 id="2147483960" r:id="rId12"/>
    <p:sldLayoutId id="2147483961" r:id="rId13"/>
    <p:sldLayoutId id="2147483962" r:id="rId14"/>
    <p:sldLayoutId id="2147483963" r:id="rId15"/>
    <p:sldLayoutId id="2147483964" r:id="rId16"/>
    <p:sldLayoutId id="2147483965" r:id="rId17"/>
    <p:sldLayoutId id="2147483966" r:id="rId18"/>
    <p:sldLayoutId id="2147483967" r:id="rId19"/>
    <p:sldLayoutId id="2147483968"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65CBF9"/>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9BD148-8933-AD40-B83A-26547B5869B1}" type="datetimeFigureOut">
              <a:rPr lang="en-US" smtClean="0"/>
              <a:pPr/>
              <a:t>11/22/21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EC085D-B4BC-6843-9857-20050132980E}" type="slidenum">
              <a:rPr lang="en-US" smtClean="0"/>
              <a:pPr/>
              <a:t>‹#›</a:t>
            </a:fld>
            <a:endParaRPr lang="en-US"/>
          </a:p>
        </p:txBody>
      </p:sp>
    </p:spTree>
    <p:extLst>
      <p:ext uri="{BB962C8B-B14F-4D97-AF65-F5344CB8AC3E}">
        <p14:creationId xmlns:p14="http://schemas.microsoft.com/office/powerpoint/2010/main" val="1059778616"/>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xml"/><Relationship Id="rId1" Type="http://schemas.openxmlformats.org/officeDocument/2006/relationships/slideLayout" Target="../slideLayouts/slideLayout99.xml"/><Relationship Id="rId4" Type="http://schemas.openxmlformats.org/officeDocument/2006/relationships/image" Target="../media/image54.png"/></Relationships>
</file>

<file path=ppt/slides/_rels/slide3.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notesSlide" Target="../notesSlides/notesSlide3.xml"/><Relationship Id="rId1" Type="http://schemas.openxmlformats.org/officeDocument/2006/relationships/slideLayout" Target="../slideLayouts/slideLayout2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85.xml"/></Relationships>
</file>

<file path=ppt/slides/_rels/slide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3" Type="http://schemas.openxmlformats.org/officeDocument/2006/relationships/image" Target="../media/image65.tiff"/><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jpeg"/><Relationship Id="rId2" Type="http://schemas.openxmlformats.org/officeDocument/2006/relationships/image" Target="../media/image66.jpeg"/><Relationship Id="rId1" Type="http://schemas.openxmlformats.org/officeDocument/2006/relationships/slideLayout" Target="../slideLayouts/slideLayout30.xml"/><Relationship Id="rId6" Type="http://schemas.openxmlformats.org/officeDocument/2006/relationships/image" Target="../media/image70.jpeg"/><Relationship Id="rId5" Type="http://schemas.openxmlformats.org/officeDocument/2006/relationships/image" Target="../media/image69.png"/><Relationship Id="rId4" Type="http://schemas.openxmlformats.org/officeDocument/2006/relationships/image" Target="../media/image68.png"/></Relationships>
</file>

<file path=ppt/slides/_rels/slide1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xml"/><Relationship Id="rId1" Type="http://schemas.openxmlformats.org/officeDocument/2006/relationships/slideLayout" Target="../slideLayouts/slideLayout43.xml"/><Relationship Id="rId6" Type="http://schemas.openxmlformats.org/officeDocument/2006/relationships/image" Target="../media/image75.tiff"/><Relationship Id="rId5" Type="http://schemas.openxmlformats.org/officeDocument/2006/relationships/image" Target="../media/image74.jpg"/><Relationship Id="rId4" Type="http://schemas.openxmlformats.org/officeDocument/2006/relationships/image" Target="../media/image73.jpeg"/></Relationships>
</file>

<file path=ppt/slides/_rels/slide1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image" Target="../media/image77.tiff"/><Relationship Id="rId1" Type="http://schemas.openxmlformats.org/officeDocument/2006/relationships/slideLayout" Target="../slideLayouts/slideLayout10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11.xml"/><Relationship Id="rId1" Type="http://schemas.openxmlformats.org/officeDocument/2006/relationships/slideLayout" Target="../slideLayouts/slideLayout39.xml"/><Relationship Id="rId6" Type="http://schemas.openxmlformats.org/officeDocument/2006/relationships/image" Target="../media/image81.png"/><Relationship Id="rId5" Type="http://schemas.openxmlformats.org/officeDocument/2006/relationships/image" Target="../media/image80.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51.xml"/><Relationship Id="rId7" Type="http://schemas.openxmlformats.org/officeDocument/2006/relationships/image" Target="../media/image8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88.png"/><Relationship Id="rId5" Type="http://schemas.openxmlformats.org/officeDocument/2006/relationships/image" Target="../media/image89.png"/><Relationship Id="rId4"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png"/><Relationship Id="rId3" Type="http://schemas.openxmlformats.org/officeDocument/2006/relationships/image" Target="../media/image94.jpeg"/><Relationship Id="rId7" Type="http://schemas.openxmlformats.org/officeDocument/2006/relationships/image" Target="../media/image98.svg"/><Relationship Id="rId12" Type="http://schemas.openxmlformats.org/officeDocument/2006/relationships/image" Target="../media/image103.svg"/><Relationship Id="rId2" Type="http://schemas.openxmlformats.org/officeDocument/2006/relationships/notesSlide" Target="../notesSlides/notesSlide14.xml"/><Relationship Id="rId1" Type="http://schemas.openxmlformats.org/officeDocument/2006/relationships/slideLayout" Target="../slideLayouts/slideLayout51.xml"/><Relationship Id="rId6" Type="http://schemas.openxmlformats.org/officeDocument/2006/relationships/image" Target="../media/image97.png"/><Relationship Id="rId11" Type="http://schemas.openxmlformats.org/officeDocument/2006/relationships/image" Target="../media/image102.png"/><Relationship Id="rId5" Type="http://schemas.openxmlformats.org/officeDocument/2006/relationships/image" Target="../media/image96.svg"/><Relationship Id="rId10" Type="http://schemas.openxmlformats.org/officeDocument/2006/relationships/image" Target="../media/image101.svg"/><Relationship Id="rId4" Type="http://schemas.openxmlformats.org/officeDocument/2006/relationships/image" Target="../media/image95.png"/><Relationship Id="rId9" Type="http://schemas.openxmlformats.org/officeDocument/2006/relationships/image" Target="../media/image100.svg"/><Relationship Id="rId14" Type="http://schemas.openxmlformats.org/officeDocument/2006/relationships/image" Target="../media/image105.svg"/></Relationships>
</file>

<file path=ppt/slides/_rels/slide2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5.xml"/><Relationship Id="rId1" Type="http://schemas.openxmlformats.org/officeDocument/2006/relationships/slideLayout" Target="../slideLayouts/slideLayout45.xml"/><Relationship Id="rId4" Type="http://schemas.openxmlformats.org/officeDocument/2006/relationships/image" Target="../media/image14.emf"/></Relationships>
</file>

<file path=ppt/slides/_rels/slide24.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notesSlide" Target="../notesSlides/notesSlide16.xml"/><Relationship Id="rId1" Type="http://schemas.openxmlformats.org/officeDocument/2006/relationships/slideLayout" Target="../slideLayouts/slideLayout45.xml"/><Relationship Id="rId4" Type="http://schemas.openxmlformats.org/officeDocument/2006/relationships/image" Target="../media/image14.emf"/></Relationships>
</file>

<file path=ppt/slides/_rels/slide2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7.xml"/><Relationship Id="rId1" Type="http://schemas.openxmlformats.org/officeDocument/2006/relationships/slideLayout" Target="../slideLayouts/slideLayout124.xml"/></Relationships>
</file>

<file path=ppt/slides/_rels/slide2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8.xml"/><Relationship Id="rId1" Type="http://schemas.openxmlformats.org/officeDocument/2006/relationships/slideLayout" Target="../slideLayouts/slideLayout1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8" Type="http://schemas.openxmlformats.org/officeDocument/2006/relationships/image" Target="../media/image118.png"/><Relationship Id="rId13" Type="http://schemas.openxmlformats.org/officeDocument/2006/relationships/image" Target="../media/image123.png"/><Relationship Id="rId18" Type="http://schemas.openxmlformats.org/officeDocument/2006/relationships/image" Target="../media/image128.png"/><Relationship Id="rId26" Type="http://schemas.openxmlformats.org/officeDocument/2006/relationships/image" Target="../media/image136.png"/><Relationship Id="rId3" Type="http://schemas.openxmlformats.org/officeDocument/2006/relationships/image" Target="../media/image113.png"/><Relationship Id="rId21" Type="http://schemas.openxmlformats.org/officeDocument/2006/relationships/image" Target="../media/image131.png"/><Relationship Id="rId7" Type="http://schemas.openxmlformats.org/officeDocument/2006/relationships/image" Target="../media/image117.jpeg"/><Relationship Id="rId12" Type="http://schemas.openxmlformats.org/officeDocument/2006/relationships/image" Target="../media/image122.png"/><Relationship Id="rId17" Type="http://schemas.openxmlformats.org/officeDocument/2006/relationships/image" Target="../media/image127.png"/><Relationship Id="rId25" Type="http://schemas.openxmlformats.org/officeDocument/2006/relationships/image" Target="../media/image135.png"/><Relationship Id="rId2" Type="http://schemas.openxmlformats.org/officeDocument/2006/relationships/image" Target="../media/image112.png"/><Relationship Id="rId16" Type="http://schemas.openxmlformats.org/officeDocument/2006/relationships/image" Target="../media/image126.png"/><Relationship Id="rId20" Type="http://schemas.openxmlformats.org/officeDocument/2006/relationships/image" Target="../media/image130.jpeg"/><Relationship Id="rId1" Type="http://schemas.openxmlformats.org/officeDocument/2006/relationships/slideLayout" Target="../slideLayouts/slideLayout142.xml"/><Relationship Id="rId6" Type="http://schemas.openxmlformats.org/officeDocument/2006/relationships/image" Target="../media/image116.jpeg"/><Relationship Id="rId11" Type="http://schemas.openxmlformats.org/officeDocument/2006/relationships/image" Target="../media/image121.png"/><Relationship Id="rId24" Type="http://schemas.openxmlformats.org/officeDocument/2006/relationships/image" Target="../media/image134.jpeg"/><Relationship Id="rId5" Type="http://schemas.openxmlformats.org/officeDocument/2006/relationships/image" Target="../media/image115.png"/><Relationship Id="rId15" Type="http://schemas.openxmlformats.org/officeDocument/2006/relationships/image" Target="../media/image125.png"/><Relationship Id="rId23" Type="http://schemas.openxmlformats.org/officeDocument/2006/relationships/image" Target="../media/image133.jpeg"/><Relationship Id="rId10" Type="http://schemas.openxmlformats.org/officeDocument/2006/relationships/image" Target="../media/image120.jpeg"/><Relationship Id="rId19" Type="http://schemas.openxmlformats.org/officeDocument/2006/relationships/image" Target="../media/image129.jpeg"/><Relationship Id="rId4" Type="http://schemas.openxmlformats.org/officeDocument/2006/relationships/image" Target="../media/image114.png"/><Relationship Id="rId9" Type="http://schemas.openxmlformats.org/officeDocument/2006/relationships/image" Target="../media/image119.png"/><Relationship Id="rId14" Type="http://schemas.openxmlformats.org/officeDocument/2006/relationships/image" Target="../media/image124.jpeg"/><Relationship Id="rId22" Type="http://schemas.openxmlformats.org/officeDocument/2006/relationships/image" Target="../media/image132.png"/></Relationships>
</file>

<file path=ppt/slides/_rels/slide3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37.jpeg"/><Relationship Id="rId1" Type="http://schemas.openxmlformats.org/officeDocument/2006/relationships/slideLayout" Target="../slideLayouts/slideLayout142.xml"/><Relationship Id="rId5" Type="http://schemas.openxmlformats.org/officeDocument/2006/relationships/image" Target="../media/image138.png"/><Relationship Id="rId4" Type="http://schemas.openxmlformats.org/officeDocument/2006/relationships/image" Target="../media/image113.png"/></Relationships>
</file>

<file path=ppt/slides/_rels/slide3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142.xml"/><Relationship Id="rId4" Type="http://schemas.openxmlformats.org/officeDocument/2006/relationships/image" Target="../media/image138.png"/></Relationships>
</file>

<file path=ppt/slides/_rels/slide37.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142.xml"/><Relationship Id="rId4" Type="http://schemas.openxmlformats.org/officeDocument/2006/relationships/image" Target="../media/image138.png"/></Relationships>
</file>

<file path=ppt/slides/_rels/slide3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142.xml"/><Relationship Id="rId4" Type="http://schemas.openxmlformats.org/officeDocument/2006/relationships/image" Target="../media/image138.png"/></Relationships>
</file>

<file path=ppt/slides/_rels/slide3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142.xml"/><Relationship Id="rId4" Type="http://schemas.openxmlformats.org/officeDocument/2006/relationships/image" Target="../media/image138.png"/></Relationships>
</file>

<file path=ppt/slides/_rels/slide40.xml.rels><?xml version="1.0" encoding="UTF-8" standalone="yes"?>
<Relationships xmlns="http://schemas.openxmlformats.org/package/2006/relationships"><Relationship Id="rId2" Type="http://schemas.openxmlformats.org/officeDocument/2006/relationships/hyperlink" Target="https://lunarscience.arc.nasa.gov/lssw/falsrps" TargetMode="Externa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mailto:jason.e.jenkins@nasa.gov" TargetMode="External"/><Relationship Id="rId2" Type="http://schemas.openxmlformats.org/officeDocument/2006/relationships/hyperlink" Target="mailto:brad.bailey@nasa.gov" TargetMode="External"/><Relationship Id="rId1" Type="http://schemas.openxmlformats.org/officeDocument/2006/relationships/slideLayout" Target="../slideLayouts/slideLayout4.xml"/><Relationship Id="rId4" Type="http://schemas.openxmlformats.org/officeDocument/2006/relationships/hyperlink" Target="mailto:jim.spann@nasa.gov"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jpeg"/><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88.png"/><Relationship Id="rId5" Type="http://schemas.openxmlformats.org/officeDocument/2006/relationships/image" Target="../media/image141.jpeg"/><Relationship Id="rId4" Type="http://schemas.openxmlformats.org/officeDocument/2006/relationships/notesSlide" Target="../notesSlides/notesSlide19.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8.png"/><Relationship Id="rId5" Type="http://schemas.openxmlformats.org/officeDocument/2006/relationships/image" Target="../media/image142.png"/><Relationship Id="rId4" Type="http://schemas.openxmlformats.org/officeDocument/2006/relationships/notesSlide" Target="../notesSlides/notesSlide20.xml"/></Relationships>
</file>

<file path=ppt/slides/_rels/slide47.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5.xml"/></Relationships>
</file>

<file path=ppt/slides/_rels/slide50.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23.xml"/><Relationship Id="rId1" Type="http://schemas.openxmlformats.org/officeDocument/2006/relationships/slideLayout" Target="../slideLayouts/slideLayout45.xml"/><Relationship Id="rId4" Type="http://schemas.openxmlformats.org/officeDocument/2006/relationships/image" Target="../media/image1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FF283008-61D6-DE48-9890-6BEA67E3CDB2}"/>
              </a:ext>
            </a:extLst>
          </p:cNvPr>
          <p:cNvPicPr>
            <a:picLocks noChangeAspect="1"/>
          </p:cNvPicPr>
          <p:nvPr/>
        </p:nvPicPr>
        <p:blipFill>
          <a:blip r:embed="rId3"/>
          <a:stretch>
            <a:fillRect/>
          </a:stretch>
        </p:blipFill>
        <p:spPr>
          <a:xfrm>
            <a:off x="9252915" y="244045"/>
            <a:ext cx="2769575" cy="840423"/>
          </a:xfrm>
          <a:prstGeom prst="rect">
            <a:avLst/>
          </a:prstGeom>
        </p:spPr>
      </p:pic>
      <p:sp>
        <p:nvSpPr>
          <p:cNvPr id="24" name="TextBox 23">
            <a:extLst>
              <a:ext uri="{FF2B5EF4-FFF2-40B4-BE49-F238E27FC236}">
                <a16:creationId xmlns:a16="http://schemas.microsoft.com/office/drawing/2014/main" id="{9F18A26B-FFB0-8E44-9FA0-AF49F4E07779}"/>
              </a:ext>
            </a:extLst>
          </p:cNvPr>
          <p:cNvSpPr txBox="1"/>
          <p:nvPr/>
        </p:nvSpPr>
        <p:spPr>
          <a:xfrm>
            <a:off x="2175377" y="5013517"/>
            <a:ext cx="7077538"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Kevin Sato, Ph.D.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Program Scientist for Space Exploration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NASA Biological and </a:t>
            </a:r>
            <a:r>
              <a:rPr lang="en-US" sz="1400" dirty="0">
                <a:solidFill>
                  <a:prstClr val="white"/>
                </a:solidFill>
                <a:latin typeface="Arial" panose="020B0604020202020204" pitchFamily="34" charset="0"/>
                <a:cs typeface="Arial" panose="020B0604020202020204" pitchFamily="34" charset="0"/>
              </a:rPr>
              <a:t>Physical Sciences Division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Science Mission Directorate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prstClr val="white"/>
                </a:solidFill>
                <a:latin typeface="Arial" panose="020B0604020202020204" pitchFamily="34" charset="0"/>
                <a:cs typeface="Arial" panose="020B0604020202020204" pitchFamily="34" charset="0"/>
              </a:rPr>
              <a:t>NASA Ames Research Center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prstClr val="white"/>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prstClr val="white"/>
                </a:solidFill>
                <a:latin typeface="Arial" panose="020B0604020202020204" pitchFamily="34" charset="0"/>
                <a:cs typeface="Arial" panose="020B0604020202020204" pitchFamily="34" charset="0"/>
              </a:rPr>
              <a:t>IMSPG, December 2021</a:t>
            </a: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TextBox 1"/>
          <p:cNvSpPr txBox="1"/>
          <p:nvPr/>
        </p:nvSpPr>
        <p:spPr>
          <a:xfrm>
            <a:off x="2328631" y="548845"/>
            <a:ext cx="7534738" cy="646331"/>
          </a:xfrm>
          <a:prstGeom prst="rect">
            <a:avLst/>
          </a:prstGeom>
          <a:noFill/>
        </p:spPr>
        <p:txBody>
          <a:bodyPr wrap="square" rtlCol="0">
            <a:spAutoFit/>
          </a:bodyPr>
          <a:lstStyle/>
          <a:p>
            <a:r>
              <a:rPr lang="en-US" sz="3600" dirty="0">
                <a:solidFill>
                  <a:srgbClr val="FFC000"/>
                </a:solidFill>
                <a:latin typeface="Arial" panose="020B0604020202020204" pitchFamily="34" charset="0"/>
                <a:cs typeface="Arial" panose="020B0604020202020204" pitchFamily="34" charset="0"/>
              </a:rPr>
              <a:t>Biological and Physical Sciences</a:t>
            </a:r>
          </a:p>
        </p:txBody>
      </p:sp>
      <p:sp>
        <p:nvSpPr>
          <p:cNvPr id="3" name="TextBox 2">
            <a:extLst>
              <a:ext uri="{FF2B5EF4-FFF2-40B4-BE49-F238E27FC236}">
                <a16:creationId xmlns:a16="http://schemas.microsoft.com/office/drawing/2014/main" id="{B8819E82-2053-2E4D-B529-98CD29A681B6}"/>
              </a:ext>
            </a:extLst>
          </p:cNvPr>
          <p:cNvSpPr txBox="1"/>
          <p:nvPr/>
        </p:nvSpPr>
        <p:spPr>
          <a:xfrm>
            <a:off x="1034143" y="2736502"/>
            <a:ext cx="3973285" cy="954107"/>
          </a:xfrm>
          <a:prstGeom prst="rect">
            <a:avLst/>
          </a:prstGeom>
          <a:noFill/>
        </p:spPr>
        <p:txBody>
          <a:bodyPr wrap="square" rtlCol="0">
            <a:spAutoFit/>
          </a:bodyPr>
          <a:lstStyle/>
          <a:p>
            <a:r>
              <a:rPr lang="en-US" sz="2800" dirty="0">
                <a:solidFill>
                  <a:schemeClr val="bg1"/>
                </a:solidFill>
              </a:rPr>
              <a:t>Expanding Science Beyond Low Earth Orbit</a:t>
            </a:r>
          </a:p>
        </p:txBody>
      </p:sp>
    </p:spTree>
    <p:extLst>
      <p:ext uri="{BB962C8B-B14F-4D97-AF65-F5344CB8AC3E}">
        <p14:creationId xmlns:p14="http://schemas.microsoft.com/office/powerpoint/2010/main" val="1398180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4BB692C-34FA-CC43-B25E-C295FFF9BC4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2FDD8B87-B77A-0E44-9161-845575D8E4B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0999" y="4631549"/>
            <a:ext cx="1755826" cy="1755826"/>
          </a:xfrm>
          <a:prstGeom prst="rect">
            <a:avLst/>
          </a:prstGeom>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C67B38BC-BB8A-2441-911A-7B60BD3F1E01}"/>
              </a:ext>
            </a:extLst>
          </p:cNvPr>
          <p:cNvSpPr/>
          <p:nvPr/>
        </p:nvSpPr>
        <p:spPr>
          <a:xfrm>
            <a:off x="380999" y="3752874"/>
            <a:ext cx="11430001" cy="1384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Helvetica" pitchFamily="2" charset="0"/>
                <a:ea typeface="+mn-ea"/>
                <a:cs typeface="+mn-cs"/>
              </a:rPr>
              <a:t>A convergence of science, technology and human innovation leading to  research breakthroughs and demonstrates new capabilities </a:t>
            </a:r>
            <a:br>
              <a:rPr kumimoji="0" lang="en-US" sz="2800" b="0" i="0" u="none" strike="noStrike" kern="1200" cap="none" spc="0" normalizeH="0" baseline="0" noProof="0" dirty="0">
                <a:ln>
                  <a:noFill/>
                </a:ln>
                <a:solidFill>
                  <a:srgbClr val="FFFFFF"/>
                </a:solidFill>
                <a:effectLst/>
                <a:uLnTx/>
                <a:uFillTx/>
                <a:latin typeface="Helvetica" pitchFamily="2" charset="0"/>
                <a:ea typeface="+mn-ea"/>
                <a:cs typeface="+mn-cs"/>
              </a:rPr>
            </a:br>
            <a:r>
              <a:rPr kumimoji="0" lang="en-US" sz="2800" b="1" i="0" u="sng" strike="noStrike" kern="1200" cap="none" spc="0" normalizeH="0" baseline="0" noProof="0" dirty="0">
                <a:ln>
                  <a:noFill/>
                </a:ln>
                <a:solidFill>
                  <a:srgbClr val="4472C4">
                    <a:lumMod val="60000"/>
                    <a:lumOff val="40000"/>
                  </a:srgbClr>
                </a:solidFill>
                <a:effectLst/>
                <a:uLnTx/>
                <a:uFillTx/>
                <a:latin typeface="Helvetica" pitchFamily="2" charset="0"/>
                <a:ea typeface="+mn-ea"/>
                <a:cs typeface="+mn-cs"/>
              </a:rPr>
              <a:t>not possible on Earth</a:t>
            </a:r>
            <a:r>
              <a:rPr kumimoji="0" lang="en-US" sz="2800" b="1" i="0" u="none" strike="noStrike" kern="1200" cap="none" spc="0" normalizeH="0" baseline="0" noProof="0" dirty="0">
                <a:ln>
                  <a:noFill/>
                </a:ln>
                <a:solidFill>
                  <a:srgbClr val="4472C4">
                    <a:lumMod val="60000"/>
                    <a:lumOff val="40000"/>
                  </a:srgbClr>
                </a:solidFill>
                <a:effectLst/>
                <a:uLnTx/>
                <a:uFillTx/>
                <a:latin typeface="Helvetica" pitchFamily="2" charset="0"/>
                <a:ea typeface="+mn-ea"/>
                <a:cs typeface="+mn-cs"/>
              </a:rPr>
              <a:t>.</a:t>
            </a:r>
          </a:p>
        </p:txBody>
      </p:sp>
      <p:sp>
        <p:nvSpPr>
          <p:cNvPr id="2" name="Slide Number Placeholder 1">
            <a:extLst>
              <a:ext uri="{FF2B5EF4-FFF2-40B4-BE49-F238E27FC236}">
                <a16:creationId xmlns:a16="http://schemas.microsoft.com/office/drawing/2014/main" id="{C1A0BC8B-E523-B048-B38B-538A1FC01D4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tint val="75000"/>
                  </a:prstClr>
                </a:solidFill>
                <a:effectLst/>
                <a:uLnTx/>
                <a:uFillTx/>
                <a:latin typeface="Helvetica" pitchFamily="2"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Helvetica" pitchFamily="2" charset="0"/>
              <a:ea typeface="+mn-ea"/>
              <a:cs typeface="Arial" panose="020B0604020202020204" pitchFamily="34" charset="0"/>
            </a:endParaRPr>
          </a:p>
        </p:txBody>
      </p:sp>
    </p:spTree>
    <p:extLst>
      <p:ext uri="{BB962C8B-B14F-4D97-AF65-F5344CB8AC3E}">
        <p14:creationId xmlns:p14="http://schemas.microsoft.com/office/powerpoint/2010/main" val="3669725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Commercial landers will carry NASA-provided science and technology payloads to the lunar surface">
            <a:extLst>
              <a:ext uri="{FF2B5EF4-FFF2-40B4-BE49-F238E27FC236}">
                <a16:creationId xmlns:a16="http://schemas.microsoft.com/office/drawing/2014/main" id="{0A4B5721-8D7D-9E41-AB53-357148C5D6AE}"/>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750985" y="1120125"/>
            <a:ext cx="4591044" cy="2582462"/>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16C9848-DDBB-9242-AE48-BA761D2C837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26585" y="1130837"/>
            <a:ext cx="4572000" cy="2571750"/>
          </a:xfrm>
          <a:prstGeom prst="rect">
            <a:avLst/>
          </a:prstGeom>
          <a:ln>
            <a:solidFill>
              <a:schemeClr val="bg1"/>
            </a:solidFill>
          </a:ln>
        </p:spPr>
      </p:pic>
      <p:sp>
        <p:nvSpPr>
          <p:cNvPr id="5" name="TextBox 4">
            <a:extLst>
              <a:ext uri="{FF2B5EF4-FFF2-40B4-BE49-F238E27FC236}">
                <a16:creationId xmlns:a16="http://schemas.microsoft.com/office/drawing/2014/main" id="{1E397A18-57E2-7948-999B-B7956FC6FE97}"/>
              </a:ext>
            </a:extLst>
          </p:cNvPr>
          <p:cNvSpPr txBox="1"/>
          <p:nvPr/>
        </p:nvSpPr>
        <p:spPr>
          <a:xfrm>
            <a:off x="0" y="254642"/>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Artemis Snapshot </a:t>
            </a:r>
          </a:p>
        </p:txBody>
      </p:sp>
      <p:pic>
        <p:nvPicPr>
          <p:cNvPr id="10" name="Picture 9">
            <a:extLst>
              <a:ext uri="{FF2B5EF4-FFF2-40B4-BE49-F238E27FC236}">
                <a16:creationId xmlns:a16="http://schemas.microsoft.com/office/drawing/2014/main" id="{67105757-1D73-414A-8C10-BDA01043CED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26588" y="4031607"/>
            <a:ext cx="4572000" cy="2571751"/>
          </a:xfrm>
          <a:prstGeom prst="rect">
            <a:avLst/>
          </a:prstGeom>
          <a:ln>
            <a:solidFill>
              <a:schemeClr val="bg1"/>
            </a:solidFill>
          </a:ln>
        </p:spPr>
      </p:pic>
      <p:pic>
        <p:nvPicPr>
          <p:cNvPr id="12" name="Picture 11">
            <a:extLst>
              <a:ext uri="{FF2B5EF4-FFF2-40B4-BE49-F238E27FC236}">
                <a16:creationId xmlns:a16="http://schemas.microsoft.com/office/drawing/2014/main" id="{03295256-7C2C-8341-AA14-BF7615EE35A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783764" y="4031607"/>
            <a:ext cx="4572000" cy="2571750"/>
          </a:xfrm>
          <a:prstGeom prst="rect">
            <a:avLst/>
          </a:prstGeom>
          <a:ln>
            <a:solidFill>
              <a:schemeClr val="bg1"/>
            </a:solidFill>
          </a:ln>
        </p:spPr>
      </p:pic>
      <p:sp>
        <p:nvSpPr>
          <p:cNvPr id="13" name="TextBox 12">
            <a:extLst>
              <a:ext uri="{FF2B5EF4-FFF2-40B4-BE49-F238E27FC236}">
                <a16:creationId xmlns:a16="http://schemas.microsoft.com/office/drawing/2014/main" id="{C03E37F2-E1D4-1E47-8750-9A41AFC3CE0E}"/>
              </a:ext>
            </a:extLst>
          </p:cNvPr>
          <p:cNvSpPr txBox="1"/>
          <p:nvPr/>
        </p:nvSpPr>
        <p:spPr>
          <a:xfrm>
            <a:off x="7526585" y="3313099"/>
            <a:ext cx="4572000" cy="369332"/>
          </a:xfrm>
          <a:prstGeom prst="rect">
            <a:avLst/>
          </a:prstGeom>
          <a:solidFill>
            <a:schemeClr val="tx1">
              <a:alpha val="42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Gateway in Lunar Orbit</a:t>
            </a:r>
          </a:p>
        </p:txBody>
      </p:sp>
      <p:sp>
        <p:nvSpPr>
          <p:cNvPr id="14" name="TextBox 13">
            <a:extLst>
              <a:ext uri="{FF2B5EF4-FFF2-40B4-BE49-F238E27FC236}">
                <a16:creationId xmlns:a16="http://schemas.microsoft.com/office/drawing/2014/main" id="{FAC145D6-37EC-0645-A044-7F19F02C962A}"/>
              </a:ext>
            </a:extLst>
          </p:cNvPr>
          <p:cNvSpPr txBox="1"/>
          <p:nvPr/>
        </p:nvSpPr>
        <p:spPr>
          <a:xfrm>
            <a:off x="2750987" y="3313099"/>
            <a:ext cx="4604777" cy="369332"/>
          </a:xfrm>
          <a:prstGeom prst="rect">
            <a:avLst/>
          </a:prstGeom>
          <a:solidFill>
            <a:schemeClr val="tx1">
              <a:alpha val="42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Commercial Lunar Payload Services</a:t>
            </a:r>
          </a:p>
        </p:txBody>
      </p:sp>
      <p:sp>
        <p:nvSpPr>
          <p:cNvPr id="15" name="TextBox 14">
            <a:extLst>
              <a:ext uri="{FF2B5EF4-FFF2-40B4-BE49-F238E27FC236}">
                <a16:creationId xmlns:a16="http://schemas.microsoft.com/office/drawing/2014/main" id="{C4703FDE-D577-E64F-8577-D8A29DF2D277}"/>
              </a:ext>
            </a:extLst>
          </p:cNvPr>
          <p:cNvSpPr txBox="1"/>
          <p:nvPr/>
        </p:nvSpPr>
        <p:spPr>
          <a:xfrm>
            <a:off x="2783764" y="5957026"/>
            <a:ext cx="4571999" cy="646331"/>
          </a:xfrm>
          <a:prstGeom prst="rect">
            <a:avLst/>
          </a:prstGeom>
          <a:solidFill>
            <a:schemeClr val="tx1">
              <a:alpha val="42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First Woman and First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Person of Color to the Moon</a:t>
            </a:r>
          </a:p>
        </p:txBody>
      </p:sp>
      <p:sp>
        <p:nvSpPr>
          <p:cNvPr id="16" name="TextBox 15">
            <a:extLst>
              <a:ext uri="{FF2B5EF4-FFF2-40B4-BE49-F238E27FC236}">
                <a16:creationId xmlns:a16="http://schemas.microsoft.com/office/drawing/2014/main" id="{6F1EDFB0-E3AC-C841-9195-1285EDC2464F}"/>
              </a:ext>
            </a:extLst>
          </p:cNvPr>
          <p:cNvSpPr txBox="1"/>
          <p:nvPr/>
        </p:nvSpPr>
        <p:spPr>
          <a:xfrm>
            <a:off x="7526585" y="6234025"/>
            <a:ext cx="4571999" cy="369332"/>
          </a:xfrm>
          <a:prstGeom prst="rect">
            <a:avLst/>
          </a:prstGeom>
          <a:solidFill>
            <a:schemeClr val="tx1">
              <a:alpha val="42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Artemis Base Camp</a:t>
            </a:r>
          </a:p>
        </p:txBody>
      </p:sp>
      <p:sp>
        <p:nvSpPr>
          <p:cNvPr id="4" name="Slide Number Placeholder 3">
            <a:extLst>
              <a:ext uri="{FF2B5EF4-FFF2-40B4-BE49-F238E27FC236}">
                <a16:creationId xmlns:a16="http://schemas.microsoft.com/office/drawing/2014/main" id="{30A03BB0-26E3-6D47-8C68-D8364D794692}"/>
              </a:ext>
            </a:extLst>
          </p:cNvPr>
          <p:cNvSpPr>
            <a:spLocks noGrp="1"/>
          </p:cNvSpPr>
          <p:nvPr>
            <p:ph type="sldNum" sz="quarter" idx="4294967295"/>
          </p:nvPr>
        </p:nvSpPr>
        <p:spPr>
          <a:xfrm>
            <a:off x="94488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A21668-7E2D-D34B-8F28-D8590BEFEB53}"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pic>
        <p:nvPicPr>
          <p:cNvPr id="1026" name="Picture 2" descr="the Space Launch System (SLS), in its Block 1 crew vehicle configuration with WORM LOGO">
            <a:extLst>
              <a:ext uri="{FF2B5EF4-FFF2-40B4-BE49-F238E27FC236}">
                <a16:creationId xmlns:a16="http://schemas.microsoft.com/office/drawing/2014/main" id="{26A75497-1A0C-8741-A0CC-002FDBBDBD88}"/>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79678" y="1120126"/>
            <a:ext cx="2486751" cy="2582462"/>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6" name="Picture 5" descr="Space shuttle in space&#10;&#10;Description automatically generated with low confidence">
            <a:extLst>
              <a:ext uri="{FF2B5EF4-FFF2-40B4-BE49-F238E27FC236}">
                <a16:creationId xmlns:a16="http://schemas.microsoft.com/office/drawing/2014/main" id="{1EF6A3EC-6683-B94D-B71F-47074ADB11D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3413" y="4031607"/>
            <a:ext cx="2473015" cy="2582462"/>
          </a:xfrm>
          <a:prstGeom prst="rect">
            <a:avLst/>
          </a:prstGeom>
          <a:ln>
            <a:solidFill>
              <a:schemeClr val="bg1"/>
            </a:solidFill>
          </a:ln>
        </p:spPr>
      </p:pic>
      <p:sp>
        <p:nvSpPr>
          <p:cNvPr id="19" name="TextBox 18">
            <a:extLst>
              <a:ext uri="{FF2B5EF4-FFF2-40B4-BE49-F238E27FC236}">
                <a16:creationId xmlns:a16="http://schemas.microsoft.com/office/drawing/2014/main" id="{A71BB49E-C792-1542-AF9A-701FD7822177}"/>
              </a:ext>
            </a:extLst>
          </p:cNvPr>
          <p:cNvSpPr txBox="1"/>
          <p:nvPr/>
        </p:nvSpPr>
        <p:spPr>
          <a:xfrm>
            <a:off x="93413" y="3313099"/>
            <a:ext cx="2473015" cy="369332"/>
          </a:xfrm>
          <a:prstGeom prst="rect">
            <a:avLst/>
          </a:prstGeom>
          <a:solidFill>
            <a:schemeClr val="tx1">
              <a:alpha val="42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SLS</a:t>
            </a:r>
          </a:p>
        </p:txBody>
      </p:sp>
      <p:sp>
        <p:nvSpPr>
          <p:cNvPr id="20" name="TextBox 19">
            <a:extLst>
              <a:ext uri="{FF2B5EF4-FFF2-40B4-BE49-F238E27FC236}">
                <a16:creationId xmlns:a16="http://schemas.microsoft.com/office/drawing/2014/main" id="{F9B9D8E3-1739-C34A-92E0-B882CDCDD9DA}"/>
              </a:ext>
            </a:extLst>
          </p:cNvPr>
          <p:cNvSpPr txBox="1"/>
          <p:nvPr/>
        </p:nvSpPr>
        <p:spPr>
          <a:xfrm>
            <a:off x="142923" y="6234025"/>
            <a:ext cx="2473015" cy="369332"/>
          </a:xfrm>
          <a:prstGeom prst="rect">
            <a:avLst/>
          </a:prstGeom>
          <a:solidFill>
            <a:schemeClr val="tx1">
              <a:alpha val="42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Orion</a:t>
            </a:r>
          </a:p>
        </p:txBody>
      </p:sp>
    </p:spTree>
    <p:extLst>
      <p:ext uri="{BB962C8B-B14F-4D97-AF65-F5344CB8AC3E}">
        <p14:creationId xmlns:p14="http://schemas.microsoft.com/office/powerpoint/2010/main" val="2143441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43B5CC44-E298-744C-BC89-6B2BF1699A2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180" y="-23509"/>
            <a:ext cx="12298360" cy="6905017"/>
          </a:xfrm>
          <a:prstGeom prst="rect">
            <a:avLst/>
          </a:prstGeom>
        </p:spPr>
      </p:pic>
      <p:sp>
        <p:nvSpPr>
          <p:cNvPr id="4" name="Title 5">
            <a:extLst>
              <a:ext uri="{FF2B5EF4-FFF2-40B4-BE49-F238E27FC236}">
                <a16:creationId xmlns:a16="http://schemas.microsoft.com/office/drawing/2014/main" id="{5A13D2C2-BBB1-0042-B26C-84C0C2DF04CE}"/>
              </a:ext>
            </a:extLst>
          </p:cNvPr>
          <p:cNvSpPr txBox="1">
            <a:spLocks/>
          </p:cNvSpPr>
          <p:nvPr/>
        </p:nvSpPr>
        <p:spPr>
          <a:xfrm>
            <a:off x="653265" y="156146"/>
            <a:ext cx="10515600" cy="66578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Artemis: Landing Humans On the Moon</a:t>
            </a:r>
            <a:endParaRPr kumimoji="0" lang="en-US" sz="3200" b="1" i="0" u="none" strike="sng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806529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website&#10;&#10;Description automatically generated">
            <a:extLst>
              <a:ext uri="{FF2B5EF4-FFF2-40B4-BE49-F238E27FC236}">
                <a16:creationId xmlns:a16="http://schemas.microsoft.com/office/drawing/2014/main" id="{E8BB52FE-108B-0A49-92AA-3B0FB5D640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
        <p:nvSpPr>
          <p:cNvPr id="4" name="Title 5">
            <a:extLst>
              <a:ext uri="{FF2B5EF4-FFF2-40B4-BE49-F238E27FC236}">
                <a16:creationId xmlns:a16="http://schemas.microsoft.com/office/drawing/2014/main" id="{3D6A5BBB-7DAE-7A48-A896-E2B1CC33BE2D}"/>
              </a:ext>
            </a:extLst>
          </p:cNvPr>
          <p:cNvSpPr txBox="1">
            <a:spLocks/>
          </p:cNvSpPr>
          <p:nvPr/>
        </p:nvSpPr>
        <p:spPr>
          <a:xfrm>
            <a:off x="653266" y="104774"/>
            <a:ext cx="10515600" cy="7993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Artemis Base Camp Buildup</a:t>
            </a:r>
          </a:p>
        </p:txBody>
      </p:sp>
    </p:spTree>
    <p:extLst>
      <p:ext uri="{BB962C8B-B14F-4D97-AF65-F5344CB8AC3E}">
        <p14:creationId xmlns:p14="http://schemas.microsoft.com/office/powerpoint/2010/main" val="1906650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5">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E8C51FE-49D9-314D-9957-ABBF7DDE8782}" type="slidenum">
              <a:rPr kumimoji="0" lang="en-US" sz="1200" b="0" i="0" u="none" strike="noStrike" kern="1200" cap="none" spc="0" normalizeH="0" baseline="0" noProof="0">
                <a:ln>
                  <a:noFill/>
                </a:ln>
                <a:solidFill>
                  <a:srgbClr val="FFFFFF"/>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6</a:t>
            </a:fld>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Arial" panose="020B0604020202020204" pitchFamily="34" charset="0"/>
            </a:endParaRPr>
          </a:p>
        </p:txBody>
      </p:sp>
      <p:pic>
        <p:nvPicPr>
          <p:cNvPr id="6" name="Picture 5">
            <a:extLst>
              <a:ext uri="{FF2B5EF4-FFF2-40B4-BE49-F238E27FC236}">
                <a16:creationId xmlns:a16="http://schemas.microsoft.com/office/drawing/2014/main" id="{AFDDC609-A651-9F48-A172-678166979405}"/>
              </a:ext>
            </a:extLst>
          </p:cNvPr>
          <p:cNvPicPr>
            <a:picLocks noChangeAspect="1"/>
          </p:cNvPicPr>
          <p:nvPr/>
        </p:nvPicPr>
        <p:blipFill rotWithShape="1">
          <a:blip r:embed="rId3">
            <a:alphaModFix amt="41000"/>
            <a:extLst>
              <a:ext uri="{BEBA8EAE-BF5A-486C-A8C5-ECC9F3942E4B}">
                <a14:imgProps xmlns:a14="http://schemas.microsoft.com/office/drawing/2010/main">
                  <a14:imgLayer r:embed="rId4">
                    <a14:imgEffect>
                      <a14:colorTemperature colorTemp="8776"/>
                    </a14:imgEffect>
                    <a14:imgEffect>
                      <a14:saturation sat="0"/>
                    </a14:imgEffect>
                  </a14:imgLayer>
                </a14:imgProps>
              </a:ext>
            </a:extLst>
          </a:blip>
          <a:srcRect t="9704" b="15310"/>
          <a:stretch/>
        </p:blipFill>
        <p:spPr>
          <a:xfrm>
            <a:off x="20" y="1"/>
            <a:ext cx="12191980" cy="6857999"/>
          </a:xfrm>
          <a:prstGeom prst="rect">
            <a:avLst/>
          </a:prstGeom>
          <a:solidFill>
            <a:schemeClr val="tx1">
              <a:alpha val="46434"/>
            </a:schemeClr>
          </a:solidFill>
        </p:spPr>
      </p:pic>
      <p:sp>
        <p:nvSpPr>
          <p:cNvPr id="14" name="TextBox 13">
            <a:extLst>
              <a:ext uri="{FF2B5EF4-FFF2-40B4-BE49-F238E27FC236}">
                <a16:creationId xmlns:a16="http://schemas.microsoft.com/office/drawing/2014/main" id="{3852346F-52B8-B64F-86F5-930D3BF05F9E}"/>
              </a:ext>
            </a:extLst>
          </p:cNvPr>
          <p:cNvSpPr txBox="1"/>
          <p:nvPr/>
        </p:nvSpPr>
        <p:spPr>
          <a:xfrm>
            <a:off x="278297" y="280611"/>
            <a:ext cx="253223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C000"/>
                </a:solidFill>
                <a:effectLst/>
                <a:uLnTx/>
                <a:uFillTx/>
                <a:latin typeface="Calibri" panose="020F0502020204030204"/>
                <a:ea typeface="+mn-ea"/>
                <a:cs typeface="+mn-cs"/>
              </a:rPr>
              <a:t>Artemis Update</a:t>
            </a:r>
          </a:p>
        </p:txBody>
      </p:sp>
      <p:sp>
        <p:nvSpPr>
          <p:cNvPr id="15" name="TextBox 14">
            <a:extLst>
              <a:ext uri="{FF2B5EF4-FFF2-40B4-BE49-F238E27FC236}">
                <a16:creationId xmlns:a16="http://schemas.microsoft.com/office/drawing/2014/main" id="{98916B75-58AD-6243-8DFF-B0160829AB2A}"/>
              </a:ext>
            </a:extLst>
          </p:cNvPr>
          <p:cNvSpPr txBox="1"/>
          <p:nvPr/>
        </p:nvSpPr>
        <p:spPr>
          <a:xfrm>
            <a:off x="97499" y="803831"/>
            <a:ext cx="11985643" cy="526297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Artemis mission planning is ongoing with updates to be publicly announced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Artemis III strategic research planning is now begun, with each Mission Directorate documenting its research goals, objectives, and requirements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Artemis I is schedule for launch in </a:t>
            </a:r>
            <a:r>
              <a:rPr lang="en-US" sz="2000" dirty="0">
                <a:solidFill>
                  <a:prstClr val="white"/>
                </a:solidFill>
                <a:latin typeface="Arial" panose="020B0604020202020204" pitchFamily="34" charset="0"/>
                <a:cs typeface="Arial" panose="020B0604020202020204" pitchFamily="34" charset="0"/>
              </a:rPr>
              <a:t>no earlier than February 2022</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Artemis II is scheduled for no later than May 2024</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dirty="0">
              <a:solidFill>
                <a:prstClr val="white"/>
              </a:solidFill>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Artemis III is targeted for no later than 2025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Activities are on going that will lead to later selection of the lunar landing sites and traverses</a:t>
            </a:r>
          </a:p>
          <a:p>
            <a:pPr marL="800100" marR="0" lvl="1" indent="-342900" algn="l" defTabSz="914400" rtl="0" eaLnBrk="1" fontAlgn="auto" latinLnBrk="0" hangingPunct="1">
              <a:lnSpc>
                <a:spcPct val="100000"/>
              </a:lnSpc>
              <a:spcBef>
                <a:spcPts val="0"/>
              </a:spcBef>
              <a:spcAft>
                <a:spcPts val="0"/>
              </a:spcAft>
              <a:buClrTx/>
              <a:buSzTx/>
              <a:buFont typeface="System Font Regular"/>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Opportunities for community input</a:t>
            </a:r>
          </a:p>
          <a:p>
            <a:pPr marL="800100" marR="0" lvl="1" indent="-342900" algn="l" defTabSz="914400" rtl="0" eaLnBrk="1" fontAlgn="auto" latinLnBrk="0" hangingPunct="1">
              <a:lnSpc>
                <a:spcPct val="100000"/>
              </a:lnSpc>
              <a:spcBef>
                <a:spcPts val="0"/>
              </a:spcBef>
              <a:spcAft>
                <a:spcPts val="0"/>
              </a:spcAft>
              <a:buClrTx/>
              <a:buSzTx/>
              <a:buFont typeface="System Font Regular"/>
              <a:buChar char="-"/>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SpaceX awarded a contract for the first two missions – demo landing mission and Artemis III mission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9090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A677A7B-852E-495D-A3FE-8817CC493B7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81100" y="2819400"/>
            <a:ext cx="2585366" cy="2604660"/>
          </a:xfrm>
          <a:prstGeom prst="rect">
            <a:avLst/>
          </a:prstGeom>
          <a:ln w="12700">
            <a:solidFill>
              <a:srgbClr val="6B95AF"/>
            </a:solidFill>
          </a:ln>
        </p:spPr>
      </p:pic>
      <p:sp>
        <p:nvSpPr>
          <p:cNvPr id="5" name="Title 5">
            <a:extLst>
              <a:ext uri="{FF2B5EF4-FFF2-40B4-BE49-F238E27FC236}">
                <a16:creationId xmlns:a16="http://schemas.microsoft.com/office/drawing/2014/main" id="{EE382193-F285-0F49-AEAE-9BD38BF9F849}"/>
              </a:ext>
            </a:extLst>
          </p:cNvPr>
          <p:cNvSpPr>
            <a:spLocks noGrp="1"/>
          </p:cNvSpPr>
          <p:nvPr>
            <p:ph type="title"/>
          </p:nvPr>
        </p:nvSpPr>
        <p:spPr/>
        <p:txBody>
          <a:bodyPr>
            <a:normAutofit/>
          </a:bodyPr>
          <a:lstStyle/>
          <a:p>
            <a:r>
              <a:rPr lang="en-US" sz="2800" dirty="0">
                <a:latin typeface="Arial Narrow" panose="020B0604020202020204" pitchFamily="34" charset="0"/>
                <a:cs typeface="Arial Narrow" panose="020B0604020202020204" pitchFamily="34" charset="0"/>
              </a:rPr>
              <a:t>FUNDAMENTAL LUNAR SCIENCE</a:t>
            </a:r>
          </a:p>
        </p:txBody>
      </p:sp>
      <p:sp>
        <p:nvSpPr>
          <p:cNvPr id="17" name="Content Placeholder 11">
            <a:extLst>
              <a:ext uri="{FF2B5EF4-FFF2-40B4-BE49-F238E27FC236}">
                <a16:creationId xmlns:a16="http://schemas.microsoft.com/office/drawing/2014/main" id="{6D571ABF-695E-C149-9280-6E1BD5B3F299}"/>
              </a:ext>
            </a:extLst>
          </p:cNvPr>
          <p:cNvSpPr>
            <a:spLocks noGrp="1"/>
          </p:cNvSpPr>
          <p:nvPr>
            <p:ph idx="1"/>
          </p:nvPr>
        </p:nvSpPr>
        <p:spPr>
          <a:xfrm>
            <a:off x="4094480" y="3344227"/>
            <a:ext cx="3843579" cy="3037523"/>
          </a:xfrm>
        </p:spPr>
        <p:txBody>
          <a:bodyPr>
            <a:normAutofit/>
          </a:bodyPr>
          <a:lstStyle/>
          <a:p>
            <a:pPr indent="0">
              <a:lnSpc>
                <a:spcPct val="100000"/>
              </a:lnSpc>
              <a:spcBef>
                <a:spcPts val="600"/>
              </a:spcBef>
              <a:buSzPct val="125000"/>
              <a:buNone/>
            </a:pPr>
            <a:r>
              <a:rPr lang="en-US" b="1" dirty="0">
                <a:solidFill>
                  <a:srgbClr val="8CBFDB"/>
                </a:solidFill>
              </a:rPr>
              <a:t>LIFE SCIENCES</a:t>
            </a:r>
            <a:br>
              <a:rPr lang="en-US" dirty="0"/>
            </a:br>
            <a:r>
              <a:rPr lang="en-US" dirty="0"/>
              <a:t>Combined effects of fractional gravity &amp; deep space radiation</a:t>
            </a:r>
            <a:br>
              <a:rPr lang="en-US" dirty="0"/>
            </a:br>
            <a:br>
              <a:rPr lang="en-US" dirty="0"/>
            </a:br>
            <a:endParaRPr lang="en-US" dirty="0"/>
          </a:p>
          <a:p>
            <a:pPr indent="0">
              <a:lnSpc>
                <a:spcPct val="100000"/>
              </a:lnSpc>
              <a:spcBef>
                <a:spcPts val="600"/>
              </a:spcBef>
              <a:buSzPct val="125000"/>
              <a:buNone/>
            </a:pPr>
            <a:r>
              <a:rPr lang="en-US" b="1" dirty="0">
                <a:solidFill>
                  <a:srgbClr val="8CBFDB"/>
                </a:solidFill>
              </a:rPr>
              <a:t>PHYSICAL SCIENCES </a:t>
            </a:r>
            <a:r>
              <a:rPr lang="en-US" dirty="0"/>
              <a:t>Combustion, fluid dynamics, dust, material sciences</a:t>
            </a:r>
            <a:br>
              <a:rPr lang="en-US" dirty="0"/>
            </a:br>
            <a:endParaRPr lang="en-US" dirty="0"/>
          </a:p>
          <a:p>
            <a:pPr indent="0">
              <a:lnSpc>
                <a:spcPct val="100000"/>
              </a:lnSpc>
              <a:spcBef>
                <a:spcPts val="600"/>
              </a:spcBef>
              <a:buSzPct val="125000"/>
              <a:buNone/>
            </a:pPr>
            <a:endParaRPr lang="en-US" dirty="0"/>
          </a:p>
          <a:p>
            <a:pPr indent="0">
              <a:lnSpc>
                <a:spcPct val="100000"/>
              </a:lnSpc>
              <a:spcBef>
                <a:spcPts val="600"/>
              </a:spcBef>
              <a:buSzPct val="125000"/>
              <a:buNone/>
            </a:pPr>
            <a:endParaRPr lang="en-US" dirty="0"/>
          </a:p>
          <a:p>
            <a:pPr indent="0">
              <a:lnSpc>
                <a:spcPct val="100000"/>
              </a:lnSpc>
              <a:spcBef>
                <a:spcPts val="600"/>
              </a:spcBef>
              <a:buSzPct val="125000"/>
              <a:buNone/>
            </a:pPr>
            <a:endParaRPr lang="en-US" dirty="0"/>
          </a:p>
          <a:p>
            <a:pPr indent="0">
              <a:lnSpc>
                <a:spcPct val="100000"/>
              </a:lnSpc>
              <a:spcBef>
                <a:spcPts val="600"/>
              </a:spcBef>
              <a:buSzPct val="125000"/>
              <a:buNone/>
            </a:pPr>
            <a:endParaRPr lang="en-US" dirty="0"/>
          </a:p>
          <a:p>
            <a:pPr indent="0">
              <a:lnSpc>
                <a:spcPct val="100000"/>
              </a:lnSpc>
              <a:spcBef>
                <a:spcPts val="600"/>
              </a:spcBef>
              <a:buSzPct val="125000"/>
              <a:buNone/>
            </a:pPr>
            <a:endParaRPr lang="en-US" dirty="0"/>
          </a:p>
        </p:txBody>
      </p:sp>
      <p:sp>
        <p:nvSpPr>
          <p:cNvPr id="2" name="Slide Number Placeholder 1">
            <a:extLst>
              <a:ext uri="{FF2B5EF4-FFF2-40B4-BE49-F238E27FC236}">
                <a16:creationId xmlns:a16="http://schemas.microsoft.com/office/drawing/2014/main" id="{1011B0F3-E046-4242-BA83-21B49039C34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E796A9-ECD2-8441-A0A4-A48E6B182B42}" type="slidenum">
              <a:rPr kumimoji="0" lang="en-US" sz="1200" b="0" i="0" u="none" strike="noStrike" kern="1200" cap="none" spc="0" normalizeH="0" baseline="0" noProof="0" smtClean="0">
                <a:ln>
                  <a:noFill/>
                </a:ln>
                <a:solidFill>
                  <a:srgbClr val="E9D4C4"/>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srgbClr val="E9D4C4"/>
              </a:solidFill>
              <a:effectLst/>
              <a:uLnTx/>
              <a:uFillTx/>
              <a:latin typeface="Calibri" panose="020F0502020204030204"/>
              <a:ea typeface="+mn-ea"/>
              <a:cs typeface="+mn-cs"/>
            </a:endParaRPr>
          </a:p>
        </p:txBody>
      </p:sp>
      <p:sp>
        <p:nvSpPr>
          <p:cNvPr id="18" name="Content Placeholder 11">
            <a:extLst>
              <a:ext uri="{FF2B5EF4-FFF2-40B4-BE49-F238E27FC236}">
                <a16:creationId xmlns:a16="http://schemas.microsoft.com/office/drawing/2014/main" id="{175CCC63-65A0-BB48-8E92-6DB294909392}"/>
              </a:ext>
            </a:extLst>
          </p:cNvPr>
          <p:cNvSpPr txBox="1">
            <a:spLocks/>
          </p:cNvSpPr>
          <p:nvPr/>
        </p:nvSpPr>
        <p:spPr>
          <a:xfrm>
            <a:off x="7732540" y="3348775"/>
            <a:ext cx="3843579" cy="26046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E9D4C4"/>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E9D4C4"/>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E9D4C4"/>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E9D4C4"/>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E9D4C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0" algn="l" defTabSz="914400" rtl="0" eaLnBrk="1" fontAlgn="auto" latinLnBrk="0" hangingPunct="1">
              <a:lnSpc>
                <a:spcPct val="100000"/>
              </a:lnSpc>
              <a:spcBef>
                <a:spcPts val="600"/>
              </a:spcBef>
              <a:spcAft>
                <a:spcPts val="0"/>
              </a:spcAft>
              <a:buClrTx/>
              <a:buSzPct val="125000"/>
              <a:buFont typeface="Arial" panose="020B0604020202020204" pitchFamily="34" charset="0"/>
              <a:buNone/>
              <a:tabLst/>
              <a:defRPr/>
            </a:pPr>
            <a:r>
              <a:rPr kumimoji="0" lang="en-US" sz="1800" b="1" i="0" u="none" strike="noStrike" kern="1200" cap="none" spc="0" normalizeH="0" baseline="0" noProof="0" dirty="0">
                <a:ln>
                  <a:noFill/>
                </a:ln>
                <a:solidFill>
                  <a:srgbClr val="8CBFDB"/>
                </a:solidFill>
                <a:effectLst/>
                <a:uLnTx/>
                <a:uFillTx/>
                <a:latin typeface="Arial" panose="020B0604020202020204" pitchFamily="34" charset="0"/>
                <a:ea typeface="+mn-ea"/>
                <a:cs typeface="Arial" panose="020B0604020202020204" pitchFamily="34" charset="0"/>
              </a:rPr>
              <a:t>FUNDAMENTAL PHYSICS</a:t>
            </a:r>
            <a:br>
              <a:rPr kumimoji="0" lang="en-US" sz="1800" b="0" i="0" u="none" strike="noStrike" kern="1200" cap="none" spc="0" normalizeH="0" baseline="0" noProof="0" dirty="0">
                <a:ln>
                  <a:noFill/>
                </a:ln>
                <a:solidFill>
                  <a:srgbClr val="E9D4C4"/>
                </a:solidFill>
                <a:effectLst/>
                <a:uLnTx/>
                <a:uFillTx/>
                <a:latin typeface="Arial" panose="020B060402020202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E9D4C4"/>
                </a:solidFill>
                <a:effectLst/>
                <a:uLnTx/>
                <a:uFillTx/>
                <a:latin typeface="Arial" panose="020B0604020202020204" pitchFamily="34" charset="0"/>
                <a:ea typeface="+mn-ea"/>
                <a:cs typeface="Arial" panose="020B0604020202020204" pitchFamily="34" charset="0"/>
              </a:rPr>
              <a:t>General relativity, gravitational physics, quantum information science</a:t>
            </a:r>
          </a:p>
          <a:p>
            <a:pPr marL="228600" marR="0" lvl="0" indent="0" algn="l" defTabSz="914400" rtl="0" eaLnBrk="1" fontAlgn="auto" latinLnBrk="0" hangingPunct="1">
              <a:lnSpc>
                <a:spcPct val="100000"/>
              </a:lnSpc>
              <a:spcBef>
                <a:spcPts val="600"/>
              </a:spcBef>
              <a:spcAft>
                <a:spcPts val="0"/>
              </a:spcAft>
              <a:buClrTx/>
              <a:buSzPct val="125000"/>
              <a:buFont typeface="Arial" panose="020B0604020202020204" pitchFamily="34" charset="0"/>
              <a:buNone/>
              <a:tabLst/>
              <a:defRPr/>
            </a:pPr>
            <a:endParaRPr kumimoji="0" lang="en-US" sz="1800" b="0" i="0" u="none" strike="noStrike" kern="1200" cap="none" spc="0" normalizeH="0" baseline="0" noProof="0" dirty="0">
              <a:ln>
                <a:noFill/>
              </a:ln>
              <a:solidFill>
                <a:srgbClr val="E9D4C4"/>
              </a:solidFill>
              <a:effectLst/>
              <a:uLnTx/>
              <a:uFillTx/>
              <a:latin typeface="Arial" panose="020B0604020202020204" pitchFamily="34" charset="0"/>
              <a:ea typeface="+mn-ea"/>
              <a:cs typeface="Arial" panose="020B0604020202020204" pitchFamily="34" charset="0"/>
            </a:endParaRPr>
          </a:p>
          <a:p>
            <a:pPr marL="228600" marR="0" lvl="0" indent="0" algn="l" defTabSz="914400" rtl="0" eaLnBrk="1" fontAlgn="auto" latinLnBrk="0" hangingPunct="1">
              <a:lnSpc>
                <a:spcPct val="100000"/>
              </a:lnSpc>
              <a:spcBef>
                <a:spcPts val="600"/>
              </a:spcBef>
              <a:spcAft>
                <a:spcPts val="0"/>
              </a:spcAft>
              <a:buClrTx/>
              <a:buSzPct val="125000"/>
              <a:buFont typeface="Arial" panose="020B0604020202020204" pitchFamily="34" charset="0"/>
              <a:buNone/>
              <a:tabLst/>
              <a:defRPr/>
            </a:pPr>
            <a:r>
              <a:rPr kumimoji="0" lang="en-US" sz="1800" b="1" i="0" u="none" strike="noStrike" kern="1200" cap="none" spc="0" normalizeH="0" baseline="0" noProof="0" dirty="0">
                <a:ln>
                  <a:noFill/>
                </a:ln>
                <a:solidFill>
                  <a:srgbClr val="8CBFDB"/>
                </a:solidFill>
                <a:effectLst/>
                <a:uLnTx/>
                <a:uFillTx/>
                <a:latin typeface="Arial" panose="020B0604020202020204" pitchFamily="34" charset="0"/>
                <a:ea typeface="+mn-ea"/>
                <a:cs typeface="Arial" panose="020B0604020202020204" pitchFamily="34" charset="0"/>
              </a:rPr>
              <a:t>FOOD/DRUG DEGRADATION</a:t>
            </a:r>
            <a:endParaRPr kumimoji="0" lang="en-US" sz="1800" b="0" i="0" u="none" strike="noStrike" kern="1200" cap="none" spc="0" normalizeH="0" baseline="0" noProof="0" dirty="0">
              <a:ln>
                <a:noFill/>
              </a:ln>
              <a:solidFill>
                <a:srgbClr val="E9D4C4"/>
              </a:solidFill>
              <a:effectLst/>
              <a:uLnTx/>
              <a:uFillTx/>
              <a:latin typeface="Arial" panose="020B0604020202020204" pitchFamily="34" charset="0"/>
              <a:ea typeface="+mn-ea"/>
              <a:cs typeface="Arial" panose="020B0604020202020204" pitchFamily="34" charset="0"/>
            </a:endParaRPr>
          </a:p>
          <a:p>
            <a:pPr marL="228600" marR="0" lvl="0" indent="0" algn="l" defTabSz="914400" rtl="0" eaLnBrk="1" fontAlgn="auto" latinLnBrk="0" hangingPunct="1">
              <a:lnSpc>
                <a:spcPct val="90000"/>
              </a:lnSpc>
              <a:spcBef>
                <a:spcPts val="0"/>
              </a:spcBef>
              <a:spcAft>
                <a:spcPts val="0"/>
              </a:spcAft>
              <a:buClrTx/>
              <a:buSzPct val="125000"/>
              <a:buFont typeface="Arial" panose="020B0604020202020204" pitchFamily="34" charset="0"/>
              <a:buNone/>
              <a:tabLst/>
              <a:defRPr/>
            </a:pPr>
            <a:endParaRPr kumimoji="0" lang="en-US" sz="1800" b="0" i="0" u="none" strike="noStrike" kern="1200" cap="none" spc="0" normalizeH="0" baseline="0" noProof="0" dirty="0">
              <a:ln>
                <a:noFill/>
              </a:ln>
              <a:solidFill>
                <a:srgbClr val="E9D4C4"/>
              </a:solidFill>
              <a:effectLst/>
              <a:uLnTx/>
              <a:uFillTx/>
              <a:latin typeface="Arial" panose="020B0604020202020204" pitchFamily="34" charset="0"/>
              <a:ea typeface="+mn-ea"/>
              <a:cs typeface="Arial" panose="020B0604020202020204" pitchFamily="34" charset="0"/>
            </a:endParaRPr>
          </a:p>
          <a:p>
            <a:pPr marL="228600" marR="0" lvl="0" indent="0" algn="l" defTabSz="914400" rtl="0" eaLnBrk="1" fontAlgn="auto" latinLnBrk="0" hangingPunct="1">
              <a:lnSpc>
                <a:spcPct val="100000"/>
              </a:lnSpc>
              <a:spcBef>
                <a:spcPts val="600"/>
              </a:spcBef>
              <a:spcAft>
                <a:spcPts val="0"/>
              </a:spcAft>
              <a:buClrTx/>
              <a:buSzPct val="125000"/>
              <a:buFont typeface="Arial" panose="020B0604020202020204" pitchFamily="34" charset="0"/>
              <a:buNone/>
              <a:tabLst/>
              <a:defRPr/>
            </a:pPr>
            <a:endParaRPr kumimoji="0" lang="en-US" sz="1800" b="0" i="0" u="none" strike="noStrike" kern="1200" cap="none" spc="0" normalizeH="0" baseline="0" noProof="0" dirty="0">
              <a:ln>
                <a:noFill/>
              </a:ln>
              <a:solidFill>
                <a:srgbClr val="E9D4C4"/>
              </a:solidFill>
              <a:effectLst/>
              <a:uLnTx/>
              <a:uFillTx/>
              <a:latin typeface="Arial" panose="020B0604020202020204" pitchFamily="34" charset="0"/>
              <a:ea typeface="+mn-ea"/>
              <a:cs typeface="Arial" panose="020B0604020202020204" pitchFamily="34" charset="0"/>
            </a:endParaRPr>
          </a:p>
          <a:p>
            <a:pPr marL="228600" marR="0" lvl="0" indent="0" algn="l" defTabSz="914400" rtl="0" eaLnBrk="1" fontAlgn="auto" latinLnBrk="0" hangingPunct="1">
              <a:lnSpc>
                <a:spcPct val="100000"/>
              </a:lnSpc>
              <a:spcBef>
                <a:spcPts val="600"/>
              </a:spcBef>
              <a:spcAft>
                <a:spcPts val="0"/>
              </a:spcAft>
              <a:buClrTx/>
              <a:buSzPct val="125000"/>
              <a:buFont typeface="Arial" panose="020B0604020202020204" pitchFamily="34" charset="0"/>
              <a:buNone/>
              <a:tabLst/>
              <a:defRPr/>
            </a:pPr>
            <a:endParaRPr kumimoji="0" lang="en-US" sz="1800" b="0" i="0" u="none" strike="noStrike" kern="1200" cap="none" spc="0" normalizeH="0" baseline="0" noProof="0" dirty="0">
              <a:ln>
                <a:noFill/>
              </a:ln>
              <a:solidFill>
                <a:srgbClr val="E9D4C4"/>
              </a:solidFill>
              <a:effectLst/>
              <a:uLnTx/>
              <a:uFillTx/>
              <a:latin typeface="Arial" panose="020B0604020202020204" pitchFamily="34" charset="0"/>
              <a:ea typeface="+mn-ea"/>
              <a:cs typeface="Arial" panose="020B0604020202020204" pitchFamily="34" charset="0"/>
            </a:endParaRPr>
          </a:p>
          <a:p>
            <a:pPr marL="228600" marR="0" lvl="0" indent="0" algn="l" defTabSz="914400" rtl="0" eaLnBrk="1" fontAlgn="auto" latinLnBrk="0" hangingPunct="1">
              <a:lnSpc>
                <a:spcPct val="100000"/>
              </a:lnSpc>
              <a:spcBef>
                <a:spcPts val="600"/>
              </a:spcBef>
              <a:spcAft>
                <a:spcPts val="0"/>
              </a:spcAft>
              <a:buClrTx/>
              <a:buSzPct val="125000"/>
              <a:buFont typeface="Arial" panose="020B0604020202020204" pitchFamily="34" charset="0"/>
              <a:buNone/>
              <a:tabLst/>
              <a:defRPr/>
            </a:pPr>
            <a:endParaRPr kumimoji="0" lang="en-US" sz="1800" b="0" i="0" u="none" strike="noStrike" kern="1200" cap="none" spc="0" normalizeH="0" baseline="0" noProof="0" dirty="0">
              <a:ln>
                <a:noFill/>
              </a:ln>
              <a:solidFill>
                <a:srgbClr val="E9D4C4"/>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04367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14138-2EF0-6F4F-BD81-67BF16F3435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D82E82-7642-4B42-B400-915088B2E1CF}"/>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3E3B6C0-EA55-BB46-B00C-DE7DFF9AC7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 y="0"/>
            <a:ext cx="12188952" cy="6858000"/>
          </a:xfrm>
          <a:prstGeom prst="rect">
            <a:avLst/>
          </a:prstGeom>
        </p:spPr>
      </p:pic>
      <p:sp>
        <p:nvSpPr>
          <p:cNvPr id="5" name="Title 1">
            <a:extLst>
              <a:ext uri="{FF2B5EF4-FFF2-40B4-BE49-F238E27FC236}">
                <a16:creationId xmlns:a16="http://schemas.microsoft.com/office/drawing/2014/main" id="{C46E76A6-6997-1047-9055-7443868A834F}"/>
              </a:ext>
            </a:extLst>
          </p:cNvPr>
          <p:cNvSpPr txBox="1">
            <a:spLocks/>
          </p:cNvSpPr>
          <p:nvPr/>
        </p:nvSpPr>
        <p:spPr bwMode="auto">
          <a:xfrm>
            <a:off x="0" y="0"/>
            <a:ext cx="12192000" cy="849086"/>
          </a:xfrm>
          <a:prstGeom prst="rect">
            <a:avLst/>
          </a:prstGeom>
          <a:solidFill>
            <a:schemeClr val="tx1"/>
          </a:solidFill>
          <a:ln>
            <a:noFill/>
          </a:ln>
          <a:extLs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4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ctr" defTabSz="457200" rtl="0" eaLnBrk="0" fontAlgn="base" latinLnBrk="0" hangingPunct="0">
              <a:lnSpc>
                <a:spcPct val="100000"/>
              </a:lnSpc>
              <a:spcBef>
                <a:spcPts val="0"/>
              </a:spcBef>
              <a:spcAft>
                <a:spcPct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Hazards of Human Spaceflight</a:t>
            </a:r>
          </a:p>
        </p:txBody>
      </p:sp>
    </p:spTree>
    <p:extLst>
      <p:ext uri="{BB962C8B-B14F-4D97-AF65-F5344CB8AC3E}">
        <p14:creationId xmlns:p14="http://schemas.microsoft.com/office/powerpoint/2010/main" val="1693879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14" name="Group 13">
            <a:extLst>
              <a:ext uri="{FF2B5EF4-FFF2-40B4-BE49-F238E27FC236}">
                <a16:creationId xmlns:a16="http://schemas.microsoft.com/office/drawing/2014/main" id="{33338741-7357-4443-BEB1-C2EB64DF998C}"/>
              </a:ext>
            </a:extLst>
          </p:cNvPr>
          <p:cNvGrpSpPr/>
          <p:nvPr/>
        </p:nvGrpSpPr>
        <p:grpSpPr>
          <a:xfrm rot="-2700000">
            <a:off x="2591054" y="218711"/>
            <a:ext cx="3413062" cy="5098565"/>
            <a:chOff x="2408544" y="1211234"/>
            <a:chExt cx="3413062" cy="5098565"/>
          </a:xfrm>
        </p:grpSpPr>
        <p:sp>
          <p:nvSpPr>
            <p:cNvPr id="15" name="Freeform 14">
              <a:extLst>
                <a:ext uri="{FF2B5EF4-FFF2-40B4-BE49-F238E27FC236}">
                  <a16:creationId xmlns:a16="http://schemas.microsoft.com/office/drawing/2014/main" id="{68228A6A-7F4C-FC47-B73C-EB582F5B8F1D}"/>
                </a:ext>
              </a:extLst>
            </p:cNvPr>
            <p:cNvSpPr/>
            <p:nvPr/>
          </p:nvSpPr>
          <p:spPr>
            <a:xfrm rot="16200000">
              <a:off x="3213975" y="2846644"/>
              <a:ext cx="116510" cy="409604"/>
            </a:xfrm>
            <a:custGeom>
              <a:avLst/>
              <a:gdLst>
                <a:gd name="connsiteX0" fmla="*/ 0 w 116510"/>
                <a:gd name="connsiteY0" fmla="*/ 81921 h 409604"/>
                <a:gd name="connsiteX1" fmla="*/ 58255 w 116510"/>
                <a:gd name="connsiteY1" fmla="*/ 81921 h 409604"/>
                <a:gd name="connsiteX2" fmla="*/ 58255 w 116510"/>
                <a:gd name="connsiteY2" fmla="*/ 0 h 409604"/>
                <a:gd name="connsiteX3" fmla="*/ 116510 w 116510"/>
                <a:gd name="connsiteY3" fmla="*/ 204802 h 409604"/>
                <a:gd name="connsiteX4" fmla="*/ 58255 w 116510"/>
                <a:gd name="connsiteY4" fmla="*/ 409604 h 409604"/>
                <a:gd name="connsiteX5" fmla="*/ 58255 w 116510"/>
                <a:gd name="connsiteY5" fmla="*/ 327683 h 409604"/>
                <a:gd name="connsiteX6" fmla="*/ 0 w 116510"/>
                <a:gd name="connsiteY6" fmla="*/ 327683 h 409604"/>
                <a:gd name="connsiteX7" fmla="*/ 0 w 116510"/>
                <a:gd name="connsiteY7" fmla="*/ 81921 h 40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510" h="409604">
                  <a:moveTo>
                    <a:pt x="0" y="81921"/>
                  </a:moveTo>
                  <a:lnTo>
                    <a:pt x="58255" y="81921"/>
                  </a:lnTo>
                  <a:lnTo>
                    <a:pt x="58255" y="0"/>
                  </a:lnTo>
                  <a:lnTo>
                    <a:pt x="116510" y="204802"/>
                  </a:lnTo>
                  <a:lnTo>
                    <a:pt x="58255" y="409604"/>
                  </a:lnTo>
                  <a:lnTo>
                    <a:pt x="58255" y="327683"/>
                  </a:lnTo>
                  <a:lnTo>
                    <a:pt x="0" y="327683"/>
                  </a:lnTo>
                  <a:lnTo>
                    <a:pt x="0" y="81921"/>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81921" rIns="34953" bIns="81920"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endPar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Freeform 15">
              <a:extLst>
                <a:ext uri="{FF2B5EF4-FFF2-40B4-BE49-F238E27FC236}">
                  <a16:creationId xmlns:a16="http://schemas.microsoft.com/office/drawing/2014/main" id="{65D5EA2E-D281-8E49-80B3-AF615C88D135}"/>
                </a:ext>
              </a:extLst>
            </p:cNvPr>
            <p:cNvSpPr/>
            <p:nvPr/>
          </p:nvSpPr>
          <p:spPr>
            <a:xfrm>
              <a:off x="2408731" y="1211234"/>
              <a:ext cx="1726999" cy="1726999"/>
            </a:xfrm>
            <a:custGeom>
              <a:avLst/>
              <a:gdLst>
                <a:gd name="connsiteX0" fmla="*/ 0 w 1726999"/>
                <a:gd name="connsiteY0" fmla="*/ 863500 h 1726999"/>
                <a:gd name="connsiteX1" fmla="*/ 863500 w 1726999"/>
                <a:gd name="connsiteY1" fmla="*/ 0 h 1726999"/>
                <a:gd name="connsiteX2" fmla="*/ 1727000 w 1726999"/>
                <a:gd name="connsiteY2" fmla="*/ 863500 h 1726999"/>
                <a:gd name="connsiteX3" fmla="*/ 863500 w 1726999"/>
                <a:gd name="connsiteY3" fmla="*/ 1727000 h 1726999"/>
                <a:gd name="connsiteX4" fmla="*/ 0 w 1726999"/>
                <a:gd name="connsiteY4" fmla="*/ 863500 h 1726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999" h="1726999">
                  <a:moveTo>
                    <a:pt x="0" y="863500"/>
                  </a:moveTo>
                  <a:cubicBezTo>
                    <a:pt x="0" y="386602"/>
                    <a:pt x="386602" y="0"/>
                    <a:pt x="863500" y="0"/>
                  </a:cubicBezTo>
                  <a:cubicBezTo>
                    <a:pt x="1340398" y="0"/>
                    <a:pt x="1727000" y="386602"/>
                    <a:pt x="1727000" y="863500"/>
                  </a:cubicBezTo>
                  <a:cubicBezTo>
                    <a:pt x="1727000" y="1340398"/>
                    <a:pt x="1340398" y="1727000"/>
                    <a:pt x="863500" y="1727000"/>
                  </a:cubicBezTo>
                  <a:cubicBezTo>
                    <a:pt x="386602" y="1727000"/>
                    <a:pt x="0" y="1340398"/>
                    <a:pt x="0" y="863500"/>
                  </a:cubicBezTo>
                  <a:close/>
                </a:path>
              </a:pathLst>
            </a:custGeom>
            <a:blipFill rotWithShape="0">
              <a:blip r:embed="rId2"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01173" tIns="301173" rIns="301173" bIns="301173" numCol="1" spcCol="1270" anchor="ctr" anchorCtr="0">
              <a:noAutofit/>
            </a:bodyPr>
            <a:lstStyle/>
            <a:p>
              <a:pPr marL="0" marR="0" lvl="0" indent="0" algn="ctr" defTabSz="1689100" rtl="0" eaLnBrk="1" fontAlgn="auto" latinLnBrk="0" hangingPunct="1">
                <a:lnSpc>
                  <a:spcPct val="90000"/>
                </a:lnSpc>
                <a:spcBef>
                  <a:spcPct val="0"/>
                </a:spcBef>
                <a:spcAft>
                  <a:spcPct val="35000"/>
                </a:spcAft>
                <a:buClrTx/>
                <a:buSzTx/>
                <a:buFontTx/>
                <a:buNone/>
                <a:tabLst/>
                <a:defRPr/>
              </a:pPr>
              <a:r>
                <a:rPr kumimoji="0" lang="en-US" sz="38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17" name="Freeform 16">
              <a:extLst>
                <a:ext uri="{FF2B5EF4-FFF2-40B4-BE49-F238E27FC236}">
                  <a16:creationId xmlns:a16="http://schemas.microsoft.com/office/drawing/2014/main" id="{667E262E-D6EE-0F42-A6EC-CAD578F917E3}"/>
                </a:ext>
              </a:extLst>
            </p:cNvPr>
            <p:cNvSpPr/>
            <p:nvPr/>
          </p:nvSpPr>
          <p:spPr>
            <a:xfrm>
              <a:off x="3922911" y="3555621"/>
              <a:ext cx="116411" cy="409604"/>
            </a:xfrm>
            <a:custGeom>
              <a:avLst/>
              <a:gdLst>
                <a:gd name="connsiteX0" fmla="*/ 0 w 116411"/>
                <a:gd name="connsiteY0" fmla="*/ 81921 h 409604"/>
                <a:gd name="connsiteX1" fmla="*/ 58206 w 116411"/>
                <a:gd name="connsiteY1" fmla="*/ 81921 h 409604"/>
                <a:gd name="connsiteX2" fmla="*/ 58206 w 116411"/>
                <a:gd name="connsiteY2" fmla="*/ 0 h 409604"/>
                <a:gd name="connsiteX3" fmla="*/ 116411 w 116411"/>
                <a:gd name="connsiteY3" fmla="*/ 204802 h 409604"/>
                <a:gd name="connsiteX4" fmla="*/ 58206 w 116411"/>
                <a:gd name="connsiteY4" fmla="*/ 409604 h 409604"/>
                <a:gd name="connsiteX5" fmla="*/ 58206 w 116411"/>
                <a:gd name="connsiteY5" fmla="*/ 327683 h 409604"/>
                <a:gd name="connsiteX6" fmla="*/ 0 w 116411"/>
                <a:gd name="connsiteY6" fmla="*/ 327683 h 409604"/>
                <a:gd name="connsiteX7" fmla="*/ 0 w 116411"/>
                <a:gd name="connsiteY7" fmla="*/ 81921 h 40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411" h="409604">
                  <a:moveTo>
                    <a:pt x="0" y="81921"/>
                  </a:moveTo>
                  <a:lnTo>
                    <a:pt x="58206" y="81921"/>
                  </a:lnTo>
                  <a:lnTo>
                    <a:pt x="58206" y="0"/>
                  </a:lnTo>
                  <a:lnTo>
                    <a:pt x="116411" y="204802"/>
                  </a:lnTo>
                  <a:lnTo>
                    <a:pt x="58206" y="409604"/>
                  </a:lnTo>
                  <a:lnTo>
                    <a:pt x="58206" y="327683"/>
                  </a:lnTo>
                  <a:lnTo>
                    <a:pt x="0" y="327683"/>
                  </a:lnTo>
                  <a:lnTo>
                    <a:pt x="0" y="81921"/>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1921" rIns="34923" bIns="81921"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endPar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17">
              <a:extLst>
                <a:ext uri="{FF2B5EF4-FFF2-40B4-BE49-F238E27FC236}">
                  <a16:creationId xmlns:a16="http://schemas.microsoft.com/office/drawing/2014/main" id="{E5A97D22-BAE6-DA41-90E7-5CAD1D1EE10E}"/>
                </a:ext>
              </a:extLst>
            </p:cNvPr>
            <p:cNvSpPr/>
            <p:nvPr/>
          </p:nvSpPr>
          <p:spPr>
            <a:xfrm>
              <a:off x="4094234" y="2896737"/>
              <a:ext cx="1727372" cy="1727372"/>
            </a:xfrm>
            <a:custGeom>
              <a:avLst/>
              <a:gdLst>
                <a:gd name="connsiteX0" fmla="*/ 0 w 1727372"/>
                <a:gd name="connsiteY0" fmla="*/ 863686 h 1727372"/>
                <a:gd name="connsiteX1" fmla="*/ 863686 w 1727372"/>
                <a:gd name="connsiteY1" fmla="*/ 0 h 1727372"/>
                <a:gd name="connsiteX2" fmla="*/ 1727372 w 1727372"/>
                <a:gd name="connsiteY2" fmla="*/ 863686 h 1727372"/>
                <a:gd name="connsiteX3" fmla="*/ 863686 w 1727372"/>
                <a:gd name="connsiteY3" fmla="*/ 1727372 h 1727372"/>
                <a:gd name="connsiteX4" fmla="*/ 0 w 1727372"/>
                <a:gd name="connsiteY4" fmla="*/ 863686 h 172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7372" h="1727372">
                  <a:moveTo>
                    <a:pt x="0" y="863686"/>
                  </a:moveTo>
                  <a:cubicBezTo>
                    <a:pt x="0" y="386685"/>
                    <a:pt x="386685" y="0"/>
                    <a:pt x="863686" y="0"/>
                  </a:cubicBezTo>
                  <a:cubicBezTo>
                    <a:pt x="1340687" y="0"/>
                    <a:pt x="1727372" y="386685"/>
                    <a:pt x="1727372" y="863686"/>
                  </a:cubicBezTo>
                  <a:cubicBezTo>
                    <a:pt x="1727372" y="1340687"/>
                    <a:pt x="1340687" y="1727372"/>
                    <a:pt x="863686" y="1727372"/>
                  </a:cubicBezTo>
                  <a:cubicBezTo>
                    <a:pt x="386685" y="1727372"/>
                    <a:pt x="0" y="1340687"/>
                    <a:pt x="0" y="863686"/>
                  </a:cubicBezTo>
                  <a:close/>
                </a:path>
              </a:pathLst>
            </a:custGeom>
            <a:blipFill rotWithShape="0">
              <a:blip r:embed="rId3"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01228" tIns="301228" rIns="301228" bIns="301228" numCol="1" spcCol="1270" anchor="ctr" anchorCtr="0">
              <a:noAutofit/>
            </a:bodyPr>
            <a:lstStyle/>
            <a:p>
              <a:pPr marL="0" marR="0" lvl="0" indent="0" algn="ctr" defTabSz="1689100" rtl="0" eaLnBrk="1" fontAlgn="auto" latinLnBrk="0" hangingPunct="1">
                <a:lnSpc>
                  <a:spcPct val="90000"/>
                </a:lnSpc>
                <a:spcBef>
                  <a:spcPct val="0"/>
                </a:spcBef>
                <a:spcAft>
                  <a:spcPct val="35000"/>
                </a:spcAft>
                <a:buClrTx/>
                <a:buSzTx/>
                <a:buFontTx/>
                <a:buNone/>
                <a:tabLst/>
                <a:defRPr/>
              </a:pPr>
              <a:endParaRPr kumimoji="0" lang="en-US" sz="3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Freeform 18">
              <a:extLst>
                <a:ext uri="{FF2B5EF4-FFF2-40B4-BE49-F238E27FC236}">
                  <a16:creationId xmlns:a16="http://schemas.microsoft.com/office/drawing/2014/main" id="{ECE88B0E-A86D-3D42-952B-6DB6A26E1855}"/>
                </a:ext>
              </a:extLst>
            </p:cNvPr>
            <p:cNvSpPr/>
            <p:nvPr/>
          </p:nvSpPr>
          <p:spPr>
            <a:xfrm rot="5400000">
              <a:off x="3214025" y="4264508"/>
              <a:ext cx="116411" cy="409604"/>
            </a:xfrm>
            <a:custGeom>
              <a:avLst/>
              <a:gdLst>
                <a:gd name="connsiteX0" fmla="*/ 0 w 116411"/>
                <a:gd name="connsiteY0" fmla="*/ 81921 h 409604"/>
                <a:gd name="connsiteX1" fmla="*/ 58206 w 116411"/>
                <a:gd name="connsiteY1" fmla="*/ 81921 h 409604"/>
                <a:gd name="connsiteX2" fmla="*/ 58206 w 116411"/>
                <a:gd name="connsiteY2" fmla="*/ 0 h 409604"/>
                <a:gd name="connsiteX3" fmla="*/ 116411 w 116411"/>
                <a:gd name="connsiteY3" fmla="*/ 204802 h 409604"/>
                <a:gd name="connsiteX4" fmla="*/ 58206 w 116411"/>
                <a:gd name="connsiteY4" fmla="*/ 409604 h 409604"/>
                <a:gd name="connsiteX5" fmla="*/ 58206 w 116411"/>
                <a:gd name="connsiteY5" fmla="*/ 327683 h 409604"/>
                <a:gd name="connsiteX6" fmla="*/ 0 w 116411"/>
                <a:gd name="connsiteY6" fmla="*/ 327683 h 409604"/>
                <a:gd name="connsiteX7" fmla="*/ 0 w 116411"/>
                <a:gd name="connsiteY7" fmla="*/ 81921 h 40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411" h="409604">
                  <a:moveTo>
                    <a:pt x="0" y="81921"/>
                  </a:moveTo>
                  <a:lnTo>
                    <a:pt x="58206" y="81921"/>
                  </a:lnTo>
                  <a:lnTo>
                    <a:pt x="58206" y="0"/>
                  </a:lnTo>
                  <a:lnTo>
                    <a:pt x="116411" y="204802"/>
                  </a:lnTo>
                  <a:lnTo>
                    <a:pt x="58206" y="409604"/>
                  </a:lnTo>
                  <a:lnTo>
                    <a:pt x="58206" y="327683"/>
                  </a:lnTo>
                  <a:lnTo>
                    <a:pt x="0" y="327683"/>
                  </a:lnTo>
                  <a:lnTo>
                    <a:pt x="0" y="81921"/>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1920" rIns="34923" bIns="81922"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endPar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Freeform 19">
              <a:extLst>
                <a:ext uri="{FF2B5EF4-FFF2-40B4-BE49-F238E27FC236}">
                  <a16:creationId xmlns:a16="http://schemas.microsoft.com/office/drawing/2014/main" id="{04D2D740-77CD-9540-A699-A88E13D38AA8}"/>
                </a:ext>
              </a:extLst>
            </p:cNvPr>
            <p:cNvSpPr/>
            <p:nvPr/>
          </p:nvSpPr>
          <p:spPr>
            <a:xfrm>
              <a:off x="2408544" y="4582427"/>
              <a:ext cx="1727372" cy="1727372"/>
            </a:xfrm>
            <a:custGeom>
              <a:avLst/>
              <a:gdLst>
                <a:gd name="connsiteX0" fmla="*/ 0 w 1727372"/>
                <a:gd name="connsiteY0" fmla="*/ 863686 h 1727372"/>
                <a:gd name="connsiteX1" fmla="*/ 863686 w 1727372"/>
                <a:gd name="connsiteY1" fmla="*/ 0 h 1727372"/>
                <a:gd name="connsiteX2" fmla="*/ 1727372 w 1727372"/>
                <a:gd name="connsiteY2" fmla="*/ 863686 h 1727372"/>
                <a:gd name="connsiteX3" fmla="*/ 863686 w 1727372"/>
                <a:gd name="connsiteY3" fmla="*/ 1727372 h 1727372"/>
                <a:gd name="connsiteX4" fmla="*/ 0 w 1727372"/>
                <a:gd name="connsiteY4" fmla="*/ 863686 h 172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7372" h="1727372">
                  <a:moveTo>
                    <a:pt x="0" y="863686"/>
                  </a:moveTo>
                  <a:cubicBezTo>
                    <a:pt x="0" y="386685"/>
                    <a:pt x="386685" y="0"/>
                    <a:pt x="863686" y="0"/>
                  </a:cubicBezTo>
                  <a:cubicBezTo>
                    <a:pt x="1340687" y="0"/>
                    <a:pt x="1727372" y="386685"/>
                    <a:pt x="1727372" y="863686"/>
                  </a:cubicBezTo>
                  <a:cubicBezTo>
                    <a:pt x="1727372" y="1340687"/>
                    <a:pt x="1340687" y="1727372"/>
                    <a:pt x="863686" y="1727372"/>
                  </a:cubicBezTo>
                  <a:cubicBezTo>
                    <a:pt x="386685" y="1727372"/>
                    <a:pt x="0" y="1340687"/>
                    <a:pt x="0" y="863686"/>
                  </a:cubicBezTo>
                  <a:close/>
                </a:path>
              </a:pathLst>
            </a:custGeom>
            <a:blipFill rotWithShape="0">
              <a:blip r:embed="rId4" cstate="screen">
                <a:extLst>
                  <a:ext uri="{28A0092B-C50C-407E-A947-70E740481C1C}">
                    <a14:useLocalDpi xmlns:a14="http://schemas.microsoft.com/office/drawing/2010/main"/>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01228" tIns="301228" rIns="301228" bIns="301228" numCol="1" spcCol="1270" anchor="ctr" anchorCtr="0">
              <a:noAutofit/>
            </a:bodyPr>
            <a:lstStyle/>
            <a:p>
              <a:pPr marL="0" marR="0" lvl="0" indent="0" algn="ctr" defTabSz="1689100" rtl="0" eaLnBrk="1" fontAlgn="auto" latinLnBrk="0" hangingPunct="1">
                <a:lnSpc>
                  <a:spcPct val="90000"/>
                </a:lnSpc>
                <a:spcBef>
                  <a:spcPct val="0"/>
                </a:spcBef>
                <a:spcAft>
                  <a:spcPct val="35000"/>
                </a:spcAft>
                <a:buClrTx/>
                <a:buSzTx/>
                <a:buFontTx/>
                <a:buNone/>
                <a:tabLst/>
                <a:defRPr/>
              </a:pPr>
              <a:endParaRPr kumimoji="0" lang="en-US" sz="3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Freeform 20">
              <a:extLst>
                <a:ext uri="{FF2B5EF4-FFF2-40B4-BE49-F238E27FC236}">
                  <a16:creationId xmlns:a16="http://schemas.microsoft.com/office/drawing/2014/main" id="{F3A4D1B8-BB93-FB4B-AA26-C4B81A8BAE31}"/>
                </a:ext>
              </a:extLst>
            </p:cNvPr>
            <p:cNvSpPr/>
            <p:nvPr/>
          </p:nvSpPr>
          <p:spPr>
            <a:xfrm>
              <a:off x="2505138" y="3555620"/>
              <a:ext cx="116412" cy="409605"/>
            </a:xfrm>
            <a:custGeom>
              <a:avLst/>
              <a:gdLst>
                <a:gd name="connsiteX0" fmla="*/ 0 w 116411"/>
                <a:gd name="connsiteY0" fmla="*/ 81921 h 409604"/>
                <a:gd name="connsiteX1" fmla="*/ 58206 w 116411"/>
                <a:gd name="connsiteY1" fmla="*/ 81921 h 409604"/>
                <a:gd name="connsiteX2" fmla="*/ 58206 w 116411"/>
                <a:gd name="connsiteY2" fmla="*/ 0 h 409604"/>
                <a:gd name="connsiteX3" fmla="*/ 116411 w 116411"/>
                <a:gd name="connsiteY3" fmla="*/ 204802 h 409604"/>
                <a:gd name="connsiteX4" fmla="*/ 58206 w 116411"/>
                <a:gd name="connsiteY4" fmla="*/ 409604 h 409604"/>
                <a:gd name="connsiteX5" fmla="*/ 58206 w 116411"/>
                <a:gd name="connsiteY5" fmla="*/ 327683 h 409604"/>
                <a:gd name="connsiteX6" fmla="*/ 0 w 116411"/>
                <a:gd name="connsiteY6" fmla="*/ 327683 h 409604"/>
                <a:gd name="connsiteX7" fmla="*/ 0 w 116411"/>
                <a:gd name="connsiteY7" fmla="*/ 81921 h 409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411" h="409604">
                  <a:moveTo>
                    <a:pt x="116410" y="327683"/>
                  </a:moveTo>
                  <a:lnTo>
                    <a:pt x="58205" y="327683"/>
                  </a:lnTo>
                  <a:lnTo>
                    <a:pt x="58205" y="409604"/>
                  </a:lnTo>
                  <a:lnTo>
                    <a:pt x="1" y="204802"/>
                  </a:lnTo>
                  <a:lnTo>
                    <a:pt x="58205" y="0"/>
                  </a:lnTo>
                  <a:lnTo>
                    <a:pt x="58205" y="81921"/>
                  </a:lnTo>
                  <a:lnTo>
                    <a:pt x="116410" y="81921"/>
                  </a:lnTo>
                  <a:lnTo>
                    <a:pt x="116410" y="327683"/>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34923" tIns="81922" rIns="1" bIns="81921" numCol="1" spcCol="1270" anchor="ctr" anchorCtr="0">
              <a:noAutofit/>
            </a:bodyPr>
            <a:lstStyle/>
            <a:p>
              <a:pPr marL="0" marR="0" lvl="0" indent="0" algn="ctr" defTabSz="755650" rtl="0" eaLnBrk="1" fontAlgn="auto" latinLnBrk="0" hangingPunct="1">
                <a:lnSpc>
                  <a:spcPct val="90000"/>
                </a:lnSpc>
                <a:spcBef>
                  <a:spcPct val="0"/>
                </a:spcBef>
                <a:spcAft>
                  <a:spcPct val="35000"/>
                </a:spcAft>
                <a:buClrTx/>
                <a:buSzTx/>
                <a:buFontTx/>
                <a:buNone/>
                <a:tabLst/>
                <a:defRPr/>
              </a:pPr>
              <a:endParaRPr kumimoji="0" lang="en-US" sz="17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3" name="TextBox 22">
            <a:extLst>
              <a:ext uri="{FF2B5EF4-FFF2-40B4-BE49-F238E27FC236}">
                <a16:creationId xmlns:a16="http://schemas.microsoft.com/office/drawing/2014/main" id="{4A40ED85-B52B-4340-B3D9-82FB7978EB2C}"/>
              </a:ext>
            </a:extLst>
          </p:cNvPr>
          <p:cNvSpPr txBox="1"/>
          <p:nvPr/>
        </p:nvSpPr>
        <p:spPr>
          <a:xfrm>
            <a:off x="463136" y="3676351"/>
            <a:ext cx="153599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Human Landing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Systems</a:t>
            </a:r>
          </a:p>
        </p:txBody>
      </p:sp>
      <p:sp>
        <p:nvSpPr>
          <p:cNvPr id="24" name="TextBox 23">
            <a:extLst>
              <a:ext uri="{FF2B5EF4-FFF2-40B4-BE49-F238E27FC236}">
                <a16:creationId xmlns:a16="http://schemas.microsoft.com/office/drawing/2014/main" id="{01EE6329-02B9-854D-9406-CB23127E727A}"/>
              </a:ext>
            </a:extLst>
          </p:cNvPr>
          <p:cNvSpPr txBox="1"/>
          <p:nvPr/>
        </p:nvSpPr>
        <p:spPr>
          <a:xfrm>
            <a:off x="518643" y="1298908"/>
            <a:ext cx="140775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Orion Capsule</a:t>
            </a:r>
          </a:p>
        </p:txBody>
      </p:sp>
      <p:sp>
        <p:nvSpPr>
          <p:cNvPr id="25" name="TextBox 24">
            <a:extLst>
              <a:ext uri="{FF2B5EF4-FFF2-40B4-BE49-F238E27FC236}">
                <a16:creationId xmlns:a16="http://schemas.microsoft.com/office/drawing/2014/main" id="{D19B82D4-0628-F24D-9BFF-9D8FEFCC9EFF}"/>
              </a:ext>
            </a:extLst>
          </p:cNvPr>
          <p:cNvSpPr txBox="1"/>
          <p:nvPr/>
        </p:nvSpPr>
        <p:spPr>
          <a:xfrm>
            <a:off x="5839111" y="1298908"/>
            <a:ext cx="249282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Gateway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lang="en-US" sz="1400" dirty="0">
                <a:solidFill>
                  <a:prstClr val="white"/>
                </a:solidFill>
                <a:latin typeface="Arial" panose="020B0604020202020204" pitchFamily="34" charset="0"/>
                <a:cs typeface="Arial" panose="020B0604020202020204" pitchFamily="34" charset="0"/>
              </a:rPr>
              <a:t>M</a:t>
            </a:r>
            <a:r>
              <a:rPr kumimoji="0" lang="en-US" sz="14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ultinational</a:t>
            </a: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science payloads</a:t>
            </a:r>
          </a:p>
          <a:p>
            <a:pPr marL="119063" marR="0" lvl="0"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Data and specimen sharing</a:t>
            </a:r>
          </a:p>
        </p:txBody>
      </p:sp>
      <p:sp>
        <p:nvSpPr>
          <p:cNvPr id="27" name="TextBox 26">
            <a:extLst>
              <a:ext uri="{FF2B5EF4-FFF2-40B4-BE49-F238E27FC236}">
                <a16:creationId xmlns:a16="http://schemas.microsoft.com/office/drawing/2014/main" id="{86F5F329-0FDF-7E45-917A-4730A430FAA7}"/>
              </a:ext>
            </a:extLst>
          </p:cNvPr>
          <p:cNvSpPr txBox="1"/>
          <p:nvPr/>
        </p:nvSpPr>
        <p:spPr>
          <a:xfrm>
            <a:off x="340744" y="192888"/>
            <a:ext cx="11700623" cy="685037"/>
          </a:xfrm>
          <a:prstGeom prst="rect">
            <a:avLst/>
          </a:prstGeom>
          <a:ln>
            <a:noFill/>
          </a:ln>
        </p:spPr>
        <p:txBody>
          <a:bodyPr vert="horz" lIns="91440" tIns="45720" rIns="91440" bIns="45720" rtlCol="0" anchor="ctr">
            <a:no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Lunar Exploration and NASA Biological and Physical Sciences Division</a:t>
            </a:r>
          </a:p>
        </p:txBody>
      </p:sp>
      <p:sp>
        <p:nvSpPr>
          <p:cNvPr id="30" name="Oval 29">
            <a:extLst>
              <a:ext uri="{FF2B5EF4-FFF2-40B4-BE49-F238E27FC236}">
                <a16:creationId xmlns:a16="http://schemas.microsoft.com/office/drawing/2014/main" id="{05211A1C-C556-594A-B58A-307C2414E2CC}"/>
              </a:ext>
            </a:extLst>
          </p:cNvPr>
          <p:cNvSpPr/>
          <p:nvPr/>
        </p:nvSpPr>
        <p:spPr>
          <a:xfrm>
            <a:off x="3073439" y="2743677"/>
            <a:ext cx="1258330" cy="1215411"/>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536C99-2F5E-114C-8270-9BA1F8AE967C}"/>
              </a:ext>
            </a:extLst>
          </p:cNvPr>
          <p:cNvSpPr txBox="1"/>
          <p:nvPr/>
        </p:nvSpPr>
        <p:spPr>
          <a:xfrm>
            <a:off x="3294456" y="3059182"/>
            <a:ext cx="82747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a:ea typeface="+mn-ea"/>
                <a:cs typeface="+mn-cs"/>
              </a:rPr>
              <a:t>BPS</a:t>
            </a:r>
          </a:p>
        </p:txBody>
      </p:sp>
      <p:grpSp>
        <p:nvGrpSpPr>
          <p:cNvPr id="35" name="Group 34">
            <a:extLst>
              <a:ext uri="{FF2B5EF4-FFF2-40B4-BE49-F238E27FC236}">
                <a16:creationId xmlns:a16="http://schemas.microsoft.com/office/drawing/2014/main" id="{24073C9A-354F-404E-8871-EAA279C73DC6}"/>
              </a:ext>
            </a:extLst>
          </p:cNvPr>
          <p:cNvGrpSpPr/>
          <p:nvPr/>
        </p:nvGrpSpPr>
        <p:grpSpPr>
          <a:xfrm>
            <a:off x="1759891" y="3798801"/>
            <a:ext cx="1749042" cy="1721371"/>
            <a:chOff x="3351609" y="2990"/>
            <a:chExt cx="1424781" cy="1424781"/>
          </a:xfrm>
        </p:grpSpPr>
        <p:sp>
          <p:nvSpPr>
            <p:cNvPr id="36" name="Oval 35">
              <a:extLst>
                <a:ext uri="{FF2B5EF4-FFF2-40B4-BE49-F238E27FC236}">
                  <a16:creationId xmlns:a16="http://schemas.microsoft.com/office/drawing/2014/main" id="{B76DBD73-65A1-C242-927E-F35300512209}"/>
                </a:ext>
              </a:extLst>
            </p:cNvPr>
            <p:cNvSpPr/>
            <p:nvPr/>
          </p:nvSpPr>
          <p:spPr>
            <a:xfrm>
              <a:off x="3351609" y="2990"/>
              <a:ext cx="1424781" cy="1424781"/>
            </a:xfrm>
            <a:prstGeom prst="ellipse">
              <a:avLst/>
            </a:prstGeom>
            <a:blipFill rotWithShape="0">
              <a:blip r:embed="rId5"/>
              <a:srcRect/>
              <a:stretch>
                <a:fillRect t="-4000" b="-4000"/>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Oval 4">
              <a:extLst>
                <a:ext uri="{FF2B5EF4-FFF2-40B4-BE49-F238E27FC236}">
                  <a16:creationId xmlns:a16="http://schemas.microsoft.com/office/drawing/2014/main" id="{1DF083F1-17E6-A64D-A866-50EA8C52F45C}"/>
                </a:ext>
              </a:extLst>
            </p:cNvPr>
            <p:cNvSpPr txBox="1"/>
            <p:nvPr/>
          </p:nvSpPr>
          <p:spPr>
            <a:xfrm>
              <a:off x="3560263" y="211644"/>
              <a:ext cx="1007473" cy="10074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40640" rIns="40640" bIns="40640" numCol="1" spcCol="1270" anchor="ctr" anchorCtr="0">
              <a:noAutofit/>
            </a:bodyPr>
            <a:lstStyle/>
            <a:p>
              <a:pPr marL="0" marR="0" lvl="0" indent="0" algn="ctr" defTabSz="1422400" rtl="0" eaLnBrk="1" fontAlgn="auto" latinLnBrk="0" hangingPunct="1">
                <a:lnSpc>
                  <a:spcPct val="90000"/>
                </a:lnSpc>
                <a:spcBef>
                  <a:spcPct val="0"/>
                </a:spcBef>
                <a:spcAft>
                  <a:spcPct val="35000"/>
                </a:spcAft>
                <a:buClrTx/>
                <a:buSzTx/>
                <a:buFontTx/>
                <a:buNone/>
                <a:tabLst/>
                <a:defRPr/>
              </a:pP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2" name="Rectangle 21">
            <a:extLst>
              <a:ext uri="{FF2B5EF4-FFF2-40B4-BE49-F238E27FC236}">
                <a16:creationId xmlns:a16="http://schemas.microsoft.com/office/drawing/2014/main" id="{48D980CF-C336-2343-A1AD-167D1005888B}"/>
              </a:ext>
            </a:extLst>
          </p:cNvPr>
          <p:cNvSpPr/>
          <p:nvPr/>
        </p:nvSpPr>
        <p:spPr>
          <a:xfrm>
            <a:off x="5762314" y="3786646"/>
            <a:ext cx="2646413" cy="1815882"/>
          </a:xfrm>
          <a:prstGeom prst="rect">
            <a:avLst/>
          </a:prstGeom>
        </p:spPr>
        <p:txBody>
          <a:bodyPr wrap="square">
            <a:spAutoFit/>
          </a:bodyPr>
          <a:lstStyle/>
          <a:p>
            <a:r>
              <a:rPr lang="en-US" sz="1400" b="1" dirty="0">
                <a:solidFill>
                  <a:srgbClr val="FFFF00"/>
                </a:solidFill>
                <a:latin typeface="Arial" panose="020B0604020202020204" pitchFamily="34" charset="0"/>
                <a:cs typeface="Arial" panose="020B0604020202020204" pitchFamily="34" charset="0"/>
              </a:rPr>
              <a:t>Commercial Lunar Payload Services Lander</a:t>
            </a:r>
          </a:p>
          <a:p>
            <a:pPr marL="285750"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Service-based delivery, deployment, and operations of payloads</a:t>
            </a:r>
          </a:p>
          <a:p>
            <a:pPr marL="285750" indent="-2857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Evolving capabilities: mobility service, on-orbit delivery, night survival</a:t>
            </a:r>
          </a:p>
        </p:txBody>
      </p:sp>
      <p:pic>
        <p:nvPicPr>
          <p:cNvPr id="28" name="Picture 27">
            <a:extLst>
              <a:ext uri="{FF2B5EF4-FFF2-40B4-BE49-F238E27FC236}">
                <a16:creationId xmlns:a16="http://schemas.microsoft.com/office/drawing/2014/main" id="{D3FC23EA-7E2D-9144-9C88-1DE82D1B094A}"/>
              </a:ext>
            </a:extLst>
          </p:cNvPr>
          <p:cNvPicPr>
            <a:picLocks noChangeAspect="1"/>
          </p:cNvPicPr>
          <p:nvPr/>
        </p:nvPicPr>
        <p:blipFill>
          <a:blip r:embed="rId6"/>
          <a:stretch>
            <a:fillRect/>
          </a:stretch>
        </p:blipFill>
        <p:spPr>
          <a:xfrm>
            <a:off x="8708378" y="826828"/>
            <a:ext cx="2918472" cy="1902619"/>
          </a:xfrm>
          <a:prstGeom prst="rect">
            <a:avLst/>
          </a:prstGeom>
        </p:spPr>
      </p:pic>
      <p:sp>
        <p:nvSpPr>
          <p:cNvPr id="29" name="TextBox 28">
            <a:extLst>
              <a:ext uri="{FF2B5EF4-FFF2-40B4-BE49-F238E27FC236}">
                <a16:creationId xmlns:a16="http://schemas.microsoft.com/office/drawing/2014/main" id="{C55C7C6E-8E11-4349-8AE6-2E7140B1B43E}"/>
              </a:ext>
            </a:extLst>
          </p:cNvPr>
          <p:cNvSpPr txBox="1"/>
          <p:nvPr/>
        </p:nvSpPr>
        <p:spPr>
          <a:xfrm>
            <a:off x="8708378" y="2744129"/>
            <a:ext cx="3020249" cy="523220"/>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Low Earth Orbit Platforms</a:t>
            </a:r>
          </a:p>
          <a:p>
            <a:pPr algn="ctr"/>
            <a:r>
              <a:rPr lang="en-US" sz="1400" dirty="0">
                <a:solidFill>
                  <a:schemeClr val="bg1"/>
                </a:solidFill>
                <a:latin typeface="Arial" panose="020B0604020202020204" pitchFamily="34" charset="0"/>
                <a:cs typeface="Arial" panose="020B0604020202020204" pitchFamily="34" charset="0"/>
              </a:rPr>
              <a:t>• ISS, </a:t>
            </a:r>
            <a:r>
              <a:rPr lang="en-US" sz="1400" dirty="0" err="1">
                <a:solidFill>
                  <a:schemeClr val="bg1"/>
                </a:solidFill>
                <a:latin typeface="Arial" panose="020B0604020202020204" pitchFamily="34" charset="0"/>
                <a:cs typeface="Arial" panose="020B0604020202020204" pitchFamily="34" charset="0"/>
              </a:rPr>
              <a:t>Bion</a:t>
            </a:r>
            <a:r>
              <a:rPr lang="en-US" sz="1400" dirty="0">
                <a:solidFill>
                  <a:schemeClr val="bg1"/>
                </a:solidFill>
                <a:latin typeface="Arial" panose="020B0604020202020204" pitchFamily="34" charset="0"/>
                <a:cs typeface="Arial" panose="020B0604020202020204" pitchFamily="34" charset="0"/>
              </a:rPr>
              <a:t>, Free-Flyers, </a:t>
            </a:r>
            <a:r>
              <a:rPr lang="en-US" sz="1400" dirty="0" err="1">
                <a:solidFill>
                  <a:schemeClr val="bg1"/>
                </a:solidFill>
                <a:latin typeface="Arial" panose="020B0604020202020204" pitchFamily="34" charset="0"/>
                <a:cs typeface="Arial" panose="020B0604020202020204" pitchFamily="34" charset="0"/>
              </a:rPr>
              <a:t>etc</a:t>
            </a:r>
            <a:endParaRPr lang="en-US" sz="1400" dirty="0">
              <a:solidFill>
                <a:schemeClr val="bg1"/>
              </a:solidFill>
              <a:latin typeface="Arial" panose="020B0604020202020204" pitchFamily="34" charset="0"/>
              <a:cs typeface="Arial" panose="020B0604020202020204" pitchFamily="34" charset="0"/>
            </a:endParaRPr>
          </a:p>
        </p:txBody>
      </p:sp>
      <p:pic>
        <p:nvPicPr>
          <p:cNvPr id="32" name="Picture 31">
            <a:extLst>
              <a:ext uri="{FF2B5EF4-FFF2-40B4-BE49-F238E27FC236}">
                <a16:creationId xmlns:a16="http://schemas.microsoft.com/office/drawing/2014/main" id="{69080556-48A4-194B-AC92-A474350A3094}"/>
              </a:ext>
            </a:extLst>
          </p:cNvPr>
          <p:cNvPicPr>
            <a:picLocks noChangeAspect="1"/>
          </p:cNvPicPr>
          <p:nvPr/>
        </p:nvPicPr>
        <p:blipFill>
          <a:blip r:embed="rId7"/>
          <a:stretch>
            <a:fillRect/>
          </a:stretch>
        </p:blipFill>
        <p:spPr>
          <a:xfrm>
            <a:off x="9298167" y="3834058"/>
            <a:ext cx="1838939" cy="1838939"/>
          </a:xfrm>
          <a:prstGeom prst="rect">
            <a:avLst/>
          </a:prstGeom>
        </p:spPr>
      </p:pic>
      <p:sp>
        <p:nvSpPr>
          <p:cNvPr id="33" name="TextBox 32">
            <a:extLst>
              <a:ext uri="{FF2B5EF4-FFF2-40B4-BE49-F238E27FC236}">
                <a16:creationId xmlns:a16="http://schemas.microsoft.com/office/drawing/2014/main" id="{D91BBF2E-4DCB-3741-BC8B-594A26789CDA}"/>
              </a:ext>
            </a:extLst>
          </p:cNvPr>
          <p:cNvSpPr txBox="1"/>
          <p:nvPr/>
        </p:nvSpPr>
        <p:spPr>
          <a:xfrm>
            <a:off x="8707511" y="5655637"/>
            <a:ext cx="3020249" cy="307777"/>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Ground-Based Research</a:t>
            </a:r>
          </a:p>
        </p:txBody>
      </p:sp>
      <p:sp>
        <p:nvSpPr>
          <p:cNvPr id="34" name="TextBox 33">
            <a:extLst>
              <a:ext uri="{FF2B5EF4-FFF2-40B4-BE49-F238E27FC236}">
                <a16:creationId xmlns:a16="http://schemas.microsoft.com/office/drawing/2014/main" id="{6B85D67B-ECE2-2340-B756-BB9CCF807581}"/>
              </a:ext>
            </a:extLst>
          </p:cNvPr>
          <p:cNvSpPr txBox="1"/>
          <p:nvPr/>
        </p:nvSpPr>
        <p:spPr>
          <a:xfrm>
            <a:off x="340744" y="5897511"/>
            <a:ext cx="7724102" cy="369332"/>
          </a:xfrm>
          <a:prstGeom prst="rect">
            <a:avLst/>
          </a:prstGeom>
          <a:noFill/>
        </p:spPr>
        <p:txBody>
          <a:bodyPr wrap="none" rtlCol="0">
            <a:spAutoFit/>
          </a:bodyPr>
          <a:lstStyle/>
          <a:p>
            <a:r>
              <a:rPr lang="en-US" dirty="0">
                <a:solidFill>
                  <a:schemeClr val="bg1"/>
                </a:solidFill>
              </a:rPr>
              <a:t>Location-Specific and Continuum of Research Across All Platforms and Locations </a:t>
            </a:r>
          </a:p>
        </p:txBody>
      </p:sp>
    </p:spTree>
    <p:extLst>
      <p:ext uri="{BB962C8B-B14F-4D97-AF65-F5344CB8AC3E}">
        <p14:creationId xmlns:p14="http://schemas.microsoft.com/office/powerpoint/2010/main" val="1013642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848DA3A-F8AC-2047-A722-8B2A16BCF08D}"/>
              </a:ext>
            </a:extLst>
          </p:cNvPr>
          <p:cNvSpPr>
            <a:spLocks noGrp="1"/>
          </p:cNvSpPr>
          <p:nvPr>
            <p:ph type="title"/>
          </p:nvPr>
        </p:nvSpPr>
        <p:spPr>
          <a:xfrm>
            <a:off x="296092" y="136525"/>
            <a:ext cx="11588207" cy="638538"/>
          </a:xfrm>
        </p:spPr>
        <p:txBody>
          <a:bodyPr>
            <a:normAutofit/>
          </a:bodyPr>
          <a:lstStyle/>
          <a:p>
            <a:r>
              <a:rPr lang="en-US" dirty="0">
                <a:solidFill>
                  <a:srgbClr val="FFF8ED"/>
                </a:solidFill>
                <a:effectLst/>
              </a:rPr>
              <a:t>Guiding Community Documents - Artemis III Science</a:t>
            </a:r>
          </a:p>
        </p:txBody>
      </p:sp>
      <p:pic>
        <p:nvPicPr>
          <p:cNvPr id="9" name="Picture 8" descr="A picture containing water, person, sitting, board&#10;&#10;Description automatically generated">
            <a:extLst>
              <a:ext uri="{FF2B5EF4-FFF2-40B4-BE49-F238E27FC236}">
                <a16:creationId xmlns:a16="http://schemas.microsoft.com/office/drawing/2014/main" id="{9C0C08E8-CA52-B544-86FE-BEF9B142BC86}"/>
              </a:ext>
            </a:extLst>
          </p:cNvPr>
          <p:cNvPicPr>
            <a:picLocks noChangeAspect="1"/>
          </p:cNvPicPr>
          <p:nvPr/>
        </p:nvPicPr>
        <p:blipFill>
          <a:blip r:embed="rId3"/>
          <a:stretch>
            <a:fillRect/>
          </a:stretch>
        </p:blipFill>
        <p:spPr>
          <a:xfrm>
            <a:off x="6096000" y="2134066"/>
            <a:ext cx="2855602" cy="3657600"/>
          </a:xfrm>
          <a:prstGeom prst="rect">
            <a:avLst/>
          </a:prstGeom>
          <a:ln>
            <a:solidFill>
              <a:schemeClr val="bg1"/>
            </a:solidFill>
          </a:ln>
        </p:spPr>
      </p:pic>
      <p:pic>
        <p:nvPicPr>
          <p:cNvPr id="1026" name="Picture 2">
            <a:extLst>
              <a:ext uri="{FF2B5EF4-FFF2-40B4-BE49-F238E27FC236}">
                <a16:creationId xmlns:a16="http://schemas.microsoft.com/office/drawing/2014/main" id="{6C119196-0AA3-1347-BA58-D3C9AEB8D1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1696" y="2134066"/>
            <a:ext cx="2808393" cy="365760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A797A29-8A7A-614E-9931-9EDE20274892}"/>
              </a:ext>
            </a:extLst>
          </p:cNvPr>
          <p:cNvPicPr>
            <a:picLocks noChangeAspect="1"/>
          </p:cNvPicPr>
          <p:nvPr/>
        </p:nvPicPr>
        <p:blipFill>
          <a:blip r:embed="rId5"/>
          <a:stretch>
            <a:fillRect/>
          </a:stretch>
        </p:blipFill>
        <p:spPr>
          <a:xfrm>
            <a:off x="9107514" y="2134066"/>
            <a:ext cx="2784974" cy="3657600"/>
          </a:xfrm>
          <a:prstGeom prst="rect">
            <a:avLst/>
          </a:prstGeom>
          <a:ln>
            <a:solidFill>
              <a:schemeClr val="bg2"/>
            </a:solidFill>
          </a:ln>
        </p:spPr>
      </p:pic>
      <p:pic>
        <p:nvPicPr>
          <p:cNvPr id="2" name="Picture 1">
            <a:extLst>
              <a:ext uri="{FF2B5EF4-FFF2-40B4-BE49-F238E27FC236}">
                <a16:creationId xmlns:a16="http://schemas.microsoft.com/office/drawing/2014/main" id="{25CCE979-F380-6D4C-924D-BC8FF8449424}"/>
              </a:ext>
            </a:extLst>
          </p:cNvPr>
          <p:cNvPicPr>
            <a:picLocks noChangeAspect="1"/>
          </p:cNvPicPr>
          <p:nvPr/>
        </p:nvPicPr>
        <p:blipFill>
          <a:blip r:embed="rId6"/>
          <a:stretch>
            <a:fillRect/>
          </a:stretch>
        </p:blipFill>
        <p:spPr>
          <a:xfrm>
            <a:off x="189042" y="2134066"/>
            <a:ext cx="2786743" cy="3657600"/>
          </a:xfrm>
          <a:prstGeom prst="rect">
            <a:avLst/>
          </a:prstGeom>
          <a:ln>
            <a:solidFill>
              <a:schemeClr val="bg1"/>
            </a:solidFill>
          </a:ln>
        </p:spPr>
      </p:pic>
      <p:sp>
        <p:nvSpPr>
          <p:cNvPr id="3" name="TextBox 2">
            <a:extLst>
              <a:ext uri="{FF2B5EF4-FFF2-40B4-BE49-F238E27FC236}">
                <a16:creationId xmlns:a16="http://schemas.microsoft.com/office/drawing/2014/main" id="{FD875EBD-AAB3-F44A-95D7-4C53CADA9106}"/>
              </a:ext>
            </a:extLst>
          </p:cNvPr>
          <p:cNvSpPr txBox="1"/>
          <p:nvPr/>
        </p:nvSpPr>
        <p:spPr>
          <a:xfrm>
            <a:off x="2337246" y="5856640"/>
            <a:ext cx="785343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F8ED"/>
                </a:solidFill>
                <a:effectLst/>
                <a:uLnTx/>
                <a:uFillTx/>
                <a:latin typeface="Arial" panose="020B0604020202020204" pitchFamily="34" charset="0"/>
                <a:ea typeface="+mn-ea"/>
                <a:cs typeface="Arial" panose="020B0604020202020204" pitchFamily="34" charset="0"/>
              </a:rPr>
              <a:t>… as well as community-submitted white papers and draft report comments</a:t>
            </a:r>
          </a:p>
        </p:txBody>
      </p:sp>
      <p:sp>
        <p:nvSpPr>
          <p:cNvPr id="8" name="Slide Number Placeholder 7">
            <a:extLst>
              <a:ext uri="{FF2B5EF4-FFF2-40B4-BE49-F238E27FC236}">
                <a16:creationId xmlns:a16="http://schemas.microsoft.com/office/drawing/2014/main" id="{E0380014-AE8C-CA4F-A4AF-619844DF3B5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E796A9-ECD2-8441-A0A4-A48E6B182B42}" type="slidenum">
              <a:rPr kumimoji="0" lang="en-US" sz="1000" b="0" i="0" u="none" strike="noStrike" kern="1200" cap="none" spc="0" normalizeH="0" baseline="0" noProof="0" smtClean="0">
                <a:ln>
                  <a:noFill/>
                </a:ln>
                <a:solidFill>
                  <a:prstClr val="white">
                    <a:lumMod val="8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dirty="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sp>
        <p:nvSpPr>
          <p:cNvPr id="11" name="Footer Placeholder 6">
            <a:extLst>
              <a:ext uri="{FF2B5EF4-FFF2-40B4-BE49-F238E27FC236}">
                <a16:creationId xmlns:a16="http://schemas.microsoft.com/office/drawing/2014/main" id="{A91B7241-009C-CB45-862C-FAA85986AE89}"/>
              </a:ext>
            </a:extLst>
          </p:cNvPr>
          <p:cNvSpPr>
            <a:spLocks noGrp="1"/>
          </p:cNvSpPr>
          <p:nvPr>
            <p:ph type="ftr" sz="quarter" idx="11"/>
          </p:nvPr>
        </p:nvSpPr>
        <p:spPr>
          <a:xfrm>
            <a:off x="4038600" y="6356350"/>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85000"/>
                  </a:prstClr>
                </a:solidFill>
                <a:effectLst/>
                <a:uLnTx/>
                <a:uFillTx/>
                <a:latin typeface="Arial" panose="020B0604020202020204" pitchFamily="34" charset="0"/>
                <a:ea typeface="+mn-ea"/>
                <a:cs typeface="Arial" panose="020B0604020202020204" pitchFamily="34" charset="0"/>
              </a:rPr>
              <a:t>N. Petro: Artemis III SDT Report Briefing</a:t>
            </a:r>
          </a:p>
        </p:txBody>
      </p:sp>
      <p:sp>
        <p:nvSpPr>
          <p:cNvPr id="4" name="TextBox 3">
            <a:extLst>
              <a:ext uri="{FF2B5EF4-FFF2-40B4-BE49-F238E27FC236}">
                <a16:creationId xmlns:a16="http://schemas.microsoft.com/office/drawing/2014/main" id="{45726A2F-77CB-DC40-B757-CDB7EA05D58D}"/>
              </a:ext>
            </a:extLst>
          </p:cNvPr>
          <p:cNvSpPr txBox="1"/>
          <p:nvPr/>
        </p:nvSpPr>
        <p:spPr>
          <a:xfrm>
            <a:off x="2337246" y="5436443"/>
            <a:ext cx="6527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8ED"/>
                </a:solidFill>
                <a:effectLst/>
                <a:uLnTx/>
                <a:uFillTx/>
                <a:latin typeface="Calibri" panose="020F0502020204030204"/>
                <a:ea typeface="+mn-ea"/>
                <a:cs typeface="+mn-cs"/>
              </a:rPr>
              <a:t>2016</a:t>
            </a:r>
          </a:p>
        </p:txBody>
      </p:sp>
      <p:sp>
        <p:nvSpPr>
          <p:cNvPr id="13" name="TextBox 12">
            <a:extLst>
              <a:ext uri="{FF2B5EF4-FFF2-40B4-BE49-F238E27FC236}">
                <a16:creationId xmlns:a16="http://schemas.microsoft.com/office/drawing/2014/main" id="{2D7A5A5E-EDAB-C344-A881-F23F5EACE0E1}"/>
              </a:ext>
            </a:extLst>
          </p:cNvPr>
          <p:cNvSpPr txBox="1"/>
          <p:nvPr/>
        </p:nvSpPr>
        <p:spPr>
          <a:xfrm>
            <a:off x="5281042" y="5436443"/>
            <a:ext cx="6527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8ED"/>
                </a:solidFill>
                <a:effectLst/>
                <a:uLnTx/>
                <a:uFillTx/>
                <a:latin typeface="Calibri" panose="020F0502020204030204"/>
                <a:ea typeface="+mn-ea"/>
                <a:cs typeface="+mn-cs"/>
              </a:rPr>
              <a:t>2007</a:t>
            </a:r>
          </a:p>
        </p:txBody>
      </p:sp>
      <p:sp>
        <p:nvSpPr>
          <p:cNvPr id="14" name="TextBox 13">
            <a:extLst>
              <a:ext uri="{FF2B5EF4-FFF2-40B4-BE49-F238E27FC236}">
                <a16:creationId xmlns:a16="http://schemas.microsoft.com/office/drawing/2014/main" id="{6D6E8A0C-B5E5-4147-807E-6EDD46E134DD}"/>
              </a:ext>
            </a:extLst>
          </p:cNvPr>
          <p:cNvSpPr txBox="1"/>
          <p:nvPr/>
        </p:nvSpPr>
        <p:spPr>
          <a:xfrm>
            <a:off x="8298859" y="5436443"/>
            <a:ext cx="6527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8ED"/>
                </a:solidFill>
                <a:effectLst/>
                <a:uLnTx/>
                <a:uFillTx/>
                <a:latin typeface="Calibri" panose="020F0502020204030204"/>
                <a:ea typeface="+mn-ea"/>
                <a:cs typeface="+mn-cs"/>
              </a:rPr>
              <a:t>2018</a:t>
            </a:r>
          </a:p>
        </p:txBody>
      </p:sp>
      <p:sp>
        <p:nvSpPr>
          <p:cNvPr id="15" name="TextBox 14">
            <a:extLst>
              <a:ext uri="{FF2B5EF4-FFF2-40B4-BE49-F238E27FC236}">
                <a16:creationId xmlns:a16="http://schemas.microsoft.com/office/drawing/2014/main" id="{54EF1229-D7D3-DF4A-A784-9300430A4964}"/>
              </a:ext>
            </a:extLst>
          </p:cNvPr>
          <p:cNvSpPr txBox="1"/>
          <p:nvPr/>
        </p:nvSpPr>
        <p:spPr>
          <a:xfrm>
            <a:off x="11250100" y="5436443"/>
            <a:ext cx="6527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8ED"/>
                </a:solidFill>
                <a:effectLst/>
                <a:uLnTx/>
                <a:uFillTx/>
                <a:latin typeface="Calibri" panose="020F0502020204030204"/>
                <a:ea typeface="+mn-ea"/>
                <a:cs typeface="+mn-cs"/>
              </a:rPr>
              <a:t>2012</a:t>
            </a:r>
          </a:p>
        </p:txBody>
      </p:sp>
    </p:spTree>
    <p:extLst>
      <p:ext uri="{BB962C8B-B14F-4D97-AF65-F5344CB8AC3E}">
        <p14:creationId xmlns:p14="http://schemas.microsoft.com/office/powerpoint/2010/main" val="226486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2F7BF-2212-9A46-AD1C-6DF9C16EF1AD}"/>
              </a:ext>
            </a:extLst>
          </p:cNvPr>
          <p:cNvSpPr>
            <a:spLocks noGrp="1"/>
          </p:cNvSpPr>
          <p:nvPr>
            <p:ph type="title"/>
          </p:nvPr>
        </p:nvSpPr>
        <p:spPr>
          <a:xfrm>
            <a:off x="296092" y="136525"/>
            <a:ext cx="11588207" cy="638538"/>
          </a:xfrm>
        </p:spPr>
        <p:txBody>
          <a:bodyPr>
            <a:normAutofit fontScale="90000"/>
          </a:bodyPr>
          <a:lstStyle/>
          <a:p>
            <a:r>
              <a:rPr lang="en-US" dirty="0">
                <a:solidFill>
                  <a:srgbClr val="FFF2E5"/>
                </a:solidFill>
                <a:effectLst/>
              </a:rPr>
              <a:t>Artemis III Science Definition Team Report</a:t>
            </a:r>
            <a:br>
              <a:rPr lang="en-US" dirty="0">
                <a:solidFill>
                  <a:srgbClr val="FFF2E5"/>
                </a:solidFill>
                <a:effectLst/>
              </a:rPr>
            </a:br>
            <a:endParaRPr lang="en-US" dirty="0">
              <a:solidFill>
                <a:srgbClr val="FFF2E5"/>
              </a:solidFill>
              <a:effectLst/>
            </a:endParaRPr>
          </a:p>
        </p:txBody>
      </p:sp>
      <p:sp>
        <p:nvSpPr>
          <p:cNvPr id="6" name="Content Placeholder 5">
            <a:extLst>
              <a:ext uri="{FF2B5EF4-FFF2-40B4-BE49-F238E27FC236}">
                <a16:creationId xmlns:a16="http://schemas.microsoft.com/office/drawing/2014/main" id="{53C9B5EE-1A27-614A-8670-DD48DEF7AA15}"/>
              </a:ext>
            </a:extLst>
          </p:cNvPr>
          <p:cNvSpPr>
            <a:spLocks noGrp="1"/>
          </p:cNvSpPr>
          <p:nvPr>
            <p:ph idx="1"/>
          </p:nvPr>
        </p:nvSpPr>
        <p:spPr>
          <a:xfrm>
            <a:off x="296092" y="775063"/>
            <a:ext cx="5799908" cy="5688602"/>
          </a:xfrm>
        </p:spPr>
        <p:txBody>
          <a:bodyPr>
            <a:normAutofit fontScale="77500" lnSpcReduction="20000"/>
          </a:bodyPr>
          <a:lstStyle/>
          <a:p>
            <a:pPr marL="0" indent="0">
              <a:spcBef>
                <a:spcPts val="0"/>
              </a:spcBef>
              <a:spcAft>
                <a:spcPts val="600"/>
              </a:spcAft>
              <a:buNone/>
            </a:pPr>
            <a:r>
              <a:rPr lang="en-US" dirty="0">
                <a:solidFill>
                  <a:srgbClr val="FFF2E5"/>
                </a:solidFill>
              </a:rPr>
              <a:t>Table of Contents </a:t>
            </a:r>
          </a:p>
          <a:p>
            <a:pPr marL="288925" indent="-288925">
              <a:buFont typeface="+mj-lt"/>
              <a:buAutoNum type="arabicPeriod"/>
            </a:pPr>
            <a:r>
              <a:rPr lang="en-US" dirty="0">
                <a:solidFill>
                  <a:srgbClr val="FFF2E5"/>
                </a:solidFill>
              </a:rPr>
              <a:t>Executive Summary</a:t>
            </a:r>
          </a:p>
          <a:p>
            <a:pPr marL="288925" indent="-288925">
              <a:buFont typeface="+mj-lt"/>
              <a:buAutoNum type="arabicPeriod"/>
            </a:pPr>
            <a:r>
              <a:rPr lang="en-US" dirty="0">
                <a:solidFill>
                  <a:srgbClr val="FFF2E5"/>
                </a:solidFill>
              </a:rPr>
              <a:t>Introduction</a:t>
            </a:r>
          </a:p>
          <a:p>
            <a:pPr marL="288925" indent="-288925">
              <a:buFont typeface="+mj-lt"/>
              <a:buAutoNum type="arabicPeriod"/>
            </a:pPr>
            <a:r>
              <a:rPr lang="en-US" dirty="0">
                <a:solidFill>
                  <a:srgbClr val="FFF2E5"/>
                </a:solidFill>
              </a:rPr>
              <a:t>Overview of Guiding Community Documents</a:t>
            </a:r>
          </a:p>
          <a:p>
            <a:pPr marL="288925" indent="-288925">
              <a:buFont typeface="+mj-lt"/>
              <a:buAutoNum type="arabicPeriod"/>
            </a:pPr>
            <a:r>
              <a:rPr lang="en-US" dirty="0">
                <a:solidFill>
                  <a:srgbClr val="FFF2E5"/>
                </a:solidFill>
              </a:rPr>
              <a:t>Artemis Program and Architecture Summary</a:t>
            </a:r>
          </a:p>
          <a:p>
            <a:pPr marL="288925" indent="-288925">
              <a:buFont typeface="+mj-lt"/>
              <a:buAutoNum type="arabicPeriod"/>
            </a:pPr>
            <a:r>
              <a:rPr lang="en-US" dirty="0">
                <a:solidFill>
                  <a:srgbClr val="FFF2E5"/>
                </a:solidFill>
              </a:rPr>
              <a:t>Artemis Science Objectives and Traceability to Science Priorities</a:t>
            </a:r>
          </a:p>
          <a:p>
            <a:pPr marL="457200" lvl="1" indent="0">
              <a:buNone/>
              <a:tabLst>
                <a:tab pos="1311275" algn="l"/>
              </a:tabLst>
            </a:pPr>
            <a:r>
              <a:rPr lang="en-US" dirty="0">
                <a:solidFill>
                  <a:srgbClr val="FFF2E5"/>
                </a:solidFill>
              </a:rPr>
              <a:t>Objective 1: 	Understanding Planetary Processes </a:t>
            </a:r>
          </a:p>
          <a:p>
            <a:pPr marL="457200" lvl="1" indent="0">
              <a:buNone/>
              <a:tabLst>
                <a:tab pos="1311275" algn="l"/>
              </a:tabLst>
            </a:pPr>
            <a:r>
              <a:rPr lang="en-US" dirty="0">
                <a:solidFill>
                  <a:srgbClr val="FFF2E5"/>
                </a:solidFill>
              </a:rPr>
              <a:t>Objective 2: 	Understanding the Character and Origin of Lunar Volatiles</a:t>
            </a:r>
          </a:p>
          <a:p>
            <a:pPr marL="457200" lvl="1" indent="0">
              <a:buNone/>
              <a:tabLst>
                <a:tab pos="1311275" algn="l"/>
              </a:tabLst>
            </a:pPr>
            <a:r>
              <a:rPr lang="en-US" dirty="0">
                <a:solidFill>
                  <a:srgbClr val="FFF2E5"/>
                </a:solidFill>
              </a:rPr>
              <a:t>Objective 3: 	Interpreting the Impact History of the Earth-Moon system</a:t>
            </a:r>
          </a:p>
          <a:p>
            <a:pPr marL="457200" lvl="1" indent="0">
              <a:buNone/>
              <a:tabLst>
                <a:tab pos="1311275" algn="l"/>
              </a:tabLst>
            </a:pPr>
            <a:r>
              <a:rPr lang="en-US" dirty="0">
                <a:solidFill>
                  <a:srgbClr val="FFF2E5"/>
                </a:solidFill>
              </a:rPr>
              <a:t>Objective 4: 	Revealing the Record of the Ancient Sun and Our Astronomical 	Environment</a:t>
            </a:r>
          </a:p>
          <a:p>
            <a:pPr marL="457200" lvl="1" indent="0">
              <a:buNone/>
              <a:tabLst>
                <a:tab pos="1311275" algn="l"/>
              </a:tabLst>
            </a:pPr>
            <a:r>
              <a:rPr lang="en-US" u="sng" dirty="0">
                <a:solidFill>
                  <a:srgbClr val="FFF2E5"/>
                </a:solidFill>
              </a:rPr>
              <a:t>Objective 5: 	Observing the Universe and the Local Space Environment from 	a Unique Location</a:t>
            </a:r>
          </a:p>
          <a:p>
            <a:pPr marL="457200" lvl="1" indent="0">
              <a:buNone/>
              <a:tabLst>
                <a:tab pos="1311275" algn="l"/>
              </a:tabLst>
            </a:pPr>
            <a:r>
              <a:rPr lang="en-US" u="sng" dirty="0">
                <a:solidFill>
                  <a:srgbClr val="FFF2E5"/>
                </a:solidFill>
              </a:rPr>
              <a:t>Objective 6: 	Conducting Experimental Science in the Lunar Environment </a:t>
            </a:r>
          </a:p>
          <a:p>
            <a:pPr marL="457200" lvl="1" indent="0">
              <a:buNone/>
              <a:tabLst>
                <a:tab pos="1311275" algn="l"/>
              </a:tabLst>
            </a:pPr>
            <a:r>
              <a:rPr lang="en-US" b="1" u="sng" dirty="0">
                <a:solidFill>
                  <a:srgbClr val="FFF2E5"/>
                </a:solidFill>
              </a:rPr>
              <a:t>Objective 7: Investigating and Mitigating Exploration Risks</a:t>
            </a:r>
          </a:p>
          <a:p>
            <a:pPr marL="288925" indent="-288925">
              <a:buFont typeface="+mj-lt"/>
              <a:buAutoNum type="arabicPeriod"/>
            </a:pPr>
            <a:r>
              <a:rPr lang="en-US" dirty="0">
                <a:solidFill>
                  <a:srgbClr val="FFF2E5"/>
                </a:solidFill>
              </a:rPr>
              <a:t>Artemis III Candidate Science Program</a:t>
            </a:r>
          </a:p>
          <a:p>
            <a:pPr marL="288925" indent="-288925">
              <a:buFont typeface="+mj-lt"/>
              <a:buAutoNum type="arabicPeriod"/>
            </a:pPr>
            <a:r>
              <a:rPr lang="en-US" dirty="0">
                <a:solidFill>
                  <a:srgbClr val="FFF2E5"/>
                </a:solidFill>
              </a:rPr>
              <a:t>Enabling Capabilities</a:t>
            </a:r>
          </a:p>
          <a:p>
            <a:pPr marL="288925" indent="-288925">
              <a:buFont typeface="+mj-lt"/>
              <a:buAutoNum type="arabicPeriod"/>
            </a:pPr>
            <a:r>
              <a:rPr lang="en-US" dirty="0">
                <a:solidFill>
                  <a:srgbClr val="FFF2E5"/>
                </a:solidFill>
              </a:rPr>
              <a:t>Cartographic Recommendations</a:t>
            </a:r>
          </a:p>
          <a:p>
            <a:pPr marL="288925" indent="-288925">
              <a:buFont typeface="+mj-lt"/>
              <a:buAutoNum type="arabicPeriod"/>
            </a:pPr>
            <a:r>
              <a:rPr lang="en-US" dirty="0">
                <a:solidFill>
                  <a:srgbClr val="FFF2E5"/>
                </a:solidFill>
              </a:rPr>
              <a:t>Considerations for Landing Site Selection</a:t>
            </a:r>
          </a:p>
          <a:p>
            <a:pPr marL="288925" indent="-288925">
              <a:spcAft>
                <a:spcPts val="600"/>
              </a:spcAft>
              <a:buFont typeface="+mj-lt"/>
              <a:buAutoNum type="arabicPeriod"/>
            </a:pPr>
            <a:r>
              <a:rPr lang="en-US" dirty="0">
                <a:solidFill>
                  <a:srgbClr val="FFF2E5"/>
                </a:solidFill>
              </a:rPr>
              <a:t>References </a:t>
            </a:r>
          </a:p>
          <a:p>
            <a:pPr marL="0" indent="0">
              <a:buNone/>
            </a:pPr>
            <a:r>
              <a:rPr lang="en-US" sz="1500" dirty="0">
                <a:solidFill>
                  <a:srgbClr val="FFF2E5"/>
                </a:solidFill>
              </a:rPr>
              <a:t>Appendix 1: Terms of Reference</a:t>
            </a:r>
          </a:p>
          <a:p>
            <a:pPr marL="0" indent="0">
              <a:buNone/>
            </a:pPr>
            <a:r>
              <a:rPr lang="en-US" sz="1500" dirty="0">
                <a:solidFill>
                  <a:srgbClr val="FFF2E5"/>
                </a:solidFill>
              </a:rPr>
              <a:t>Appendix 2: Summary of Community Involvement</a:t>
            </a:r>
          </a:p>
          <a:p>
            <a:pPr marL="0" indent="0">
              <a:buNone/>
            </a:pPr>
            <a:r>
              <a:rPr lang="en-US" sz="1500" dirty="0">
                <a:solidFill>
                  <a:srgbClr val="FFF2E5"/>
                </a:solidFill>
              </a:rPr>
              <a:t>Appendix 3: Biographies of Members</a:t>
            </a:r>
          </a:p>
          <a:p>
            <a:pPr marL="0" indent="0">
              <a:buNone/>
            </a:pPr>
            <a:r>
              <a:rPr lang="en-US" sz="1500" dirty="0">
                <a:solidFill>
                  <a:srgbClr val="FFF2E5"/>
                </a:solidFill>
              </a:rPr>
              <a:t>Appendix 4: List of White Papers Submitted to the Panel</a:t>
            </a:r>
          </a:p>
        </p:txBody>
      </p:sp>
      <p:pic>
        <p:nvPicPr>
          <p:cNvPr id="5" name="Picture 4" descr="Logo&#10;&#10;Description automatically generated">
            <a:extLst>
              <a:ext uri="{FF2B5EF4-FFF2-40B4-BE49-F238E27FC236}">
                <a16:creationId xmlns:a16="http://schemas.microsoft.com/office/drawing/2014/main" id="{5D75C990-2942-894D-AF80-EE428EBDF9C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95308" y="136525"/>
            <a:ext cx="4576340" cy="5936673"/>
          </a:xfrm>
          <a:prstGeom prst="rect">
            <a:avLst/>
          </a:prstGeom>
          <a:ln>
            <a:solidFill>
              <a:schemeClr val="accent1"/>
            </a:solidFill>
          </a:ln>
        </p:spPr>
      </p:pic>
      <p:sp>
        <p:nvSpPr>
          <p:cNvPr id="7" name="Slide Number Placeholder 6">
            <a:extLst>
              <a:ext uri="{FF2B5EF4-FFF2-40B4-BE49-F238E27FC236}">
                <a16:creationId xmlns:a16="http://schemas.microsoft.com/office/drawing/2014/main" id="{7F084249-1E12-F24A-99AD-5EE3C619F75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E796A9-ECD2-8441-A0A4-A48E6B182B42}" type="slidenum">
              <a:rPr kumimoji="0" lang="en-US" sz="1000" b="0" i="0" u="none" strike="noStrike" kern="1200" cap="none" spc="0" normalizeH="0" baseline="0" noProof="0" smtClean="0">
                <a:ln>
                  <a:noFill/>
                </a:ln>
                <a:solidFill>
                  <a:prstClr val="white">
                    <a:lumMod val="8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sp>
        <p:nvSpPr>
          <p:cNvPr id="8" name="Footer Placeholder 6">
            <a:extLst>
              <a:ext uri="{FF2B5EF4-FFF2-40B4-BE49-F238E27FC236}">
                <a16:creationId xmlns:a16="http://schemas.microsoft.com/office/drawing/2014/main" id="{3CBD1FCC-6991-DB46-9E8A-43B5644E20FA}"/>
              </a:ext>
            </a:extLst>
          </p:cNvPr>
          <p:cNvSpPr>
            <a:spLocks noGrp="1"/>
          </p:cNvSpPr>
          <p:nvPr>
            <p:ph type="ftr" sz="quarter" idx="11"/>
          </p:nvPr>
        </p:nvSpPr>
        <p:spPr>
          <a:xfrm>
            <a:off x="0" y="6453792"/>
            <a:ext cx="41148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85000"/>
                  </a:prstClr>
                </a:solidFill>
                <a:effectLst/>
                <a:uLnTx/>
                <a:uFillTx/>
                <a:latin typeface="Arial" panose="020B0604020202020204" pitchFamily="34" charset="0"/>
                <a:ea typeface="+mn-ea"/>
                <a:cs typeface="Arial" panose="020B0604020202020204" pitchFamily="34" charset="0"/>
              </a:rPr>
              <a:t>N. Petro: Artemis III SDT Report Briefing</a:t>
            </a:r>
          </a:p>
        </p:txBody>
      </p:sp>
      <p:sp>
        <p:nvSpPr>
          <p:cNvPr id="10" name="TextBox 9">
            <a:extLst>
              <a:ext uri="{FF2B5EF4-FFF2-40B4-BE49-F238E27FC236}">
                <a16:creationId xmlns:a16="http://schemas.microsoft.com/office/drawing/2014/main" id="{2C61B263-B2C6-A943-8A3B-ED634872B1D8}"/>
              </a:ext>
            </a:extLst>
          </p:cNvPr>
          <p:cNvSpPr txBox="1"/>
          <p:nvPr/>
        </p:nvSpPr>
        <p:spPr>
          <a:xfrm>
            <a:off x="2626816" y="480324"/>
            <a:ext cx="35800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2E5"/>
                </a:solidFill>
                <a:effectLst/>
                <a:uLnTx/>
                <a:uFillTx/>
                <a:latin typeface="Calibri" panose="020F0502020204030204"/>
                <a:ea typeface="+mn-ea"/>
                <a:cs typeface="+mn-cs"/>
              </a:rPr>
              <a:t>(available at www.nasa.gov/reports)</a:t>
            </a:r>
          </a:p>
        </p:txBody>
      </p:sp>
      <p:sp>
        <p:nvSpPr>
          <p:cNvPr id="3" name="Rectangle 2">
            <a:extLst>
              <a:ext uri="{FF2B5EF4-FFF2-40B4-BE49-F238E27FC236}">
                <a16:creationId xmlns:a16="http://schemas.microsoft.com/office/drawing/2014/main" id="{3EF4D12A-39DE-9D47-B27B-6D7A1606C1D3}"/>
              </a:ext>
            </a:extLst>
          </p:cNvPr>
          <p:cNvSpPr/>
          <p:nvPr/>
        </p:nvSpPr>
        <p:spPr>
          <a:xfrm>
            <a:off x="6534260" y="6136700"/>
            <a:ext cx="6096000" cy="5847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https://www.nasa.gov/sites/default/files/atoms/files/artemis-iii-science-definition-report-12042020c.pdf</a:t>
            </a:r>
          </a:p>
        </p:txBody>
      </p:sp>
    </p:spTree>
    <p:extLst>
      <p:ext uri="{BB962C8B-B14F-4D97-AF65-F5344CB8AC3E}">
        <p14:creationId xmlns:p14="http://schemas.microsoft.com/office/powerpoint/2010/main" val="1393363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848DA3A-F8AC-2047-A722-8B2A16BCF08D}"/>
              </a:ext>
            </a:extLst>
          </p:cNvPr>
          <p:cNvSpPr>
            <a:spLocks noGrp="1"/>
          </p:cNvSpPr>
          <p:nvPr>
            <p:ph type="title"/>
          </p:nvPr>
        </p:nvSpPr>
        <p:spPr>
          <a:xfrm>
            <a:off x="296092" y="136525"/>
            <a:ext cx="11588207" cy="638538"/>
          </a:xfrm>
        </p:spPr>
        <p:txBody>
          <a:bodyPr>
            <a:normAutofit/>
          </a:bodyPr>
          <a:lstStyle/>
          <a:p>
            <a:r>
              <a:rPr lang="en-US" dirty="0">
                <a:solidFill>
                  <a:srgbClr val="FFF2E5"/>
                </a:solidFill>
                <a:effectLst/>
              </a:rPr>
              <a:t>Artemis Science Objectives and Traceability to Science Priorities</a:t>
            </a:r>
          </a:p>
        </p:txBody>
      </p:sp>
      <p:sp>
        <p:nvSpPr>
          <p:cNvPr id="3" name="Footer Placeholder 2">
            <a:extLst>
              <a:ext uri="{FF2B5EF4-FFF2-40B4-BE49-F238E27FC236}">
                <a16:creationId xmlns:a16="http://schemas.microsoft.com/office/drawing/2014/main" id="{AF40704C-B5B1-D945-84D4-1EB87360D3B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85000"/>
                  </a:prstClr>
                </a:solidFill>
                <a:effectLst/>
                <a:uLnTx/>
                <a:uFillTx/>
                <a:latin typeface="Arial" panose="020B0604020202020204" pitchFamily="34" charset="0"/>
                <a:ea typeface="+mn-ea"/>
                <a:cs typeface="Arial" panose="020B0604020202020204" pitchFamily="34" charset="0"/>
              </a:rPr>
              <a:t>N. Petro: Artemis III SDT Report Briefing</a:t>
            </a:r>
          </a:p>
        </p:txBody>
      </p:sp>
      <p:sp>
        <p:nvSpPr>
          <p:cNvPr id="6" name="Slide Number Placeholder 5">
            <a:extLst>
              <a:ext uri="{FF2B5EF4-FFF2-40B4-BE49-F238E27FC236}">
                <a16:creationId xmlns:a16="http://schemas.microsoft.com/office/drawing/2014/main" id="{2464C2D0-8083-3542-96DD-0070794FB2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E796A9-ECD2-8441-A0A4-A48E6B182B42}" type="slidenum">
              <a:rPr kumimoji="0" lang="en-US" sz="1000" b="0" i="0" u="none" strike="noStrike" kern="1200" cap="none" spc="0" normalizeH="0" baseline="0" noProof="0" smtClean="0">
                <a:ln>
                  <a:noFill/>
                </a:ln>
                <a:solidFill>
                  <a:prstClr val="white">
                    <a:lumMod val="8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dirty="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5E04FED3-2BAE-A74C-9BFD-2EC4E892BA9B}"/>
              </a:ext>
            </a:extLst>
          </p:cNvPr>
          <p:cNvSpPr txBox="1"/>
          <p:nvPr/>
        </p:nvSpPr>
        <p:spPr>
          <a:xfrm>
            <a:off x="162119" y="2518994"/>
            <a:ext cx="11856151" cy="42165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C000"/>
                </a:solidFill>
                <a:effectLst/>
                <a:uLnTx/>
                <a:uFillTx/>
                <a:latin typeface="Arial" panose="020B0604020202020204" pitchFamily="34" charset="0"/>
                <a:ea typeface="+mn-ea"/>
                <a:cs typeface="Arial" panose="020B0604020202020204" pitchFamily="34" charset="0"/>
              </a:rPr>
              <a:t>Objective 6:  Conducting Experimental Science in the Lunar 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Investigate and characterize the fundamental interactions of combustion and buoyant convection in lunar gravity </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Perform tests to understand and possibly discover new regimes of combustion </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Investigate interactions</a:t>
            </a:r>
            <a:b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 multiphase combustion processes and convection in lunar gravity </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Use the unique environment of the lunar surface to perform experiments in the area of fundamental physics </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Obtain experimental data to anchor multiphase flow models in lunar gravity </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Study interfacial flow with and without temperature variation to anchor theoretical/ numerical models </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Study behavior of granular media in the lunar environment </a:t>
            </a: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Investigate precipitation behavior in supercritical water in lunar gravity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Investigate the production of oxygen from lunar regolith in lunar gravity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B610DDB0-3BE6-1846-A9C6-0BCEF98E95F0}"/>
              </a:ext>
            </a:extLst>
          </p:cNvPr>
          <p:cNvSpPr/>
          <p:nvPr/>
        </p:nvSpPr>
        <p:spPr>
          <a:xfrm>
            <a:off x="0" y="1924735"/>
            <a:ext cx="11442700" cy="461665"/>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The objectives were traced to the 2011 Decadal Survey on Life and Physical Sciences </a:t>
            </a:r>
          </a:p>
        </p:txBody>
      </p:sp>
    </p:spTree>
    <p:extLst>
      <p:ext uri="{BB962C8B-B14F-4D97-AF65-F5344CB8AC3E}">
        <p14:creationId xmlns:p14="http://schemas.microsoft.com/office/powerpoint/2010/main" val="2953575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A7AAD4E-6D85-B34E-9454-7A666977635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59D92412-A14F-4B46-9E9F-0AFE4763C309}"/>
              </a:ext>
            </a:extLst>
          </p:cNvPr>
          <p:cNvGrpSpPr/>
          <p:nvPr/>
        </p:nvGrpSpPr>
        <p:grpSpPr>
          <a:xfrm>
            <a:off x="0" y="185530"/>
            <a:ext cx="12298019" cy="6302534"/>
            <a:chOff x="0" y="185530"/>
            <a:chExt cx="12298019" cy="6302534"/>
          </a:xfrm>
        </p:grpSpPr>
        <p:pic>
          <p:nvPicPr>
            <p:cNvPr id="5" name="Picture 4">
              <a:extLst>
                <a:ext uri="{FF2B5EF4-FFF2-40B4-BE49-F238E27FC236}">
                  <a16:creationId xmlns:a16="http://schemas.microsoft.com/office/drawing/2014/main" id="{5BA2A994-3A37-F445-828C-F174456C3E38}"/>
                </a:ext>
              </a:extLst>
            </p:cNvPr>
            <p:cNvPicPr>
              <a:picLocks noChangeAspect="1"/>
            </p:cNvPicPr>
            <p:nvPr/>
          </p:nvPicPr>
          <p:blipFill>
            <a:blip r:embed="rId2" cstate="screen">
              <a:alphaModFix amt="38000"/>
              <a:extLst>
                <a:ext uri="{28A0092B-C50C-407E-A947-70E740481C1C}">
                  <a14:useLocalDpi xmlns:a14="http://schemas.microsoft.com/office/drawing/2010/main"/>
                </a:ext>
              </a:extLst>
            </a:blip>
            <a:stretch>
              <a:fillRect/>
            </a:stretch>
          </p:blipFill>
          <p:spPr>
            <a:xfrm>
              <a:off x="13254" y="185530"/>
              <a:ext cx="12284765" cy="6302534"/>
            </a:xfrm>
            <a:prstGeom prst="rect">
              <a:avLst/>
            </a:prstGeom>
          </p:spPr>
        </p:pic>
        <p:sp>
          <p:nvSpPr>
            <p:cNvPr id="6" name="TextBox 5">
              <a:extLst>
                <a:ext uri="{FF2B5EF4-FFF2-40B4-BE49-F238E27FC236}">
                  <a16:creationId xmlns:a16="http://schemas.microsoft.com/office/drawing/2014/main" id="{98962402-32DE-3841-B665-6949364B029F}"/>
                </a:ext>
              </a:extLst>
            </p:cNvPr>
            <p:cNvSpPr txBox="1"/>
            <p:nvPr/>
          </p:nvSpPr>
          <p:spPr>
            <a:xfrm>
              <a:off x="0" y="505252"/>
              <a:ext cx="12284765" cy="53553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C000"/>
                  </a:solidFill>
                  <a:effectLst/>
                  <a:uLnTx/>
                  <a:uFillTx/>
                  <a:latin typeface="Arial" panose="020B0604020202020204" pitchFamily="34" charset="0"/>
                  <a:ea typeface="+mn-ea"/>
                  <a:cs typeface="Arial" panose="020B0604020202020204" pitchFamily="34" charset="0"/>
                </a:rPr>
                <a:t>Objective 6:  Conducting Experimental Science in the Lunar Environment (cont’d)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Use the unique environment of the lunar surface to perform experiments in the area of fundamental physics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Investigate the behavior of liquid-phase sintering in lunar gravity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Study and assess effects on materials of long-duration exposure to the lunar environment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Study the production of lunar concrete samples in the lunar environment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Study material flammability in the lunar environment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Study the conversion of water-ice to gaseous hydrogen and oxygen, and liquefaction of gasses for propellant storage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Study the </a:t>
              </a:r>
              <a:r>
                <a:rPr kumimoji="0" lang="en-US" sz="20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water management in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lunar plant growth systems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Study pool and flow boiling in the lunar environment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Study two phase adiabatic flow in the lunar environment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Perform tests of lunar resource recovery of O, Al, Fe or Mg using ionic liquids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Perform tests of biofilms on various materials and the effect of biocide surface coatings on biofilm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209998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848DA3A-F8AC-2047-A722-8B2A16BCF08D}"/>
              </a:ext>
            </a:extLst>
          </p:cNvPr>
          <p:cNvSpPr>
            <a:spLocks noGrp="1"/>
          </p:cNvSpPr>
          <p:nvPr>
            <p:ph type="title"/>
          </p:nvPr>
        </p:nvSpPr>
        <p:spPr>
          <a:xfrm>
            <a:off x="296092" y="136525"/>
            <a:ext cx="11588207" cy="406814"/>
          </a:xfrm>
        </p:spPr>
        <p:txBody>
          <a:bodyPr>
            <a:normAutofit fontScale="90000"/>
          </a:bodyPr>
          <a:lstStyle/>
          <a:p>
            <a:r>
              <a:rPr lang="en-US" dirty="0">
                <a:solidFill>
                  <a:srgbClr val="FFF2E5"/>
                </a:solidFill>
                <a:effectLst/>
              </a:rPr>
              <a:t>Artemis Science Objectives and Traceability to Science Priorities</a:t>
            </a:r>
          </a:p>
        </p:txBody>
      </p:sp>
      <p:sp>
        <p:nvSpPr>
          <p:cNvPr id="3" name="Footer Placeholder 2">
            <a:extLst>
              <a:ext uri="{FF2B5EF4-FFF2-40B4-BE49-F238E27FC236}">
                <a16:creationId xmlns:a16="http://schemas.microsoft.com/office/drawing/2014/main" id="{AF40704C-B5B1-D945-84D4-1EB87360D3B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85000"/>
                  </a:prstClr>
                </a:solidFill>
                <a:effectLst/>
                <a:uLnTx/>
                <a:uFillTx/>
                <a:latin typeface="Arial" panose="020B0604020202020204" pitchFamily="34" charset="0"/>
                <a:ea typeface="+mn-ea"/>
                <a:cs typeface="Arial" panose="020B0604020202020204" pitchFamily="34" charset="0"/>
              </a:rPr>
              <a:t>N. Petro: Artemis III SDT Report Briefing</a:t>
            </a:r>
          </a:p>
        </p:txBody>
      </p:sp>
      <p:sp>
        <p:nvSpPr>
          <p:cNvPr id="6" name="Slide Number Placeholder 5">
            <a:extLst>
              <a:ext uri="{FF2B5EF4-FFF2-40B4-BE49-F238E27FC236}">
                <a16:creationId xmlns:a16="http://schemas.microsoft.com/office/drawing/2014/main" id="{2464C2D0-8083-3542-96DD-0070794FB2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E796A9-ECD2-8441-A0A4-A48E6B182B42}" type="slidenum">
              <a:rPr kumimoji="0" lang="en-US" sz="1000" b="0" i="0" u="none" strike="noStrike" kern="1200" cap="none" spc="0" normalizeH="0" baseline="0" noProof="0" smtClean="0">
                <a:ln>
                  <a:noFill/>
                </a:ln>
                <a:solidFill>
                  <a:prstClr val="white">
                    <a:lumMod val="8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prstClr val="white">
                  <a:lumMod val="85000"/>
                </a:prstClr>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5E04FED3-2BAE-A74C-9BFD-2EC4E892BA9B}"/>
              </a:ext>
            </a:extLst>
          </p:cNvPr>
          <p:cNvSpPr txBox="1"/>
          <p:nvPr/>
        </p:nvSpPr>
        <p:spPr>
          <a:xfrm>
            <a:off x="162119" y="3247864"/>
            <a:ext cx="11856151" cy="32932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Objective 2: Understanding the Character and Origin of Lunar and Polar Volatiles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Learn how water vapor and other volatiles are released from the lunar surface and migrate to the poles where they are absorbed in polar cold trap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Understand the impact of human exploration on the lunar volatile record across the surface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Objective 5: Observing the Universe and Local Space Environment from a Unique Location</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Objective 5a: Astrophysical and Basic Physics Investigations using the Moon</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Objective 5b: Heliophysical Investigations using the Moon</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Objective 5c: Use the Moon as a platform for Earth-Observing Studies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Title 1">
            <a:extLst>
              <a:ext uri="{FF2B5EF4-FFF2-40B4-BE49-F238E27FC236}">
                <a16:creationId xmlns:a16="http://schemas.microsoft.com/office/drawing/2014/main" id="{D3C9955D-715D-5B4A-A015-C6D053024201}"/>
              </a:ext>
            </a:extLst>
          </p:cNvPr>
          <p:cNvSpPr txBox="1">
            <a:spLocks/>
          </p:cNvSpPr>
          <p:nvPr/>
        </p:nvSpPr>
        <p:spPr>
          <a:xfrm>
            <a:off x="162119" y="2559787"/>
            <a:ext cx="11588207" cy="406814"/>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2400" b="1" kern="1200">
                <a:solidFill>
                  <a:srgbClr val="F9F9F5"/>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stStyle>
          <a:p>
            <a:pPr marL="342900" marR="0" lvl="0" indent="-342900" algn="l" defTabSz="914400" rtl="0" eaLnBrk="1" fontAlgn="auto" latinLnBrk="0" hangingPunct="1">
              <a:lnSpc>
                <a:spcPct val="90000"/>
              </a:lnSpc>
              <a:spcBef>
                <a:spcPct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sp>
        <p:nvSpPr>
          <p:cNvPr id="2" name="TextBox 1">
            <a:extLst>
              <a:ext uri="{FF2B5EF4-FFF2-40B4-BE49-F238E27FC236}">
                <a16:creationId xmlns:a16="http://schemas.microsoft.com/office/drawing/2014/main" id="{CDE02947-2E89-CA41-9D2D-715CA7AAAA58}"/>
              </a:ext>
            </a:extLst>
          </p:cNvPr>
          <p:cNvSpPr txBox="1"/>
          <p:nvPr/>
        </p:nvSpPr>
        <p:spPr>
          <a:xfrm>
            <a:off x="162119" y="2507068"/>
            <a:ext cx="766575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Calibri" panose="020F0502020204030204"/>
                <a:ea typeface="+mn-ea"/>
                <a:cs typeface="+mn-cs"/>
              </a:rPr>
              <a:t>Cross Discipline Objectives that may be Applicable to Physical Sciences</a:t>
            </a:r>
          </a:p>
        </p:txBody>
      </p:sp>
    </p:spTree>
    <p:extLst>
      <p:ext uri="{BB962C8B-B14F-4D97-AF65-F5344CB8AC3E}">
        <p14:creationId xmlns:p14="http://schemas.microsoft.com/office/powerpoint/2010/main" val="3678999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A satellite in space&#10;&#10;Description automatically generated with medium confidence">
            <a:extLst>
              <a:ext uri="{FF2B5EF4-FFF2-40B4-BE49-F238E27FC236}">
                <a16:creationId xmlns:a16="http://schemas.microsoft.com/office/drawing/2014/main" id="{4E35CFF9-4958-4545-8C9D-C1C7A80EA89F}"/>
              </a:ext>
            </a:extLst>
          </p:cNvPr>
          <p:cNvPicPr>
            <a:picLocks noChangeAspect="1"/>
          </p:cNvPicPr>
          <p:nvPr/>
        </p:nvPicPr>
        <p:blipFill>
          <a:blip r:embed="rId3"/>
          <a:stretch>
            <a:fillRect/>
          </a:stretch>
        </p:blipFill>
        <p:spPr>
          <a:xfrm>
            <a:off x="22494" y="0"/>
            <a:ext cx="12147011" cy="6858000"/>
          </a:xfrm>
          <a:prstGeom prst="rect">
            <a:avLst/>
          </a:prstGeom>
        </p:spPr>
      </p:pic>
      <p:pic>
        <p:nvPicPr>
          <p:cNvPr id="5" name="Picture 4">
            <a:extLst>
              <a:ext uri="{FF2B5EF4-FFF2-40B4-BE49-F238E27FC236}">
                <a16:creationId xmlns:a16="http://schemas.microsoft.com/office/drawing/2014/main" id="{8EC95C6E-5E1B-4548-96CD-15B4A61296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79752" y="5567800"/>
            <a:ext cx="728432" cy="604295"/>
          </a:xfrm>
          <a:prstGeom prst="rect">
            <a:avLst/>
          </a:prstGeom>
        </p:spPr>
      </p:pic>
      <p:pic>
        <p:nvPicPr>
          <p:cNvPr id="6" name="Picture 5">
            <a:extLst>
              <a:ext uri="{FF2B5EF4-FFF2-40B4-BE49-F238E27FC236}">
                <a16:creationId xmlns:a16="http://schemas.microsoft.com/office/drawing/2014/main" id="{93021BFD-4E1D-9E42-960F-68476AF8A7E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62764" y="5542511"/>
            <a:ext cx="1053065" cy="654875"/>
          </a:xfrm>
          <a:prstGeom prst="rect">
            <a:avLst/>
          </a:prstGeom>
        </p:spPr>
      </p:pic>
      <p:pic>
        <p:nvPicPr>
          <p:cNvPr id="7" name="Picture 6">
            <a:extLst>
              <a:ext uri="{FF2B5EF4-FFF2-40B4-BE49-F238E27FC236}">
                <a16:creationId xmlns:a16="http://schemas.microsoft.com/office/drawing/2014/main" id="{1469FB50-57A6-9445-A7EF-309F5CEC60B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005557" y="5518698"/>
            <a:ext cx="1370807" cy="610972"/>
          </a:xfrm>
          <a:prstGeom prst="rect">
            <a:avLst/>
          </a:prstGeom>
        </p:spPr>
      </p:pic>
      <p:sp>
        <p:nvSpPr>
          <p:cNvPr id="11" name="TextBox 10">
            <a:extLst>
              <a:ext uri="{FF2B5EF4-FFF2-40B4-BE49-F238E27FC236}">
                <a16:creationId xmlns:a16="http://schemas.microsoft.com/office/drawing/2014/main" id="{8EE1AD5B-D3FB-E84E-820C-5D86CFA36CC0}"/>
              </a:ext>
            </a:extLst>
          </p:cNvPr>
          <p:cNvSpPr txBox="1"/>
          <p:nvPr/>
        </p:nvSpPr>
        <p:spPr>
          <a:xfrm>
            <a:off x="621109" y="404750"/>
            <a:ext cx="3782786"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HUMANS IN LUNAR ORBIT</a:t>
            </a:r>
          </a:p>
        </p:txBody>
      </p:sp>
      <p:sp>
        <p:nvSpPr>
          <p:cNvPr id="12" name="TextBox 11">
            <a:extLst>
              <a:ext uri="{FF2B5EF4-FFF2-40B4-BE49-F238E27FC236}">
                <a16:creationId xmlns:a16="http://schemas.microsoft.com/office/drawing/2014/main" id="{F07CDE50-A66A-A746-BC9A-6E79C00693F5}"/>
              </a:ext>
            </a:extLst>
          </p:cNvPr>
          <p:cNvSpPr txBox="1"/>
          <p:nvPr/>
        </p:nvSpPr>
        <p:spPr>
          <a:xfrm>
            <a:off x="621109" y="1728189"/>
            <a:ext cx="35541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Gateway will be humanity’s first outpost in lunar orbit</a:t>
            </a:r>
          </a:p>
        </p:txBody>
      </p:sp>
      <p:sp>
        <p:nvSpPr>
          <p:cNvPr id="13" name="object 4">
            <a:extLst>
              <a:ext uri="{FF2B5EF4-FFF2-40B4-BE49-F238E27FC236}">
                <a16:creationId xmlns:a16="http://schemas.microsoft.com/office/drawing/2014/main" id="{4442E4EF-93D3-D94E-85F5-5877CF7599C9}"/>
              </a:ext>
            </a:extLst>
          </p:cNvPr>
          <p:cNvSpPr txBox="1"/>
          <p:nvPr/>
        </p:nvSpPr>
        <p:spPr>
          <a:xfrm>
            <a:off x="638302" y="3431703"/>
            <a:ext cx="4226011" cy="3429144"/>
          </a:xfrm>
          <a:prstGeom prst="rect">
            <a:avLst/>
          </a:prstGeom>
        </p:spPr>
        <p:txBody>
          <a:bodyPr vert="horz" wrap="square" lIns="0" tIns="12700" rIns="0" bIns="0" rtlCol="0">
            <a:spAutoFit/>
          </a:bodyPr>
          <a:lstStyle/>
          <a:p>
            <a:pPr marL="290513" marR="0" lvl="0" indent="-290513"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ERSA: </a:t>
            </a: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European Space Agency’s radiation instrument package will help provide an understanding of how to keep astronauts safe by monitoring the radiation exposure in Gateway’s unique orbit. </a:t>
            </a:r>
          </a:p>
          <a:p>
            <a:pPr marL="290513" marR="0" lvl="0" indent="-290513"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HERMES: </a:t>
            </a: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NASA’s space weather instrument suite will observe solar particles and solar wind created by the Sun. </a:t>
            </a:r>
          </a:p>
          <a:p>
            <a:pPr marL="290513" marR="0" lvl="0" indent="-290513"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ESA Internal Dosimeter Array</a:t>
            </a: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including instruments provided by the Japan Aerospace Exploration Agency. </a:t>
            </a:r>
          </a:p>
          <a:p>
            <a:pPr marL="290513" marR="0" lvl="0" indent="-290513"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722713ED-948C-D045-A023-598E88FBEBFC}"/>
              </a:ext>
            </a:extLst>
          </p:cNvPr>
          <p:cNvSpPr txBox="1"/>
          <p:nvPr/>
        </p:nvSpPr>
        <p:spPr>
          <a:xfrm>
            <a:off x="621109" y="2925152"/>
            <a:ext cx="355418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EARLY SCIENCE PAYLOADS</a:t>
            </a:r>
          </a:p>
        </p:txBody>
      </p:sp>
      <p:pic>
        <p:nvPicPr>
          <p:cNvPr id="17" name="Picture 16">
            <a:extLst>
              <a:ext uri="{FF2B5EF4-FFF2-40B4-BE49-F238E27FC236}">
                <a16:creationId xmlns:a16="http://schemas.microsoft.com/office/drawing/2014/main" id="{BA48B531-BA51-2542-AE5A-E0459241963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88367" y="6196597"/>
            <a:ext cx="1435423" cy="479584"/>
          </a:xfrm>
          <a:prstGeom prst="rect">
            <a:avLst/>
          </a:prstGeom>
        </p:spPr>
      </p:pic>
      <p:pic>
        <p:nvPicPr>
          <p:cNvPr id="20" name="Picture 19">
            <a:extLst>
              <a:ext uri="{FF2B5EF4-FFF2-40B4-BE49-F238E27FC236}">
                <a16:creationId xmlns:a16="http://schemas.microsoft.com/office/drawing/2014/main" id="{619FB721-9EDA-C145-9D8C-DB47113EAA9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653706" y="6321945"/>
            <a:ext cx="1287733" cy="284500"/>
          </a:xfrm>
          <a:prstGeom prst="rect">
            <a:avLst/>
          </a:prstGeom>
        </p:spPr>
      </p:pic>
      <p:pic>
        <p:nvPicPr>
          <p:cNvPr id="23" name="Picture 22">
            <a:extLst>
              <a:ext uri="{FF2B5EF4-FFF2-40B4-BE49-F238E27FC236}">
                <a16:creationId xmlns:a16="http://schemas.microsoft.com/office/drawing/2014/main" id="{3D0E1BE5-8609-644D-838B-3514AD3464B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071355" y="6321945"/>
            <a:ext cx="1692514" cy="228593"/>
          </a:xfrm>
          <a:prstGeom prst="rect">
            <a:avLst/>
          </a:prstGeom>
        </p:spPr>
      </p:pic>
      <p:cxnSp>
        <p:nvCxnSpPr>
          <p:cNvPr id="24" name="Straight Connector 23">
            <a:extLst>
              <a:ext uri="{FF2B5EF4-FFF2-40B4-BE49-F238E27FC236}">
                <a16:creationId xmlns:a16="http://schemas.microsoft.com/office/drawing/2014/main" id="{D4EA6609-3B51-2846-A195-FCD92642DC9A}"/>
              </a:ext>
            </a:extLst>
          </p:cNvPr>
          <p:cNvCxnSpPr>
            <a:cxnSpLocks/>
          </p:cNvCxnSpPr>
          <p:nvPr/>
        </p:nvCxnSpPr>
        <p:spPr>
          <a:xfrm>
            <a:off x="333632" y="2648153"/>
            <a:ext cx="3287643" cy="0"/>
          </a:xfrm>
          <a:prstGeom prst="line">
            <a:avLst/>
          </a:prstGeom>
          <a:ln w="12700">
            <a:gradFill flip="none" rotWithShape="1">
              <a:gsLst>
                <a:gs pos="0">
                  <a:schemeClr val="tx1">
                    <a:alpha val="0"/>
                  </a:schemeClr>
                </a:gs>
                <a:gs pos="59000">
                  <a:schemeClr val="bg1"/>
                </a:gs>
                <a:gs pos="100000">
                  <a:schemeClr val="tx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6" name="Picture 25" descr="Logo, icon&#10;&#10;Description automatically generated">
            <a:extLst>
              <a:ext uri="{FF2B5EF4-FFF2-40B4-BE49-F238E27FC236}">
                <a16:creationId xmlns:a16="http://schemas.microsoft.com/office/drawing/2014/main" id="{34039F5B-62CB-BD49-A136-9B3527D81F04}"/>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337868" y="5554660"/>
            <a:ext cx="590777" cy="590777"/>
          </a:xfrm>
          <a:prstGeom prst="rect">
            <a:avLst/>
          </a:prstGeom>
        </p:spPr>
      </p:pic>
    </p:spTree>
    <p:extLst>
      <p:ext uri="{BB962C8B-B14F-4D97-AF65-F5344CB8AC3E}">
        <p14:creationId xmlns:p14="http://schemas.microsoft.com/office/powerpoint/2010/main" val="2283476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90E838-D116-144C-8CFE-D0EBA3581B7B}"/>
              </a:ext>
            </a:extLst>
          </p:cNvPr>
          <p:cNvPicPr>
            <a:picLocks noChangeAspect="1"/>
          </p:cNvPicPr>
          <p:nvPr/>
        </p:nvPicPr>
        <p:blipFill>
          <a:blip r:embed="rId5"/>
          <a:stretch>
            <a:fillRect/>
          </a:stretch>
        </p:blipFill>
        <p:spPr>
          <a:xfrm>
            <a:off x="0" y="0"/>
            <a:ext cx="12192000" cy="6858000"/>
          </a:xfrm>
          <a:prstGeom prst="rect">
            <a:avLst/>
          </a:prstGeom>
        </p:spPr>
      </p:pic>
      <p:cxnSp>
        <p:nvCxnSpPr>
          <p:cNvPr id="11" name="Straight Arrow Connector 10">
            <a:extLst>
              <a:ext uri="{FF2B5EF4-FFF2-40B4-BE49-F238E27FC236}">
                <a16:creationId xmlns:a16="http://schemas.microsoft.com/office/drawing/2014/main" id="{7F05C45E-004E-8045-9CD2-AAFE7A3362BC}"/>
              </a:ext>
            </a:extLst>
          </p:cNvPr>
          <p:cNvCxnSpPr>
            <a:cxnSpLocks/>
          </p:cNvCxnSpPr>
          <p:nvPr/>
        </p:nvCxnSpPr>
        <p:spPr>
          <a:xfrm flipV="1">
            <a:off x="1255297" y="4049156"/>
            <a:ext cx="666923" cy="342361"/>
          </a:xfrm>
          <a:prstGeom prst="straightConnector1">
            <a:avLst/>
          </a:prstGeom>
          <a:ln w="38100">
            <a:solidFill>
              <a:schemeClr val="bg1"/>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0D96D9E9-254F-2049-B842-FCCB97CF421D}"/>
              </a:ext>
            </a:extLst>
          </p:cNvPr>
          <p:cNvCxnSpPr>
            <a:cxnSpLocks/>
          </p:cNvCxnSpPr>
          <p:nvPr/>
        </p:nvCxnSpPr>
        <p:spPr>
          <a:xfrm flipH="1" flipV="1">
            <a:off x="2241929" y="3041374"/>
            <a:ext cx="590171" cy="315933"/>
          </a:xfrm>
          <a:prstGeom prst="straightConnector1">
            <a:avLst/>
          </a:prstGeom>
          <a:ln w="38100">
            <a:solidFill>
              <a:schemeClr val="bg1"/>
            </a:solidFill>
            <a:headEnd type="triangle" w="lg" len="med"/>
            <a:tailEnd type="none" w="lg" len="med"/>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AC3F2224-E928-E94B-BF0E-D5C54EBF6D5B}"/>
              </a:ext>
            </a:extLst>
          </p:cNvPr>
          <p:cNvGrpSpPr/>
          <p:nvPr/>
        </p:nvGrpSpPr>
        <p:grpSpPr>
          <a:xfrm>
            <a:off x="6957391" y="4160117"/>
            <a:ext cx="5008548" cy="2496312"/>
            <a:chOff x="4309713" y="4281055"/>
            <a:chExt cx="5495443" cy="2496312"/>
          </a:xfrm>
        </p:grpSpPr>
        <p:pic>
          <p:nvPicPr>
            <p:cNvPr id="19" name="Picture 18">
              <a:extLst>
                <a:ext uri="{FF2B5EF4-FFF2-40B4-BE49-F238E27FC236}">
                  <a16:creationId xmlns:a16="http://schemas.microsoft.com/office/drawing/2014/main" id="{434EC8CF-9E30-D742-A18E-30769FB8630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09713" y="4281055"/>
              <a:ext cx="5464990" cy="2496312"/>
            </a:xfrm>
            <a:prstGeom prst="rect">
              <a:avLst/>
            </a:prstGeom>
            <a:ln>
              <a:solidFill>
                <a:schemeClr val="bg1">
                  <a:lumMod val="95000"/>
                </a:schemeClr>
              </a:solidFill>
            </a:ln>
          </p:spPr>
        </p:pic>
        <p:sp>
          <p:nvSpPr>
            <p:cNvPr id="20" name="TextBox 19">
              <a:extLst>
                <a:ext uri="{FF2B5EF4-FFF2-40B4-BE49-F238E27FC236}">
                  <a16:creationId xmlns:a16="http://schemas.microsoft.com/office/drawing/2014/main" id="{A9236BC9-5B78-9A4D-AFBB-02F24B7CD58F}"/>
                </a:ext>
              </a:extLst>
            </p:cNvPr>
            <p:cNvSpPr txBox="1"/>
            <p:nvPr/>
          </p:nvSpPr>
          <p:spPr>
            <a:xfrm>
              <a:off x="4434049" y="4556050"/>
              <a:ext cx="107889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Earth</a:t>
              </a:r>
            </a:p>
          </p:txBody>
        </p:sp>
        <p:sp>
          <p:nvSpPr>
            <p:cNvPr id="21" name="TextBox 20">
              <a:extLst>
                <a:ext uri="{FF2B5EF4-FFF2-40B4-BE49-F238E27FC236}">
                  <a16:creationId xmlns:a16="http://schemas.microsoft.com/office/drawing/2014/main" id="{CBAA6AC6-F004-7748-885B-0D1B362562CA}"/>
                </a:ext>
              </a:extLst>
            </p:cNvPr>
            <p:cNvSpPr txBox="1"/>
            <p:nvPr/>
          </p:nvSpPr>
          <p:spPr>
            <a:xfrm>
              <a:off x="6227664" y="4760825"/>
              <a:ext cx="2009242"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Gateway Orbit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  Day Period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3000 x 70000 km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(0.5 x 11 R</a:t>
              </a:r>
              <a:r>
                <a:rPr kumimoji="0" lang="en-US" sz="1800" b="0" i="0" u="none" strike="noStrike" kern="1200" cap="none" spc="0" normalizeH="0" baseline="-25000" noProof="0" dirty="0">
                  <a:ln>
                    <a:noFill/>
                  </a:ln>
                  <a:solidFill>
                    <a:prstClr val="white"/>
                  </a:solidFill>
                  <a:effectLst/>
                  <a:uLnTx/>
                  <a:uFillTx/>
                  <a:latin typeface="Calibri" panose="020F0502020204030204"/>
                  <a:ea typeface="+mn-ea"/>
                  <a:cs typeface="+mn-cs"/>
                </a:rPr>
                <a:t>E</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22" name="TextBox 21">
              <a:extLst>
                <a:ext uri="{FF2B5EF4-FFF2-40B4-BE49-F238E27FC236}">
                  <a16:creationId xmlns:a16="http://schemas.microsoft.com/office/drawing/2014/main" id="{01B85F8C-8310-DD40-BC22-3A8D6A492126}"/>
                </a:ext>
              </a:extLst>
            </p:cNvPr>
            <p:cNvSpPr txBox="1"/>
            <p:nvPr/>
          </p:nvSpPr>
          <p:spPr>
            <a:xfrm>
              <a:off x="8738367" y="4286390"/>
              <a:ext cx="106678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Moon</a:t>
              </a:r>
            </a:p>
          </p:txBody>
        </p:sp>
        <p:sp>
          <p:nvSpPr>
            <p:cNvPr id="23" name="TextBox 22">
              <a:extLst>
                <a:ext uri="{FF2B5EF4-FFF2-40B4-BE49-F238E27FC236}">
                  <a16:creationId xmlns:a16="http://schemas.microsoft.com/office/drawing/2014/main" id="{B7DCD5D6-A837-0F4C-8589-E8C5D559FAD7}"/>
                </a:ext>
              </a:extLst>
            </p:cNvPr>
            <p:cNvSpPr txBox="1"/>
            <p:nvPr/>
          </p:nvSpPr>
          <p:spPr>
            <a:xfrm>
              <a:off x="6553956" y="6084264"/>
              <a:ext cx="178606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Perilune North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Apolune South</a:t>
              </a:r>
            </a:p>
          </p:txBody>
        </p:sp>
        <p:sp>
          <p:nvSpPr>
            <p:cNvPr id="24" name="Rectangle 23">
              <a:extLst>
                <a:ext uri="{FF2B5EF4-FFF2-40B4-BE49-F238E27FC236}">
                  <a16:creationId xmlns:a16="http://schemas.microsoft.com/office/drawing/2014/main" id="{EACA2A45-2497-8541-91CE-26C1A640C9BA}"/>
                </a:ext>
              </a:extLst>
            </p:cNvPr>
            <p:cNvSpPr/>
            <p:nvPr/>
          </p:nvSpPr>
          <p:spPr>
            <a:xfrm>
              <a:off x="4701034" y="6371950"/>
              <a:ext cx="789214" cy="35091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TextBox 14">
            <a:extLst>
              <a:ext uri="{FF2B5EF4-FFF2-40B4-BE49-F238E27FC236}">
                <a16:creationId xmlns:a16="http://schemas.microsoft.com/office/drawing/2014/main" id="{65A279C4-6487-4E42-85A3-ECE5C8214624}"/>
              </a:ext>
            </a:extLst>
          </p:cNvPr>
          <p:cNvSpPr txBox="1"/>
          <p:nvPr/>
        </p:nvSpPr>
        <p:spPr>
          <a:xfrm>
            <a:off x="464861" y="2474607"/>
            <a:ext cx="1777068" cy="1015663"/>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Power and Propulsion Element (PPE)</a:t>
            </a:r>
          </a:p>
        </p:txBody>
      </p:sp>
      <p:sp>
        <p:nvSpPr>
          <p:cNvPr id="16" name="TextBox 15">
            <a:extLst>
              <a:ext uri="{FF2B5EF4-FFF2-40B4-BE49-F238E27FC236}">
                <a16:creationId xmlns:a16="http://schemas.microsoft.com/office/drawing/2014/main" id="{ADC35B37-178C-E641-A7E5-F60749B8917F}"/>
              </a:ext>
            </a:extLst>
          </p:cNvPr>
          <p:cNvSpPr txBox="1"/>
          <p:nvPr/>
        </p:nvSpPr>
        <p:spPr>
          <a:xfrm>
            <a:off x="40820" y="4449097"/>
            <a:ext cx="192578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Habitation and Logistics Outpost (HALO)</a:t>
            </a:r>
          </a:p>
        </p:txBody>
      </p:sp>
      <p:sp>
        <p:nvSpPr>
          <p:cNvPr id="17" name="TextBox 16">
            <a:extLst>
              <a:ext uri="{FF2B5EF4-FFF2-40B4-BE49-F238E27FC236}">
                <a16:creationId xmlns:a16="http://schemas.microsoft.com/office/drawing/2014/main" id="{16C41B1E-7881-A34F-89A2-225F1B0F00C1}"/>
              </a:ext>
            </a:extLst>
          </p:cNvPr>
          <p:cNvSpPr txBox="1"/>
          <p:nvPr/>
        </p:nvSpPr>
        <p:spPr>
          <a:xfrm>
            <a:off x="-158714" y="852825"/>
            <a:ext cx="251699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Initial Gateway Modules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35C8250B-CA23-3949-B8DB-5BD8E3145C5E}"/>
              </a:ext>
            </a:extLst>
          </p:cNvPr>
          <p:cNvSpPr txBox="1"/>
          <p:nvPr/>
        </p:nvSpPr>
        <p:spPr>
          <a:xfrm>
            <a:off x="4861463" y="187795"/>
            <a:ext cx="4341528"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First Science Payloads: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HERMES</a:t>
            </a:r>
            <a:r>
              <a:rPr kumimoji="0" lang="en-US" sz="2800" b="0" i="0" u="none" strike="noStrike" kern="1200" cap="none" spc="0" normalizeH="0" baseline="30000" noProof="0" dirty="0">
                <a:ln>
                  <a:noFill/>
                </a:ln>
                <a:solidFill>
                  <a:prstClr val="white"/>
                </a:solidFill>
                <a:effectLst/>
                <a:uLnTx/>
                <a:uFillTx/>
                <a:latin typeface="Calibri" panose="020F0502020204030204"/>
                <a:ea typeface="+mn-ea"/>
                <a:cs typeface="+mn-cs"/>
              </a:rPr>
              <a:t>1</a:t>
            </a: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 – NASA</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ERSA</a:t>
            </a:r>
            <a:r>
              <a:rPr kumimoji="0" lang="en-US" sz="2800" b="0" i="0" u="none" strike="noStrike" kern="1200" cap="none" spc="0" normalizeH="0" baseline="30000" noProof="0" dirty="0">
                <a:ln>
                  <a:noFill/>
                </a:ln>
                <a:solidFill>
                  <a:prstClr val="white"/>
                </a:solidFill>
                <a:effectLst/>
                <a:uLnTx/>
                <a:uFillTx/>
                <a:latin typeface="Calibri" panose="020F0502020204030204"/>
                <a:ea typeface="+mn-ea"/>
                <a:cs typeface="+mn-cs"/>
              </a:rPr>
              <a:t>2</a:t>
            </a: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 – ESA</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IDA</a:t>
            </a:r>
            <a:r>
              <a:rPr kumimoji="0" lang="en-US" sz="2800" b="0" i="0" u="none" strike="noStrike" kern="1200" cap="none" spc="0" normalizeH="0" baseline="30000" noProof="0" dirty="0">
                <a:ln>
                  <a:noFill/>
                </a:ln>
                <a:solidFill>
                  <a:prstClr val="white"/>
                </a:solidFill>
                <a:effectLst/>
                <a:uLnTx/>
                <a:uFillTx/>
                <a:latin typeface="Calibri" panose="020F0502020204030204"/>
                <a:ea typeface="+mn-ea"/>
                <a:cs typeface="+mn-cs"/>
              </a:rPr>
              <a:t>3</a:t>
            </a: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 – ESA/JAXA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panose="020F0502020204030204"/>
                <a:ea typeface="+mn-ea"/>
                <a:cs typeface="+mn-cs"/>
              </a:rPr>
              <a:t>Particles and fields instrumentation  for Radiation and Space Weather studies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284C9219-687E-2A47-9FFA-9D90775714F9}"/>
              </a:ext>
            </a:extLst>
          </p:cNvPr>
          <p:cNvSpPr txBox="1"/>
          <p:nvPr/>
        </p:nvSpPr>
        <p:spPr>
          <a:xfrm>
            <a:off x="50668" y="5746875"/>
            <a:ext cx="713790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30000" noProof="0" dirty="0">
                <a:ln>
                  <a:noFill/>
                </a:ln>
                <a:solidFill>
                  <a:prstClr val="white"/>
                </a:solidFill>
                <a:effectLst/>
                <a:uLnTx/>
                <a:uFillTx/>
                <a:latin typeface="Calibri" panose="020F0502020204030204"/>
                <a:ea typeface="+mn-ea"/>
                <a:cs typeface="+mn-cs"/>
              </a:rPr>
              <a:t>1</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Heliophysics Environmental and Radiation Monitoring Experiment Suite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30000" noProof="0" dirty="0">
                <a:ln>
                  <a:noFill/>
                </a:ln>
                <a:solidFill>
                  <a:prstClr val="white"/>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ESA Radiation Sensor Array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30000" noProof="0" dirty="0">
                <a:ln>
                  <a:noFill/>
                </a:ln>
                <a:solidFill>
                  <a:prstClr val="white"/>
                </a:solidFill>
                <a:effectLst/>
                <a:uLnTx/>
                <a:uFillTx/>
                <a:latin typeface="Calibri" panose="020F0502020204030204"/>
                <a:ea typeface="+mn-ea"/>
                <a:cs typeface="+mn-cs"/>
              </a:rPr>
              <a:t>3</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Internal Dosimeter Array</a:t>
            </a:r>
          </a:p>
        </p:txBody>
      </p:sp>
      <p:pic>
        <p:nvPicPr>
          <p:cNvPr id="2" name="Audio Recording Apr 26, 2021 at 9:55:14 " descr="Audio Recording Apr 26, 2021 at 9:55:14 ">
            <a:hlinkClick r:id="" action="ppaction://media"/>
            <a:extLst>
              <a:ext uri="{FF2B5EF4-FFF2-40B4-BE49-F238E27FC236}">
                <a16:creationId xmlns:a16="http://schemas.microsoft.com/office/drawing/2014/main" id="{F3A5D371-AF0D-ED45-9FB8-2759D406F53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0820" y="6587561"/>
            <a:ext cx="274277" cy="274277"/>
          </a:xfrm>
          <a:prstGeom prst="rect">
            <a:avLst/>
          </a:prstGeom>
        </p:spPr>
      </p:pic>
    </p:spTree>
    <p:extLst>
      <p:ext uri="{BB962C8B-B14F-4D97-AF65-F5344CB8AC3E}">
        <p14:creationId xmlns:p14="http://schemas.microsoft.com/office/powerpoint/2010/main" val="259252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6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307072" y="226038"/>
            <a:ext cx="4445575" cy="42489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8205419" y="4111270"/>
            <a:ext cx="279938" cy="276999"/>
          </a:xfrm>
          <a:prstGeom prst="rect">
            <a:avLst/>
          </a:prstGeom>
          <a:solidFill>
            <a:schemeClr val="bg1"/>
          </a:solidFill>
        </p:spPr>
        <p:txBody>
          <a:bodyPr wrap="square" rtlCol="0">
            <a:spAutoFit/>
          </a:bodyPr>
          <a:lstStyle>
            <a:defPPr>
              <a:defRPr lang="en-US"/>
            </a:def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Z</a:t>
            </a:r>
          </a:p>
        </p:txBody>
      </p:sp>
      <p:sp>
        <p:nvSpPr>
          <p:cNvPr id="13" name="TextBox 12"/>
          <p:cNvSpPr txBox="1"/>
          <p:nvPr/>
        </p:nvSpPr>
        <p:spPr>
          <a:xfrm>
            <a:off x="7357160" y="3234533"/>
            <a:ext cx="279938"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graphicFrame>
        <p:nvGraphicFramePr>
          <p:cNvPr id="19" name="Table 18">
            <a:extLst>
              <a:ext uri="{FF2B5EF4-FFF2-40B4-BE49-F238E27FC236}">
                <a16:creationId xmlns:a16="http://schemas.microsoft.com/office/drawing/2014/main" id="{58292E6A-6B37-3C4B-9F3F-4D05B0525F26}"/>
              </a:ext>
            </a:extLst>
          </p:cNvPr>
          <p:cNvGraphicFramePr>
            <a:graphicFrameLocks noGrp="1"/>
          </p:cNvGraphicFramePr>
          <p:nvPr/>
        </p:nvGraphicFramePr>
        <p:xfrm>
          <a:off x="114301" y="2571175"/>
          <a:ext cx="6934199" cy="3898899"/>
        </p:xfrm>
        <a:graphic>
          <a:graphicData uri="http://schemas.openxmlformats.org/drawingml/2006/table">
            <a:tbl>
              <a:tblPr firstRow="1" bandRow="1">
                <a:tableStyleId>{5C22544A-7EE6-4342-B048-85BDC9FD1C3A}</a:tableStyleId>
              </a:tblPr>
              <a:tblGrid>
                <a:gridCol w="2451099">
                  <a:extLst>
                    <a:ext uri="{9D8B030D-6E8A-4147-A177-3AD203B41FA5}">
                      <a16:colId xmlns:a16="http://schemas.microsoft.com/office/drawing/2014/main" val="4026376914"/>
                    </a:ext>
                  </a:extLst>
                </a:gridCol>
                <a:gridCol w="2565400">
                  <a:extLst>
                    <a:ext uri="{9D8B030D-6E8A-4147-A177-3AD203B41FA5}">
                      <a16:colId xmlns:a16="http://schemas.microsoft.com/office/drawing/2014/main" val="2130687832"/>
                    </a:ext>
                  </a:extLst>
                </a:gridCol>
                <a:gridCol w="1917700">
                  <a:extLst>
                    <a:ext uri="{9D8B030D-6E8A-4147-A177-3AD203B41FA5}">
                      <a16:colId xmlns:a16="http://schemas.microsoft.com/office/drawing/2014/main" val="1962635999"/>
                    </a:ext>
                  </a:extLst>
                </a:gridCol>
              </a:tblGrid>
              <a:tr h="62332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Instrument</a:t>
                      </a:r>
                    </a:p>
                  </a:txBody>
                  <a:tcPr/>
                </a:tc>
                <a:tc>
                  <a:txBody>
                    <a:bodyPr/>
                    <a:lstStyle/>
                    <a:p>
                      <a:pPr algn="ctr"/>
                      <a:r>
                        <a:rPr lang="en-US" sz="2000" dirty="0"/>
                        <a:t>Measurement</a:t>
                      </a:r>
                    </a:p>
                  </a:txBody>
                  <a:tcPr/>
                </a:tc>
                <a:tc>
                  <a:txBody>
                    <a:bodyPr/>
                    <a:lstStyle/>
                    <a:p>
                      <a:pPr algn="ctr"/>
                      <a:r>
                        <a:rPr lang="en-US" sz="2000" dirty="0"/>
                        <a:t>PI</a:t>
                      </a:r>
                    </a:p>
                  </a:txBody>
                  <a:tcPr/>
                </a:tc>
                <a:extLst>
                  <a:ext uri="{0D108BD9-81ED-4DB2-BD59-A6C34878D82A}">
                    <a16:rowId xmlns:a16="http://schemas.microsoft.com/office/drawing/2014/main" val="3200038811"/>
                  </a:ext>
                </a:extLst>
              </a:tr>
              <a:tr h="877307">
                <a:tc>
                  <a:txBody>
                    <a:bodyPr/>
                    <a:lstStyle/>
                    <a:p>
                      <a:pPr algn="ctr"/>
                      <a:r>
                        <a:rPr lang="en-US" sz="1600" b="1" dirty="0"/>
                        <a:t>EEA, Electron Spectrometer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t>(electrons &lt; 30 keV)</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t>Electron Flux, Density, Speed, Temperature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t>D. Gershman,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t>GSFC</a:t>
                      </a:r>
                    </a:p>
                  </a:txBody>
                  <a:tcPr/>
                </a:tc>
                <a:extLst>
                  <a:ext uri="{0D108BD9-81ED-4DB2-BD59-A6C34878D82A}">
                    <a16:rowId xmlns:a16="http://schemas.microsoft.com/office/drawing/2014/main" val="794220882"/>
                  </a:ext>
                </a:extLst>
              </a:tr>
              <a:tr h="877307">
                <a:tc>
                  <a:txBody>
                    <a:bodyPr/>
                    <a:lstStyle/>
                    <a:p>
                      <a:pPr algn="ctr"/>
                      <a:r>
                        <a:rPr lang="en-US" sz="1600" b="1" dirty="0"/>
                        <a:t>SPAN-</a:t>
                      </a:r>
                      <a:r>
                        <a:rPr lang="en-US" sz="1600" b="1" dirty="0" err="1"/>
                        <a:t>i</a:t>
                      </a:r>
                      <a:r>
                        <a:rPr lang="en-US" sz="1600" b="1" dirty="0"/>
                        <a:t>, Ion Spectrometer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t>(ions &lt; 20 keV)</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t>Ion Flux, Density, Speed, Temperature, M/Q Species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t>R. </a:t>
                      </a:r>
                      <a:r>
                        <a:rPr lang="en-US" sz="1600" b="1" dirty="0" err="1"/>
                        <a:t>Livi</a:t>
                      </a:r>
                      <a:r>
                        <a:rPr lang="en-US" sz="1600" b="1" dirty="0"/>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t> UC Berkeley</a:t>
                      </a:r>
                    </a:p>
                  </a:txBody>
                  <a:tcPr/>
                </a:tc>
                <a:extLst>
                  <a:ext uri="{0D108BD9-81ED-4DB2-BD59-A6C34878D82A}">
                    <a16:rowId xmlns:a16="http://schemas.microsoft.com/office/drawing/2014/main" val="2091829346"/>
                  </a:ext>
                </a:extLst>
              </a:tr>
              <a:tr h="877307">
                <a:tc>
                  <a:txBody>
                    <a:bodyPr/>
                    <a:lstStyle/>
                    <a:p>
                      <a:pPr algn="ctr"/>
                      <a:r>
                        <a:rPr lang="en-US" sz="1600" b="1" dirty="0" err="1"/>
                        <a:t>MERiT</a:t>
                      </a:r>
                      <a:r>
                        <a:rPr lang="en-US" sz="1600" b="1" dirty="0"/>
                        <a:t>, Ion and Electron Telescope</a:t>
                      </a:r>
                    </a:p>
                    <a:p>
                      <a:pPr algn="ctr"/>
                      <a:r>
                        <a:rPr lang="en-US" sz="1600" b="1" dirty="0"/>
                        <a:t>(energetic particles)</a:t>
                      </a:r>
                    </a:p>
                  </a:txBody>
                  <a:tcPr/>
                </a:tc>
                <a:tc>
                  <a:txBody>
                    <a:bodyPr/>
                    <a:lstStyle/>
                    <a:p>
                      <a:pPr algn="ctr"/>
                      <a:r>
                        <a:rPr lang="en-US" sz="1600" b="1" dirty="0"/>
                        <a:t>0.3 – 9 MeV Electrons,                     1 – 190 MeV Ions,</a:t>
                      </a:r>
                    </a:p>
                    <a:p>
                      <a:pPr algn="ctr"/>
                      <a:r>
                        <a:rPr lang="en-US" sz="1600" b="1" dirty="0"/>
                        <a:t>Flux</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t>S. </a:t>
                      </a:r>
                      <a:r>
                        <a:rPr lang="en-US" sz="1600" b="1" dirty="0" err="1"/>
                        <a:t>Kanekal</a:t>
                      </a:r>
                      <a:r>
                        <a:rPr lang="en-US" sz="1600" b="1" dirty="0"/>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t>GSFC</a:t>
                      </a:r>
                    </a:p>
                  </a:txBody>
                  <a:tcPr/>
                </a:tc>
                <a:extLst>
                  <a:ext uri="{0D108BD9-81ED-4DB2-BD59-A6C34878D82A}">
                    <a16:rowId xmlns:a16="http://schemas.microsoft.com/office/drawing/2014/main" val="1066976044"/>
                  </a:ext>
                </a:extLst>
              </a:tr>
              <a:tr h="643652">
                <a:tc>
                  <a:txBody>
                    <a:bodyPr/>
                    <a:lstStyle/>
                    <a:p>
                      <a:pPr algn="ctr"/>
                      <a:r>
                        <a:rPr lang="en-US" sz="1600" b="1" dirty="0"/>
                        <a:t>NEMISIS (MAG)</a:t>
                      </a:r>
                    </a:p>
                    <a:p>
                      <a:pPr algn="ctr"/>
                      <a:r>
                        <a:rPr lang="en-US" sz="1600" b="1" dirty="0"/>
                        <a:t>(3 magnetometers)</a:t>
                      </a:r>
                    </a:p>
                  </a:txBody>
                  <a:tcPr/>
                </a:tc>
                <a:tc>
                  <a:txBody>
                    <a:bodyPr/>
                    <a:lstStyle/>
                    <a:p>
                      <a:pPr algn="ctr"/>
                      <a:r>
                        <a:rPr lang="en-US" sz="1600" b="1" dirty="0"/>
                        <a:t>Magnetic Field Vector</a:t>
                      </a:r>
                    </a:p>
                  </a:txBody>
                  <a:tcPr/>
                </a:tc>
                <a:tc>
                  <a:txBody>
                    <a:bodyPr/>
                    <a:lstStyle/>
                    <a:p>
                      <a:pPr algn="ctr"/>
                      <a:r>
                        <a:rPr lang="en-US" sz="1600" b="1" dirty="0"/>
                        <a:t>E. </a:t>
                      </a:r>
                      <a:r>
                        <a:rPr lang="en-US" sz="1600" b="1" dirty="0" err="1"/>
                        <a:t>Zesta</a:t>
                      </a:r>
                      <a:r>
                        <a:rPr lang="en-US" sz="1600" b="1" dirty="0"/>
                        <a:t>,  GSFC</a:t>
                      </a:r>
                    </a:p>
                    <a:p>
                      <a:pPr algn="ctr"/>
                      <a:r>
                        <a:rPr lang="en-US" sz="1600" b="1" dirty="0"/>
                        <a:t>M. </a:t>
                      </a:r>
                      <a:r>
                        <a:rPr lang="en-US" sz="1600" b="1" dirty="0" err="1"/>
                        <a:t>Moldwin</a:t>
                      </a:r>
                      <a:r>
                        <a:rPr lang="en-US" sz="1600" b="1" dirty="0"/>
                        <a:t>, U </a:t>
                      </a:r>
                      <a:r>
                        <a:rPr lang="en-US" sz="1600" b="1" dirty="0" err="1"/>
                        <a:t>Mich</a:t>
                      </a:r>
                      <a:endParaRPr lang="en-US" sz="1600" b="1" dirty="0"/>
                    </a:p>
                  </a:txBody>
                  <a:tcPr/>
                </a:tc>
                <a:extLst>
                  <a:ext uri="{0D108BD9-81ED-4DB2-BD59-A6C34878D82A}">
                    <a16:rowId xmlns:a16="http://schemas.microsoft.com/office/drawing/2014/main" val="3745908997"/>
                  </a:ext>
                </a:extLst>
              </a:tr>
            </a:tbl>
          </a:graphicData>
        </a:graphic>
      </p:graphicFrame>
      <p:sp>
        <p:nvSpPr>
          <p:cNvPr id="3" name="TextBox 2">
            <a:extLst>
              <a:ext uri="{FF2B5EF4-FFF2-40B4-BE49-F238E27FC236}">
                <a16:creationId xmlns:a16="http://schemas.microsoft.com/office/drawing/2014/main" id="{B3CF1C71-D9A1-124D-BACF-3801BA0D338B}"/>
              </a:ext>
            </a:extLst>
          </p:cNvPr>
          <p:cNvSpPr txBox="1"/>
          <p:nvPr/>
        </p:nvSpPr>
        <p:spPr>
          <a:xfrm>
            <a:off x="10444179" y="3551874"/>
            <a:ext cx="5457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EEA</a:t>
            </a:r>
          </a:p>
        </p:txBody>
      </p:sp>
      <p:sp>
        <p:nvSpPr>
          <p:cNvPr id="21" name="TextBox 20">
            <a:extLst>
              <a:ext uri="{FF2B5EF4-FFF2-40B4-BE49-F238E27FC236}">
                <a16:creationId xmlns:a16="http://schemas.microsoft.com/office/drawing/2014/main" id="{10F86848-6805-6340-A370-6C4A4F8A7D5D}"/>
              </a:ext>
            </a:extLst>
          </p:cNvPr>
          <p:cNvSpPr txBox="1"/>
          <p:nvPr/>
        </p:nvSpPr>
        <p:spPr>
          <a:xfrm>
            <a:off x="9446312" y="2350528"/>
            <a:ext cx="81984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SPAN-</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i</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3CF3A0F0-22D6-3F43-92D0-AC57EEE9B3F9}"/>
              </a:ext>
            </a:extLst>
          </p:cNvPr>
          <p:cNvSpPr txBox="1"/>
          <p:nvPr/>
        </p:nvSpPr>
        <p:spPr>
          <a:xfrm>
            <a:off x="7497129" y="376728"/>
            <a:ext cx="67076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MAG</a:t>
            </a:r>
          </a:p>
        </p:txBody>
      </p:sp>
      <p:sp>
        <p:nvSpPr>
          <p:cNvPr id="29" name="TextBox 28">
            <a:extLst>
              <a:ext uri="{FF2B5EF4-FFF2-40B4-BE49-F238E27FC236}">
                <a16:creationId xmlns:a16="http://schemas.microsoft.com/office/drawing/2014/main" id="{31565F0A-1B38-3C41-B876-63E82B75082F}"/>
              </a:ext>
            </a:extLst>
          </p:cNvPr>
          <p:cNvSpPr txBox="1"/>
          <p:nvPr/>
        </p:nvSpPr>
        <p:spPr>
          <a:xfrm>
            <a:off x="8924451" y="3741938"/>
            <a:ext cx="80342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MERIT</a:t>
            </a:r>
          </a:p>
        </p:txBody>
      </p:sp>
      <p:cxnSp>
        <p:nvCxnSpPr>
          <p:cNvPr id="5" name="Straight Arrow Connector 4">
            <a:extLst>
              <a:ext uri="{FF2B5EF4-FFF2-40B4-BE49-F238E27FC236}">
                <a16:creationId xmlns:a16="http://schemas.microsoft.com/office/drawing/2014/main" id="{37347037-AEA4-8746-96C6-199AD4DEBDA4}"/>
              </a:ext>
            </a:extLst>
          </p:cNvPr>
          <p:cNvCxnSpPr>
            <a:cxnSpLocks/>
          </p:cNvCxnSpPr>
          <p:nvPr/>
        </p:nvCxnSpPr>
        <p:spPr>
          <a:xfrm>
            <a:off x="8148206" y="637119"/>
            <a:ext cx="1272944" cy="473828"/>
          </a:xfrm>
          <a:prstGeom prst="straightConnector1">
            <a:avLst/>
          </a:prstGeom>
          <a:ln w="19050">
            <a:solidFill>
              <a:schemeClr val="bg1"/>
            </a:solidFill>
            <a:headEnd w="lg" len="med"/>
            <a:tailEnd type="triangle" w="lg"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9C6BFF9E-74BA-B549-A7F5-D20E775AAE8B}"/>
              </a:ext>
            </a:extLst>
          </p:cNvPr>
          <p:cNvCxnSpPr>
            <a:cxnSpLocks/>
          </p:cNvCxnSpPr>
          <p:nvPr/>
        </p:nvCxnSpPr>
        <p:spPr>
          <a:xfrm>
            <a:off x="7980218" y="746060"/>
            <a:ext cx="767786" cy="729775"/>
          </a:xfrm>
          <a:prstGeom prst="straightConnector1">
            <a:avLst/>
          </a:prstGeom>
          <a:ln w="19050">
            <a:solidFill>
              <a:schemeClr val="bg1"/>
            </a:solidFill>
            <a:headEnd w="lg" len="med"/>
            <a:tailEnd type="triangle" w="lg"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1D7FADB-0545-F140-9994-D325C4A6770A}"/>
              </a:ext>
            </a:extLst>
          </p:cNvPr>
          <p:cNvSpPr txBox="1"/>
          <p:nvPr/>
        </p:nvSpPr>
        <p:spPr>
          <a:xfrm>
            <a:off x="7329579" y="4735409"/>
            <a:ext cx="4678845" cy="1754326"/>
          </a:xfrm>
          <a:prstGeom prst="rect">
            <a:avLst/>
          </a:prstGeom>
          <a:noFill/>
          <a:ln w="25400">
            <a:solidFill>
              <a:schemeClr val="bg1">
                <a:lumMod val="65000"/>
              </a:schemeClr>
            </a:solidFill>
          </a:ln>
        </p:spPr>
        <p:txBody>
          <a:bodyPr wrap="non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2000" b="1" i="0" u="sng" strike="noStrike" kern="1200" cap="none" spc="0" normalizeH="0" baseline="0" noProof="0" dirty="0">
                <a:ln>
                  <a:noFill/>
                </a:ln>
                <a:solidFill>
                  <a:prstClr val="white"/>
                </a:solidFill>
                <a:effectLst/>
                <a:uLnTx/>
                <a:uFillTx/>
                <a:latin typeface="Calibri" panose="020F0502020204030204"/>
                <a:ea typeface="+mn-ea"/>
                <a:cs typeface="+mn-cs"/>
              </a:rPr>
              <a:t>HERMES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MASS &lt; 25 kg</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(X,Y,Z) &lt; 0.5 ✕ 0.5 ✕ 0.5 m (Boom Stowed)</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Magnetometer Boom Extends ~ 1 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C9126D40-3D46-AB46-9973-C5D608A35F48}"/>
              </a:ext>
            </a:extLst>
          </p:cNvPr>
          <p:cNvSpPr txBox="1"/>
          <p:nvPr/>
        </p:nvSpPr>
        <p:spPr>
          <a:xfrm>
            <a:off x="161656" y="178187"/>
            <a:ext cx="6755359" cy="1892826"/>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600"/>
              </a:spcAft>
              <a:buClrTx/>
              <a:buSzTx/>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HERMES is composed of 3 particle instruments plus a set of magnetometers</a:t>
            </a:r>
          </a:p>
          <a:p>
            <a:pPr marL="342900" marR="0" lvl="0" indent="-342900" algn="l" defTabSz="914400" rtl="0" eaLnBrk="1" fontAlgn="auto" latinLnBrk="0" hangingPunct="1">
              <a:lnSpc>
                <a:spcPct val="100000"/>
              </a:lnSpc>
              <a:spcBef>
                <a:spcPts val="0"/>
              </a:spcBef>
              <a:spcAft>
                <a:spcPts val="600"/>
              </a:spcAft>
              <a:buClrTx/>
              <a:buSzTx/>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Capabilities are typical of in-situ space weather instruments </a:t>
            </a:r>
          </a:p>
        </p:txBody>
      </p:sp>
      <p:pic>
        <p:nvPicPr>
          <p:cNvPr id="2" name="Audio Recording Apr 26, 2021 at 10:00:53 " descr="Audio Recording Apr 26, 2021 at 10:00:53 ">
            <a:hlinkClick r:id="" action="ppaction://media"/>
            <a:extLst>
              <a:ext uri="{FF2B5EF4-FFF2-40B4-BE49-F238E27FC236}">
                <a16:creationId xmlns:a16="http://schemas.microsoft.com/office/drawing/2014/main" id="{EDA8D40E-4EF3-CE46-B90F-8084E8A89E5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6576391"/>
            <a:ext cx="278296" cy="278296"/>
          </a:xfrm>
          <a:prstGeom prst="rect">
            <a:avLst/>
          </a:prstGeom>
        </p:spPr>
      </p:pic>
    </p:spTree>
    <p:extLst>
      <p:ext uri="{BB962C8B-B14F-4D97-AF65-F5344CB8AC3E}">
        <p14:creationId xmlns:p14="http://schemas.microsoft.com/office/powerpoint/2010/main" val="4271041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05C5D92F-466F-6940-BB70-0F739223EDCC}"/>
              </a:ext>
            </a:extLst>
          </p:cNvPr>
          <p:cNvPicPr>
            <a:picLocks noChangeAspect="1"/>
          </p:cNvPicPr>
          <p:nvPr/>
        </p:nvPicPr>
        <p:blipFill>
          <a:blip r:embed="rId2"/>
          <a:stretch>
            <a:fillRect/>
          </a:stretch>
        </p:blipFill>
        <p:spPr>
          <a:xfrm>
            <a:off x="522514" y="171080"/>
            <a:ext cx="11364686" cy="6308464"/>
          </a:xfrm>
          <a:prstGeom prst="rect">
            <a:avLst/>
          </a:prstGeom>
        </p:spPr>
      </p:pic>
    </p:spTree>
    <p:extLst>
      <p:ext uri="{BB962C8B-B14F-4D97-AF65-F5344CB8AC3E}">
        <p14:creationId xmlns:p14="http://schemas.microsoft.com/office/powerpoint/2010/main" val="2183680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493FDD18-FF0A-8D48-8DAB-7630966B9F77}"/>
              </a:ext>
            </a:extLst>
          </p:cNvPr>
          <p:cNvPicPr>
            <a:picLocks noChangeAspect="1"/>
          </p:cNvPicPr>
          <p:nvPr/>
        </p:nvPicPr>
        <p:blipFill>
          <a:blip r:embed="rId2"/>
          <a:stretch>
            <a:fillRect/>
          </a:stretch>
        </p:blipFill>
        <p:spPr>
          <a:xfrm>
            <a:off x="419097" y="145232"/>
            <a:ext cx="11370327" cy="6356083"/>
          </a:xfrm>
          <a:prstGeom prst="rect">
            <a:avLst/>
          </a:prstGeom>
        </p:spPr>
      </p:pic>
    </p:spTree>
    <p:extLst>
      <p:ext uri="{BB962C8B-B14F-4D97-AF65-F5344CB8AC3E}">
        <p14:creationId xmlns:p14="http://schemas.microsoft.com/office/powerpoint/2010/main" val="3447771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6" name="Picture 55">
            <a:extLst>
              <a:ext uri="{FF2B5EF4-FFF2-40B4-BE49-F238E27FC236}">
                <a16:creationId xmlns:a16="http://schemas.microsoft.com/office/drawing/2014/main" id="{CD10B070-4E04-ED47-A678-42DA30A30F77}"/>
              </a:ext>
            </a:extLst>
          </p:cNvPr>
          <p:cNvPicPr>
            <a:picLocks noChangeAspect="1"/>
          </p:cNvPicPr>
          <p:nvPr/>
        </p:nvPicPr>
        <p:blipFill>
          <a:blip r:embed="rId2"/>
          <a:stretch>
            <a:fillRect/>
          </a:stretch>
        </p:blipFill>
        <p:spPr>
          <a:xfrm>
            <a:off x="451757" y="92103"/>
            <a:ext cx="11288485" cy="6409213"/>
          </a:xfrm>
          <a:prstGeom prst="rect">
            <a:avLst/>
          </a:prstGeom>
        </p:spPr>
      </p:pic>
    </p:spTree>
    <p:extLst>
      <p:ext uri="{BB962C8B-B14F-4D97-AF65-F5344CB8AC3E}">
        <p14:creationId xmlns:p14="http://schemas.microsoft.com/office/powerpoint/2010/main" val="2795614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 name="Picture 2">
            <a:extLst>
              <a:ext uri="{FF2B5EF4-FFF2-40B4-BE49-F238E27FC236}">
                <a16:creationId xmlns:a16="http://schemas.microsoft.com/office/drawing/2014/main" id="{DD8EC5B2-6125-8B45-8E99-2B7BADD10FA9}"/>
              </a:ext>
            </a:extLst>
          </p:cNvPr>
          <p:cNvPicPr>
            <a:picLocks noChangeAspect="1"/>
          </p:cNvPicPr>
          <p:nvPr/>
        </p:nvPicPr>
        <p:blipFill>
          <a:blip r:embed="rId2"/>
          <a:stretch>
            <a:fillRect/>
          </a:stretch>
        </p:blipFill>
        <p:spPr>
          <a:xfrm>
            <a:off x="97894" y="281024"/>
            <a:ext cx="12036477" cy="6126480"/>
          </a:xfrm>
          <a:prstGeom prst="rect">
            <a:avLst/>
          </a:prstGeom>
        </p:spPr>
      </p:pic>
      <p:sp>
        <p:nvSpPr>
          <p:cNvPr id="2" name="TextBox 1">
            <a:extLst>
              <a:ext uri="{FF2B5EF4-FFF2-40B4-BE49-F238E27FC236}">
                <a16:creationId xmlns:a16="http://schemas.microsoft.com/office/drawing/2014/main" id="{B0F91AA9-044E-1A44-9F80-47641AE671B7}"/>
              </a:ext>
            </a:extLst>
          </p:cNvPr>
          <p:cNvSpPr txBox="1"/>
          <p:nvPr/>
        </p:nvSpPr>
        <p:spPr>
          <a:xfrm>
            <a:off x="1256263" y="3923318"/>
            <a:ext cx="1077346" cy="276999"/>
          </a:xfrm>
          <a:prstGeom prst="rect">
            <a:avLst/>
          </a:prstGeom>
          <a:noFill/>
        </p:spPr>
        <p:txBody>
          <a:bodyPr wrap="none" rtlCol="0">
            <a:spAutoFit/>
          </a:bodyPr>
          <a:lstStyle/>
          <a:p>
            <a:r>
              <a:rPr lang="en-US" sz="1200" i="1" dirty="0">
                <a:solidFill>
                  <a:schemeClr val="bg1">
                    <a:lumMod val="95000"/>
                  </a:schemeClr>
                </a:solidFill>
                <a:latin typeface="Arial" panose="020B0604020202020204" pitchFamily="34" charset="0"/>
                <a:cs typeface="Arial" panose="020B0604020202020204" pitchFamily="34" charset="0"/>
              </a:rPr>
              <a:t>;CP-11 2024 </a:t>
            </a:r>
          </a:p>
        </p:txBody>
      </p:sp>
    </p:spTree>
    <p:extLst>
      <p:ext uri="{BB962C8B-B14F-4D97-AF65-F5344CB8AC3E}">
        <p14:creationId xmlns:p14="http://schemas.microsoft.com/office/powerpoint/2010/main" val="4273670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A5198A5-B38F-4999-92D9-94C82EC8498E}"/>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1" u="none" strike="noStrike" kern="1200" cap="none" spc="0" normalizeH="0" baseline="0" noProof="0" dirty="0">
                <a:ln>
                  <a:noFill/>
                </a:ln>
                <a:solidFill>
                  <a:srgbClr val="33CDFF"/>
                </a:solidFill>
                <a:effectLst/>
                <a:uLnTx/>
                <a:uFillTx/>
                <a:latin typeface="Arial" panose="020B0604020202020204" pitchFamily="34" charset="0"/>
                <a:ea typeface="+mn-ea"/>
                <a:cs typeface="Arial" panose="020B0604020202020204" pitchFamily="34" charset="0"/>
              </a:rPr>
              <a:t>Unify</a:t>
            </a:r>
            <a:r>
              <a:rPr kumimoji="0" lang="en-US" sz="1000" b="0" i="0" u="none" strike="noStrike" kern="1200" cap="none" spc="0" normalizeH="0" baseline="0" noProof="0" dirty="0">
                <a:ln>
                  <a:noFill/>
                </a:ln>
                <a:solidFill>
                  <a:srgbClr val="33CDFF"/>
                </a:solidFill>
                <a:effectLst/>
                <a:uLnTx/>
                <a:uFillTx/>
                <a:latin typeface="Arial" panose="020B0604020202020204" pitchFamily="34" charset="0"/>
                <a:ea typeface="+mn-ea"/>
                <a:cs typeface="Arial" panose="020B0604020202020204" pitchFamily="34" charset="0"/>
              </a:rPr>
              <a:t>  |  </a:t>
            </a:r>
            <a:r>
              <a:rPr kumimoji="0" lang="en-US" sz="1000" b="1" i="1" u="none" strike="noStrike" kern="1200" cap="none" spc="0" normalizeH="0" baseline="0" noProof="0" dirty="0">
                <a:ln>
                  <a:noFill/>
                </a:ln>
                <a:solidFill>
                  <a:srgbClr val="33CDFF"/>
                </a:solidFill>
                <a:effectLst/>
                <a:uLnTx/>
                <a:uFillTx/>
                <a:latin typeface="Arial" panose="020B0604020202020204" pitchFamily="34" charset="0"/>
                <a:ea typeface="+mn-ea"/>
                <a:cs typeface="Arial" panose="020B0604020202020204" pitchFamily="34" charset="0"/>
              </a:rPr>
              <a:t>Explore</a:t>
            </a:r>
            <a:r>
              <a:rPr kumimoji="0" lang="en-US" sz="1000" b="0" i="0" u="none" strike="noStrike" kern="1200" cap="none" spc="0" normalizeH="0" baseline="0" noProof="0" dirty="0">
                <a:ln>
                  <a:noFill/>
                </a:ln>
                <a:solidFill>
                  <a:srgbClr val="33CDFF"/>
                </a:solidFill>
                <a:effectLst/>
                <a:uLnTx/>
                <a:uFillTx/>
                <a:latin typeface="Arial" panose="020B0604020202020204" pitchFamily="34" charset="0"/>
                <a:ea typeface="+mn-ea"/>
                <a:cs typeface="Arial" panose="020B0604020202020204" pitchFamily="34" charset="0"/>
              </a:rPr>
              <a:t>  |  </a:t>
            </a:r>
            <a:r>
              <a:rPr kumimoji="0" lang="en-US" sz="1000" b="1" i="1" u="none" strike="noStrike" kern="1200" cap="none" spc="0" normalizeH="0" baseline="0" noProof="0" dirty="0">
                <a:ln>
                  <a:noFill/>
                </a:ln>
                <a:solidFill>
                  <a:srgbClr val="33CDFF"/>
                </a:solidFill>
                <a:effectLst/>
                <a:uLnTx/>
                <a:uFillTx/>
                <a:latin typeface="Arial" panose="020B0604020202020204" pitchFamily="34" charset="0"/>
                <a:ea typeface="+mn-ea"/>
                <a:cs typeface="Arial" panose="020B0604020202020204" pitchFamily="34" charset="0"/>
              </a:rPr>
              <a:t>Discover</a:t>
            </a:r>
          </a:p>
        </p:txBody>
      </p:sp>
      <p:pic>
        <p:nvPicPr>
          <p:cNvPr id="110" name="Picture 109" descr="A picture containing outdoor, nature&#10;&#10;Description automatically generated">
            <a:extLst>
              <a:ext uri="{FF2B5EF4-FFF2-40B4-BE49-F238E27FC236}">
                <a16:creationId xmlns:a16="http://schemas.microsoft.com/office/drawing/2014/main" id="{4FD73897-2B9D-4405-BD94-E4B88D6EA295}"/>
              </a:ext>
            </a:extLst>
          </p:cNvPr>
          <p:cNvPicPr>
            <a:picLocks noChangeAspect="1"/>
          </p:cNvPicPr>
          <p:nvPr/>
        </p:nvPicPr>
        <p:blipFill rotWithShape="1">
          <a:blip r:embed="rId3">
            <a:alphaModFix amt="90000"/>
            <a:extLst>
              <a:ext uri="{28A0092B-C50C-407E-A947-70E740481C1C}">
                <a14:useLocalDpi xmlns:a14="http://schemas.microsoft.com/office/drawing/2010/main" val="0"/>
              </a:ext>
            </a:extLst>
          </a:blip>
          <a:srcRect/>
          <a:stretch/>
        </p:blipFill>
        <p:spPr>
          <a:xfrm>
            <a:off x="33373" y="9144"/>
            <a:ext cx="12180603" cy="6848856"/>
          </a:xfrm>
          <a:prstGeom prst="rect">
            <a:avLst/>
          </a:prstGeom>
        </p:spPr>
      </p:pic>
      <p:cxnSp>
        <p:nvCxnSpPr>
          <p:cNvPr id="111" name="Connector: Elbow 110">
            <a:extLst>
              <a:ext uri="{FF2B5EF4-FFF2-40B4-BE49-F238E27FC236}">
                <a16:creationId xmlns:a16="http://schemas.microsoft.com/office/drawing/2014/main" id="{9E05229D-7C4C-41C7-A0A4-979E5DDA2DC4}"/>
              </a:ext>
            </a:extLst>
          </p:cNvPr>
          <p:cNvCxnSpPr>
            <a:cxnSpLocks/>
          </p:cNvCxnSpPr>
          <p:nvPr/>
        </p:nvCxnSpPr>
        <p:spPr>
          <a:xfrm rot="10800000">
            <a:off x="8137285" y="2870906"/>
            <a:ext cx="1062707" cy="943269"/>
          </a:xfrm>
          <a:prstGeom prst="bentConnector3">
            <a:avLst>
              <a:gd name="adj1" fmla="val 103452"/>
            </a:avLst>
          </a:prstGeom>
          <a:noFill/>
          <a:ln w="19050" cap="flat" cmpd="sng" algn="ctr">
            <a:solidFill>
              <a:sysClr val="window" lastClr="FFFFFF"/>
            </a:solidFill>
            <a:prstDash val="solid"/>
            <a:miter lim="800000"/>
          </a:ln>
          <a:effectLst/>
        </p:spPr>
      </p:cxnSp>
      <p:cxnSp>
        <p:nvCxnSpPr>
          <p:cNvPr id="112" name="Straight Connector 111">
            <a:extLst>
              <a:ext uri="{FF2B5EF4-FFF2-40B4-BE49-F238E27FC236}">
                <a16:creationId xmlns:a16="http://schemas.microsoft.com/office/drawing/2014/main" id="{B8F7E19E-91F3-4219-BC0C-17D1ED83FE88}"/>
              </a:ext>
            </a:extLst>
          </p:cNvPr>
          <p:cNvCxnSpPr>
            <a:cxnSpLocks/>
          </p:cNvCxnSpPr>
          <p:nvPr/>
        </p:nvCxnSpPr>
        <p:spPr>
          <a:xfrm flipV="1">
            <a:off x="10542444" y="5546866"/>
            <a:ext cx="0" cy="730934"/>
          </a:xfrm>
          <a:prstGeom prst="line">
            <a:avLst/>
          </a:prstGeom>
          <a:noFill/>
          <a:ln w="19050" cap="flat" cmpd="sng" algn="ctr">
            <a:solidFill>
              <a:sysClr val="window" lastClr="FFFFFF"/>
            </a:solidFill>
            <a:prstDash val="solid"/>
            <a:miter lim="800000"/>
          </a:ln>
          <a:effectLst/>
        </p:spPr>
      </p:cxnSp>
      <p:pic>
        <p:nvPicPr>
          <p:cNvPr id="113" name="Graphic 112">
            <a:extLst>
              <a:ext uri="{FF2B5EF4-FFF2-40B4-BE49-F238E27FC236}">
                <a16:creationId xmlns:a16="http://schemas.microsoft.com/office/drawing/2014/main" id="{D3627F94-FEAA-48A4-8CF0-E0FE77CBD13B}"/>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r="21584"/>
          <a:stretch/>
        </p:blipFill>
        <p:spPr>
          <a:xfrm>
            <a:off x="9281560" y="2303148"/>
            <a:ext cx="1224937" cy="1209675"/>
          </a:xfrm>
          <a:prstGeom prst="rect">
            <a:avLst/>
          </a:prstGeom>
        </p:spPr>
      </p:pic>
      <p:pic>
        <p:nvPicPr>
          <p:cNvPr id="114" name="Graphic 113">
            <a:extLst>
              <a:ext uri="{FF2B5EF4-FFF2-40B4-BE49-F238E27FC236}">
                <a16:creationId xmlns:a16="http://schemas.microsoft.com/office/drawing/2014/main" id="{03B683AD-C311-4CF1-BE61-6B502AAEFE5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27820" y="448675"/>
            <a:ext cx="1143000" cy="1143000"/>
          </a:xfrm>
          <a:prstGeom prst="rect">
            <a:avLst/>
          </a:prstGeom>
        </p:spPr>
      </p:pic>
      <p:pic>
        <p:nvPicPr>
          <p:cNvPr id="115" name="Graphic 114">
            <a:extLst>
              <a:ext uri="{FF2B5EF4-FFF2-40B4-BE49-F238E27FC236}">
                <a16:creationId xmlns:a16="http://schemas.microsoft.com/office/drawing/2014/main" id="{C7AB2A30-780A-46E9-8A50-E5774FB2710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577259" y="439756"/>
            <a:ext cx="2143125" cy="1209675"/>
          </a:xfrm>
          <a:prstGeom prst="rect">
            <a:avLst/>
          </a:prstGeom>
        </p:spPr>
      </p:pic>
      <p:sp>
        <p:nvSpPr>
          <p:cNvPr id="116" name="TextBox 115">
            <a:extLst>
              <a:ext uri="{FF2B5EF4-FFF2-40B4-BE49-F238E27FC236}">
                <a16:creationId xmlns:a16="http://schemas.microsoft.com/office/drawing/2014/main" id="{1BFB5AF5-677A-4FD3-B692-85364E1455E7}"/>
              </a:ext>
            </a:extLst>
          </p:cNvPr>
          <p:cNvSpPr txBox="1"/>
          <p:nvPr/>
        </p:nvSpPr>
        <p:spPr>
          <a:xfrm>
            <a:off x="1545146" y="2751942"/>
            <a:ext cx="1685265" cy="1092607"/>
          </a:xfrm>
          <a:prstGeom prst="rect">
            <a:avLst/>
          </a:prstGeom>
          <a:solidFill>
            <a:srgbClr val="0070C0"/>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a:ea typeface="+mn-ea"/>
                <a:cs typeface="Arial"/>
              </a:rPr>
              <a:t>Delivery Site: </a:t>
            </a:r>
            <a:endPar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Arial"/>
                <a:ea typeface="+mn-ea"/>
                <a:cs typeface="Arial"/>
              </a:rPr>
              <a:t>Reiner Gamma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Arial"/>
                <a:ea typeface="+mn-ea"/>
                <a:cs typeface="Arial"/>
              </a:rPr>
              <a:t>Provider: Intuitive Machines (IM)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prstClr val="white"/>
                </a:solidFill>
                <a:effectLst/>
                <a:uLnTx/>
                <a:uFillTx/>
                <a:latin typeface="Arial"/>
                <a:ea typeface="+mn-ea"/>
                <a:cs typeface="Arial"/>
              </a:rPr>
              <a:t>CP-11 │ 2024</a:t>
            </a:r>
            <a:endParaRPr kumimoji="0" lang="en-US" sz="13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17" name="Straight Connector 116">
            <a:extLst>
              <a:ext uri="{FF2B5EF4-FFF2-40B4-BE49-F238E27FC236}">
                <a16:creationId xmlns:a16="http://schemas.microsoft.com/office/drawing/2014/main" id="{72B3C544-E759-4ED7-82C3-F8103DA08031}"/>
              </a:ext>
            </a:extLst>
          </p:cNvPr>
          <p:cNvCxnSpPr>
            <a:cxnSpLocks/>
          </p:cNvCxnSpPr>
          <p:nvPr/>
        </p:nvCxnSpPr>
        <p:spPr>
          <a:xfrm flipH="1">
            <a:off x="3230412" y="3195026"/>
            <a:ext cx="702491" cy="0"/>
          </a:xfrm>
          <a:prstGeom prst="line">
            <a:avLst/>
          </a:prstGeom>
          <a:noFill/>
          <a:ln w="19050" cap="flat" cmpd="sng" algn="ctr">
            <a:solidFill>
              <a:sysClr val="window" lastClr="FFFFFF"/>
            </a:solidFill>
            <a:prstDash val="solid"/>
            <a:miter lim="800000"/>
          </a:ln>
          <a:effectLst/>
        </p:spPr>
      </p:cxnSp>
      <p:grpSp>
        <p:nvGrpSpPr>
          <p:cNvPr id="118" name="Group 117">
            <a:extLst>
              <a:ext uri="{FF2B5EF4-FFF2-40B4-BE49-F238E27FC236}">
                <a16:creationId xmlns:a16="http://schemas.microsoft.com/office/drawing/2014/main" id="{31F8420F-AFB5-4C72-91CC-2B1E2016C891}"/>
              </a:ext>
            </a:extLst>
          </p:cNvPr>
          <p:cNvGrpSpPr/>
          <p:nvPr/>
        </p:nvGrpSpPr>
        <p:grpSpPr>
          <a:xfrm>
            <a:off x="1216550" y="1466435"/>
            <a:ext cx="2871002" cy="707692"/>
            <a:chOff x="2989599" y="1161442"/>
            <a:chExt cx="2384722" cy="660116"/>
          </a:xfrm>
          <a:solidFill>
            <a:srgbClr val="0070C0"/>
          </a:solidFill>
        </p:grpSpPr>
        <p:sp>
          <p:nvSpPr>
            <p:cNvPr id="119" name="Rectangle 118">
              <a:extLst>
                <a:ext uri="{FF2B5EF4-FFF2-40B4-BE49-F238E27FC236}">
                  <a16:creationId xmlns:a16="http://schemas.microsoft.com/office/drawing/2014/main" id="{1FA757D8-17CD-4C14-A0F3-12EAE0580DBB}"/>
                </a:ext>
              </a:extLst>
            </p:cNvPr>
            <p:cNvSpPr/>
            <p:nvPr/>
          </p:nvSpPr>
          <p:spPr>
            <a:xfrm>
              <a:off x="2989599" y="1164333"/>
              <a:ext cx="2363291" cy="657225"/>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0" name="TextBox 119">
              <a:extLst>
                <a:ext uri="{FF2B5EF4-FFF2-40B4-BE49-F238E27FC236}">
                  <a16:creationId xmlns:a16="http://schemas.microsoft.com/office/drawing/2014/main" id="{9A40BCE1-0521-4355-8D08-B21E60B39346}"/>
                </a:ext>
              </a:extLst>
            </p:cNvPr>
            <p:cNvSpPr txBox="1"/>
            <p:nvPr/>
          </p:nvSpPr>
          <p:spPr>
            <a:xfrm>
              <a:off x="2989599" y="1161442"/>
              <a:ext cx="2384722" cy="645942"/>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Delivery Site: </a:t>
              </a:r>
              <a:r>
                <a:rPr kumimoji="0" lang="en-US" sz="13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Oceanus Procellarum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Provider: </a:t>
              </a:r>
              <a:r>
                <a:rPr kumimoji="0" lang="en-US" sz="13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Intuitive Machines (IM)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Task Order (TO)2-IM │ Q1 2022</a:t>
              </a:r>
            </a:p>
          </p:txBody>
        </p:sp>
      </p:grpSp>
      <p:sp>
        <p:nvSpPr>
          <p:cNvPr id="121" name="Oval 120">
            <a:extLst>
              <a:ext uri="{FF2B5EF4-FFF2-40B4-BE49-F238E27FC236}">
                <a16:creationId xmlns:a16="http://schemas.microsoft.com/office/drawing/2014/main" id="{E2A58370-109F-4FA1-9550-40DBB67A2A0B}"/>
              </a:ext>
            </a:extLst>
          </p:cNvPr>
          <p:cNvSpPr/>
          <p:nvPr/>
        </p:nvSpPr>
        <p:spPr>
          <a:xfrm>
            <a:off x="3908815" y="3140158"/>
            <a:ext cx="91117" cy="91117"/>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2" name="Oval 121">
            <a:extLst>
              <a:ext uri="{FF2B5EF4-FFF2-40B4-BE49-F238E27FC236}">
                <a16:creationId xmlns:a16="http://schemas.microsoft.com/office/drawing/2014/main" id="{4CFD746E-DF32-458C-9E06-747214EB2794}"/>
              </a:ext>
            </a:extLst>
          </p:cNvPr>
          <p:cNvSpPr/>
          <p:nvPr/>
        </p:nvSpPr>
        <p:spPr>
          <a:xfrm>
            <a:off x="4530868" y="2324912"/>
            <a:ext cx="91117" cy="91117"/>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123" name="Group 122">
            <a:extLst>
              <a:ext uri="{FF2B5EF4-FFF2-40B4-BE49-F238E27FC236}">
                <a16:creationId xmlns:a16="http://schemas.microsoft.com/office/drawing/2014/main" id="{F4DEEDE6-BA4D-47FB-B318-BDB526207851}"/>
              </a:ext>
            </a:extLst>
          </p:cNvPr>
          <p:cNvGrpSpPr/>
          <p:nvPr/>
        </p:nvGrpSpPr>
        <p:grpSpPr>
          <a:xfrm>
            <a:off x="7698025" y="1440435"/>
            <a:ext cx="1802591" cy="915167"/>
            <a:chOff x="6511235" y="1229087"/>
            <a:chExt cx="1636902" cy="820073"/>
          </a:xfrm>
          <a:solidFill>
            <a:srgbClr val="0070C0"/>
          </a:solidFill>
        </p:grpSpPr>
        <p:sp>
          <p:nvSpPr>
            <p:cNvPr id="124" name="Rectangle 123">
              <a:extLst>
                <a:ext uri="{FF2B5EF4-FFF2-40B4-BE49-F238E27FC236}">
                  <a16:creationId xmlns:a16="http://schemas.microsoft.com/office/drawing/2014/main" id="{FABE668E-A493-4C3D-AC56-0E41AB386657}"/>
                </a:ext>
              </a:extLst>
            </p:cNvPr>
            <p:cNvSpPr/>
            <p:nvPr/>
          </p:nvSpPr>
          <p:spPr>
            <a:xfrm>
              <a:off x="6512121" y="1233377"/>
              <a:ext cx="1609391" cy="815783"/>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5" name="TextBox 124">
              <a:extLst>
                <a:ext uri="{FF2B5EF4-FFF2-40B4-BE49-F238E27FC236}">
                  <a16:creationId xmlns:a16="http://schemas.microsoft.com/office/drawing/2014/main" id="{310B25CA-BAF3-4158-81CC-805DEDA678DD}"/>
                </a:ext>
              </a:extLst>
            </p:cNvPr>
            <p:cNvSpPr txBox="1"/>
            <p:nvPr/>
          </p:nvSpPr>
          <p:spPr>
            <a:xfrm>
              <a:off x="6511235" y="1229087"/>
              <a:ext cx="1636902" cy="799808"/>
            </a:xfrm>
            <a:prstGeom prst="rect">
              <a:avLst/>
            </a:prstGeom>
            <a:grp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0" normalizeH="0" baseline="0" noProof="0" dirty="0">
                  <a:ln>
                    <a:noFill/>
                  </a:ln>
                  <a:solidFill>
                    <a:prstClr val="white"/>
                  </a:solidFill>
                  <a:effectLst/>
                  <a:uLnTx/>
                  <a:uFillTx/>
                  <a:latin typeface="Arial"/>
                  <a:ea typeface="+mn-ea"/>
                  <a:cs typeface="Arial"/>
                </a:rPr>
                <a:t>Delivery Site: </a:t>
              </a:r>
              <a:endParaRPr kumimoji="0" lang="en-US" sz="13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prstClr val="white"/>
                  </a:solidFill>
                  <a:effectLst/>
                  <a:uLnTx/>
                  <a:uFillTx/>
                  <a:latin typeface="Arial"/>
                  <a:ea typeface="+mn-ea"/>
                  <a:cs typeface="Arial"/>
                </a:rPr>
                <a:t>Lacus Mortis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0" normalizeH="0" baseline="0" noProof="0" dirty="0">
                  <a:ln>
                    <a:noFill/>
                  </a:ln>
                  <a:solidFill>
                    <a:prstClr val="white"/>
                  </a:solidFill>
                  <a:effectLst/>
                  <a:uLnTx/>
                  <a:uFillTx/>
                  <a:latin typeface="Arial"/>
                  <a:ea typeface="+mn-ea"/>
                  <a:cs typeface="Arial"/>
                </a:rPr>
                <a:t>Provider:</a:t>
              </a:r>
              <a:r>
                <a:rPr kumimoji="0" lang="en-US" sz="1300" b="0" i="0" u="none" strike="noStrike" kern="0" cap="none" spc="0" normalizeH="0" baseline="0" noProof="0" dirty="0">
                  <a:ln>
                    <a:noFill/>
                  </a:ln>
                  <a:solidFill>
                    <a:prstClr val="white"/>
                  </a:solidFill>
                  <a:effectLst/>
                  <a:uLnTx/>
                  <a:uFillTx/>
                  <a:latin typeface="Arial"/>
                  <a:ea typeface="+mn-ea"/>
                  <a:cs typeface="Arial"/>
                </a:rPr>
                <a:t> Astrobotic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0" cap="none" spc="0" normalizeH="0" baseline="0" noProof="0" dirty="0">
                  <a:ln>
                    <a:noFill/>
                  </a:ln>
                  <a:solidFill>
                    <a:prstClr val="white"/>
                  </a:solidFill>
                  <a:effectLst/>
                  <a:uLnTx/>
                  <a:uFillTx/>
                  <a:latin typeface="Arial"/>
                  <a:ea typeface="+mn-ea"/>
                  <a:cs typeface="Arial"/>
                </a:rPr>
                <a:t>TO2-AB │ 2022</a:t>
              </a:r>
            </a:p>
          </p:txBody>
        </p:sp>
      </p:grpSp>
      <p:cxnSp>
        <p:nvCxnSpPr>
          <p:cNvPr id="126" name="Straight Connector 125">
            <a:extLst>
              <a:ext uri="{FF2B5EF4-FFF2-40B4-BE49-F238E27FC236}">
                <a16:creationId xmlns:a16="http://schemas.microsoft.com/office/drawing/2014/main" id="{468C0663-3FE9-4248-AB17-D77290BCC570}"/>
              </a:ext>
            </a:extLst>
          </p:cNvPr>
          <p:cNvCxnSpPr>
            <a:cxnSpLocks/>
            <a:endCxn id="127" idx="6"/>
          </p:cNvCxnSpPr>
          <p:nvPr/>
        </p:nvCxnSpPr>
        <p:spPr>
          <a:xfrm flipH="1" flipV="1">
            <a:off x="7075912" y="1908857"/>
            <a:ext cx="614192" cy="2239"/>
          </a:xfrm>
          <a:prstGeom prst="line">
            <a:avLst/>
          </a:prstGeom>
          <a:noFill/>
          <a:ln w="19050" cap="flat" cmpd="sng" algn="ctr">
            <a:solidFill>
              <a:sysClr val="window" lastClr="FFFFFF"/>
            </a:solidFill>
            <a:prstDash val="solid"/>
            <a:miter lim="800000"/>
          </a:ln>
          <a:effectLst/>
        </p:spPr>
      </p:cxnSp>
      <p:sp>
        <p:nvSpPr>
          <p:cNvPr id="127" name="Oval 126">
            <a:extLst>
              <a:ext uri="{FF2B5EF4-FFF2-40B4-BE49-F238E27FC236}">
                <a16:creationId xmlns:a16="http://schemas.microsoft.com/office/drawing/2014/main" id="{BEBFE84B-D614-4568-B018-5E5188CE2053}"/>
              </a:ext>
            </a:extLst>
          </p:cNvPr>
          <p:cNvSpPr/>
          <p:nvPr/>
        </p:nvSpPr>
        <p:spPr>
          <a:xfrm>
            <a:off x="6984795" y="1863298"/>
            <a:ext cx="91117" cy="91117"/>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128" name="Group 127">
            <a:extLst>
              <a:ext uri="{FF2B5EF4-FFF2-40B4-BE49-F238E27FC236}">
                <a16:creationId xmlns:a16="http://schemas.microsoft.com/office/drawing/2014/main" id="{3B91E4EA-A873-4DD1-9CE4-0524B44E520E}"/>
              </a:ext>
            </a:extLst>
          </p:cNvPr>
          <p:cNvGrpSpPr/>
          <p:nvPr/>
        </p:nvGrpSpPr>
        <p:grpSpPr>
          <a:xfrm>
            <a:off x="9178139" y="3398350"/>
            <a:ext cx="1554821" cy="919905"/>
            <a:chOff x="8686586" y="2749397"/>
            <a:chExt cx="1404783" cy="830997"/>
          </a:xfrm>
          <a:solidFill>
            <a:srgbClr val="0070C0"/>
          </a:solidFill>
        </p:grpSpPr>
        <p:sp>
          <p:nvSpPr>
            <p:cNvPr id="129" name="Rectangle 128">
              <a:extLst>
                <a:ext uri="{FF2B5EF4-FFF2-40B4-BE49-F238E27FC236}">
                  <a16:creationId xmlns:a16="http://schemas.microsoft.com/office/drawing/2014/main" id="{59BC6FD0-6271-47CF-A98B-AD14ED7887BE}"/>
                </a:ext>
              </a:extLst>
            </p:cNvPr>
            <p:cNvSpPr/>
            <p:nvPr/>
          </p:nvSpPr>
          <p:spPr>
            <a:xfrm>
              <a:off x="8693503" y="2749397"/>
              <a:ext cx="1397866" cy="830997"/>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0" name="TextBox 129">
              <a:extLst>
                <a:ext uri="{FF2B5EF4-FFF2-40B4-BE49-F238E27FC236}">
                  <a16:creationId xmlns:a16="http://schemas.microsoft.com/office/drawing/2014/main" id="{33646F46-8E20-419B-9BD7-022BD03E8193}"/>
                </a:ext>
              </a:extLst>
            </p:cNvPr>
            <p:cNvSpPr txBox="1"/>
            <p:nvPr/>
          </p:nvSpPr>
          <p:spPr>
            <a:xfrm>
              <a:off x="8686586" y="2750048"/>
              <a:ext cx="1397866" cy="806288"/>
            </a:xfrm>
            <a:prstGeom prst="rect">
              <a:avLst/>
            </a:prstGeom>
            <a:grp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Delivery Site: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Mare Crisium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Provider: </a:t>
              </a:r>
              <a:r>
                <a:rPr kumimoji="0" lang="en-US" sz="13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Firefly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TO19D │Q3 2023</a:t>
              </a:r>
            </a:p>
          </p:txBody>
        </p:sp>
      </p:grpSp>
      <p:sp>
        <p:nvSpPr>
          <p:cNvPr id="131" name="Oval 130">
            <a:extLst>
              <a:ext uri="{FF2B5EF4-FFF2-40B4-BE49-F238E27FC236}">
                <a16:creationId xmlns:a16="http://schemas.microsoft.com/office/drawing/2014/main" id="{A7FBF160-C1B0-46F1-A1AF-DFBFED02D587}"/>
              </a:ext>
            </a:extLst>
          </p:cNvPr>
          <p:cNvSpPr/>
          <p:nvPr/>
        </p:nvSpPr>
        <p:spPr>
          <a:xfrm>
            <a:off x="8046167" y="2816468"/>
            <a:ext cx="91117" cy="91117"/>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132" name="Group 131">
            <a:extLst>
              <a:ext uri="{FF2B5EF4-FFF2-40B4-BE49-F238E27FC236}">
                <a16:creationId xmlns:a16="http://schemas.microsoft.com/office/drawing/2014/main" id="{AE38F574-87AB-4012-A832-0348F1FB2AF1}"/>
              </a:ext>
            </a:extLst>
          </p:cNvPr>
          <p:cNvGrpSpPr/>
          <p:nvPr/>
        </p:nvGrpSpPr>
        <p:grpSpPr>
          <a:xfrm>
            <a:off x="9638453" y="4859331"/>
            <a:ext cx="1888938" cy="902996"/>
            <a:chOff x="7741300" y="4235572"/>
            <a:chExt cx="1698255" cy="822418"/>
          </a:xfrm>
          <a:solidFill>
            <a:srgbClr val="0070C0"/>
          </a:solidFill>
        </p:grpSpPr>
        <p:sp>
          <p:nvSpPr>
            <p:cNvPr id="133" name="Rectangle 132">
              <a:extLst>
                <a:ext uri="{FF2B5EF4-FFF2-40B4-BE49-F238E27FC236}">
                  <a16:creationId xmlns:a16="http://schemas.microsoft.com/office/drawing/2014/main" id="{47B4382B-4294-429B-A1DB-0FA09734F536}"/>
                </a:ext>
              </a:extLst>
            </p:cNvPr>
            <p:cNvSpPr/>
            <p:nvPr/>
          </p:nvSpPr>
          <p:spPr>
            <a:xfrm>
              <a:off x="7891495" y="4235572"/>
              <a:ext cx="1397866" cy="822418"/>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4" name="TextBox 133">
              <a:extLst>
                <a:ext uri="{FF2B5EF4-FFF2-40B4-BE49-F238E27FC236}">
                  <a16:creationId xmlns:a16="http://schemas.microsoft.com/office/drawing/2014/main" id="{C02C47B0-A02F-4671-A4B3-A4E85174D659}"/>
                </a:ext>
              </a:extLst>
            </p:cNvPr>
            <p:cNvSpPr txBox="1"/>
            <p:nvPr/>
          </p:nvSpPr>
          <p:spPr>
            <a:xfrm>
              <a:off x="7741300" y="4238568"/>
              <a:ext cx="1698255" cy="812906"/>
            </a:xfrm>
            <a:prstGeom prst="rect">
              <a:avLst/>
            </a:prstGeom>
            <a:grp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0" normalizeH="0" baseline="0" noProof="0" dirty="0">
                  <a:ln>
                    <a:noFill/>
                  </a:ln>
                  <a:solidFill>
                    <a:prstClr val="white"/>
                  </a:solidFill>
                  <a:effectLst/>
                  <a:uLnTx/>
                  <a:uFillTx/>
                  <a:latin typeface="Arial"/>
                  <a:ea typeface="+mn-ea"/>
                  <a:cs typeface="Arial"/>
                </a:rPr>
                <a:t>Delivery Site: </a:t>
              </a:r>
              <a:endParaRPr kumimoji="0" lang="en-US" sz="13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prstClr val="white"/>
                  </a:solidFill>
                  <a:effectLst/>
                  <a:uLnTx/>
                  <a:uFillTx/>
                  <a:latin typeface="Arial"/>
                  <a:ea typeface="+mn-ea"/>
                  <a:cs typeface="Arial"/>
                </a:rPr>
                <a:t>Schrödinger Basin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prstClr val="white"/>
                  </a:solidFill>
                  <a:effectLst/>
                  <a:uLnTx/>
                  <a:uFillTx/>
                  <a:latin typeface="Arial"/>
                  <a:ea typeface="+mn-ea"/>
                  <a:cs typeface="Arial"/>
                </a:rPr>
                <a:t>Provider TBD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0" cap="none" spc="0" normalizeH="0" baseline="0" noProof="0" dirty="0">
                  <a:ln>
                    <a:noFill/>
                  </a:ln>
                  <a:solidFill>
                    <a:prstClr val="white"/>
                  </a:solidFill>
                  <a:effectLst/>
                  <a:uLnTx/>
                  <a:uFillTx/>
                  <a:latin typeface="Arial"/>
                  <a:ea typeface="+mn-ea"/>
                  <a:cs typeface="Arial"/>
                </a:rPr>
                <a:t>CP-12 │ 2025</a:t>
              </a:r>
              <a:endParaRPr kumimoji="0" lang="en-US" sz="1300" b="0" i="1"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135" name="Oval 134">
            <a:extLst>
              <a:ext uri="{FF2B5EF4-FFF2-40B4-BE49-F238E27FC236}">
                <a16:creationId xmlns:a16="http://schemas.microsoft.com/office/drawing/2014/main" id="{02F508E6-8B58-4290-9FBA-AF142E62EA59}"/>
              </a:ext>
            </a:extLst>
          </p:cNvPr>
          <p:cNvSpPr/>
          <p:nvPr/>
        </p:nvSpPr>
        <p:spPr>
          <a:xfrm>
            <a:off x="10491805" y="6232241"/>
            <a:ext cx="91117" cy="91117"/>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6" name="TextBox 135">
            <a:extLst>
              <a:ext uri="{FF2B5EF4-FFF2-40B4-BE49-F238E27FC236}">
                <a16:creationId xmlns:a16="http://schemas.microsoft.com/office/drawing/2014/main" id="{51618D8F-1DB2-4D4E-B503-21EA38F0BB2B}"/>
              </a:ext>
            </a:extLst>
          </p:cNvPr>
          <p:cNvSpPr txBox="1"/>
          <p:nvPr/>
        </p:nvSpPr>
        <p:spPr>
          <a:xfrm>
            <a:off x="4065728" y="57067"/>
            <a:ext cx="4060545"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CLPS Deliveries</a:t>
            </a: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2022-2025</a:t>
            </a:r>
            <a:endPar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37" name="Connector: Elbow 136">
            <a:extLst>
              <a:ext uri="{FF2B5EF4-FFF2-40B4-BE49-F238E27FC236}">
                <a16:creationId xmlns:a16="http://schemas.microsoft.com/office/drawing/2014/main" id="{F4D893B8-00F1-40FA-81A9-66C16C0B216D}"/>
              </a:ext>
            </a:extLst>
          </p:cNvPr>
          <p:cNvCxnSpPr>
            <a:cxnSpLocks/>
            <a:stCxn id="143" idx="1"/>
          </p:cNvCxnSpPr>
          <p:nvPr/>
        </p:nvCxnSpPr>
        <p:spPr>
          <a:xfrm rot="10800000" flipV="1">
            <a:off x="6331200" y="6224758"/>
            <a:ext cx="683075" cy="373952"/>
          </a:xfrm>
          <a:prstGeom prst="bentConnector3">
            <a:avLst>
              <a:gd name="adj1" fmla="val 100110"/>
            </a:avLst>
          </a:prstGeom>
          <a:noFill/>
          <a:ln w="19050" cap="flat" cmpd="sng" algn="ctr">
            <a:solidFill>
              <a:sysClr val="window" lastClr="FFFFFF"/>
            </a:solidFill>
            <a:prstDash val="solid"/>
            <a:miter lim="800000"/>
          </a:ln>
          <a:effectLst/>
        </p:spPr>
      </p:cxnSp>
      <p:pic>
        <p:nvPicPr>
          <p:cNvPr id="138" name="Graphic 137">
            <a:extLst>
              <a:ext uri="{FF2B5EF4-FFF2-40B4-BE49-F238E27FC236}">
                <a16:creationId xmlns:a16="http://schemas.microsoft.com/office/drawing/2014/main" id="{CEF1A62E-9715-4D91-8A7A-4DF12C589B37}"/>
              </a:ext>
            </a:extLst>
          </p:cNvPr>
          <p:cNvPicPr>
            <a:picLocks noChangeAspect="1"/>
          </p:cNvPicPr>
          <p:nvPr/>
        </p:nvPicPr>
        <p:blipFill>
          <a:blip r:embed="rId8">
            <a:extLst>
              <a:ext uri="{96DAC541-7B7A-43D3-8B79-37D633B846F1}">
                <asvg:svgBlip xmlns:asvg="http://schemas.microsoft.com/office/drawing/2016/SVG/main" r:embed="rId10"/>
              </a:ext>
            </a:extLst>
          </a:blip>
          <a:stretch>
            <a:fillRect/>
          </a:stretch>
        </p:blipFill>
        <p:spPr>
          <a:xfrm>
            <a:off x="3332282" y="3713417"/>
            <a:ext cx="2143125" cy="1209675"/>
          </a:xfrm>
          <a:prstGeom prst="rect">
            <a:avLst/>
          </a:prstGeom>
        </p:spPr>
      </p:pic>
      <p:pic>
        <p:nvPicPr>
          <p:cNvPr id="139" name="Graphic 138">
            <a:extLst>
              <a:ext uri="{FF2B5EF4-FFF2-40B4-BE49-F238E27FC236}">
                <a16:creationId xmlns:a16="http://schemas.microsoft.com/office/drawing/2014/main" id="{B23B59C7-DCD3-46B1-8828-83C1A00EC131}"/>
              </a:ext>
            </a:extLst>
          </p:cNvPr>
          <p:cNvPicPr>
            <a:picLocks noChangeAspect="1"/>
          </p:cNvPicPr>
          <p:nvPr/>
        </p:nvPicPr>
        <p:blipFill rotWithShape="1">
          <a:blip r:embed="rId11">
            <a:extLst>
              <a:ext uri="{96DAC541-7B7A-43D3-8B79-37D633B846F1}">
                <asvg:svgBlip xmlns:asvg="http://schemas.microsoft.com/office/drawing/2016/SVG/main" r:embed="rId12"/>
              </a:ext>
            </a:extLst>
          </a:blip>
          <a:srcRect l="32371" t="63897"/>
          <a:stretch/>
        </p:blipFill>
        <p:spPr>
          <a:xfrm>
            <a:off x="7289420" y="4707629"/>
            <a:ext cx="1165934" cy="1200150"/>
          </a:xfrm>
          <a:prstGeom prst="rect">
            <a:avLst/>
          </a:prstGeom>
        </p:spPr>
      </p:pic>
      <p:pic>
        <p:nvPicPr>
          <p:cNvPr id="140" name="Graphic 139">
            <a:extLst>
              <a:ext uri="{FF2B5EF4-FFF2-40B4-BE49-F238E27FC236}">
                <a16:creationId xmlns:a16="http://schemas.microsoft.com/office/drawing/2014/main" id="{CA021277-B8D5-479B-8CEA-F4C563B0F4E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220287" y="3634111"/>
            <a:ext cx="2133600" cy="1209675"/>
          </a:xfrm>
          <a:prstGeom prst="rect">
            <a:avLst/>
          </a:prstGeom>
        </p:spPr>
      </p:pic>
      <p:grpSp>
        <p:nvGrpSpPr>
          <p:cNvPr id="141" name="Group 140">
            <a:extLst>
              <a:ext uri="{FF2B5EF4-FFF2-40B4-BE49-F238E27FC236}">
                <a16:creationId xmlns:a16="http://schemas.microsoft.com/office/drawing/2014/main" id="{E9ED16FD-E667-4A35-97F2-D6D5BD4FC335}"/>
              </a:ext>
            </a:extLst>
          </p:cNvPr>
          <p:cNvGrpSpPr/>
          <p:nvPr/>
        </p:nvGrpSpPr>
        <p:grpSpPr>
          <a:xfrm>
            <a:off x="7014274" y="5778482"/>
            <a:ext cx="1691742" cy="901896"/>
            <a:chOff x="6408520" y="5926735"/>
            <a:chExt cx="1551459" cy="830997"/>
          </a:xfrm>
          <a:solidFill>
            <a:srgbClr val="0070C0"/>
          </a:solidFill>
        </p:grpSpPr>
        <p:sp>
          <p:nvSpPr>
            <p:cNvPr id="142" name="Rectangle 141">
              <a:extLst>
                <a:ext uri="{FF2B5EF4-FFF2-40B4-BE49-F238E27FC236}">
                  <a16:creationId xmlns:a16="http://schemas.microsoft.com/office/drawing/2014/main" id="{71135147-531B-44D8-BAC9-B460DAEC75E3}"/>
                </a:ext>
              </a:extLst>
            </p:cNvPr>
            <p:cNvSpPr/>
            <p:nvPr/>
          </p:nvSpPr>
          <p:spPr>
            <a:xfrm>
              <a:off x="6496242" y="5944608"/>
              <a:ext cx="1368339" cy="813124"/>
            </a:xfrm>
            <a:prstGeom prst="rect">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3" name="TextBox 142">
              <a:extLst>
                <a:ext uri="{FF2B5EF4-FFF2-40B4-BE49-F238E27FC236}">
                  <a16:creationId xmlns:a16="http://schemas.microsoft.com/office/drawing/2014/main" id="{BFA5A9BE-C8BB-4BD8-97BD-C3F886864F42}"/>
                </a:ext>
              </a:extLst>
            </p:cNvPr>
            <p:cNvSpPr txBox="1"/>
            <p:nvPr/>
          </p:nvSpPr>
          <p:spPr>
            <a:xfrm>
              <a:off x="6408520" y="5926735"/>
              <a:ext cx="1551459" cy="822387"/>
            </a:xfrm>
            <a:prstGeom prst="rect">
              <a:avLst/>
            </a:prstGeom>
            <a:grp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0" normalizeH="0" baseline="0" noProof="0" dirty="0">
                  <a:ln>
                    <a:noFill/>
                  </a:ln>
                  <a:solidFill>
                    <a:prstClr val="white"/>
                  </a:solidFill>
                  <a:effectLst/>
                  <a:uLnTx/>
                  <a:uFillTx/>
                  <a:latin typeface="Arial"/>
                  <a:ea typeface="+mn-ea"/>
                  <a:cs typeface="Arial"/>
                </a:rPr>
                <a:t>Delivery Site: </a:t>
              </a:r>
              <a:endParaRPr kumimoji="0" lang="en-US" sz="13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0" cap="none" spc="0" normalizeH="0" baseline="0" noProof="0" dirty="0">
                  <a:ln>
                    <a:noFill/>
                  </a:ln>
                  <a:solidFill>
                    <a:prstClr val="white"/>
                  </a:solidFill>
                  <a:effectLst/>
                  <a:uLnTx/>
                  <a:uFillTx/>
                  <a:latin typeface="Arial"/>
                  <a:ea typeface="+mn-ea"/>
                  <a:cs typeface="Arial"/>
                </a:rPr>
                <a:t>South Pole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0" normalizeH="0" baseline="0" noProof="0" dirty="0">
                  <a:ln>
                    <a:noFill/>
                  </a:ln>
                  <a:solidFill>
                    <a:prstClr val="white"/>
                  </a:solidFill>
                  <a:effectLst/>
                  <a:uLnTx/>
                  <a:uFillTx/>
                  <a:latin typeface="Arial"/>
                  <a:ea typeface="+mn-ea"/>
                  <a:cs typeface="Arial"/>
                </a:rPr>
                <a:t>Provider: </a:t>
              </a:r>
              <a:r>
                <a:rPr kumimoji="0" lang="en-US" sz="1300" b="0" i="0" u="none" strike="noStrike" kern="0" cap="none" spc="0" normalizeH="0" baseline="0" noProof="0" dirty="0">
                  <a:ln>
                    <a:noFill/>
                  </a:ln>
                  <a:solidFill>
                    <a:prstClr val="white"/>
                  </a:solidFill>
                  <a:effectLst/>
                  <a:uLnTx/>
                  <a:uFillTx/>
                  <a:latin typeface="Arial"/>
                  <a:ea typeface="+mn-ea"/>
                  <a:cs typeface="Arial"/>
                </a:rPr>
                <a:t>Masten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0" cap="none" spc="0" normalizeH="0" baseline="0" noProof="0" dirty="0">
                  <a:ln>
                    <a:noFill/>
                  </a:ln>
                  <a:solidFill>
                    <a:prstClr val="white"/>
                  </a:solidFill>
                  <a:effectLst/>
                  <a:uLnTx/>
                  <a:uFillTx/>
                  <a:latin typeface="Arial"/>
                  <a:ea typeface="+mn-ea"/>
                  <a:cs typeface="Arial"/>
                </a:rPr>
                <a:t>TO-19C │Nov 2023</a:t>
              </a:r>
              <a:endParaRPr kumimoji="0" lang="en-US" sz="1300" b="0" i="1"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cxnSp>
        <p:nvCxnSpPr>
          <p:cNvPr id="144" name="Connector: Elbow 143">
            <a:extLst>
              <a:ext uri="{FF2B5EF4-FFF2-40B4-BE49-F238E27FC236}">
                <a16:creationId xmlns:a16="http://schemas.microsoft.com/office/drawing/2014/main" id="{BED6170F-4974-4507-8867-B2DCCF355355}"/>
              </a:ext>
            </a:extLst>
          </p:cNvPr>
          <p:cNvCxnSpPr>
            <a:cxnSpLocks/>
            <a:stCxn id="145" idx="0"/>
            <a:endCxn id="155" idx="3"/>
          </p:cNvCxnSpPr>
          <p:nvPr/>
        </p:nvCxnSpPr>
        <p:spPr>
          <a:xfrm rot="16200000" flipV="1">
            <a:off x="5141901" y="6061916"/>
            <a:ext cx="296845" cy="692501"/>
          </a:xfrm>
          <a:prstGeom prst="bentConnector2">
            <a:avLst/>
          </a:prstGeom>
          <a:noFill/>
          <a:ln w="19050" cap="flat" cmpd="sng" algn="ctr">
            <a:solidFill>
              <a:sysClr val="window" lastClr="FFFFFF"/>
            </a:solidFill>
            <a:prstDash val="solid"/>
            <a:miter lim="800000"/>
          </a:ln>
          <a:effectLst/>
        </p:spPr>
      </p:cxnSp>
      <p:sp>
        <p:nvSpPr>
          <p:cNvPr id="145" name="Oval 144">
            <a:extLst>
              <a:ext uri="{FF2B5EF4-FFF2-40B4-BE49-F238E27FC236}">
                <a16:creationId xmlns:a16="http://schemas.microsoft.com/office/drawing/2014/main" id="{50AC796E-36C9-494F-BDBC-799819BB1D05}"/>
              </a:ext>
            </a:extLst>
          </p:cNvPr>
          <p:cNvSpPr/>
          <p:nvPr/>
        </p:nvSpPr>
        <p:spPr>
          <a:xfrm>
            <a:off x="5591014" y="6556589"/>
            <a:ext cx="91117" cy="91117"/>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6" name="TextBox 145">
            <a:extLst>
              <a:ext uri="{FF2B5EF4-FFF2-40B4-BE49-F238E27FC236}">
                <a16:creationId xmlns:a16="http://schemas.microsoft.com/office/drawing/2014/main" id="{D0F93560-60F5-402C-893C-4B772752504F}"/>
              </a:ext>
            </a:extLst>
          </p:cNvPr>
          <p:cNvSpPr txBox="1"/>
          <p:nvPr/>
        </p:nvSpPr>
        <p:spPr>
          <a:xfrm>
            <a:off x="2521192" y="4792568"/>
            <a:ext cx="2924355" cy="892552"/>
          </a:xfrm>
          <a:prstGeom prst="rect">
            <a:avLst/>
          </a:prstGeom>
          <a:solidFill>
            <a:srgbClr val="0070C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Delivery Site: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Shackleton Connecting Ridge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Provider: </a:t>
            </a:r>
            <a:r>
              <a:rPr kumimoji="0" lang="en-US" sz="13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a:t>
            </a:r>
            <a:br>
              <a:rPr kumimoji="0" lang="en-US" sz="13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13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PRIME-1│Nov 2022</a:t>
            </a:r>
          </a:p>
        </p:txBody>
      </p:sp>
      <p:sp>
        <p:nvSpPr>
          <p:cNvPr id="147" name="Oval 146">
            <a:extLst>
              <a:ext uri="{FF2B5EF4-FFF2-40B4-BE49-F238E27FC236}">
                <a16:creationId xmlns:a16="http://schemas.microsoft.com/office/drawing/2014/main" id="{F748530A-ED7D-46A3-B659-F33243EB83AE}"/>
              </a:ext>
            </a:extLst>
          </p:cNvPr>
          <p:cNvSpPr/>
          <p:nvPr/>
        </p:nvSpPr>
        <p:spPr>
          <a:xfrm>
            <a:off x="6078048" y="6556589"/>
            <a:ext cx="91117" cy="91117"/>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8" name="Oval 147">
            <a:extLst>
              <a:ext uri="{FF2B5EF4-FFF2-40B4-BE49-F238E27FC236}">
                <a16:creationId xmlns:a16="http://schemas.microsoft.com/office/drawing/2014/main" id="{41106932-6232-409D-8E58-449A86EE4467}"/>
              </a:ext>
            </a:extLst>
          </p:cNvPr>
          <p:cNvSpPr/>
          <p:nvPr/>
        </p:nvSpPr>
        <p:spPr>
          <a:xfrm>
            <a:off x="6283319" y="6556589"/>
            <a:ext cx="91117" cy="91117"/>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9" name="TextBox 148">
            <a:extLst>
              <a:ext uri="{FF2B5EF4-FFF2-40B4-BE49-F238E27FC236}">
                <a16:creationId xmlns:a16="http://schemas.microsoft.com/office/drawing/2014/main" id="{53A524F9-CB6D-4656-9BA4-4AA760C5C102}"/>
              </a:ext>
            </a:extLst>
          </p:cNvPr>
          <p:cNvSpPr txBox="1"/>
          <p:nvPr/>
        </p:nvSpPr>
        <p:spPr>
          <a:xfrm>
            <a:off x="5486024" y="4738789"/>
            <a:ext cx="1691742" cy="1092607"/>
          </a:xfrm>
          <a:prstGeom prst="rect">
            <a:avLst/>
          </a:prstGeom>
          <a:solidFill>
            <a:srgbClr val="0070C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Delivery Site: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South Pole: Nobile Crater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Provider: </a:t>
            </a:r>
            <a:r>
              <a:rPr kumimoji="0" lang="en-US" sz="13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Astrobotic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VIPER │Nov 2023 </a:t>
            </a:r>
          </a:p>
        </p:txBody>
      </p:sp>
      <p:sp>
        <p:nvSpPr>
          <p:cNvPr id="150" name="Oval 149">
            <a:extLst>
              <a:ext uri="{FF2B5EF4-FFF2-40B4-BE49-F238E27FC236}">
                <a16:creationId xmlns:a16="http://schemas.microsoft.com/office/drawing/2014/main" id="{A3B1AEEC-71FB-486E-917D-C2ACBF4A0DE1}"/>
              </a:ext>
            </a:extLst>
          </p:cNvPr>
          <p:cNvSpPr/>
          <p:nvPr/>
        </p:nvSpPr>
        <p:spPr>
          <a:xfrm>
            <a:off x="4530868" y="1962061"/>
            <a:ext cx="91117" cy="91117"/>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cxnSp>
        <p:nvCxnSpPr>
          <p:cNvPr id="151" name="Connector: Elbow 150">
            <a:extLst>
              <a:ext uri="{FF2B5EF4-FFF2-40B4-BE49-F238E27FC236}">
                <a16:creationId xmlns:a16="http://schemas.microsoft.com/office/drawing/2014/main" id="{16B0E582-9819-4F61-B882-DB7EEAD64D18}"/>
              </a:ext>
            </a:extLst>
          </p:cNvPr>
          <p:cNvCxnSpPr>
            <a:cxnSpLocks/>
            <a:endCxn id="119" idx="2"/>
          </p:cNvCxnSpPr>
          <p:nvPr/>
        </p:nvCxnSpPr>
        <p:spPr>
          <a:xfrm rot="10800000">
            <a:off x="2639152" y="2174128"/>
            <a:ext cx="1937277" cy="211137"/>
          </a:xfrm>
          <a:prstGeom prst="bentConnector2">
            <a:avLst/>
          </a:prstGeom>
          <a:noFill/>
          <a:ln w="19050" cap="flat" cmpd="sng" algn="ctr">
            <a:solidFill>
              <a:sysClr val="window" lastClr="FFFFFF"/>
            </a:solidFill>
            <a:prstDash val="solid"/>
            <a:miter lim="800000"/>
          </a:ln>
          <a:effectLst/>
        </p:spPr>
      </p:cxnSp>
      <p:cxnSp>
        <p:nvCxnSpPr>
          <p:cNvPr id="152" name="Connector: Elbow 151">
            <a:extLst>
              <a:ext uri="{FF2B5EF4-FFF2-40B4-BE49-F238E27FC236}">
                <a16:creationId xmlns:a16="http://schemas.microsoft.com/office/drawing/2014/main" id="{2A4C569F-56F0-4849-BF9A-4B9274BDBF4D}"/>
              </a:ext>
            </a:extLst>
          </p:cNvPr>
          <p:cNvCxnSpPr>
            <a:cxnSpLocks/>
          </p:cNvCxnSpPr>
          <p:nvPr/>
        </p:nvCxnSpPr>
        <p:spPr>
          <a:xfrm rot="10800000">
            <a:off x="4562172" y="2010902"/>
            <a:ext cx="1390539" cy="203326"/>
          </a:xfrm>
          <a:prstGeom prst="bentConnector3">
            <a:avLst>
              <a:gd name="adj1" fmla="val 961"/>
            </a:avLst>
          </a:prstGeom>
          <a:noFill/>
          <a:ln w="19050" cap="flat" cmpd="sng" algn="ctr">
            <a:solidFill>
              <a:sysClr val="window" lastClr="FFFFFF"/>
            </a:solidFill>
            <a:prstDash val="solid"/>
            <a:miter lim="800000"/>
          </a:ln>
          <a:effectLst/>
        </p:spPr>
      </p:cxnSp>
      <p:sp>
        <p:nvSpPr>
          <p:cNvPr id="153" name="TextBox 152">
            <a:extLst>
              <a:ext uri="{FF2B5EF4-FFF2-40B4-BE49-F238E27FC236}">
                <a16:creationId xmlns:a16="http://schemas.microsoft.com/office/drawing/2014/main" id="{780EE53E-9E3D-4909-B25D-9DCC991D935F}"/>
              </a:ext>
            </a:extLst>
          </p:cNvPr>
          <p:cNvSpPr txBox="1"/>
          <p:nvPr/>
        </p:nvSpPr>
        <p:spPr>
          <a:xfrm>
            <a:off x="5057171" y="2196962"/>
            <a:ext cx="1685265" cy="892552"/>
          </a:xfrm>
          <a:prstGeom prst="rect">
            <a:avLst/>
          </a:prstGeom>
          <a:solidFill>
            <a:srgbClr val="0070C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Delivery Site: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Gruithuisen Domes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Provider TBD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CP-21 │ 2025</a:t>
            </a:r>
          </a:p>
        </p:txBody>
      </p:sp>
      <p:cxnSp>
        <p:nvCxnSpPr>
          <p:cNvPr id="154" name="Connector: Elbow 153">
            <a:extLst>
              <a:ext uri="{FF2B5EF4-FFF2-40B4-BE49-F238E27FC236}">
                <a16:creationId xmlns:a16="http://schemas.microsoft.com/office/drawing/2014/main" id="{08ED8299-6944-4C84-8976-43D3F07A9908}"/>
              </a:ext>
            </a:extLst>
          </p:cNvPr>
          <p:cNvCxnSpPr>
            <a:cxnSpLocks/>
            <a:endCxn id="157" idx="0"/>
          </p:cNvCxnSpPr>
          <p:nvPr/>
        </p:nvCxnSpPr>
        <p:spPr>
          <a:xfrm rot="16200000" flipH="1">
            <a:off x="5022867" y="5699366"/>
            <a:ext cx="873614" cy="840832"/>
          </a:xfrm>
          <a:prstGeom prst="bentConnector3">
            <a:avLst>
              <a:gd name="adj1" fmla="val 50000"/>
            </a:avLst>
          </a:prstGeom>
          <a:noFill/>
          <a:ln w="19050" cap="flat" cmpd="sng" algn="ctr">
            <a:solidFill>
              <a:sysClr val="window" lastClr="FFFFFF"/>
            </a:solidFill>
            <a:prstDash val="solid"/>
            <a:miter lim="800000"/>
          </a:ln>
          <a:effectLst/>
        </p:spPr>
      </p:cxnSp>
      <p:sp>
        <p:nvSpPr>
          <p:cNvPr id="155" name="TextBox 154">
            <a:extLst>
              <a:ext uri="{FF2B5EF4-FFF2-40B4-BE49-F238E27FC236}">
                <a16:creationId xmlns:a16="http://schemas.microsoft.com/office/drawing/2014/main" id="{00C9EE3F-F69A-4D61-A037-E2979C154BBA}"/>
              </a:ext>
            </a:extLst>
          </p:cNvPr>
          <p:cNvSpPr txBox="1"/>
          <p:nvPr/>
        </p:nvSpPr>
        <p:spPr>
          <a:xfrm>
            <a:off x="3157820" y="5813468"/>
            <a:ext cx="1786252" cy="892552"/>
          </a:xfrm>
          <a:prstGeom prst="rect">
            <a:avLst/>
          </a:prstGeom>
          <a:solidFill>
            <a:srgbClr val="0070C0"/>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a:ea typeface="+mn-ea"/>
                <a:cs typeface="Arial"/>
              </a:rPr>
              <a:t>Delivery Site: </a:t>
            </a:r>
            <a:endPar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Arial"/>
                <a:ea typeface="+mn-ea"/>
                <a:cs typeface="Arial"/>
              </a:rPr>
              <a:t>South Pole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white"/>
                </a:solidFill>
                <a:effectLst/>
                <a:uLnTx/>
                <a:uFillTx/>
                <a:latin typeface="Arial"/>
                <a:ea typeface="+mn-ea"/>
                <a:cs typeface="Arial"/>
              </a:rPr>
              <a:t>Provider TBD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prstClr val="white"/>
                </a:solidFill>
                <a:effectLst/>
                <a:uLnTx/>
                <a:uFillTx/>
                <a:latin typeface="Arial"/>
                <a:ea typeface="+mn-ea"/>
                <a:cs typeface="Arial"/>
              </a:rPr>
              <a:t>CP-22│ 2025</a:t>
            </a:r>
            <a:endParaRPr kumimoji="0" lang="en-US" sz="1300" b="0"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156" name="Connector: Elbow 155">
            <a:extLst>
              <a:ext uri="{FF2B5EF4-FFF2-40B4-BE49-F238E27FC236}">
                <a16:creationId xmlns:a16="http://schemas.microsoft.com/office/drawing/2014/main" id="{00E0FE1D-9738-4727-8BDF-80C390C26547}"/>
              </a:ext>
            </a:extLst>
          </p:cNvPr>
          <p:cNvCxnSpPr>
            <a:cxnSpLocks/>
            <a:stCxn id="149" idx="2"/>
          </p:cNvCxnSpPr>
          <p:nvPr/>
        </p:nvCxnSpPr>
        <p:spPr>
          <a:xfrm rot="5400000">
            <a:off x="5829839" y="6125232"/>
            <a:ext cx="795893" cy="208220"/>
          </a:xfrm>
          <a:prstGeom prst="bentConnector3">
            <a:avLst>
              <a:gd name="adj1" fmla="val 50000"/>
            </a:avLst>
          </a:prstGeom>
          <a:noFill/>
          <a:ln w="19050" cap="flat" cmpd="sng" algn="ctr">
            <a:solidFill>
              <a:sysClr val="window" lastClr="FFFFFF"/>
            </a:solidFill>
            <a:prstDash val="solid"/>
            <a:miter lim="800000"/>
          </a:ln>
          <a:effectLst/>
        </p:spPr>
      </p:cxnSp>
      <p:sp>
        <p:nvSpPr>
          <p:cNvPr id="157" name="Oval 156">
            <a:extLst>
              <a:ext uri="{FF2B5EF4-FFF2-40B4-BE49-F238E27FC236}">
                <a16:creationId xmlns:a16="http://schemas.microsoft.com/office/drawing/2014/main" id="{54C98157-F696-4E47-924C-9B3C3F40BD94}"/>
              </a:ext>
            </a:extLst>
          </p:cNvPr>
          <p:cNvSpPr/>
          <p:nvPr/>
        </p:nvSpPr>
        <p:spPr>
          <a:xfrm>
            <a:off x="5834531" y="6556589"/>
            <a:ext cx="91117" cy="91117"/>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8" name="TextBox 1">
            <a:extLst>
              <a:ext uri="{FF2B5EF4-FFF2-40B4-BE49-F238E27FC236}">
                <a16:creationId xmlns:a16="http://schemas.microsoft.com/office/drawing/2014/main" id="{A92ABAE9-F1D2-4760-A884-03F91FE6B2F3}"/>
              </a:ext>
            </a:extLst>
          </p:cNvPr>
          <p:cNvSpPr txBox="1"/>
          <p:nvPr/>
        </p:nvSpPr>
        <p:spPr>
          <a:xfrm>
            <a:off x="101628" y="6474495"/>
            <a:ext cx="1889139" cy="3077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updated</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 11/6/21</a:t>
            </a:r>
          </a:p>
        </p:txBody>
      </p:sp>
      <p:sp>
        <p:nvSpPr>
          <p:cNvPr id="5" name="Oval 4">
            <a:extLst>
              <a:ext uri="{FF2B5EF4-FFF2-40B4-BE49-F238E27FC236}">
                <a16:creationId xmlns:a16="http://schemas.microsoft.com/office/drawing/2014/main" id="{EFE06FE5-E8AB-6C41-892C-87BD4E31FDB8}"/>
              </a:ext>
            </a:extLst>
          </p:cNvPr>
          <p:cNvSpPr/>
          <p:nvPr/>
        </p:nvSpPr>
        <p:spPr>
          <a:xfrm>
            <a:off x="4316808" y="1689157"/>
            <a:ext cx="564798" cy="564798"/>
          </a:xfrm>
          <a:prstGeom prst="ellipse">
            <a:avLst/>
          </a:prstGeom>
          <a:noFill/>
          <a:ln w="28575">
            <a:solidFill>
              <a:srgbClr val="47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A2DD9058-4D4D-754A-8121-82E3A8AA1F6A}"/>
              </a:ext>
            </a:extLst>
          </p:cNvPr>
          <p:cNvSpPr/>
          <p:nvPr/>
        </p:nvSpPr>
        <p:spPr>
          <a:xfrm>
            <a:off x="5385616" y="6382554"/>
            <a:ext cx="403357" cy="418380"/>
          </a:xfrm>
          <a:prstGeom prst="ellipse">
            <a:avLst/>
          </a:prstGeom>
          <a:noFill/>
          <a:ln w="28575">
            <a:solidFill>
              <a:srgbClr val="47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riangle 5">
            <a:extLst>
              <a:ext uri="{FF2B5EF4-FFF2-40B4-BE49-F238E27FC236}">
                <a16:creationId xmlns:a16="http://schemas.microsoft.com/office/drawing/2014/main" id="{ADCE7E74-5BB9-D046-B50E-E36E8FB55D97}"/>
              </a:ext>
            </a:extLst>
          </p:cNvPr>
          <p:cNvSpPr/>
          <p:nvPr/>
        </p:nvSpPr>
        <p:spPr>
          <a:xfrm>
            <a:off x="3619664" y="2788651"/>
            <a:ext cx="683460" cy="641917"/>
          </a:xfrm>
          <a:prstGeom prst="triangl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Triangle 56">
            <a:extLst>
              <a:ext uri="{FF2B5EF4-FFF2-40B4-BE49-F238E27FC236}">
                <a16:creationId xmlns:a16="http://schemas.microsoft.com/office/drawing/2014/main" id="{0FCBFC6B-2475-2E41-855C-CA69ABEDFBA7}"/>
              </a:ext>
            </a:extLst>
          </p:cNvPr>
          <p:cNvSpPr/>
          <p:nvPr/>
        </p:nvSpPr>
        <p:spPr>
          <a:xfrm>
            <a:off x="10200600" y="5896995"/>
            <a:ext cx="683460" cy="641917"/>
          </a:xfrm>
          <a:prstGeom prst="triangl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1064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a:extLst>
              <a:ext uri="{FF2B5EF4-FFF2-40B4-BE49-F238E27FC236}">
                <a16:creationId xmlns:a16="http://schemas.microsoft.com/office/drawing/2014/main" id="{0A3E5E30-9B8C-6844-B88A-AB0ED59AE5F5}"/>
              </a:ext>
            </a:extLst>
          </p:cNvPr>
          <p:cNvSpPr txBox="1"/>
          <p:nvPr/>
        </p:nvSpPr>
        <p:spPr>
          <a:xfrm rot="16200000">
            <a:off x="-2969077" y="3093546"/>
            <a:ext cx="6858000" cy="646331"/>
          </a:xfrm>
          <a:prstGeom prst="rect">
            <a:avLst/>
          </a:prstGeom>
          <a:solidFill>
            <a:srgbClr val="7030A0"/>
          </a:solid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charset="0"/>
                <a:ea typeface="+mn-ea"/>
                <a:cs typeface="+mn-cs"/>
              </a:rPr>
              <a:t>Payloads largely selected from Lunar Surface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charset="0"/>
                <a:ea typeface="+mn-ea"/>
                <a:cs typeface="+mn-cs"/>
              </a:rPr>
              <a:t>Instrument and Technology Payloads (LSITP)</a:t>
            </a:r>
          </a:p>
        </p:txBody>
      </p:sp>
      <p:grpSp>
        <p:nvGrpSpPr>
          <p:cNvPr id="61" name="Group 60"/>
          <p:cNvGrpSpPr/>
          <p:nvPr/>
        </p:nvGrpSpPr>
        <p:grpSpPr>
          <a:xfrm>
            <a:off x="10667376" y="5388260"/>
            <a:ext cx="1430508" cy="1404161"/>
            <a:chOff x="5470164" y="2433557"/>
            <a:chExt cx="1430508" cy="1404161"/>
          </a:xfrm>
        </p:grpSpPr>
        <p:sp>
          <p:nvSpPr>
            <p:cNvPr id="63" name="Rectangle 62">
              <a:extLst>
                <a:ext uri="{FF2B5EF4-FFF2-40B4-BE49-F238E27FC236}">
                  <a16:creationId xmlns:a16="http://schemas.microsoft.com/office/drawing/2014/main" id="{6FE75661-0122-E440-BC73-8E02C5FCE39B}"/>
                </a:ext>
              </a:extLst>
            </p:cNvPr>
            <p:cNvSpPr/>
            <p:nvPr/>
          </p:nvSpPr>
          <p:spPr>
            <a:xfrm>
              <a:off x="5470164" y="2433557"/>
              <a:ext cx="1430508" cy="140416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2B81A018-9812-6143-8733-4657234774BD}"/>
                </a:ext>
              </a:extLst>
            </p:cNvPr>
            <p:cNvSpPr txBox="1"/>
            <p:nvPr/>
          </p:nvSpPr>
          <p:spPr>
            <a:xfrm>
              <a:off x="5621091" y="2834579"/>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Science</a:t>
              </a:r>
            </a:p>
          </p:txBody>
        </p:sp>
        <p:sp>
          <p:nvSpPr>
            <p:cNvPr id="65" name="TextBox 64">
              <a:extLst>
                <a:ext uri="{FF2B5EF4-FFF2-40B4-BE49-F238E27FC236}">
                  <a16:creationId xmlns:a16="http://schemas.microsoft.com/office/drawing/2014/main" id="{1C934010-A1A7-9548-B99C-ECCA18E9FA3A}"/>
                </a:ext>
              </a:extLst>
            </p:cNvPr>
            <p:cNvSpPr txBox="1"/>
            <p:nvPr/>
          </p:nvSpPr>
          <p:spPr>
            <a:xfrm>
              <a:off x="5591796" y="3020689"/>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Technology</a:t>
              </a:r>
            </a:p>
          </p:txBody>
        </p:sp>
        <p:sp>
          <p:nvSpPr>
            <p:cNvPr id="66" name="TextBox 65">
              <a:extLst>
                <a:ext uri="{FF2B5EF4-FFF2-40B4-BE49-F238E27FC236}">
                  <a16:creationId xmlns:a16="http://schemas.microsoft.com/office/drawing/2014/main" id="{D56EADD9-2C99-BA45-8844-5E9005116DD8}"/>
                </a:ext>
              </a:extLst>
            </p:cNvPr>
            <p:cNvSpPr txBox="1"/>
            <p:nvPr/>
          </p:nvSpPr>
          <p:spPr>
            <a:xfrm>
              <a:off x="5588430" y="3221849"/>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Exploration</a:t>
              </a:r>
            </a:p>
          </p:txBody>
        </p:sp>
        <p:sp>
          <p:nvSpPr>
            <p:cNvPr id="67" name="Rectangle 66">
              <a:extLst>
                <a:ext uri="{FF2B5EF4-FFF2-40B4-BE49-F238E27FC236}">
                  <a16:creationId xmlns:a16="http://schemas.microsoft.com/office/drawing/2014/main" id="{1F4B3925-00AF-D447-9A4B-A95084390479}"/>
                </a:ext>
              </a:extLst>
            </p:cNvPr>
            <p:cNvSpPr/>
            <p:nvPr/>
          </p:nvSpPr>
          <p:spPr>
            <a:xfrm>
              <a:off x="6583438" y="3303734"/>
              <a:ext cx="227158" cy="125021"/>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TextBox 68">
              <a:extLst>
                <a:ext uri="{FF2B5EF4-FFF2-40B4-BE49-F238E27FC236}">
                  <a16:creationId xmlns:a16="http://schemas.microsoft.com/office/drawing/2014/main" id="{05A60003-CE42-EF4D-BD8F-ACAF92ED1136}"/>
                </a:ext>
              </a:extLst>
            </p:cNvPr>
            <p:cNvSpPr txBox="1"/>
            <p:nvPr/>
          </p:nvSpPr>
          <p:spPr>
            <a:xfrm>
              <a:off x="5760572" y="2526195"/>
              <a:ext cx="914400" cy="288790"/>
            </a:xfrm>
            <a:prstGeom prst="rect">
              <a:avLst/>
            </a:prstGeom>
          </p:spPr>
          <p:txBody>
            <a:bodyPr vert="horz" wrap="none" lIns="91440" tIns="45720" rIns="91440" bIns="45720" rtlCol="0">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Key</a:t>
              </a:r>
            </a:p>
          </p:txBody>
        </p:sp>
        <p:sp>
          <p:nvSpPr>
            <p:cNvPr id="70" name="Rectangle 69">
              <a:extLst>
                <a:ext uri="{FF2B5EF4-FFF2-40B4-BE49-F238E27FC236}">
                  <a16:creationId xmlns:a16="http://schemas.microsoft.com/office/drawing/2014/main" id="{811324E3-5FAC-E74D-8904-5B1F961753E0}"/>
                </a:ext>
              </a:extLst>
            </p:cNvPr>
            <p:cNvSpPr/>
            <p:nvPr/>
          </p:nvSpPr>
          <p:spPr>
            <a:xfrm>
              <a:off x="6578799" y="2920273"/>
              <a:ext cx="236436" cy="117403"/>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2ADC040C-E79E-6E4A-8BBD-292C6243E830}"/>
                </a:ext>
              </a:extLst>
            </p:cNvPr>
            <p:cNvSpPr/>
            <p:nvPr/>
          </p:nvSpPr>
          <p:spPr>
            <a:xfrm>
              <a:off x="6578394" y="3114875"/>
              <a:ext cx="236436" cy="117403"/>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72" name="TextBox 71">
            <a:extLst>
              <a:ext uri="{FF2B5EF4-FFF2-40B4-BE49-F238E27FC236}">
                <a16:creationId xmlns:a16="http://schemas.microsoft.com/office/drawing/2014/main" id="{ECE240AB-B8A9-4940-9362-09BE896598F9}"/>
              </a:ext>
            </a:extLst>
          </p:cNvPr>
          <p:cNvSpPr txBox="1"/>
          <p:nvPr/>
        </p:nvSpPr>
        <p:spPr>
          <a:xfrm>
            <a:off x="3796719" y="986332"/>
            <a:ext cx="4584832" cy="472766"/>
          </a:xfrm>
          <a:prstGeom prst="rect">
            <a:avLst/>
          </a:prstGeom>
          <a:noFill/>
        </p:spPr>
        <p:txBody>
          <a:bodyPr vert="horz" wrap="none" lIns="91440" tIns="45720" rIns="91440" bIns="45720" rtlCol="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itchFamily="34" charset="0"/>
                <a:ea typeface="+mn-ea"/>
                <a:cs typeface="+mn-cs"/>
              </a:rPr>
              <a:t>19D Firefly Aerospace</a:t>
            </a:r>
          </a:p>
        </p:txBody>
      </p:sp>
      <p:sp>
        <p:nvSpPr>
          <p:cNvPr id="118" name="Title 1">
            <a:extLst>
              <a:ext uri="{FF2B5EF4-FFF2-40B4-BE49-F238E27FC236}">
                <a16:creationId xmlns:a16="http://schemas.microsoft.com/office/drawing/2014/main" id="{ABF23865-C9C1-4646-903C-290BE1A7DD52}"/>
              </a:ext>
            </a:extLst>
          </p:cNvPr>
          <p:cNvSpPr txBox="1">
            <a:spLocks/>
          </p:cNvSpPr>
          <p:nvPr/>
        </p:nvSpPr>
        <p:spPr bwMode="auto">
          <a:xfrm>
            <a:off x="1229317" y="209857"/>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2023 CLPS </a:t>
            </a:r>
            <a:r>
              <a:rPr kumimoji="0" lang="en-US" sz="3600" b="1" i="0" u="none" strike="noStrike" kern="1200" cap="none" spc="0" normalizeH="0" baseline="0" noProof="0" dirty="0" err="1">
                <a:ln>
                  <a:noFill/>
                </a:ln>
                <a:solidFill>
                  <a:prstClr val="white"/>
                </a:solidFill>
                <a:effectLst/>
                <a:uLnTx/>
                <a:uFillTx/>
                <a:latin typeface="Arial" panose="020B0604020202020204" pitchFamily="34" charset="0"/>
                <a:ea typeface="ヒラギノ角ゴ Pro W3" charset="-128"/>
                <a:cs typeface="Arial" panose="020B0604020202020204" pitchFamily="34" charset="0"/>
              </a:rPr>
              <a:t>Crisium</a:t>
            </a: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 Delivery Manifest</a:t>
            </a:r>
          </a:p>
        </p:txBody>
      </p:sp>
      <p:grpSp>
        <p:nvGrpSpPr>
          <p:cNvPr id="2" name="Group 1"/>
          <p:cNvGrpSpPr/>
          <p:nvPr/>
        </p:nvGrpSpPr>
        <p:grpSpPr>
          <a:xfrm>
            <a:off x="925163" y="1513311"/>
            <a:ext cx="9623431" cy="5077942"/>
            <a:chOff x="925163" y="1714479"/>
            <a:chExt cx="9623431" cy="5077942"/>
          </a:xfrm>
        </p:grpSpPr>
        <p:sp>
          <p:nvSpPr>
            <p:cNvPr id="44" name="Rectangle 43">
              <a:extLst>
                <a:ext uri="{FF2B5EF4-FFF2-40B4-BE49-F238E27FC236}">
                  <a16:creationId xmlns:a16="http://schemas.microsoft.com/office/drawing/2014/main" id="{791D6B1B-77AA-6F41-9C99-8B735513B3AE}"/>
                </a:ext>
              </a:extLst>
            </p:cNvPr>
            <p:cNvSpPr/>
            <p:nvPr/>
          </p:nvSpPr>
          <p:spPr>
            <a:xfrm>
              <a:off x="3881562" y="1714479"/>
              <a:ext cx="4439478" cy="5077942"/>
            </a:xfrm>
            <a:prstGeom prst="rect">
              <a:avLst/>
            </a:prstGeom>
            <a:solidFill>
              <a:schemeClr val="accent1">
                <a:lumMod val="20000"/>
                <a:lumOff val="8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B1BAE7F8-8812-1D44-B38C-07906565BB16}"/>
                </a:ext>
              </a:extLst>
            </p:cNvPr>
            <p:cNvSpPr/>
            <p:nvPr/>
          </p:nvSpPr>
          <p:spPr>
            <a:xfrm>
              <a:off x="4133353" y="1955330"/>
              <a:ext cx="1838462" cy="1009388"/>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Lunar Environment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Heliospheric</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X-Ray Imager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(LEXI)</a:t>
              </a:r>
            </a:p>
          </p:txBody>
        </p:sp>
        <p:sp>
          <p:nvSpPr>
            <p:cNvPr id="46" name="Rectangle 45">
              <a:extLst>
                <a:ext uri="{FF2B5EF4-FFF2-40B4-BE49-F238E27FC236}">
                  <a16:creationId xmlns:a16="http://schemas.microsoft.com/office/drawing/2014/main" id="{4090A609-98C4-1C44-8470-D0DE2D167F48}"/>
                </a:ext>
              </a:extLst>
            </p:cNvPr>
            <p:cNvSpPr/>
            <p:nvPr/>
          </p:nvSpPr>
          <p:spPr>
            <a:xfrm>
              <a:off x="6223606" y="1964104"/>
              <a:ext cx="1783113" cy="1255036"/>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Lunar Instrument for the Subsurface Thermal Exploration with Rapidity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(LISTER)</a:t>
              </a:r>
            </a:p>
          </p:txBody>
        </p:sp>
        <p:sp>
          <p:nvSpPr>
            <p:cNvPr id="48" name="Rectangle 47">
              <a:extLst>
                <a:ext uri="{FF2B5EF4-FFF2-40B4-BE49-F238E27FC236}">
                  <a16:creationId xmlns:a16="http://schemas.microsoft.com/office/drawing/2014/main" id="{85D1CFB7-15D1-184B-A2CF-F25F72F850D2}"/>
                </a:ext>
              </a:extLst>
            </p:cNvPr>
            <p:cNvSpPr/>
            <p:nvPr/>
          </p:nvSpPr>
          <p:spPr>
            <a:xfrm>
              <a:off x="4133353" y="3127860"/>
              <a:ext cx="1832082" cy="823556"/>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Lunar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Magnetotelluric</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Sounder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(LMS)</a:t>
              </a:r>
            </a:p>
          </p:txBody>
        </p:sp>
        <p:sp>
          <p:nvSpPr>
            <p:cNvPr id="51" name="Rectangle 50">
              <a:extLst>
                <a:ext uri="{FF2B5EF4-FFF2-40B4-BE49-F238E27FC236}">
                  <a16:creationId xmlns:a16="http://schemas.microsoft.com/office/drawing/2014/main" id="{6280ACC6-EFB4-2D40-827A-ABE5ACE650D0}"/>
                </a:ext>
              </a:extLst>
            </p:cNvPr>
            <p:cNvSpPr/>
            <p:nvPr/>
          </p:nvSpPr>
          <p:spPr>
            <a:xfrm>
              <a:off x="4133354" y="4130369"/>
              <a:ext cx="1832082" cy="734579"/>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Next Generation Lunar Retroreflector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(NGLR)</a:t>
              </a:r>
            </a:p>
          </p:txBody>
        </p:sp>
        <p:sp>
          <p:nvSpPr>
            <p:cNvPr id="54" name="TextBox 53">
              <a:extLst>
                <a:ext uri="{FF2B5EF4-FFF2-40B4-BE49-F238E27FC236}">
                  <a16:creationId xmlns:a16="http://schemas.microsoft.com/office/drawing/2014/main" id="{47676E71-44B5-6F4E-8FE9-6AA4C92F5C9D}"/>
                </a:ext>
              </a:extLst>
            </p:cNvPr>
            <p:cNvSpPr txBox="1"/>
            <p:nvPr/>
          </p:nvSpPr>
          <p:spPr>
            <a:xfrm>
              <a:off x="5358734" y="4674064"/>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55" name="Rectangle 54">
              <a:extLst>
                <a:ext uri="{FF2B5EF4-FFF2-40B4-BE49-F238E27FC236}">
                  <a16:creationId xmlns:a16="http://schemas.microsoft.com/office/drawing/2014/main" id="{2FCDF2C9-B5D6-344C-A5CA-3264C063D529}"/>
                </a:ext>
              </a:extLst>
            </p:cNvPr>
            <p:cNvSpPr/>
            <p:nvPr/>
          </p:nvSpPr>
          <p:spPr>
            <a:xfrm>
              <a:off x="6229294" y="3309531"/>
              <a:ext cx="1777426" cy="749629"/>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Regolith Adherence Characterization (RAC)</a:t>
              </a:r>
            </a:p>
          </p:txBody>
        </p:sp>
        <p:sp>
          <p:nvSpPr>
            <p:cNvPr id="56" name="Rectangle 55">
              <a:extLst>
                <a:ext uri="{FF2B5EF4-FFF2-40B4-BE49-F238E27FC236}">
                  <a16:creationId xmlns:a16="http://schemas.microsoft.com/office/drawing/2014/main" id="{06402884-FCFF-0940-947D-21AA9B47A871}"/>
                </a:ext>
              </a:extLst>
            </p:cNvPr>
            <p:cNvSpPr/>
            <p:nvPr/>
          </p:nvSpPr>
          <p:spPr>
            <a:xfrm>
              <a:off x="4139733" y="5074879"/>
              <a:ext cx="1832082" cy="734579"/>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PlanetVac</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57" name="Ink 56">
                  <a:extLst>
                    <a:ext uri="{FF2B5EF4-FFF2-40B4-BE49-F238E27FC236}">
                      <a16:creationId xmlns:a16="http://schemas.microsoft.com/office/drawing/2014/main" id="{F91899DA-DC1B-ED40-8276-F90323F8A87B}"/>
                    </a:ext>
                  </a:extLst>
                </p14:cNvPr>
                <p14:cNvContentPartPr/>
                <p14:nvPr/>
              </p14:nvContentPartPr>
              <p14:xfrm>
                <a:off x="925163" y="4899894"/>
                <a:ext cx="360" cy="360"/>
              </p14:xfrm>
            </p:contentPart>
          </mc:Choice>
          <mc:Fallback xmlns="">
            <p:pic>
              <p:nvPicPr>
                <p:cNvPr id="57" name="Ink 56">
                  <a:extLst>
                    <a:ext uri="{FF2B5EF4-FFF2-40B4-BE49-F238E27FC236}">
                      <a16:creationId xmlns:a16="http://schemas.microsoft.com/office/drawing/2014/main" id="{F91899DA-DC1B-ED40-8276-F90323F8A87B}"/>
                    </a:ext>
                  </a:extLst>
                </p:cNvPr>
                <p:cNvPicPr/>
                <p:nvPr/>
              </p:nvPicPr>
              <p:blipFill>
                <a:blip r:embed="rId4"/>
                <a:stretch>
                  <a:fillRect/>
                </a:stretch>
              </p:blipFill>
              <p:spPr>
                <a:xfrm>
                  <a:off x="912923" y="4887654"/>
                  <a:ext cx="24840" cy="24840"/>
                </a:xfrm>
                <a:prstGeom prst="rect">
                  <a:avLst/>
                </a:prstGeom>
              </p:spPr>
            </p:pic>
          </mc:Fallback>
        </mc:AlternateContent>
        <p:sp>
          <p:nvSpPr>
            <p:cNvPr id="73" name="TextBox 72"/>
            <p:cNvSpPr txBox="1"/>
            <p:nvPr/>
          </p:nvSpPr>
          <p:spPr>
            <a:xfrm>
              <a:off x="1677325" y="2096082"/>
              <a:ext cx="1820019" cy="523220"/>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LEXI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Brian Walsh</a:t>
              </a:r>
            </a:p>
          </p:txBody>
        </p:sp>
        <p:sp>
          <p:nvSpPr>
            <p:cNvPr id="74" name="TextBox 73"/>
            <p:cNvSpPr txBox="1"/>
            <p:nvPr/>
          </p:nvSpPr>
          <p:spPr>
            <a:xfrm>
              <a:off x="1678894" y="3172308"/>
              <a:ext cx="1820019" cy="523220"/>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Robert Grimm</a:t>
              </a:r>
            </a:p>
          </p:txBody>
        </p:sp>
        <p:sp>
          <p:nvSpPr>
            <p:cNvPr id="75" name="TextBox 74"/>
            <p:cNvSpPr txBox="1"/>
            <p:nvPr/>
          </p:nvSpPr>
          <p:spPr>
            <a:xfrm>
              <a:off x="1688794" y="4129414"/>
              <a:ext cx="1820019" cy="523220"/>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NGLR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Douglas Currie</a:t>
              </a:r>
            </a:p>
          </p:txBody>
        </p:sp>
        <p:sp>
          <p:nvSpPr>
            <p:cNvPr id="76" name="TextBox 75"/>
            <p:cNvSpPr txBox="1"/>
            <p:nvPr/>
          </p:nvSpPr>
          <p:spPr>
            <a:xfrm>
              <a:off x="1686816" y="5080277"/>
              <a:ext cx="1820019" cy="523220"/>
            </a:xfrm>
            <a:prstGeom prst="rect">
              <a:avLst/>
            </a:prstGeom>
            <a:solidFill>
              <a:schemeClr val="bg1"/>
            </a:solidFill>
            <a:ln w="38100">
              <a:solidFill>
                <a:srgbClr val="FFC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PlanetVac</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Kris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Zacny</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7" name="TextBox 106"/>
            <p:cNvSpPr txBox="1"/>
            <p:nvPr/>
          </p:nvSpPr>
          <p:spPr>
            <a:xfrm>
              <a:off x="8640524" y="4156148"/>
              <a:ext cx="1908070" cy="523220"/>
            </a:xfrm>
            <a:prstGeom prst="rect">
              <a:avLst/>
            </a:prstGeom>
            <a:solidFill>
              <a:schemeClr val="bg1"/>
            </a:solidFill>
            <a:ln w="38100">
              <a:solidFill>
                <a:srgbClr val="FFC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RadPC</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Brock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LaMeres</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8" name="TextBox 107"/>
            <p:cNvSpPr txBox="1"/>
            <p:nvPr/>
          </p:nvSpPr>
          <p:spPr>
            <a:xfrm>
              <a:off x="8655642" y="2222290"/>
              <a:ext cx="1892952" cy="523220"/>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LISTER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Seiichi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Nagihara</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9" name="TextBox 108"/>
            <p:cNvSpPr txBox="1"/>
            <p:nvPr/>
          </p:nvSpPr>
          <p:spPr>
            <a:xfrm>
              <a:off x="8655641" y="3314271"/>
              <a:ext cx="1892953" cy="523220"/>
            </a:xfrm>
            <a:prstGeom prst="rect">
              <a:avLst/>
            </a:prstGeom>
            <a:solidFill>
              <a:schemeClr val="bg1"/>
            </a:solidFill>
            <a:ln w="38100">
              <a:solidFill>
                <a:srgbClr val="FFC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RAC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Johnnie Engelhardt</a:t>
              </a:r>
            </a:p>
          </p:txBody>
        </p:sp>
        <p:cxnSp>
          <p:nvCxnSpPr>
            <p:cNvPr id="110" name="Straight Arrow Connector 109"/>
            <p:cNvCxnSpPr>
              <a:stCxn id="73" idx="3"/>
            </p:cNvCxnSpPr>
            <p:nvPr/>
          </p:nvCxnSpPr>
          <p:spPr>
            <a:xfrm>
              <a:off x="3497344" y="2357692"/>
              <a:ext cx="636009" cy="101506"/>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a:stCxn id="74" idx="3"/>
            </p:cNvCxnSpPr>
            <p:nvPr/>
          </p:nvCxnSpPr>
          <p:spPr>
            <a:xfrm>
              <a:off x="3498913" y="3433918"/>
              <a:ext cx="634440" cy="10572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a:stCxn id="75" idx="3"/>
              <a:endCxn id="51" idx="1"/>
            </p:cNvCxnSpPr>
            <p:nvPr/>
          </p:nvCxnSpPr>
          <p:spPr>
            <a:xfrm>
              <a:off x="3508813" y="4391024"/>
              <a:ext cx="624541" cy="106635"/>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p:cNvCxnSpPr>
              <a:stCxn id="76" idx="3"/>
              <a:endCxn id="56" idx="1"/>
            </p:cNvCxnSpPr>
            <p:nvPr/>
          </p:nvCxnSpPr>
          <p:spPr>
            <a:xfrm>
              <a:off x="3506835" y="5341887"/>
              <a:ext cx="632898" cy="100282"/>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flipH="1" flipV="1">
              <a:off x="8001098" y="4518651"/>
              <a:ext cx="625884" cy="3632"/>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15" name="Rectangle 114">
              <a:extLst>
                <a:ext uri="{FF2B5EF4-FFF2-40B4-BE49-F238E27FC236}">
                  <a16:creationId xmlns:a16="http://schemas.microsoft.com/office/drawing/2014/main" id="{06402884-FCFF-0940-947D-21AA9B47A871}"/>
                </a:ext>
              </a:extLst>
            </p:cNvPr>
            <p:cNvSpPr/>
            <p:nvPr/>
          </p:nvSpPr>
          <p:spPr>
            <a:xfrm>
              <a:off x="6239295" y="4151362"/>
              <a:ext cx="1757284" cy="734579"/>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Radiation Tolerant Computer System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RadPC</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116" name="Straight Arrow Connector 115"/>
            <p:cNvCxnSpPr>
              <a:stCxn id="108" idx="1"/>
            </p:cNvCxnSpPr>
            <p:nvPr/>
          </p:nvCxnSpPr>
          <p:spPr>
            <a:xfrm flipH="1">
              <a:off x="8006720" y="2483900"/>
              <a:ext cx="648922" cy="107722"/>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flipH="1">
              <a:off x="7996579" y="3706051"/>
              <a:ext cx="648921" cy="743"/>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19" name="Rectangle 118">
              <a:extLst>
                <a:ext uri="{FF2B5EF4-FFF2-40B4-BE49-F238E27FC236}">
                  <a16:creationId xmlns:a16="http://schemas.microsoft.com/office/drawing/2014/main" id="{06402884-FCFF-0940-947D-21AA9B47A871}"/>
                </a:ext>
              </a:extLst>
            </p:cNvPr>
            <p:cNvSpPr/>
            <p:nvPr/>
          </p:nvSpPr>
          <p:spPr>
            <a:xfrm>
              <a:off x="6229986" y="4986073"/>
              <a:ext cx="1763944" cy="734579"/>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Electrodynamic Dust Shield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(EDS)</a:t>
              </a:r>
            </a:p>
          </p:txBody>
        </p:sp>
        <p:sp>
          <p:nvSpPr>
            <p:cNvPr id="120" name="Rectangle 119">
              <a:extLst>
                <a:ext uri="{FF2B5EF4-FFF2-40B4-BE49-F238E27FC236}">
                  <a16:creationId xmlns:a16="http://schemas.microsoft.com/office/drawing/2014/main" id="{06402884-FCFF-0940-947D-21AA9B47A871}"/>
                </a:ext>
              </a:extLst>
            </p:cNvPr>
            <p:cNvSpPr/>
            <p:nvPr/>
          </p:nvSpPr>
          <p:spPr>
            <a:xfrm>
              <a:off x="6233033" y="5828312"/>
              <a:ext cx="1763944" cy="734579"/>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Lunar GNSS Receiver Experiment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0" lang="en-US" sz="1400" b="1" i="0" u="none" strike="noStrike" kern="1200" cap="none" spc="0" normalizeH="0" baseline="0" noProof="0" dirty="0" err="1">
                  <a:ln>
                    <a:noFill/>
                  </a:ln>
                  <a:solidFill>
                    <a:prstClr val="white"/>
                  </a:solidFill>
                  <a:effectLst/>
                  <a:uLnTx/>
                  <a:uFillTx/>
                  <a:latin typeface="Calibri" panose="020F0502020204030204"/>
                  <a:ea typeface="+mn-ea"/>
                  <a:cs typeface="+mn-cs"/>
                </a:rPr>
                <a:t>LuGRE</a:t>
              </a: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121" name="Rectangle 120">
              <a:extLst>
                <a:ext uri="{FF2B5EF4-FFF2-40B4-BE49-F238E27FC236}">
                  <a16:creationId xmlns:a16="http://schemas.microsoft.com/office/drawing/2014/main" id="{06402884-FCFF-0940-947D-21AA9B47A871}"/>
                </a:ext>
              </a:extLst>
            </p:cNvPr>
            <p:cNvSpPr/>
            <p:nvPr/>
          </p:nvSpPr>
          <p:spPr>
            <a:xfrm>
              <a:off x="4141302" y="5933650"/>
              <a:ext cx="1832082" cy="734579"/>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Stereo Cameras for Lunar Plume-Surface Studies (SCALPSS)</a:t>
              </a:r>
            </a:p>
          </p:txBody>
        </p:sp>
      </p:grpSp>
      <p:sp>
        <p:nvSpPr>
          <p:cNvPr id="122" name="TextBox 121">
            <a:extLst>
              <a:ext uri="{FF2B5EF4-FFF2-40B4-BE49-F238E27FC236}">
                <a16:creationId xmlns:a16="http://schemas.microsoft.com/office/drawing/2014/main" id="{D56EADD9-2C99-BA45-8844-5E9005116DD8}"/>
              </a:ext>
            </a:extLst>
          </p:cNvPr>
          <p:cNvSpPr txBox="1"/>
          <p:nvPr/>
        </p:nvSpPr>
        <p:spPr>
          <a:xfrm>
            <a:off x="10787210" y="6366660"/>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STMD</a:t>
            </a:r>
          </a:p>
        </p:txBody>
      </p:sp>
      <p:sp>
        <p:nvSpPr>
          <p:cNvPr id="123" name="Rectangle 122">
            <a:extLst>
              <a:ext uri="{FF2B5EF4-FFF2-40B4-BE49-F238E27FC236}">
                <a16:creationId xmlns:a16="http://schemas.microsoft.com/office/drawing/2014/main" id="{1F4B3925-00AF-D447-9A4B-A95084390479}"/>
              </a:ext>
            </a:extLst>
          </p:cNvPr>
          <p:cNvSpPr/>
          <p:nvPr/>
        </p:nvSpPr>
        <p:spPr>
          <a:xfrm>
            <a:off x="11782218" y="6448545"/>
            <a:ext cx="227158" cy="125021"/>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TextBox 123">
            <a:extLst>
              <a:ext uri="{FF2B5EF4-FFF2-40B4-BE49-F238E27FC236}">
                <a16:creationId xmlns:a16="http://schemas.microsoft.com/office/drawing/2014/main" id="{D56EADD9-2C99-BA45-8844-5E9005116DD8}"/>
              </a:ext>
            </a:extLst>
          </p:cNvPr>
          <p:cNvSpPr txBox="1"/>
          <p:nvPr/>
        </p:nvSpPr>
        <p:spPr>
          <a:xfrm>
            <a:off x="10788779" y="6547341"/>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HEOMD</a:t>
            </a:r>
          </a:p>
        </p:txBody>
      </p:sp>
      <p:sp>
        <p:nvSpPr>
          <p:cNvPr id="125" name="Rectangle 124">
            <a:extLst>
              <a:ext uri="{FF2B5EF4-FFF2-40B4-BE49-F238E27FC236}">
                <a16:creationId xmlns:a16="http://schemas.microsoft.com/office/drawing/2014/main" id="{1F4B3925-00AF-D447-9A4B-A95084390479}"/>
              </a:ext>
            </a:extLst>
          </p:cNvPr>
          <p:cNvSpPr/>
          <p:nvPr/>
        </p:nvSpPr>
        <p:spPr>
          <a:xfrm>
            <a:off x="11783787" y="6629226"/>
            <a:ext cx="227158" cy="125021"/>
          </a:xfrm>
          <a:prstGeom prst="rect">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27503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791D6B1B-77AA-6F41-9C99-8B735513B3AE}"/>
              </a:ext>
            </a:extLst>
          </p:cNvPr>
          <p:cNvSpPr/>
          <p:nvPr/>
        </p:nvSpPr>
        <p:spPr>
          <a:xfrm>
            <a:off x="3881562" y="1310326"/>
            <a:ext cx="4439478" cy="5261672"/>
          </a:xfrm>
          <a:prstGeom prst="rect">
            <a:avLst/>
          </a:prstGeom>
          <a:solidFill>
            <a:schemeClr val="accent1">
              <a:lumMod val="20000"/>
              <a:lumOff val="8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Rectangle 41">
            <a:extLst>
              <a:ext uri="{FF2B5EF4-FFF2-40B4-BE49-F238E27FC236}">
                <a16:creationId xmlns:a16="http://schemas.microsoft.com/office/drawing/2014/main" id="{B1BAE7F8-8812-1D44-B38C-07906565BB16}"/>
              </a:ext>
            </a:extLst>
          </p:cNvPr>
          <p:cNvSpPr/>
          <p:nvPr/>
        </p:nvSpPr>
        <p:spPr>
          <a:xfrm>
            <a:off x="4133353" y="1551177"/>
            <a:ext cx="1838462" cy="1009388"/>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Sample Acquisition, Morphology Filtering &amp; Probing of Regolith (SAMPLR)</a:t>
            </a:r>
          </a:p>
        </p:txBody>
      </p:sp>
      <p:sp>
        <p:nvSpPr>
          <p:cNvPr id="43" name="Rectangle 42">
            <a:extLst>
              <a:ext uri="{FF2B5EF4-FFF2-40B4-BE49-F238E27FC236}">
                <a16:creationId xmlns:a16="http://schemas.microsoft.com/office/drawing/2014/main" id="{4090A609-98C4-1C44-8470-D0DE2D167F48}"/>
              </a:ext>
            </a:extLst>
          </p:cNvPr>
          <p:cNvSpPr/>
          <p:nvPr/>
        </p:nvSpPr>
        <p:spPr>
          <a:xfrm>
            <a:off x="6223606" y="1559951"/>
            <a:ext cx="1783113" cy="1255036"/>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Camera System for lunar science on commercial vehicles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Heimdall</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47" name="Rectangle 46">
            <a:extLst>
              <a:ext uri="{FF2B5EF4-FFF2-40B4-BE49-F238E27FC236}">
                <a16:creationId xmlns:a16="http://schemas.microsoft.com/office/drawing/2014/main" id="{85D1CFB7-15D1-184B-A2CF-F25F72F850D2}"/>
              </a:ext>
            </a:extLst>
          </p:cNvPr>
          <p:cNvSpPr/>
          <p:nvPr/>
        </p:nvSpPr>
        <p:spPr>
          <a:xfrm>
            <a:off x="4133353" y="2723707"/>
            <a:ext cx="1832082" cy="823556"/>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panose="020F0502020204030204"/>
                <a:ea typeface="+mn-ea"/>
                <a:cs typeface="+mn-cs"/>
              </a:rPr>
              <a:t>Near-Infrared Volatile Spectrometer System (NIRVSS)</a:t>
            </a:r>
          </a:p>
        </p:txBody>
      </p:sp>
      <p:sp>
        <p:nvSpPr>
          <p:cNvPr id="49" name="Rectangle 48">
            <a:extLst>
              <a:ext uri="{FF2B5EF4-FFF2-40B4-BE49-F238E27FC236}">
                <a16:creationId xmlns:a16="http://schemas.microsoft.com/office/drawing/2014/main" id="{A15FD8BE-8363-2844-B37D-D851A305A157}"/>
              </a:ext>
            </a:extLst>
          </p:cNvPr>
          <p:cNvSpPr/>
          <p:nvPr/>
        </p:nvSpPr>
        <p:spPr>
          <a:xfrm>
            <a:off x="6229293" y="3940241"/>
            <a:ext cx="1777426" cy="1123795"/>
          </a:xfrm>
          <a:prstGeom prst="rect">
            <a:avLst/>
          </a:prstGeom>
          <a:gradFill flip="none" rotWithShape="1">
            <a:gsLst>
              <a:gs pos="0">
                <a:srgbClr val="00B0F0"/>
              </a:gs>
              <a:gs pos="98000">
                <a:srgbClr val="FFC000"/>
              </a:gs>
              <a:gs pos="98000">
                <a:srgbClr val="525657"/>
              </a:gs>
              <a:gs pos="98000">
                <a:srgbClr val="525657"/>
              </a:gs>
              <a:gs pos="98000">
                <a:srgbClr val="525657"/>
              </a:gs>
              <a:gs pos="98000">
                <a:srgbClr val="525657"/>
              </a:gs>
              <a:gs pos="100000">
                <a:schemeClr val="accent4">
                  <a:lumMod val="60000"/>
                  <a:lumOff val="40000"/>
                  <a:shade val="67500"/>
                  <a:satMod val="115000"/>
                </a:schemeClr>
              </a:gs>
            </a:gsLst>
            <a:lin ang="270000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Moon Rover with Exploration Autonomy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(Moon Ranger)</a:t>
            </a:r>
          </a:p>
        </p:txBody>
      </p:sp>
      <p:sp>
        <p:nvSpPr>
          <p:cNvPr id="50" name="Rectangle 49">
            <a:extLst>
              <a:ext uri="{FF2B5EF4-FFF2-40B4-BE49-F238E27FC236}">
                <a16:creationId xmlns:a16="http://schemas.microsoft.com/office/drawing/2014/main" id="{6280ACC6-EFB4-2D40-827A-ABE5ACE650D0}"/>
              </a:ext>
            </a:extLst>
          </p:cNvPr>
          <p:cNvSpPr/>
          <p:nvPr/>
        </p:nvSpPr>
        <p:spPr>
          <a:xfrm>
            <a:off x="4133354" y="3726216"/>
            <a:ext cx="1832082" cy="734579"/>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Lunar Compact Infrared Imaging System (L-</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CIRiS</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52" name="TextBox 51">
            <a:extLst>
              <a:ext uri="{FF2B5EF4-FFF2-40B4-BE49-F238E27FC236}">
                <a16:creationId xmlns:a16="http://schemas.microsoft.com/office/drawing/2014/main" id="{47676E71-44B5-6F4E-8FE9-6AA4C92F5C9D}"/>
              </a:ext>
            </a:extLst>
          </p:cNvPr>
          <p:cNvSpPr txBox="1"/>
          <p:nvPr/>
        </p:nvSpPr>
        <p:spPr>
          <a:xfrm>
            <a:off x="5358734" y="4269911"/>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53" name="Rectangle 52">
            <a:extLst>
              <a:ext uri="{FF2B5EF4-FFF2-40B4-BE49-F238E27FC236}">
                <a16:creationId xmlns:a16="http://schemas.microsoft.com/office/drawing/2014/main" id="{2FCDF2C9-B5D6-344C-A5CA-3264C063D529}"/>
              </a:ext>
            </a:extLst>
          </p:cNvPr>
          <p:cNvSpPr/>
          <p:nvPr/>
        </p:nvSpPr>
        <p:spPr>
          <a:xfrm>
            <a:off x="6229294" y="2994762"/>
            <a:ext cx="1777426" cy="749629"/>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Linear Energy Transfer Spectrometer (LETS)</a:t>
            </a:r>
          </a:p>
        </p:txBody>
      </p:sp>
      <p:sp>
        <p:nvSpPr>
          <p:cNvPr id="58" name="Rectangle 57">
            <a:extLst>
              <a:ext uri="{FF2B5EF4-FFF2-40B4-BE49-F238E27FC236}">
                <a16:creationId xmlns:a16="http://schemas.microsoft.com/office/drawing/2014/main" id="{06402884-FCFF-0940-947D-21AA9B47A871}"/>
              </a:ext>
            </a:extLst>
          </p:cNvPr>
          <p:cNvSpPr/>
          <p:nvPr/>
        </p:nvSpPr>
        <p:spPr>
          <a:xfrm>
            <a:off x="4139733" y="4670726"/>
            <a:ext cx="1832082" cy="734579"/>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Laser Retroreflector</a:t>
            </a:r>
          </a:p>
        </p:txBody>
      </p:sp>
      <p:sp>
        <p:nvSpPr>
          <p:cNvPr id="60" name="Rectangle 59">
            <a:extLst>
              <a:ext uri="{FF2B5EF4-FFF2-40B4-BE49-F238E27FC236}">
                <a16:creationId xmlns:a16="http://schemas.microsoft.com/office/drawing/2014/main" id="{39BEA747-30A8-3241-9E9E-764AC8196CE4}"/>
              </a:ext>
            </a:extLst>
          </p:cNvPr>
          <p:cNvSpPr/>
          <p:nvPr/>
        </p:nvSpPr>
        <p:spPr>
          <a:xfrm>
            <a:off x="6229293" y="5324153"/>
            <a:ext cx="1777426" cy="995667"/>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Neutron Spectrometer System (NSS) – Deployed on Moon Ranger</a:t>
            </a:r>
          </a:p>
        </p:txBody>
      </p:sp>
      <mc:AlternateContent xmlns:mc="http://schemas.openxmlformats.org/markup-compatibility/2006" xmlns:p14="http://schemas.microsoft.com/office/powerpoint/2010/main">
        <mc:Choice Requires="p14">
          <p:contentPart p14:bwMode="auto" r:id="rId3">
            <p14:nvContentPartPr>
              <p14:cNvPr id="62" name="Ink 61">
                <a:extLst>
                  <a:ext uri="{FF2B5EF4-FFF2-40B4-BE49-F238E27FC236}">
                    <a16:creationId xmlns:a16="http://schemas.microsoft.com/office/drawing/2014/main" id="{F91899DA-DC1B-ED40-8276-F90323F8A87B}"/>
                  </a:ext>
                </a:extLst>
              </p14:cNvPr>
              <p14:cNvContentPartPr/>
              <p14:nvPr/>
            </p14:nvContentPartPr>
            <p14:xfrm>
              <a:off x="925163" y="4899894"/>
              <a:ext cx="360" cy="360"/>
            </p14:xfrm>
          </p:contentPart>
        </mc:Choice>
        <mc:Fallback xmlns="">
          <p:pic>
            <p:nvPicPr>
              <p:cNvPr id="62" name="Ink 61">
                <a:extLst>
                  <a:ext uri="{FF2B5EF4-FFF2-40B4-BE49-F238E27FC236}">
                    <a16:creationId xmlns:a16="http://schemas.microsoft.com/office/drawing/2014/main" id="{F91899DA-DC1B-ED40-8276-F90323F8A87B}"/>
                  </a:ext>
                </a:extLst>
              </p:cNvPr>
              <p:cNvPicPr/>
              <p:nvPr/>
            </p:nvPicPr>
            <p:blipFill>
              <a:blip r:embed="rId4"/>
              <a:stretch>
                <a:fillRect/>
              </a:stretch>
            </p:blipFill>
            <p:spPr>
              <a:xfrm>
                <a:off x="912923" y="4887654"/>
                <a:ext cx="24840" cy="24840"/>
              </a:xfrm>
              <a:prstGeom prst="rect">
                <a:avLst/>
              </a:prstGeom>
            </p:spPr>
          </p:pic>
        </mc:Fallback>
      </mc:AlternateContent>
      <p:cxnSp>
        <p:nvCxnSpPr>
          <p:cNvPr id="68" name="Straight Arrow Connector 67">
            <a:extLst>
              <a:ext uri="{FF2B5EF4-FFF2-40B4-BE49-F238E27FC236}">
                <a16:creationId xmlns:a16="http://schemas.microsoft.com/office/drawing/2014/main" id="{3D6CE0BC-0F90-684E-A43E-693EAC084382}"/>
              </a:ext>
            </a:extLst>
          </p:cNvPr>
          <p:cNvCxnSpPr>
            <a:cxnSpLocks/>
          </p:cNvCxnSpPr>
          <p:nvPr/>
        </p:nvCxnSpPr>
        <p:spPr>
          <a:xfrm flipH="1" flipV="1">
            <a:off x="7115162" y="5035755"/>
            <a:ext cx="1395" cy="309976"/>
          </a:xfrm>
          <a:prstGeom prst="straightConnector1">
            <a:avLst/>
          </a:prstGeom>
          <a:ln w="53975">
            <a:solidFill>
              <a:srgbClr val="032939"/>
            </a:solidFill>
            <a:tailEnd type="triangle"/>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0A3E5E30-9B8C-6844-B88A-AB0ED59AE5F5}"/>
              </a:ext>
            </a:extLst>
          </p:cNvPr>
          <p:cNvSpPr txBox="1"/>
          <p:nvPr/>
        </p:nvSpPr>
        <p:spPr>
          <a:xfrm rot="16200000">
            <a:off x="-2969077" y="3093546"/>
            <a:ext cx="6858000" cy="646331"/>
          </a:xfrm>
          <a:prstGeom prst="rect">
            <a:avLst/>
          </a:prstGeom>
          <a:solidFill>
            <a:srgbClr val="7030A0"/>
          </a:solid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charset="0"/>
                <a:ea typeface="+mn-ea"/>
                <a:cs typeface="+mn-cs"/>
              </a:rPr>
              <a:t>Payloads largely selected from Lunar Surface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Arial" charset="0"/>
                <a:ea typeface="+mn-ea"/>
                <a:cs typeface="+mn-cs"/>
              </a:rPr>
              <a:t>Instrument and Technology Payloads (LSITP)</a:t>
            </a:r>
          </a:p>
        </p:txBody>
      </p:sp>
      <p:grpSp>
        <p:nvGrpSpPr>
          <p:cNvPr id="78" name="Group 77"/>
          <p:cNvGrpSpPr/>
          <p:nvPr/>
        </p:nvGrpSpPr>
        <p:grpSpPr>
          <a:xfrm>
            <a:off x="10667376" y="5388260"/>
            <a:ext cx="1430508" cy="1404161"/>
            <a:chOff x="5470164" y="2433557"/>
            <a:chExt cx="1430508" cy="1404161"/>
          </a:xfrm>
        </p:grpSpPr>
        <p:sp>
          <p:nvSpPr>
            <p:cNvPr id="79" name="Rectangle 78">
              <a:extLst>
                <a:ext uri="{FF2B5EF4-FFF2-40B4-BE49-F238E27FC236}">
                  <a16:creationId xmlns:a16="http://schemas.microsoft.com/office/drawing/2014/main" id="{6FE75661-0122-E440-BC73-8E02C5FCE39B}"/>
                </a:ext>
              </a:extLst>
            </p:cNvPr>
            <p:cNvSpPr/>
            <p:nvPr/>
          </p:nvSpPr>
          <p:spPr>
            <a:xfrm>
              <a:off x="5470164" y="2433557"/>
              <a:ext cx="1430508" cy="1404161"/>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TextBox 79">
              <a:extLst>
                <a:ext uri="{FF2B5EF4-FFF2-40B4-BE49-F238E27FC236}">
                  <a16:creationId xmlns:a16="http://schemas.microsoft.com/office/drawing/2014/main" id="{2B81A018-9812-6143-8733-4657234774BD}"/>
                </a:ext>
              </a:extLst>
            </p:cNvPr>
            <p:cNvSpPr txBox="1"/>
            <p:nvPr/>
          </p:nvSpPr>
          <p:spPr>
            <a:xfrm>
              <a:off x="5621091" y="2834579"/>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Science</a:t>
              </a:r>
            </a:p>
          </p:txBody>
        </p:sp>
        <p:sp>
          <p:nvSpPr>
            <p:cNvPr id="81" name="TextBox 80">
              <a:extLst>
                <a:ext uri="{FF2B5EF4-FFF2-40B4-BE49-F238E27FC236}">
                  <a16:creationId xmlns:a16="http://schemas.microsoft.com/office/drawing/2014/main" id="{1C934010-A1A7-9548-B99C-ECCA18E9FA3A}"/>
                </a:ext>
              </a:extLst>
            </p:cNvPr>
            <p:cNvSpPr txBox="1"/>
            <p:nvPr/>
          </p:nvSpPr>
          <p:spPr>
            <a:xfrm>
              <a:off x="5591796" y="3105532"/>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Technology</a:t>
              </a:r>
            </a:p>
          </p:txBody>
        </p:sp>
        <p:sp>
          <p:nvSpPr>
            <p:cNvPr id="82" name="TextBox 81">
              <a:extLst>
                <a:ext uri="{FF2B5EF4-FFF2-40B4-BE49-F238E27FC236}">
                  <a16:creationId xmlns:a16="http://schemas.microsoft.com/office/drawing/2014/main" id="{D56EADD9-2C99-BA45-8844-5E9005116DD8}"/>
                </a:ext>
              </a:extLst>
            </p:cNvPr>
            <p:cNvSpPr txBox="1"/>
            <p:nvPr/>
          </p:nvSpPr>
          <p:spPr>
            <a:xfrm>
              <a:off x="5588430" y="3410389"/>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Exploration</a:t>
              </a:r>
            </a:p>
          </p:txBody>
        </p:sp>
        <p:sp>
          <p:nvSpPr>
            <p:cNvPr id="83" name="Rectangle 82">
              <a:extLst>
                <a:ext uri="{FF2B5EF4-FFF2-40B4-BE49-F238E27FC236}">
                  <a16:creationId xmlns:a16="http://schemas.microsoft.com/office/drawing/2014/main" id="{1F4B3925-00AF-D447-9A4B-A95084390479}"/>
                </a:ext>
              </a:extLst>
            </p:cNvPr>
            <p:cNvSpPr/>
            <p:nvPr/>
          </p:nvSpPr>
          <p:spPr>
            <a:xfrm>
              <a:off x="6583438" y="3492274"/>
              <a:ext cx="227158" cy="125021"/>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05A60003-CE42-EF4D-BD8F-ACAF92ED1136}"/>
                </a:ext>
              </a:extLst>
            </p:cNvPr>
            <p:cNvSpPr txBox="1"/>
            <p:nvPr/>
          </p:nvSpPr>
          <p:spPr>
            <a:xfrm>
              <a:off x="5760572" y="2526195"/>
              <a:ext cx="914400" cy="288790"/>
            </a:xfrm>
            <a:prstGeom prst="rect">
              <a:avLst/>
            </a:prstGeom>
          </p:spPr>
          <p:txBody>
            <a:bodyPr vert="horz" wrap="none" lIns="91440" tIns="45720" rIns="91440" bIns="45720" rtlCol="0">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sng"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Key</a:t>
              </a:r>
            </a:p>
          </p:txBody>
        </p:sp>
        <p:sp>
          <p:nvSpPr>
            <p:cNvPr id="85" name="Rectangle 84">
              <a:extLst>
                <a:ext uri="{FF2B5EF4-FFF2-40B4-BE49-F238E27FC236}">
                  <a16:creationId xmlns:a16="http://schemas.microsoft.com/office/drawing/2014/main" id="{811324E3-5FAC-E74D-8904-5B1F961753E0}"/>
                </a:ext>
              </a:extLst>
            </p:cNvPr>
            <p:cNvSpPr/>
            <p:nvPr/>
          </p:nvSpPr>
          <p:spPr>
            <a:xfrm>
              <a:off x="6578799" y="2920273"/>
              <a:ext cx="236436" cy="117403"/>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85">
              <a:extLst>
                <a:ext uri="{FF2B5EF4-FFF2-40B4-BE49-F238E27FC236}">
                  <a16:creationId xmlns:a16="http://schemas.microsoft.com/office/drawing/2014/main" id="{2ADC040C-E79E-6E4A-8BBD-292C6243E830}"/>
                </a:ext>
              </a:extLst>
            </p:cNvPr>
            <p:cNvSpPr/>
            <p:nvPr/>
          </p:nvSpPr>
          <p:spPr>
            <a:xfrm>
              <a:off x="6578394" y="3199718"/>
              <a:ext cx="236436" cy="117403"/>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7" name="TextBox 86">
            <a:extLst>
              <a:ext uri="{FF2B5EF4-FFF2-40B4-BE49-F238E27FC236}">
                <a16:creationId xmlns:a16="http://schemas.microsoft.com/office/drawing/2014/main" id="{ECE240AB-B8A9-4940-9362-09BE896598F9}"/>
              </a:ext>
            </a:extLst>
          </p:cNvPr>
          <p:cNvSpPr txBox="1"/>
          <p:nvPr/>
        </p:nvSpPr>
        <p:spPr>
          <a:xfrm>
            <a:off x="3796719" y="840028"/>
            <a:ext cx="4584832" cy="472766"/>
          </a:xfrm>
          <a:prstGeom prst="rect">
            <a:avLst/>
          </a:prstGeom>
          <a:noFill/>
        </p:spPr>
        <p:txBody>
          <a:bodyPr vert="horz" wrap="none" lIns="91440" tIns="45720" rIns="91440" bIns="45720" rtlCol="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err="1">
                <a:ln>
                  <a:noFill/>
                </a:ln>
                <a:solidFill>
                  <a:prstClr val="white"/>
                </a:solidFill>
                <a:effectLst/>
                <a:uLnTx/>
                <a:uFillTx/>
                <a:latin typeface="Arial" pitchFamily="34" charset="0"/>
                <a:ea typeface="+mn-ea"/>
                <a:cs typeface="+mn-cs"/>
              </a:rPr>
              <a:t>Masten</a:t>
            </a:r>
            <a:r>
              <a:rPr kumimoji="0" lang="en-US" sz="2400" b="1" i="0" u="none" strike="noStrike" kern="1200" cap="none" spc="0" normalizeH="0" baseline="0" noProof="0" dirty="0">
                <a:ln>
                  <a:noFill/>
                </a:ln>
                <a:solidFill>
                  <a:prstClr val="white"/>
                </a:solidFill>
                <a:effectLst/>
                <a:uLnTx/>
                <a:uFillTx/>
                <a:latin typeface="Arial" pitchFamily="34" charset="0"/>
                <a:ea typeface="+mn-ea"/>
                <a:cs typeface="+mn-cs"/>
              </a:rPr>
              <a:t> Space Systems</a:t>
            </a:r>
          </a:p>
        </p:txBody>
      </p:sp>
      <p:sp>
        <p:nvSpPr>
          <p:cNvPr id="88" name="TextBox 87"/>
          <p:cNvSpPr txBox="1"/>
          <p:nvPr/>
        </p:nvSpPr>
        <p:spPr>
          <a:xfrm>
            <a:off x="1677325" y="1691929"/>
            <a:ext cx="1820019" cy="523220"/>
          </a:xfrm>
          <a:prstGeom prst="rect">
            <a:avLst/>
          </a:prstGeom>
          <a:solidFill>
            <a:schemeClr val="bg1"/>
          </a:solidFill>
          <a:ln w="38100">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SAMPLR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Sean Dougherty</a:t>
            </a:r>
          </a:p>
        </p:txBody>
      </p:sp>
      <p:sp>
        <p:nvSpPr>
          <p:cNvPr id="89" name="TextBox 88"/>
          <p:cNvSpPr txBox="1"/>
          <p:nvPr/>
        </p:nvSpPr>
        <p:spPr>
          <a:xfrm>
            <a:off x="1678894" y="2768155"/>
            <a:ext cx="1820019" cy="523220"/>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NIRVSS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Tony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Colaprete</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0" name="TextBox 89"/>
          <p:cNvSpPr txBox="1"/>
          <p:nvPr/>
        </p:nvSpPr>
        <p:spPr>
          <a:xfrm>
            <a:off x="1688794" y="3725261"/>
            <a:ext cx="1820019" cy="523220"/>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CIRiS</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Paul Hayne</a:t>
            </a:r>
          </a:p>
        </p:txBody>
      </p:sp>
      <p:sp>
        <p:nvSpPr>
          <p:cNvPr id="91" name="TextBox 90"/>
          <p:cNvSpPr txBox="1"/>
          <p:nvPr/>
        </p:nvSpPr>
        <p:spPr>
          <a:xfrm>
            <a:off x="1686816" y="4676124"/>
            <a:ext cx="1820019" cy="523220"/>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Retroreflector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Xiaoli</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Sun</a:t>
            </a:r>
          </a:p>
        </p:txBody>
      </p:sp>
      <p:sp>
        <p:nvSpPr>
          <p:cNvPr id="92" name="TextBox 91"/>
          <p:cNvSpPr txBox="1"/>
          <p:nvPr/>
        </p:nvSpPr>
        <p:spPr>
          <a:xfrm>
            <a:off x="1684837" y="5586831"/>
            <a:ext cx="1820019" cy="523220"/>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MSolo</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Jackie Quinn</a:t>
            </a:r>
          </a:p>
        </p:txBody>
      </p:sp>
      <p:sp>
        <p:nvSpPr>
          <p:cNvPr id="93" name="TextBox 92"/>
          <p:cNvSpPr txBox="1"/>
          <p:nvPr/>
        </p:nvSpPr>
        <p:spPr>
          <a:xfrm>
            <a:off x="8655642" y="1818137"/>
            <a:ext cx="1820019" cy="523220"/>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Heimdall</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Aileen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Yingst</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4" name="TextBox 93"/>
          <p:cNvSpPr txBox="1"/>
          <p:nvPr/>
        </p:nvSpPr>
        <p:spPr>
          <a:xfrm>
            <a:off x="8655641" y="2999502"/>
            <a:ext cx="1820019" cy="523220"/>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LETS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Eddie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Semones</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5" name="TextBox 94"/>
          <p:cNvSpPr txBox="1"/>
          <p:nvPr/>
        </p:nvSpPr>
        <p:spPr>
          <a:xfrm>
            <a:off x="8655643" y="4853743"/>
            <a:ext cx="1820019" cy="523220"/>
          </a:xfrm>
          <a:prstGeom prst="rect">
            <a:avLst/>
          </a:prstGeom>
          <a:solidFill>
            <a:schemeClr val="bg1"/>
          </a:solidFill>
          <a:ln w="38100">
            <a:gradFill>
              <a:gsLst>
                <a:gs pos="0">
                  <a:srgbClr val="65CBF9"/>
                </a:gs>
                <a:gs pos="53000">
                  <a:schemeClr val="accent6"/>
                </a:gs>
                <a:gs pos="100000">
                  <a:schemeClr val="accent4"/>
                </a:gs>
              </a:gsLst>
              <a:lin ang="2700000" scaled="0"/>
            </a:gra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Moon Ranger + NSS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Andrew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Horchler</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6" name="Straight Arrow Connector 95"/>
          <p:cNvCxnSpPr>
            <a:stCxn id="88" idx="3"/>
          </p:cNvCxnSpPr>
          <p:nvPr/>
        </p:nvCxnSpPr>
        <p:spPr>
          <a:xfrm>
            <a:off x="3497344" y="1953539"/>
            <a:ext cx="636009" cy="101506"/>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a:stCxn id="89" idx="3"/>
          </p:cNvCxnSpPr>
          <p:nvPr/>
        </p:nvCxnSpPr>
        <p:spPr>
          <a:xfrm>
            <a:off x="3498913" y="3029765"/>
            <a:ext cx="634440" cy="10572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a:stCxn id="90" idx="3"/>
            <a:endCxn id="50" idx="1"/>
          </p:cNvCxnSpPr>
          <p:nvPr/>
        </p:nvCxnSpPr>
        <p:spPr>
          <a:xfrm>
            <a:off x="3508813" y="3986871"/>
            <a:ext cx="624541" cy="106635"/>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a:stCxn id="91" idx="3"/>
            <a:endCxn id="58" idx="1"/>
          </p:cNvCxnSpPr>
          <p:nvPr/>
        </p:nvCxnSpPr>
        <p:spPr>
          <a:xfrm>
            <a:off x="3506835" y="4937734"/>
            <a:ext cx="632898" cy="100282"/>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a:stCxn id="92" idx="3"/>
            <a:endCxn id="101" idx="1"/>
          </p:cNvCxnSpPr>
          <p:nvPr/>
        </p:nvCxnSpPr>
        <p:spPr>
          <a:xfrm>
            <a:off x="3504856" y="5848441"/>
            <a:ext cx="625884" cy="10409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01" name="Rectangle 100">
            <a:extLst>
              <a:ext uri="{FF2B5EF4-FFF2-40B4-BE49-F238E27FC236}">
                <a16:creationId xmlns:a16="http://schemas.microsoft.com/office/drawing/2014/main" id="{06402884-FCFF-0940-947D-21AA9B47A871}"/>
              </a:ext>
            </a:extLst>
          </p:cNvPr>
          <p:cNvSpPr/>
          <p:nvPr/>
        </p:nvSpPr>
        <p:spPr>
          <a:xfrm>
            <a:off x="4130740" y="5585241"/>
            <a:ext cx="1832082" cy="734579"/>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Mass Spectrometer Observing Lunar Operations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MSolo</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102" name="Straight Arrow Connector 101"/>
          <p:cNvCxnSpPr>
            <a:stCxn id="93" idx="1"/>
          </p:cNvCxnSpPr>
          <p:nvPr/>
        </p:nvCxnSpPr>
        <p:spPr>
          <a:xfrm flipH="1">
            <a:off x="8006720" y="2079747"/>
            <a:ext cx="648922" cy="107722"/>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a:stCxn id="94" idx="1"/>
            <a:endCxn id="53" idx="3"/>
          </p:cNvCxnSpPr>
          <p:nvPr/>
        </p:nvCxnSpPr>
        <p:spPr>
          <a:xfrm flipH="1">
            <a:off x="8006720" y="3261112"/>
            <a:ext cx="648921" cy="108465"/>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a:stCxn id="95" idx="1"/>
            <a:endCxn id="49" idx="3"/>
          </p:cNvCxnSpPr>
          <p:nvPr/>
        </p:nvCxnSpPr>
        <p:spPr>
          <a:xfrm flipH="1" flipV="1">
            <a:off x="8006719" y="4502139"/>
            <a:ext cx="648924" cy="613214"/>
          </a:xfrm>
          <a:prstGeom prst="straightConnector1">
            <a:avLst/>
          </a:prstGeom>
          <a:ln w="19050">
            <a:gradFill>
              <a:gsLst>
                <a:gs pos="0">
                  <a:schemeClr val="accent4"/>
                </a:gs>
                <a:gs pos="52000">
                  <a:schemeClr val="accent6"/>
                </a:gs>
                <a:gs pos="100000">
                  <a:srgbClr val="00B0F0"/>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a:stCxn id="95" idx="1"/>
            <a:endCxn id="60" idx="3"/>
          </p:cNvCxnSpPr>
          <p:nvPr/>
        </p:nvCxnSpPr>
        <p:spPr>
          <a:xfrm flipH="1">
            <a:off x="8006719" y="5115353"/>
            <a:ext cx="648924" cy="706634"/>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06" name="Title 1">
            <a:extLst>
              <a:ext uri="{FF2B5EF4-FFF2-40B4-BE49-F238E27FC236}">
                <a16:creationId xmlns:a16="http://schemas.microsoft.com/office/drawing/2014/main" id="{ABF23865-C9C1-4646-903C-290BE1A7DD52}"/>
              </a:ext>
            </a:extLst>
          </p:cNvPr>
          <p:cNvSpPr txBox="1">
            <a:spLocks/>
          </p:cNvSpPr>
          <p:nvPr/>
        </p:nvSpPr>
        <p:spPr bwMode="auto">
          <a:xfrm>
            <a:off x="1229317" y="209857"/>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2023 CLPS 19C Polar Delivery Manifest</a:t>
            </a:r>
          </a:p>
        </p:txBody>
      </p:sp>
    </p:spTree>
    <p:extLst>
      <p:ext uri="{BB962C8B-B14F-4D97-AF65-F5344CB8AC3E}">
        <p14:creationId xmlns:p14="http://schemas.microsoft.com/office/powerpoint/2010/main" val="4141013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C83A5C14-ED91-4CD1-809E-D29FF97C9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3" name="Freeform: Shape 192">
            <a:extLst>
              <a:ext uri="{FF2B5EF4-FFF2-40B4-BE49-F238E27FC236}">
                <a16:creationId xmlns:a16="http://schemas.microsoft.com/office/drawing/2014/main" id="{56065185-5C34-4F86-AA96-AA4D065B0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01600" sx="102000" sy="102000" algn="ctr"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52" name="Picture 4" descr="lunar swirls called Reiner Gamma">
            <a:extLst>
              <a:ext uri="{FF2B5EF4-FFF2-40B4-BE49-F238E27FC236}">
                <a16:creationId xmlns:a16="http://schemas.microsoft.com/office/drawing/2014/main" id="{7C3F3FE6-04F8-4E1F-A247-7D32C7D7C0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48" r="1278" b="-1"/>
          <a:stretch/>
        </p:blipFill>
        <p:spPr bwMode="auto">
          <a:xfrm>
            <a:off x="1014218" y="70610"/>
            <a:ext cx="9963149" cy="6857990"/>
          </a:xfrm>
          <a:custGeom>
            <a:avLst/>
            <a:gdLst/>
            <a:ahLst/>
            <a:cxnLst/>
            <a:rect l="l" t="t" r="r" b="b"/>
            <a:pathLst>
              <a:path w="9948672" h="6858000">
                <a:moveTo>
                  <a:pt x="1593452" y="0"/>
                </a:moveTo>
                <a:lnTo>
                  <a:pt x="8355220" y="0"/>
                </a:lnTo>
                <a:lnTo>
                  <a:pt x="8491722" y="130333"/>
                </a:lnTo>
                <a:cubicBezTo>
                  <a:pt x="9391900" y="1031820"/>
                  <a:pt x="9948672" y="2277214"/>
                  <a:pt x="9948672" y="3652838"/>
                </a:cubicBezTo>
                <a:cubicBezTo>
                  <a:pt x="9948672" y="4856509"/>
                  <a:pt x="9522393" y="5960473"/>
                  <a:pt x="8812775" y="6821583"/>
                </a:cubicBezTo>
                <a:lnTo>
                  <a:pt x="8781276" y="6858000"/>
                </a:lnTo>
                <a:lnTo>
                  <a:pt x="1167397" y="6858000"/>
                </a:lnTo>
                <a:lnTo>
                  <a:pt x="1135897" y="6821583"/>
                </a:lnTo>
                <a:cubicBezTo>
                  <a:pt x="426279" y="5960473"/>
                  <a:pt x="0" y="4856509"/>
                  <a:pt x="0" y="3652838"/>
                </a:cubicBezTo>
                <a:cubicBezTo>
                  <a:pt x="0" y="2277214"/>
                  <a:pt x="556772" y="1031820"/>
                  <a:pt x="1456950" y="130333"/>
                </a:cubicBezTo>
                <a:close/>
              </a:path>
            </a:pathLst>
          </a:custGeom>
          <a:noFill/>
          <a:extLst>
            <a:ext uri="{909E8E84-426E-40DD-AFC4-6F175D3DCCD1}">
              <a14:hiddenFill xmlns:a14="http://schemas.microsoft.com/office/drawing/2010/main">
                <a:solidFill>
                  <a:srgbClr val="FFFFFF"/>
                </a:solidFill>
              </a14:hiddenFill>
            </a:ext>
          </a:extLst>
        </p:spPr>
      </p:pic>
      <p:sp>
        <p:nvSpPr>
          <p:cNvPr id="14" name="Content Placeholder 2">
            <a:extLst>
              <a:ext uri="{FF2B5EF4-FFF2-40B4-BE49-F238E27FC236}">
                <a16:creationId xmlns:a16="http://schemas.microsoft.com/office/drawing/2014/main" id="{6B4CB73B-D551-48FA-9960-E58A96A55941}"/>
              </a:ext>
            </a:extLst>
          </p:cNvPr>
          <p:cNvSpPr txBox="1">
            <a:spLocks/>
          </p:cNvSpPr>
          <p:nvPr/>
        </p:nvSpPr>
        <p:spPr>
          <a:xfrm>
            <a:off x="72898" y="149606"/>
            <a:ext cx="2094862" cy="607139"/>
          </a:xfrm>
          <a:prstGeom prst="rect">
            <a:avLst/>
          </a:prstGeom>
          <a:noFill/>
        </p:spPr>
        <p:txBody>
          <a:bodyPr>
            <a:noAutofit/>
          </a:bodyPr>
          <a:lstStyle>
            <a:lvl1pPr marL="177800" indent="-177800" algn="l" defTabSz="457200" rtl="0" eaLnBrk="0" fontAlgn="base" hangingPunct="0">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0"/>
              </a:spcBef>
              <a:spcAft>
                <a:spcPts val="600"/>
              </a:spcAft>
              <a:buClrTx/>
              <a:buSzTx/>
              <a:buFont typeface="Arial" charset="0"/>
              <a:buNone/>
              <a:tabLst/>
              <a:defRPr/>
            </a:pPr>
            <a:r>
              <a:rPr kumimoji="0" lang="en-US" sz="24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ヒラギノ角ゴ Pro W3" charset="-128"/>
                <a:cs typeface="Arial" panose="020B0604020202020204" pitchFamily="34" charset="0"/>
              </a:rPr>
              <a:t>CP-11</a:t>
            </a:r>
          </a:p>
        </p:txBody>
      </p:sp>
      <p:sp>
        <p:nvSpPr>
          <p:cNvPr id="4" name="Rectangle 3">
            <a:extLst>
              <a:ext uri="{FF2B5EF4-FFF2-40B4-BE49-F238E27FC236}">
                <a16:creationId xmlns:a16="http://schemas.microsoft.com/office/drawing/2014/main" id="{1DAB62FC-4F97-410C-8D0E-FF6628FF7818}"/>
              </a:ext>
            </a:extLst>
          </p:cNvPr>
          <p:cNvSpPr/>
          <p:nvPr/>
        </p:nvSpPr>
        <p:spPr>
          <a:xfrm>
            <a:off x="72898" y="607468"/>
            <a:ext cx="2358338"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Reiner Gamma</a:t>
            </a:r>
          </a:p>
        </p:txBody>
      </p:sp>
      <p:sp>
        <p:nvSpPr>
          <p:cNvPr id="17" name="Rectangle 16">
            <a:extLst>
              <a:ext uri="{FF2B5EF4-FFF2-40B4-BE49-F238E27FC236}">
                <a16:creationId xmlns:a16="http://schemas.microsoft.com/office/drawing/2014/main" id="{39EA6167-8D89-451F-A203-96565147F42B}"/>
              </a:ext>
            </a:extLst>
          </p:cNvPr>
          <p:cNvSpPr/>
          <p:nvPr/>
        </p:nvSpPr>
        <p:spPr>
          <a:xfrm>
            <a:off x="-260959" y="3770334"/>
            <a:ext cx="12192000" cy="3088372"/>
          </a:xfrm>
          <a:prstGeom prst="rect">
            <a:avLst/>
          </a:prstGeom>
          <a:solidFill>
            <a:srgbClr val="26262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Slide Number Placeholder 1"/>
          <p:cNvSpPr>
            <a:spLocks noGrp="1"/>
          </p:cNvSpPr>
          <p:nvPr>
            <p:ph type="sldNum" sz="quarter" idx="12"/>
          </p:nvPr>
        </p:nvSpPr>
        <p:spPr>
          <a:xfrm>
            <a:off x="10290810" y="6356350"/>
            <a:ext cx="106299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lumMod val="50000"/>
                    <a:lumOff val="50000"/>
                  </a:prstClr>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25</a:t>
            </a:fld>
            <a:endParaRPr kumimoji="0" lang="en-US" sz="12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Arial" panose="020B0604020202020204" pitchFamily="34" charset="0"/>
            </a:endParaRPr>
          </a:p>
        </p:txBody>
      </p:sp>
      <p:sp>
        <p:nvSpPr>
          <p:cNvPr id="3" name="Rectangle 2">
            <a:extLst>
              <a:ext uri="{FF2B5EF4-FFF2-40B4-BE49-F238E27FC236}">
                <a16:creationId xmlns:a16="http://schemas.microsoft.com/office/drawing/2014/main" id="{0A83E7A1-34DA-4031-BE3A-F661FB166598}"/>
              </a:ext>
            </a:extLst>
          </p:cNvPr>
          <p:cNvSpPr/>
          <p:nvPr/>
        </p:nvSpPr>
        <p:spPr>
          <a:xfrm>
            <a:off x="3550542" y="4108527"/>
            <a:ext cx="4019353" cy="1107996"/>
          </a:xfrm>
          <a:prstGeom prst="rect">
            <a:avLst/>
          </a:prstGeom>
        </p:spPr>
        <p:txBody>
          <a:bodyPr wrap="square">
            <a:spAutoFit/>
          </a:body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NASA Lunar Vertex </a:t>
            </a:r>
          </a:p>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Joint lander and rover payload suite to measure local lunar magnetic field</a:t>
            </a:r>
          </a:p>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(Dr. David </a:t>
            </a:r>
            <a:r>
              <a:rPr kumimoji="0" lang="en-US" sz="1400" b="0" i="0" u="none" strike="noStrike" kern="1200" cap="none" spc="0" normalizeH="0" baseline="0" noProof="0" dirty="0" err="1">
                <a:ln>
                  <a:noFill/>
                </a:ln>
                <a:solidFill>
                  <a:prstClr val="white">
                    <a:lumMod val="95000"/>
                  </a:prstClr>
                </a:solidFill>
                <a:effectLst/>
                <a:uLnTx/>
                <a:uFillTx/>
                <a:latin typeface="Arial" panose="020B0604020202020204" pitchFamily="34" charset="0"/>
                <a:ea typeface="+mn-ea"/>
                <a:cs typeface="Arial" panose="020B0604020202020204" pitchFamily="34" charset="0"/>
              </a:rPr>
              <a:t>Blewett</a:t>
            </a:r>
            <a:r>
              <a:rPr kumimoji="0" lang="en-US" sz="14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 APL)</a:t>
            </a:r>
          </a:p>
        </p:txBody>
      </p:sp>
      <p:sp>
        <p:nvSpPr>
          <p:cNvPr id="10" name="Rectangle 9">
            <a:extLst>
              <a:ext uri="{FF2B5EF4-FFF2-40B4-BE49-F238E27FC236}">
                <a16:creationId xmlns:a16="http://schemas.microsoft.com/office/drawing/2014/main" id="{6E18D92C-0F49-F847-8C1D-322A1C2AACEB}"/>
              </a:ext>
            </a:extLst>
          </p:cNvPr>
          <p:cNvSpPr/>
          <p:nvPr/>
        </p:nvSpPr>
        <p:spPr>
          <a:xfrm>
            <a:off x="2606540" y="5340733"/>
            <a:ext cx="5907359" cy="1323439"/>
          </a:xfrm>
          <a:prstGeom prst="rect">
            <a:avLst/>
          </a:prstGeom>
        </p:spPr>
        <p:txBody>
          <a:bodyPr wrap="square">
            <a:spAutoFit/>
          </a:body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lumMod val="95000"/>
                  </a:prstClr>
                </a:solidFill>
                <a:effectLst/>
                <a:uLnTx/>
                <a:uFillTx/>
                <a:latin typeface="Arial" panose="020B0604020202020204" pitchFamily="34" charset="0"/>
                <a:ea typeface="+mn-ea"/>
                <a:cs typeface="Arial" panose="020B0604020202020204" pitchFamily="34" charset="0"/>
              </a:rPr>
              <a:t>MoonLIGHT</a:t>
            </a:r>
            <a:r>
              <a:rPr kumimoji="0" lang="en-US" sz="20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 Retroreflector (ESA)</a:t>
            </a:r>
          </a:p>
          <a:p>
            <a:pPr marL="228600" marR="0" lvl="0" indent="-228600" algn="ctr" defTabSz="914400" rtl="0" eaLnBrk="1" fontAlgn="auto" latinLnBrk="0" hangingPunct="1">
              <a:lnSpc>
                <a:spcPct val="100000"/>
              </a:lnSpc>
              <a:spcBef>
                <a:spcPts val="0"/>
              </a:spcBef>
              <a:spcAft>
                <a:spcPts val="0"/>
              </a:spcAft>
              <a:buClrTx/>
              <a:buSzTx/>
              <a:buFontTx/>
              <a:buNone/>
              <a:tabLst/>
              <a:defRPr/>
            </a:pPr>
            <a:r>
              <a:rPr lang="en-US" sz="2000" dirty="0">
                <a:solidFill>
                  <a:prstClr val="white">
                    <a:lumMod val="95000"/>
                  </a:prstClr>
                </a:solidFill>
                <a:latin typeface="Arial" panose="020B0604020202020204" pitchFamily="34" charset="0"/>
                <a:cs typeface="Arial" panose="020B0604020202020204" pitchFamily="34" charset="0"/>
              </a:rPr>
              <a:t>Lunar Space Environment Monitor (LUSEM; KASI)</a:t>
            </a:r>
          </a:p>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C</a:t>
            </a:r>
            <a:r>
              <a:rPr lang="en-US" sz="2000" dirty="0" err="1">
                <a:solidFill>
                  <a:prstClr val="white">
                    <a:lumMod val="95000"/>
                  </a:prstClr>
                </a:solidFill>
                <a:latin typeface="Arial" panose="020B0604020202020204" pitchFamily="34" charset="0"/>
                <a:cs typeface="Arial" panose="020B0604020202020204" pitchFamily="34" charset="0"/>
              </a:rPr>
              <a:t>ooperative</a:t>
            </a:r>
            <a:r>
              <a:rPr lang="en-US" sz="2000" dirty="0">
                <a:solidFill>
                  <a:prstClr val="white">
                    <a:lumMod val="95000"/>
                  </a:prstClr>
                </a:solidFill>
                <a:latin typeface="Arial" panose="020B0604020202020204" pitchFamily="34" charset="0"/>
                <a:cs typeface="Arial" panose="020B0604020202020204" pitchFamily="34" charset="0"/>
              </a:rPr>
              <a:t> Autonomous Distributed Robotic Exploration (CADRE, NASA STMD/JPL)</a:t>
            </a:r>
            <a:endParaRPr kumimoji="0" lang="en-US" sz="20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05877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4102" name="Rectangle 136">
            <a:extLst>
              <a:ext uri="{FF2B5EF4-FFF2-40B4-BE49-F238E27FC236}">
                <a16:creationId xmlns:a16="http://schemas.microsoft.com/office/drawing/2014/main" id="{C83A5C14-ED91-4CD1-809E-D29FF97C9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9" name="Freeform: Shape 138">
            <a:extLst>
              <a:ext uri="{FF2B5EF4-FFF2-40B4-BE49-F238E27FC236}">
                <a16:creationId xmlns:a16="http://schemas.microsoft.com/office/drawing/2014/main" id="{56065185-5C34-4F86-AA96-AA4D065B0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01600" sx="102000" sy="102000" algn="ctr"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100" name="Picture 4" descr="Dr. David Kring">
            <a:extLst>
              <a:ext uri="{FF2B5EF4-FFF2-40B4-BE49-F238E27FC236}">
                <a16:creationId xmlns:a16="http://schemas.microsoft.com/office/drawing/2014/main" id="{50D20850-00EB-49C1-B164-BD59DB66C0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3052"/>
          <a:stretch/>
        </p:blipFill>
        <p:spPr bwMode="auto">
          <a:xfrm>
            <a:off x="1114426" y="10"/>
            <a:ext cx="9963149" cy="6857990"/>
          </a:xfrm>
          <a:custGeom>
            <a:avLst/>
            <a:gdLst/>
            <a:ahLst/>
            <a:cxnLst/>
            <a:rect l="l" t="t" r="r" b="b"/>
            <a:pathLst>
              <a:path w="9948672" h="6858000">
                <a:moveTo>
                  <a:pt x="1593452" y="0"/>
                </a:moveTo>
                <a:lnTo>
                  <a:pt x="8355220" y="0"/>
                </a:lnTo>
                <a:lnTo>
                  <a:pt x="8491722" y="130333"/>
                </a:lnTo>
                <a:cubicBezTo>
                  <a:pt x="9391900" y="1031820"/>
                  <a:pt x="9948672" y="2277214"/>
                  <a:pt x="9948672" y="3652838"/>
                </a:cubicBezTo>
                <a:cubicBezTo>
                  <a:pt x="9948672" y="4856509"/>
                  <a:pt x="9522393" y="5960473"/>
                  <a:pt x="8812775" y="6821583"/>
                </a:cubicBezTo>
                <a:lnTo>
                  <a:pt x="8781276" y="6858000"/>
                </a:lnTo>
                <a:lnTo>
                  <a:pt x="1167397" y="6858000"/>
                </a:lnTo>
                <a:lnTo>
                  <a:pt x="1135897" y="6821583"/>
                </a:lnTo>
                <a:cubicBezTo>
                  <a:pt x="426279" y="5960473"/>
                  <a:pt x="0" y="4856509"/>
                  <a:pt x="0" y="3652838"/>
                </a:cubicBezTo>
                <a:cubicBezTo>
                  <a:pt x="0" y="2277214"/>
                  <a:pt x="556772" y="1031820"/>
                  <a:pt x="1456950" y="130333"/>
                </a:cubicBezTo>
                <a:close/>
              </a:path>
            </a:pathLst>
          </a:custGeom>
          <a:noFill/>
          <a:extLst>
            <a:ext uri="{909E8E84-426E-40DD-AFC4-6F175D3DCCD1}">
              <a14:hiddenFill xmlns:a14="http://schemas.microsoft.com/office/drawing/2010/main">
                <a:solidFill>
                  <a:srgbClr val="FFFFFF"/>
                </a:solidFill>
              </a14:hiddenFill>
            </a:ext>
          </a:extLst>
        </p:spPr>
      </p:pic>
      <p:sp>
        <p:nvSpPr>
          <p:cNvPr id="12" name="Content Placeholder 2">
            <a:extLst>
              <a:ext uri="{FF2B5EF4-FFF2-40B4-BE49-F238E27FC236}">
                <a16:creationId xmlns:a16="http://schemas.microsoft.com/office/drawing/2014/main" id="{681048C6-6AFE-4029-A996-C1816B6FF003}"/>
              </a:ext>
            </a:extLst>
          </p:cNvPr>
          <p:cNvSpPr txBox="1">
            <a:spLocks/>
          </p:cNvSpPr>
          <p:nvPr/>
        </p:nvSpPr>
        <p:spPr>
          <a:xfrm>
            <a:off x="7335591" y="136525"/>
            <a:ext cx="2094862" cy="607139"/>
          </a:xfrm>
          <a:prstGeom prst="rect">
            <a:avLst/>
          </a:prstGeom>
          <a:noFill/>
        </p:spPr>
        <p:txBody>
          <a:bodyPr>
            <a:noAutofit/>
          </a:bodyPr>
          <a:lstStyle>
            <a:lvl1pPr marL="177800" indent="-177800" algn="l" defTabSz="457200" rtl="0" eaLnBrk="0" fontAlgn="base" hangingPunct="0">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0" fontAlgn="base" latinLnBrk="0" hangingPunct="0">
              <a:lnSpc>
                <a:spcPct val="100000"/>
              </a:lnSpc>
              <a:spcBef>
                <a:spcPts val="0"/>
              </a:spcBef>
              <a:spcAft>
                <a:spcPts val="600"/>
              </a:spcAft>
              <a:buClrTx/>
              <a:buSzTx/>
              <a:buFont typeface="Arial" charset="0"/>
              <a:buNone/>
              <a:tabLst/>
              <a:defRPr/>
            </a:pPr>
            <a:r>
              <a:rPr kumimoji="0" lang="en-US" sz="24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ヒラギノ角ゴ Pro W3" charset="-128"/>
                <a:cs typeface="Arial" panose="020B0604020202020204" pitchFamily="34" charset="0"/>
              </a:rPr>
              <a:t>CP-12</a:t>
            </a:r>
          </a:p>
        </p:txBody>
      </p:sp>
      <p:sp>
        <p:nvSpPr>
          <p:cNvPr id="14" name="Rectangle 13">
            <a:extLst>
              <a:ext uri="{FF2B5EF4-FFF2-40B4-BE49-F238E27FC236}">
                <a16:creationId xmlns:a16="http://schemas.microsoft.com/office/drawing/2014/main" id="{AD70A3A9-A2CB-4B90-9301-655E0057D7E4}"/>
              </a:ext>
            </a:extLst>
          </p:cNvPr>
          <p:cNvSpPr/>
          <p:nvPr/>
        </p:nvSpPr>
        <p:spPr>
          <a:xfrm>
            <a:off x="7055069" y="594387"/>
            <a:ext cx="2919389"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Schrödinger Basin</a:t>
            </a:r>
          </a:p>
        </p:txBody>
      </p:sp>
      <p:sp>
        <p:nvSpPr>
          <p:cNvPr id="3" name="Rectangle 2">
            <a:extLst>
              <a:ext uri="{FF2B5EF4-FFF2-40B4-BE49-F238E27FC236}">
                <a16:creationId xmlns:a16="http://schemas.microsoft.com/office/drawing/2014/main" id="{A7FE4BB1-2C92-48EE-91C8-D21FDB64AE78}"/>
              </a:ext>
            </a:extLst>
          </p:cNvPr>
          <p:cNvSpPr/>
          <p:nvPr/>
        </p:nvSpPr>
        <p:spPr>
          <a:xfrm>
            <a:off x="0" y="5459591"/>
            <a:ext cx="12192000" cy="1398399"/>
          </a:xfrm>
          <a:prstGeom prst="rect">
            <a:avLst/>
          </a:prstGeom>
          <a:solidFill>
            <a:srgbClr val="26262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10290810" y="6356350"/>
            <a:ext cx="106299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lumMod val="50000"/>
                    <a:lumOff val="50000"/>
                  </a:prstClr>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26</a:t>
            </a:fld>
            <a:endParaRPr kumimoji="0" lang="en-US" sz="12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Arial" panose="020B0604020202020204" pitchFamily="34" charset="0"/>
            </a:endParaRPr>
          </a:p>
        </p:txBody>
      </p:sp>
      <p:sp>
        <p:nvSpPr>
          <p:cNvPr id="13" name="Rectangle 12">
            <a:extLst>
              <a:ext uri="{FF2B5EF4-FFF2-40B4-BE49-F238E27FC236}">
                <a16:creationId xmlns:a16="http://schemas.microsoft.com/office/drawing/2014/main" id="{FE03C36E-2CDA-4C73-BF34-76832E34A403}"/>
              </a:ext>
            </a:extLst>
          </p:cNvPr>
          <p:cNvSpPr/>
          <p:nvPr/>
        </p:nvSpPr>
        <p:spPr>
          <a:xfrm>
            <a:off x="1453482" y="5459591"/>
            <a:ext cx="4019353" cy="1107996"/>
          </a:xfrm>
          <a:prstGeom prst="rect">
            <a:avLst/>
          </a:prstGeom>
        </p:spPr>
        <p:txBody>
          <a:bodyPr wrap="square">
            <a:spAutoFit/>
          </a:body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white">
                    <a:lumMod val="95000"/>
                  </a:prstClr>
                </a:solidFill>
                <a:effectLst/>
                <a:uLnTx/>
                <a:uFillTx/>
                <a:latin typeface="Arial" panose="020B0604020202020204" pitchFamily="34" charset="0"/>
                <a:ea typeface="+mn-ea"/>
                <a:cs typeface="Arial" panose="020B0604020202020204" pitchFamily="34" charset="0"/>
              </a:rPr>
              <a:t>Farside</a:t>
            </a:r>
            <a:r>
              <a:rPr kumimoji="0" lang="en-US" sz="20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 Seismic Suite</a:t>
            </a:r>
          </a:p>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Dual seismometers to measure seismic activity on the lunar </a:t>
            </a:r>
            <a:r>
              <a:rPr kumimoji="0" lang="en-US" altLang="en-US" sz="1600" b="0" i="0" u="none" strike="noStrike" kern="0" cap="none" spc="0" normalizeH="0" baseline="0" noProof="0" dirty="0" err="1">
                <a:ln>
                  <a:noFill/>
                </a:ln>
                <a:solidFill>
                  <a:prstClr val="white">
                    <a:lumMod val="95000"/>
                  </a:prstClr>
                </a:solidFill>
                <a:effectLst/>
                <a:uLnTx/>
                <a:uFillTx/>
                <a:latin typeface="Arial" panose="020B0604020202020204" pitchFamily="34" charset="0"/>
                <a:ea typeface="+mn-ea"/>
                <a:cs typeface="Arial" panose="020B0604020202020204" pitchFamily="34" charset="0"/>
              </a:rPr>
              <a:t>farside</a:t>
            </a:r>
            <a:endParaRPr kumimoji="0" lang="en-US" altLang="en-US" sz="1600" b="0" i="0" u="none" strike="noStrike" kern="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endParaRPr>
          </a:p>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(Dr. Mark Panning, JPL)</a:t>
            </a:r>
          </a:p>
        </p:txBody>
      </p:sp>
      <p:sp>
        <p:nvSpPr>
          <p:cNvPr id="15" name="Rectangle 14">
            <a:extLst>
              <a:ext uri="{FF2B5EF4-FFF2-40B4-BE49-F238E27FC236}">
                <a16:creationId xmlns:a16="http://schemas.microsoft.com/office/drawing/2014/main" id="{4C38D073-16F4-4EB9-ABC9-1222553D650A}"/>
              </a:ext>
            </a:extLst>
          </p:cNvPr>
          <p:cNvSpPr/>
          <p:nvPr/>
        </p:nvSpPr>
        <p:spPr>
          <a:xfrm>
            <a:off x="6587260" y="5459591"/>
            <a:ext cx="4019353" cy="1415772"/>
          </a:xfrm>
          <a:prstGeom prst="rect">
            <a:avLst/>
          </a:prstGeom>
        </p:spPr>
        <p:txBody>
          <a:bodyPr wrap="square">
            <a:spAutoFit/>
          </a:bodyPr>
          <a:lstStyle/>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Lunar Interior Temperature and Materials Suite</a:t>
            </a:r>
          </a:p>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Investigate heat flow and electrical conductivity of the lunar interior</a:t>
            </a:r>
          </a:p>
          <a:p>
            <a:pPr marL="228600" marR="0" lvl="0" indent="-22860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95000"/>
                  </a:prstClr>
                </a:solidFill>
                <a:effectLst/>
                <a:uLnTx/>
                <a:uFillTx/>
                <a:latin typeface="Arial" panose="020B0604020202020204" pitchFamily="34" charset="0"/>
                <a:ea typeface="+mn-ea"/>
                <a:cs typeface="Arial" panose="020B0604020202020204" pitchFamily="34" charset="0"/>
              </a:rPr>
              <a:t>(Dr. Robert Grimm, SWRI)</a:t>
            </a:r>
          </a:p>
        </p:txBody>
      </p:sp>
    </p:spTree>
    <p:extLst>
      <p:ext uri="{BB962C8B-B14F-4D97-AF65-F5344CB8AC3E}">
        <p14:creationId xmlns:p14="http://schemas.microsoft.com/office/powerpoint/2010/main" val="164711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itle 4">
            <a:extLst>
              <a:ext uri="{FF2B5EF4-FFF2-40B4-BE49-F238E27FC236}">
                <a16:creationId xmlns:a16="http://schemas.microsoft.com/office/drawing/2014/main" id="{E1297722-9B58-A24E-9FEE-5CD56D64A048}"/>
              </a:ext>
            </a:extLst>
          </p:cNvPr>
          <p:cNvSpPr>
            <a:spLocks noGrp="1"/>
          </p:cNvSpPr>
          <p:nvPr>
            <p:ph type="title"/>
          </p:nvPr>
        </p:nvSpPr>
        <p:spPr>
          <a:xfrm>
            <a:off x="0" y="19077"/>
            <a:ext cx="12192000" cy="1255728"/>
          </a:xfrm>
        </p:spPr>
        <p:txBody>
          <a:bodyPr/>
          <a:lstStyle/>
          <a:p>
            <a:pPr algn="ctr"/>
            <a:r>
              <a:rPr lang="en-US" sz="2800" dirty="0">
                <a:solidFill>
                  <a:srgbClr val="FFC000"/>
                </a:solidFill>
              </a:rPr>
              <a:t>Payloads and Research Investigations on the Surface of the Moon (PRISM)</a:t>
            </a:r>
            <a:br>
              <a:rPr lang="en-US" sz="2800" dirty="0">
                <a:solidFill>
                  <a:srgbClr val="FFC000"/>
                </a:solidFill>
              </a:rPr>
            </a:br>
            <a:r>
              <a:rPr lang="en-US" sz="2800" dirty="0">
                <a:solidFill>
                  <a:srgbClr val="FFC000"/>
                </a:solidFill>
              </a:rPr>
              <a:t> Overview</a:t>
            </a:r>
          </a:p>
        </p:txBody>
      </p:sp>
      <p:sp>
        <p:nvSpPr>
          <p:cNvPr id="7" name="Content Placeholder 2">
            <a:extLst>
              <a:ext uri="{FF2B5EF4-FFF2-40B4-BE49-F238E27FC236}">
                <a16:creationId xmlns:a16="http://schemas.microsoft.com/office/drawing/2014/main" id="{290C835A-F323-D048-9367-FD2495C25CB5}"/>
              </a:ext>
            </a:extLst>
          </p:cNvPr>
          <p:cNvSpPr txBox="1">
            <a:spLocks/>
          </p:cNvSpPr>
          <p:nvPr/>
        </p:nvSpPr>
        <p:spPr>
          <a:xfrm>
            <a:off x="-22655" y="2625786"/>
            <a:ext cx="12041367" cy="3883114"/>
          </a:xfrm>
          <a:prstGeom prst="rect">
            <a:avLst/>
          </a:prstGeom>
        </p:spPr>
        <p:txBody>
          <a:bodyPr vert="horz" wrap="square" lIns="91440" tIns="45720" rIns="91440" bIns="45720" rtlCol="0" anchor="t">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PRISM calls occur at a regular cadence – Released and managed by the NASA Science Mission Directorate Exploration Science Strategy and Integration Office (ESSIO)</a:t>
            </a:r>
          </a:p>
          <a:p>
            <a:pPr marL="742950" marR="0" lvl="1" indent="-28575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1 solicitation per year, with two deliveries per solicitation.</a:t>
            </a:r>
          </a:p>
          <a:p>
            <a:pPr marL="742950" marR="0" lvl="1" indent="-28575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Selected PRISM instruments feed manifests for deliveries from late 2023 onwards.</a:t>
            </a:r>
          </a:p>
          <a:p>
            <a:pPr marL="742950" marR="0" lvl="1" indent="-28575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prstClr val="white"/>
                </a:solidFill>
                <a:effectLst/>
                <a:uLnTx/>
                <a:uFillTx/>
                <a:latin typeface="Arial"/>
                <a:ea typeface="+mn-ea"/>
                <a:cs typeface="Arial"/>
              </a:rPr>
              <a:t>PRISM solicitations to date request science investigations utilizing multi-instrument suites to maximize the science for named locations.</a:t>
            </a:r>
          </a:p>
          <a:p>
            <a:pPr marL="285750" marR="0" lvl="0" indent="-28575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a:ea typeface="+mn-ea"/>
                <a:cs typeface="Arial"/>
              </a:rPr>
              <a:t>Payloads from other mission directorates, directed payloads, and/or international payloads may be co-manifested with PRISM awards on CLPS deliveries.</a:t>
            </a:r>
          </a:p>
          <a:p>
            <a:pPr marL="742950" marR="0" lvl="1" indent="-285750" algn="l" defTabSz="914400" rtl="0" eaLnBrk="1" fontAlgn="auto" latinLnBrk="0" hangingPunct="1">
              <a:lnSpc>
                <a:spcPct val="90000"/>
              </a:lnSpc>
              <a:spcBef>
                <a:spcPts val="50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Arial"/>
                <a:ea typeface="+mn-ea"/>
                <a:cs typeface="Arial"/>
              </a:rPr>
              <a:t>Standalone instruments, campaign science, and destination agnostic investigations may be solicited in future PRISM calls.</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10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a:ea typeface="+mn-ea"/>
                <a:cs typeface="Arial"/>
              </a:rPr>
              <a:t>Landing sites are high science-value targets where significant progress can be made utilizing CLPS platforms; PRISM solicitations will state the location and timeline for each delivery, allowing PIs to propose science optimized for those locations. </a:t>
            </a: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F2E4F39C-CF25-ED46-97E2-7C265C6E9F09}"/>
              </a:ext>
            </a:extLst>
          </p:cNvPr>
          <p:cNvSpPr/>
          <p:nvPr/>
        </p:nvSpPr>
        <p:spPr>
          <a:xfrm>
            <a:off x="1569882" y="1274874"/>
            <a:ext cx="8856294" cy="10618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Early CLPS delivery manifests were focused on speed (NPLP and LISTP). CLPS is now operating under a science-driven model:</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PRISM (Payloads and Research Investigations for the Surface of the Moon)</a:t>
            </a:r>
          </a:p>
        </p:txBody>
      </p:sp>
      <p:sp>
        <p:nvSpPr>
          <p:cNvPr id="9" name="Rectangle 8">
            <a:extLst>
              <a:ext uri="{FF2B5EF4-FFF2-40B4-BE49-F238E27FC236}">
                <a16:creationId xmlns:a16="http://schemas.microsoft.com/office/drawing/2014/main" id="{3BF62BAD-A173-7D4B-9EDD-07BB32AEC1D4}"/>
              </a:ext>
            </a:extLst>
          </p:cNvPr>
          <p:cNvSpPr/>
          <p:nvPr/>
        </p:nvSpPr>
        <p:spPr>
          <a:xfrm>
            <a:off x="1569882" y="999785"/>
            <a:ext cx="8856294" cy="1612006"/>
          </a:xfrm>
          <a:prstGeom prst="rect">
            <a:avLst/>
          </a:prstGeom>
          <a:solidFill>
            <a:srgbClr val="05344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Rectangle 9">
            <a:extLst>
              <a:ext uri="{FF2B5EF4-FFF2-40B4-BE49-F238E27FC236}">
                <a16:creationId xmlns:a16="http://schemas.microsoft.com/office/drawing/2014/main" id="{72110DF2-57DB-7E49-8F6F-D15AD04188D7}"/>
              </a:ext>
            </a:extLst>
          </p:cNvPr>
          <p:cNvSpPr/>
          <p:nvPr/>
        </p:nvSpPr>
        <p:spPr>
          <a:xfrm>
            <a:off x="1569882" y="1003917"/>
            <a:ext cx="8856294" cy="1477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Early CLPS delivery manifests consist of a combination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NPLP (NASA internal) and LSITP (external) calls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Now we are operating under a science-driven model:</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PRISM (Payloads and Research Investigations for the Surface of the Moon)</a:t>
            </a:r>
          </a:p>
        </p:txBody>
      </p:sp>
    </p:spTree>
    <p:extLst>
      <p:ext uri="{BB962C8B-B14F-4D97-AF65-F5344CB8AC3E}">
        <p14:creationId xmlns:p14="http://schemas.microsoft.com/office/powerpoint/2010/main" val="2075706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E8C51FE-49D9-314D-9957-ABBF7DDE8782}" type="slidenum">
              <a:rPr lang="en-US" smtClean="0"/>
              <a:pPr/>
              <a:t>28</a:t>
            </a:fld>
            <a:endParaRPr lang="en-US"/>
          </a:p>
        </p:txBody>
      </p:sp>
      <p:sp>
        <p:nvSpPr>
          <p:cNvPr id="5" name="TextBox 4">
            <a:extLst>
              <a:ext uri="{FF2B5EF4-FFF2-40B4-BE49-F238E27FC236}">
                <a16:creationId xmlns:a16="http://schemas.microsoft.com/office/drawing/2014/main" id="{229E8A61-4ADA-6946-8340-7FC87462E306}"/>
              </a:ext>
            </a:extLst>
          </p:cNvPr>
          <p:cNvSpPr txBox="1"/>
          <p:nvPr/>
        </p:nvSpPr>
        <p:spPr>
          <a:xfrm>
            <a:off x="206188" y="352517"/>
            <a:ext cx="11009745" cy="400110"/>
          </a:xfrm>
          <a:prstGeom prst="rect">
            <a:avLst/>
          </a:prstGeom>
          <a:noFill/>
        </p:spPr>
        <p:txBody>
          <a:bodyPr wrap="none" rtlCol="0">
            <a:spAutoFit/>
          </a:bodyPr>
          <a:lstStyle/>
          <a:p>
            <a:r>
              <a:rPr lang="en-US" sz="2000">
                <a:solidFill>
                  <a:srgbClr val="FFC000"/>
                </a:solidFill>
                <a:latin typeface="Arial" panose="020B0604020202020204" pitchFamily="34" charset="0"/>
                <a:cs typeface="Arial" panose="020B0604020202020204" pitchFamily="34" charset="0"/>
              </a:rPr>
              <a:t>Experiment Factors that are Drivers for Platform Capabilities, Logistics, and Operations Needs</a:t>
            </a:r>
          </a:p>
        </p:txBody>
      </p:sp>
      <p:sp>
        <p:nvSpPr>
          <p:cNvPr id="6" name="TextBox 5">
            <a:extLst>
              <a:ext uri="{FF2B5EF4-FFF2-40B4-BE49-F238E27FC236}">
                <a16:creationId xmlns:a16="http://schemas.microsoft.com/office/drawing/2014/main" id="{28BF942E-8D53-9D44-95C3-271A4347D6FA}"/>
              </a:ext>
            </a:extLst>
          </p:cNvPr>
          <p:cNvSpPr txBox="1"/>
          <p:nvPr/>
        </p:nvSpPr>
        <p:spPr>
          <a:xfrm>
            <a:off x="206188" y="864474"/>
            <a:ext cx="11681012" cy="5355312"/>
          </a:xfrm>
          <a:prstGeom prst="rect">
            <a:avLst/>
          </a:prstGeom>
          <a:noFill/>
        </p:spPr>
        <p:txBody>
          <a:bodyPr wrap="square" rtlCol="0">
            <a:spAutoFit/>
          </a:bodyPr>
          <a:lstStyle/>
          <a:p>
            <a:r>
              <a:rPr lang="en-US" dirty="0">
                <a:solidFill>
                  <a:srgbClr val="FFC000"/>
                </a:solidFill>
                <a:latin typeface="Arial" panose="020B0604020202020204" pitchFamily="34" charset="0"/>
                <a:cs typeface="Arial" panose="020B0604020202020204" pitchFamily="34" charset="0"/>
              </a:rPr>
              <a:t>Physical Sciences and Space Biology</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Power duty cycles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Experiment duration</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Nearly all of the science is obtained through video imagery and data recording</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Quantitative analysis of test samples</a:t>
            </a:r>
          </a:p>
          <a:p>
            <a:pPr marL="285750" indent="-285750">
              <a:buFont typeface="Arial" panose="020B0604020202020204" pitchFamily="34" charset="0"/>
              <a:buChar char="•"/>
            </a:pPr>
            <a:r>
              <a:rPr lang="en-US" i="1" dirty="0">
                <a:solidFill>
                  <a:schemeClr val="bg1"/>
                </a:solidFill>
                <a:latin typeface="Arial" panose="020B0604020202020204" pitchFamily="34" charset="0"/>
                <a:cs typeface="Arial" panose="020B0604020202020204" pitchFamily="34" charset="0"/>
              </a:rPr>
              <a:t>In-situ</a:t>
            </a:r>
            <a:r>
              <a:rPr lang="en-US" dirty="0">
                <a:solidFill>
                  <a:schemeClr val="bg1"/>
                </a:solidFill>
                <a:latin typeface="Arial" panose="020B0604020202020204" pitchFamily="34" charset="0"/>
                <a:cs typeface="Arial" panose="020B0604020202020204" pitchFamily="34" charset="0"/>
              </a:rPr>
              <a:t> analysis versus sample return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Observational and quantitative analyses</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r>
              <a:rPr lang="en-US" dirty="0">
                <a:solidFill>
                  <a:srgbClr val="FFC000"/>
                </a:solidFill>
                <a:latin typeface="Arial" panose="020B0604020202020204" pitchFamily="34" charset="0"/>
                <a:cs typeface="Arial" panose="020B0604020202020204" pitchFamily="34" charset="0"/>
              </a:rPr>
              <a:t>Physical Sciences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Data requirement through only video imagery and multiple sensors, which is investigation specific</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r>
              <a:rPr lang="en-US" dirty="0">
                <a:solidFill>
                  <a:srgbClr val="FFC000"/>
                </a:solidFill>
                <a:latin typeface="Arial" panose="020B0604020202020204" pitchFamily="34" charset="0"/>
                <a:cs typeface="Arial" panose="020B0604020202020204" pitchFamily="34" charset="0"/>
              </a:rPr>
              <a:t>Space Biology</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Life span of a living specimen and its health</a:t>
            </a:r>
          </a:p>
          <a:p>
            <a:pPr marL="742950" lvl="1" indent="-285750">
              <a:buFont typeface="System Font Regular"/>
              <a:buChar char="-"/>
            </a:pPr>
            <a:r>
              <a:rPr lang="en-US" dirty="0">
                <a:solidFill>
                  <a:schemeClr val="bg1"/>
                </a:solidFill>
                <a:latin typeface="Arial" panose="020B0604020202020204" pitchFamily="34" charset="0"/>
                <a:cs typeface="Arial" panose="020B0604020202020204" pitchFamily="34" charset="0"/>
              </a:rPr>
              <a:t>Age of the specimen needed at time of experiment start</a:t>
            </a:r>
          </a:p>
          <a:p>
            <a:pPr marL="742950" lvl="1" indent="-285750">
              <a:buFont typeface="System Font Regular"/>
              <a:buChar char="-"/>
            </a:pPr>
            <a:r>
              <a:rPr lang="en-US" dirty="0">
                <a:solidFill>
                  <a:schemeClr val="bg1"/>
                </a:solidFill>
                <a:latin typeface="Arial" panose="020B0604020202020204" pitchFamily="34" charset="0"/>
                <a:cs typeface="Arial" panose="020B0604020202020204" pitchFamily="34" charset="0"/>
              </a:rPr>
              <a:t>Short life span versus long life span</a:t>
            </a:r>
          </a:p>
          <a:p>
            <a:pPr marL="742950" lvl="1" indent="-285750">
              <a:buFont typeface="System Font Regular"/>
              <a:buChar char="-"/>
            </a:pPr>
            <a:r>
              <a:rPr lang="en-US" dirty="0">
                <a:solidFill>
                  <a:schemeClr val="bg1"/>
                </a:solidFill>
                <a:latin typeface="Arial" panose="020B0604020202020204" pitchFamily="34" charset="0"/>
                <a:cs typeface="Arial" panose="020B0604020202020204" pitchFamily="34" charset="0"/>
              </a:rPr>
              <a:t>Changes in developmental biology and physiology of an organism over time (e.g. juvenile versus adult)</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Specimens in stasis have limited viability duration</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Life support systems (e.g. pressurized, temperature, air supply, </a:t>
            </a:r>
            <a:r>
              <a:rPr lang="en-US" dirty="0" err="1">
                <a:solidFill>
                  <a:schemeClr val="bg1"/>
                </a:solidFill>
                <a:latin typeface="Arial" panose="020B0604020202020204" pitchFamily="34" charset="0"/>
                <a:cs typeface="Arial" panose="020B0604020202020204" pitchFamily="34" charset="0"/>
              </a:rPr>
              <a:t>etc</a:t>
            </a:r>
            <a:r>
              <a:rPr lang="en-US" dirty="0">
                <a:solidFill>
                  <a:schemeClr val="bg1"/>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Lunar sample regolith collection for specimen exposure studies</a:t>
            </a:r>
          </a:p>
        </p:txBody>
      </p:sp>
    </p:spTree>
    <p:extLst>
      <p:ext uri="{BB962C8B-B14F-4D97-AF65-F5344CB8AC3E}">
        <p14:creationId xmlns:p14="http://schemas.microsoft.com/office/powerpoint/2010/main" val="4209838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C75EBDDA-84E6-2D47-B28A-867A55BDA096}"/>
              </a:ext>
            </a:extLst>
          </p:cNvPr>
          <p:cNvSpPr txBox="1"/>
          <p:nvPr/>
        </p:nvSpPr>
        <p:spPr>
          <a:xfrm>
            <a:off x="0" y="199740"/>
            <a:ext cx="1231619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C000"/>
                </a:solidFill>
                <a:effectLst/>
                <a:uLnTx/>
                <a:uFillTx/>
                <a:latin typeface="Arial" panose="020B0604020202020204" pitchFamily="34" charset="0"/>
                <a:ea typeface="+mn-ea"/>
                <a:cs typeface="Arial" panose="020B0604020202020204" pitchFamily="34" charset="0"/>
              </a:rPr>
              <a:t>Enabling Lander Capabilities and Logistical and Operational Needs to Support Life and Physical Sciences Experiments</a:t>
            </a:r>
          </a:p>
        </p:txBody>
      </p:sp>
      <p:sp>
        <p:nvSpPr>
          <p:cNvPr id="7" name="TextBox 6">
            <a:extLst>
              <a:ext uri="{FF2B5EF4-FFF2-40B4-BE49-F238E27FC236}">
                <a16:creationId xmlns:a16="http://schemas.microsoft.com/office/drawing/2014/main" id="{DB91C083-84DD-C845-9A80-64842F7BBF37}"/>
              </a:ext>
            </a:extLst>
          </p:cNvPr>
          <p:cNvSpPr txBox="1"/>
          <p:nvPr/>
        </p:nvSpPr>
        <p:spPr>
          <a:xfrm>
            <a:off x="48852" y="775928"/>
            <a:ext cx="12143148" cy="566308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Power for Experiment Operation Some physical science experiments will have high spiked peak power during the duty cycle (e.g. combustion activation</a:t>
            </a:r>
            <a:endParaRPr lang="en-US" dirty="0">
              <a:solidFill>
                <a:prstClr val="white"/>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defRPr/>
            </a:pP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up to 1kW to 2.5kW, depending on the experiment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Power during Lunar Night (continuous, ”uninterruptable”)</a:t>
            </a:r>
          </a:p>
          <a:p>
            <a:pPr marR="0" lvl="0" algn="l" defTabSz="914400" rtl="0" eaLnBrk="1" fontAlgn="auto" latinLnBrk="0" hangingPunct="1">
              <a:lnSpc>
                <a:spcPct val="100000"/>
              </a:lnSpc>
              <a:spcBef>
                <a:spcPts val="0"/>
              </a:spcBef>
              <a:spcAft>
                <a:spcPts val="0"/>
              </a:spcAft>
              <a:buClrTx/>
              <a:buSzTx/>
              <a:tabLst/>
              <a:defRPr/>
            </a:pPr>
            <a:endPar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defRPr/>
            </a:pP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Experiments that have long duration continuous runs to maintain temperature and environment controls around the specimen/sample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High data rate capability Physical science video imagery are very high resolution in order to obtain the required visual-based data from quantitative measurements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Sample Return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nearly all biological experiments, the observational recordings need deeper analyses for examining structures and systems biology, which will reveal genetic, gene expression, and metabolic impacts to explain the observations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Material sciences will require return of coupon samples to analyze the weathering and degradation impacts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Data and Commanding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Pressurized compartment and environmental control, if the payload hardware cannot provide 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21772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BAE2E8-47EF-8E43-940A-6BFD2F95BA88}"/>
              </a:ext>
            </a:extLst>
          </p:cNvPr>
          <p:cNvSpPr>
            <a:spLocks noGrp="1"/>
          </p:cNvSpPr>
          <p:nvPr>
            <p:ph type="sldNum" sz="quarter" idx="12"/>
          </p:nvPr>
        </p:nvSpPr>
        <p:spPr/>
        <p:txBody>
          <a:bodyPr/>
          <a:lstStyle/>
          <a:p>
            <a:fld id="{2E8C51FE-49D9-314D-9957-ABBF7DDE8782}" type="slidenum">
              <a:rPr lang="en-US" smtClean="0"/>
              <a:pPr/>
              <a:t>30</a:t>
            </a:fld>
            <a:endParaRPr lang="en-US" dirty="0"/>
          </a:p>
        </p:txBody>
      </p:sp>
      <p:pic>
        <p:nvPicPr>
          <p:cNvPr id="3" name="Picture 2">
            <a:extLst>
              <a:ext uri="{FF2B5EF4-FFF2-40B4-BE49-F238E27FC236}">
                <a16:creationId xmlns:a16="http://schemas.microsoft.com/office/drawing/2014/main" id="{4C75A792-328F-CF47-9235-0AC179003A27}"/>
              </a:ext>
            </a:extLst>
          </p:cNvPr>
          <p:cNvPicPr>
            <a:picLocks noChangeAspect="1"/>
          </p:cNvPicPr>
          <p:nvPr/>
        </p:nvPicPr>
        <p:blipFill>
          <a:blip r:embed="rId2"/>
          <a:stretch>
            <a:fillRect/>
          </a:stretch>
        </p:blipFill>
        <p:spPr>
          <a:xfrm>
            <a:off x="304800" y="165100"/>
            <a:ext cx="11582400" cy="6527800"/>
          </a:xfrm>
          <a:prstGeom prst="rect">
            <a:avLst/>
          </a:prstGeom>
        </p:spPr>
      </p:pic>
    </p:spTree>
    <p:extLst>
      <p:ext uri="{BB962C8B-B14F-4D97-AF65-F5344CB8AC3E}">
        <p14:creationId xmlns:p14="http://schemas.microsoft.com/office/powerpoint/2010/main" val="1339391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BAE2E8-47EF-8E43-940A-6BFD2F95BA88}"/>
              </a:ext>
            </a:extLst>
          </p:cNvPr>
          <p:cNvSpPr>
            <a:spLocks noGrp="1"/>
          </p:cNvSpPr>
          <p:nvPr>
            <p:ph type="sldNum" sz="quarter" idx="12"/>
          </p:nvPr>
        </p:nvSpPr>
        <p:spPr/>
        <p:txBody>
          <a:bodyPr/>
          <a:lstStyle/>
          <a:p>
            <a:fld id="{2E8C51FE-49D9-314D-9957-ABBF7DDE8782}" type="slidenum">
              <a:rPr lang="en-US" smtClean="0"/>
              <a:pPr/>
              <a:t>31</a:t>
            </a:fld>
            <a:endParaRPr lang="en-US" dirty="0"/>
          </a:p>
        </p:txBody>
      </p:sp>
      <p:pic>
        <p:nvPicPr>
          <p:cNvPr id="5" name="Picture 4">
            <a:extLst>
              <a:ext uri="{FF2B5EF4-FFF2-40B4-BE49-F238E27FC236}">
                <a16:creationId xmlns:a16="http://schemas.microsoft.com/office/drawing/2014/main" id="{A8F35C2B-CC26-F64E-B7FA-FC8C9F247D71}"/>
              </a:ext>
            </a:extLst>
          </p:cNvPr>
          <p:cNvPicPr>
            <a:picLocks noChangeAspect="1"/>
          </p:cNvPicPr>
          <p:nvPr/>
        </p:nvPicPr>
        <p:blipFill>
          <a:blip r:embed="rId2"/>
          <a:stretch>
            <a:fillRect/>
          </a:stretch>
        </p:blipFill>
        <p:spPr>
          <a:xfrm>
            <a:off x="260350" y="158750"/>
            <a:ext cx="11671300" cy="6540500"/>
          </a:xfrm>
          <a:prstGeom prst="rect">
            <a:avLst/>
          </a:prstGeom>
        </p:spPr>
      </p:pic>
    </p:spTree>
    <p:extLst>
      <p:ext uri="{BB962C8B-B14F-4D97-AF65-F5344CB8AC3E}">
        <p14:creationId xmlns:p14="http://schemas.microsoft.com/office/powerpoint/2010/main" val="3610337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BAE2E8-47EF-8E43-940A-6BFD2F95BA88}"/>
              </a:ext>
            </a:extLst>
          </p:cNvPr>
          <p:cNvSpPr>
            <a:spLocks noGrp="1"/>
          </p:cNvSpPr>
          <p:nvPr>
            <p:ph type="sldNum" sz="quarter" idx="12"/>
          </p:nvPr>
        </p:nvSpPr>
        <p:spPr/>
        <p:txBody>
          <a:bodyPr/>
          <a:lstStyle/>
          <a:p>
            <a:fld id="{2E8C51FE-49D9-314D-9957-ABBF7DDE8782}" type="slidenum">
              <a:rPr lang="en-US" smtClean="0"/>
              <a:pPr/>
              <a:t>32</a:t>
            </a:fld>
            <a:endParaRPr lang="en-US" dirty="0"/>
          </a:p>
        </p:txBody>
      </p:sp>
      <p:pic>
        <p:nvPicPr>
          <p:cNvPr id="7" name="Picture 6">
            <a:extLst>
              <a:ext uri="{FF2B5EF4-FFF2-40B4-BE49-F238E27FC236}">
                <a16:creationId xmlns:a16="http://schemas.microsoft.com/office/drawing/2014/main" id="{EEB35A06-B4C9-FD4A-BE68-156B9B73B9B9}"/>
              </a:ext>
            </a:extLst>
          </p:cNvPr>
          <p:cNvPicPr>
            <a:picLocks noChangeAspect="1"/>
          </p:cNvPicPr>
          <p:nvPr/>
        </p:nvPicPr>
        <p:blipFill>
          <a:blip r:embed="rId2"/>
          <a:stretch>
            <a:fillRect/>
          </a:stretch>
        </p:blipFill>
        <p:spPr>
          <a:xfrm>
            <a:off x="336550" y="311150"/>
            <a:ext cx="11518900" cy="6235700"/>
          </a:xfrm>
          <a:prstGeom prst="rect">
            <a:avLst/>
          </a:prstGeom>
        </p:spPr>
      </p:pic>
    </p:spTree>
    <p:extLst>
      <p:ext uri="{BB962C8B-B14F-4D97-AF65-F5344CB8AC3E}">
        <p14:creationId xmlns:p14="http://schemas.microsoft.com/office/powerpoint/2010/main" val="906269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BAE2E8-47EF-8E43-940A-6BFD2F95BA88}"/>
              </a:ext>
            </a:extLst>
          </p:cNvPr>
          <p:cNvSpPr>
            <a:spLocks noGrp="1"/>
          </p:cNvSpPr>
          <p:nvPr>
            <p:ph type="sldNum" sz="quarter" idx="12"/>
          </p:nvPr>
        </p:nvSpPr>
        <p:spPr/>
        <p:txBody>
          <a:bodyPr/>
          <a:lstStyle/>
          <a:p>
            <a:fld id="{2E8C51FE-49D9-314D-9957-ABBF7DDE8782}" type="slidenum">
              <a:rPr lang="en-US" smtClean="0"/>
              <a:pPr/>
              <a:t>33</a:t>
            </a:fld>
            <a:endParaRPr lang="en-US" dirty="0"/>
          </a:p>
        </p:txBody>
      </p:sp>
      <p:pic>
        <p:nvPicPr>
          <p:cNvPr id="3" name="Picture 2">
            <a:extLst>
              <a:ext uri="{FF2B5EF4-FFF2-40B4-BE49-F238E27FC236}">
                <a16:creationId xmlns:a16="http://schemas.microsoft.com/office/drawing/2014/main" id="{AEB73831-E9D9-5745-AEE1-4EA5A5E7D492}"/>
              </a:ext>
            </a:extLst>
          </p:cNvPr>
          <p:cNvPicPr>
            <a:picLocks noChangeAspect="1"/>
          </p:cNvPicPr>
          <p:nvPr/>
        </p:nvPicPr>
        <p:blipFill>
          <a:blip r:embed="rId2"/>
          <a:stretch>
            <a:fillRect/>
          </a:stretch>
        </p:blipFill>
        <p:spPr>
          <a:xfrm>
            <a:off x="285750" y="165100"/>
            <a:ext cx="11620500" cy="6527800"/>
          </a:xfrm>
          <a:prstGeom prst="rect">
            <a:avLst/>
          </a:prstGeom>
        </p:spPr>
      </p:pic>
    </p:spTree>
    <p:extLst>
      <p:ext uri="{BB962C8B-B14F-4D97-AF65-F5344CB8AC3E}">
        <p14:creationId xmlns:p14="http://schemas.microsoft.com/office/powerpoint/2010/main" val="3937283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0" y="885158"/>
            <a:ext cx="12018188" cy="589685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4" name="Shape 256"/>
          <p:cNvCxnSpPr/>
          <p:nvPr/>
        </p:nvCxnSpPr>
        <p:spPr>
          <a:xfrm>
            <a:off x="0" y="873125"/>
            <a:ext cx="12192000" cy="0"/>
          </a:xfrm>
          <a:prstGeom prst="straightConnector1">
            <a:avLst/>
          </a:prstGeom>
          <a:noFill/>
          <a:ln w="9525" cap="flat" cmpd="sng">
            <a:solidFill>
              <a:schemeClr val="dk1"/>
            </a:solidFill>
            <a:prstDash val="solid"/>
            <a:round/>
            <a:headEnd type="none" w="med" len="med"/>
            <a:tailEnd type="none" w="med" len="med"/>
          </a:ln>
        </p:spPr>
      </p:cxnSp>
      <p:pic>
        <p:nvPicPr>
          <p:cNvPr id="8" name="Shape 260"/>
          <p:cNvPicPr preferRelativeResize="0"/>
          <p:nvPr/>
        </p:nvPicPr>
        <p:blipFill rotWithShape="1">
          <a:blip r:embed="rId2">
            <a:alphaModFix/>
          </a:blip>
          <a:srcRect/>
          <a:stretch/>
        </p:blipFill>
        <p:spPr>
          <a:xfrm>
            <a:off x="88900" y="76200"/>
            <a:ext cx="901700" cy="771524"/>
          </a:xfrm>
          <a:prstGeom prst="rect">
            <a:avLst/>
          </a:prstGeom>
          <a:noFill/>
          <a:ln>
            <a:noFill/>
          </a:ln>
        </p:spPr>
      </p:pic>
      <p:sp>
        <p:nvSpPr>
          <p:cNvPr id="14" name="Shape 266"/>
          <p:cNvSpPr/>
          <p:nvPr/>
        </p:nvSpPr>
        <p:spPr>
          <a:xfrm>
            <a:off x="4449762" y="987425"/>
            <a:ext cx="4694236" cy="430213"/>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prstClr val="black"/>
              </a:buClr>
              <a:buSzTx/>
              <a:buFont typeface="Arial"/>
              <a:buNone/>
              <a:tabLst/>
              <a:defRPr/>
            </a:pPr>
            <a:endParaRPr kumimoji="0" sz="1000" b="0" i="0" u="none" strike="noStrike" kern="1200" cap="none" spc="0" normalizeH="0" baseline="0" noProof="0">
              <a:ln>
                <a:noFill/>
              </a:ln>
              <a:solidFill>
                <a:prstClr val="black"/>
              </a:solidFill>
              <a:effectLst/>
              <a:uLnTx/>
              <a:uFillTx/>
              <a:latin typeface="Calibri"/>
              <a:ea typeface="Calibri"/>
              <a:cs typeface="Calibri"/>
              <a:sym typeface="Calibri"/>
            </a:endParaRPr>
          </a:p>
        </p:txBody>
      </p:sp>
      <p:pic>
        <p:nvPicPr>
          <p:cNvPr id="15" name="Shape 267" descr="SSERVI_badgelogo.png"/>
          <p:cNvPicPr preferRelativeResize="0"/>
          <p:nvPr/>
        </p:nvPicPr>
        <p:blipFill rotWithShape="1">
          <a:blip r:embed="rId3">
            <a:alphaModFix/>
          </a:blip>
          <a:srcRect/>
          <a:stretch/>
        </p:blipFill>
        <p:spPr>
          <a:xfrm>
            <a:off x="11137232" y="-7016"/>
            <a:ext cx="914400" cy="892174"/>
          </a:xfrm>
          <a:prstGeom prst="rect">
            <a:avLst/>
          </a:prstGeom>
          <a:noFill/>
          <a:ln>
            <a:noFill/>
          </a:ln>
        </p:spPr>
      </p:pic>
      <p:sp>
        <p:nvSpPr>
          <p:cNvPr id="20" name="Shape 255"/>
          <p:cNvSpPr txBox="1">
            <a:spLocks/>
          </p:cNvSpPr>
          <p:nvPr/>
        </p:nvSpPr>
        <p:spPr>
          <a:xfrm>
            <a:off x="1981200" y="-161132"/>
            <a:ext cx="8229600" cy="1143000"/>
          </a:xfrm>
          <a:prstGeom prst="rect">
            <a:avLst/>
          </a:prstGeom>
          <a:noFill/>
          <a:ln>
            <a:noFill/>
          </a:ln>
        </p:spPr>
        <p:txBody>
          <a:bodyPr vert="horz" lIns="91425" tIns="45700" rIns="91425" bIns="457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ts val="0"/>
              </a:spcBef>
              <a:spcAft>
                <a:spcPts val="0"/>
              </a:spcAft>
              <a:buClr>
                <a:srgbClr val="6699FF"/>
              </a:buClr>
              <a:buSzPct val="25000"/>
              <a:buFont typeface="Calibri"/>
              <a:buNone/>
              <a:tabLst/>
              <a:defRPr/>
            </a:pPr>
            <a:r>
              <a:rPr kumimoji="0" lang="en-US" sz="2000" b="1" i="0" u="none" strike="noStrike" kern="1200" cap="none" spc="0" normalizeH="0" baseline="0" noProof="0" dirty="0">
                <a:ln>
                  <a:noFill/>
                </a:ln>
                <a:solidFill>
                  <a:srgbClr val="6699FF"/>
                </a:solidFill>
                <a:effectLst/>
                <a:uLnTx/>
                <a:uFillTx/>
                <a:latin typeface="Calibri"/>
                <a:ea typeface="Calibri"/>
                <a:cs typeface="Calibri"/>
                <a:sym typeface="Calibri"/>
              </a:rPr>
              <a:t>SSERVI</a:t>
            </a:r>
            <a:br>
              <a:rPr kumimoji="0" lang="en-US" sz="2400" b="1" i="0" u="none" strike="noStrike" kern="1200" cap="none" spc="0" normalizeH="0" baseline="0" noProof="0" dirty="0">
                <a:ln>
                  <a:noFill/>
                </a:ln>
                <a:solidFill>
                  <a:prstClr val="black"/>
                </a:solidFill>
                <a:effectLst/>
                <a:uLnTx/>
                <a:uFillTx/>
                <a:latin typeface="Calibri"/>
                <a:ea typeface="Calibri"/>
                <a:cs typeface="Calibri"/>
                <a:sym typeface="Calibri"/>
              </a:rPr>
            </a:br>
            <a:r>
              <a:rPr kumimoji="0" lang="en-US" sz="2400" b="1" i="0" u="none" strike="noStrike" kern="1200" cap="none" spc="0" normalizeH="0" baseline="0" noProof="0" dirty="0">
                <a:ln>
                  <a:noFill/>
                </a:ln>
                <a:solidFill>
                  <a:prstClr val="black"/>
                </a:solidFill>
                <a:effectLst/>
                <a:uLnTx/>
                <a:uFillTx/>
                <a:latin typeface="Calibri"/>
                <a:ea typeface="Calibri"/>
                <a:cs typeface="Calibri"/>
                <a:sym typeface="Calibri"/>
              </a:rPr>
              <a:t>RESOURCE</a:t>
            </a:r>
          </a:p>
          <a:p>
            <a:pPr marL="0" marR="0" lvl="0" indent="0" algn="ctr" defTabSz="914400" rtl="0" eaLnBrk="1" fontAlgn="auto" latinLnBrk="0" hangingPunct="1">
              <a:lnSpc>
                <a:spcPct val="90000"/>
              </a:lnSpc>
              <a:spcBef>
                <a:spcPts val="0"/>
              </a:spcBef>
              <a:spcAft>
                <a:spcPts val="0"/>
              </a:spcAft>
              <a:buClr>
                <a:srgbClr val="6699FF"/>
              </a:buClr>
              <a:buSzPct val="25000"/>
              <a:buFont typeface="Calibri"/>
              <a:buNone/>
              <a:tabLst/>
              <a:defRPr/>
            </a:pPr>
            <a:r>
              <a:rPr kumimoji="0" lang="en-US" sz="2000" b="1" i="0" u="none" strike="noStrike" kern="1200" cap="none" spc="0" normalizeH="0" baseline="0" noProof="0" dirty="0">
                <a:ln>
                  <a:noFill/>
                </a:ln>
                <a:solidFill>
                  <a:prstClr val="black"/>
                </a:solidFill>
                <a:effectLst/>
                <a:uLnTx/>
                <a:uFillTx/>
                <a:latin typeface="Calibri"/>
                <a:ea typeface="+mj-ea"/>
                <a:cs typeface="Calibri"/>
                <a:sym typeface="Calibri"/>
              </a:rPr>
              <a:t>(Slide Deck from J. </a:t>
            </a:r>
            <a:r>
              <a:rPr kumimoji="0" lang="en-US" sz="2000" b="1" i="0" u="none" strike="noStrike" kern="1200" cap="none" spc="0" normalizeH="0" baseline="0" noProof="0" dirty="0" err="1">
                <a:ln>
                  <a:noFill/>
                </a:ln>
                <a:solidFill>
                  <a:prstClr val="black"/>
                </a:solidFill>
                <a:effectLst/>
                <a:uLnTx/>
                <a:uFillTx/>
                <a:latin typeface="Calibri"/>
                <a:ea typeface="+mj-ea"/>
                <a:cs typeface="Calibri"/>
                <a:sym typeface="Calibri"/>
              </a:rPr>
              <a:t>Heldmann</a:t>
            </a:r>
            <a:r>
              <a:rPr kumimoji="0" lang="en-US" sz="2000" b="1" i="0" u="none" strike="noStrike" kern="1200" cap="none" spc="0" normalizeH="0" baseline="0" noProof="0" dirty="0">
                <a:ln>
                  <a:noFill/>
                </a:ln>
                <a:solidFill>
                  <a:prstClr val="black"/>
                </a:solidFill>
                <a:effectLst/>
                <a:uLnTx/>
                <a:uFillTx/>
                <a:latin typeface="Calibri"/>
                <a:ea typeface="+mj-ea"/>
                <a:cs typeface="Calibri"/>
                <a:sym typeface="Calibri"/>
              </a:rPr>
              <a:t>, NASA ARC) </a:t>
            </a:r>
            <a:endParaRPr kumimoji="0" lang="en-US" sz="2000" b="1" i="0" u="none" strike="noStrike" kern="1200" cap="none" spc="0" normalizeH="0" baseline="0" noProof="0" dirty="0">
              <a:ln>
                <a:noFill/>
              </a:ln>
              <a:solidFill>
                <a:prstClr val="black"/>
              </a:solidFill>
              <a:effectLst/>
              <a:uLnTx/>
              <a:uFillTx/>
              <a:latin typeface="Calibri Light"/>
              <a:ea typeface="+mj-ea"/>
              <a:cs typeface="+mj-cs"/>
            </a:endParaRPr>
          </a:p>
        </p:txBody>
      </p:sp>
      <p:pic>
        <p:nvPicPr>
          <p:cNvPr id="22" name="Picture 21" descr="RESOURCElogo-small.png"/>
          <p:cNvPicPr>
            <a:picLocks noChangeAspect="1"/>
          </p:cNvPicPr>
          <p:nvPr/>
        </p:nvPicPr>
        <p:blipFill>
          <a:blip r:embed="rId4"/>
          <a:stretch>
            <a:fillRect/>
          </a:stretch>
        </p:blipFill>
        <p:spPr>
          <a:xfrm>
            <a:off x="9920493" y="-10898"/>
            <a:ext cx="1092792" cy="858622"/>
          </a:xfrm>
          <a:prstGeom prst="rect">
            <a:avLst/>
          </a:prstGeom>
        </p:spPr>
      </p:pic>
      <p:grpSp>
        <p:nvGrpSpPr>
          <p:cNvPr id="10" name="Group 9"/>
          <p:cNvGrpSpPr/>
          <p:nvPr/>
        </p:nvGrpSpPr>
        <p:grpSpPr>
          <a:xfrm flipH="1">
            <a:off x="0" y="1723315"/>
            <a:ext cx="3421131" cy="5134685"/>
            <a:chOff x="6707907" y="1530634"/>
            <a:chExt cx="5484093" cy="5327366"/>
          </a:xfrm>
        </p:grpSpPr>
        <p:sp>
          <p:nvSpPr>
            <p:cNvPr id="11" name="Round Single Corner Rectangle 10"/>
            <p:cNvSpPr/>
            <p:nvPr/>
          </p:nvSpPr>
          <p:spPr>
            <a:xfrm flipH="1">
              <a:off x="6707907" y="1530634"/>
              <a:ext cx="5484093" cy="5327366"/>
            </a:xfrm>
            <a:prstGeom prst="round1Rect">
              <a:avLst/>
            </a:prstGeom>
            <a:solidFill>
              <a:schemeClr val="bg1"/>
            </a:solidFill>
            <a:ln>
              <a:noFill/>
            </a:ln>
            <a:effectLst>
              <a:glow rad="190500">
                <a:schemeClr val="bg1">
                  <a:alpha val="5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 Single Corner Rectangle 11"/>
            <p:cNvSpPr/>
            <p:nvPr/>
          </p:nvSpPr>
          <p:spPr>
            <a:xfrm flipH="1">
              <a:off x="6707907" y="1530634"/>
              <a:ext cx="5484093" cy="5327366"/>
            </a:xfrm>
            <a:prstGeom prst="round1Rect">
              <a:avLst>
                <a:gd name="adj" fmla="val 16427"/>
              </a:avLst>
            </a:prstGeom>
            <a:solidFill>
              <a:schemeClr val="bg1"/>
            </a:solidFill>
            <a:ln>
              <a:noFill/>
            </a:ln>
            <a:effectLst>
              <a:glow rad="63500">
                <a:schemeClr val="bg1">
                  <a:alpha val="35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13" name="Picture 12" descr="the-open-university-logo.png"/>
          <p:cNvPicPr>
            <a:picLocks noChangeAspect="1"/>
          </p:cNvPicPr>
          <p:nvPr/>
        </p:nvPicPr>
        <p:blipFill>
          <a:blip r:embed="rId5"/>
          <a:srcRect l="13407" t="28821" r="14116" b="29094"/>
          <a:stretch>
            <a:fillRect/>
          </a:stretch>
        </p:blipFill>
        <p:spPr>
          <a:xfrm>
            <a:off x="1484037" y="2641263"/>
            <a:ext cx="1553400" cy="676505"/>
          </a:xfrm>
          <a:prstGeom prst="rect">
            <a:avLst/>
          </a:prstGeom>
        </p:spPr>
      </p:pic>
      <p:pic>
        <p:nvPicPr>
          <p:cNvPr id="16" name="Picture 15" descr="CRREL_Logo.JPG"/>
          <p:cNvPicPr>
            <a:picLocks noChangeAspect="1"/>
          </p:cNvPicPr>
          <p:nvPr/>
        </p:nvPicPr>
        <p:blipFill>
          <a:blip r:embed="rId6"/>
          <a:stretch>
            <a:fillRect/>
          </a:stretch>
        </p:blipFill>
        <p:spPr>
          <a:xfrm>
            <a:off x="1838016" y="4567586"/>
            <a:ext cx="1047272" cy="785454"/>
          </a:xfrm>
          <a:prstGeom prst="rect">
            <a:avLst/>
          </a:prstGeom>
        </p:spPr>
      </p:pic>
      <p:pic>
        <p:nvPicPr>
          <p:cNvPr id="18" name="Picture 17" descr="Curtin-Univ-logo.jpg"/>
          <p:cNvPicPr>
            <a:picLocks noChangeAspect="1"/>
          </p:cNvPicPr>
          <p:nvPr/>
        </p:nvPicPr>
        <p:blipFill>
          <a:blip r:embed="rId7"/>
          <a:stretch>
            <a:fillRect/>
          </a:stretch>
        </p:blipFill>
        <p:spPr>
          <a:xfrm>
            <a:off x="293280" y="5612990"/>
            <a:ext cx="2634750" cy="439125"/>
          </a:xfrm>
          <a:prstGeom prst="rect">
            <a:avLst/>
          </a:prstGeom>
        </p:spPr>
      </p:pic>
      <p:pic>
        <p:nvPicPr>
          <p:cNvPr id="19" name="Picture 18" descr="Glenn_Research_Center_logo.PNG"/>
          <p:cNvPicPr>
            <a:picLocks noChangeAspect="1"/>
          </p:cNvPicPr>
          <p:nvPr/>
        </p:nvPicPr>
        <p:blipFill>
          <a:blip r:embed="rId8"/>
          <a:stretch>
            <a:fillRect/>
          </a:stretch>
        </p:blipFill>
        <p:spPr>
          <a:xfrm>
            <a:off x="309726" y="2710901"/>
            <a:ext cx="1168239" cy="660197"/>
          </a:xfrm>
          <a:prstGeom prst="rect">
            <a:avLst/>
          </a:prstGeom>
        </p:spPr>
      </p:pic>
      <p:pic>
        <p:nvPicPr>
          <p:cNvPr id="21" name="Picture 20" descr="NASA-KSC-logo.png"/>
          <p:cNvPicPr>
            <a:picLocks noChangeAspect="1"/>
          </p:cNvPicPr>
          <p:nvPr/>
        </p:nvPicPr>
        <p:blipFill>
          <a:blip r:embed="rId9"/>
          <a:stretch>
            <a:fillRect/>
          </a:stretch>
        </p:blipFill>
        <p:spPr>
          <a:xfrm>
            <a:off x="327793" y="4483847"/>
            <a:ext cx="1260576" cy="944534"/>
          </a:xfrm>
          <a:prstGeom prst="rect">
            <a:avLst/>
          </a:prstGeom>
        </p:spPr>
      </p:pic>
      <p:pic>
        <p:nvPicPr>
          <p:cNvPr id="23" name="Picture 22" descr="usgs_logo.jpg"/>
          <p:cNvPicPr>
            <a:picLocks noChangeAspect="1"/>
          </p:cNvPicPr>
          <p:nvPr/>
        </p:nvPicPr>
        <p:blipFill rotWithShape="1">
          <a:blip r:embed="rId10"/>
          <a:srcRect l="3593" t="6193" r="2962" b="4864"/>
          <a:stretch/>
        </p:blipFill>
        <p:spPr>
          <a:xfrm>
            <a:off x="2028846" y="1875843"/>
            <a:ext cx="1093330" cy="624397"/>
          </a:xfrm>
          <a:prstGeom prst="rect">
            <a:avLst/>
          </a:prstGeom>
          <a:ln>
            <a:noFill/>
          </a:ln>
        </p:spPr>
      </p:pic>
      <p:pic>
        <p:nvPicPr>
          <p:cNvPr id="25" name="Picture 24" descr="Western_University_Canada_logo.png"/>
          <p:cNvPicPr>
            <a:picLocks noChangeAspect="1"/>
          </p:cNvPicPr>
          <p:nvPr/>
        </p:nvPicPr>
        <p:blipFill>
          <a:blip r:embed="rId11"/>
          <a:stretch>
            <a:fillRect/>
          </a:stretch>
        </p:blipFill>
        <p:spPr>
          <a:xfrm>
            <a:off x="365665" y="6190251"/>
            <a:ext cx="1894038" cy="480798"/>
          </a:xfrm>
          <a:prstGeom prst="rect">
            <a:avLst/>
          </a:prstGeom>
        </p:spPr>
      </p:pic>
      <p:pic>
        <p:nvPicPr>
          <p:cNvPr id="26" name="Picture 25" descr="color-ames.png"/>
          <p:cNvPicPr>
            <a:picLocks noChangeAspect="1"/>
          </p:cNvPicPr>
          <p:nvPr/>
        </p:nvPicPr>
        <p:blipFill>
          <a:blip r:embed="rId12"/>
          <a:stretch>
            <a:fillRect/>
          </a:stretch>
        </p:blipFill>
        <p:spPr>
          <a:xfrm>
            <a:off x="483975" y="1832370"/>
            <a:ext cx="1289271" cy="736727"/>
          </a:xfrm>
          <a:prstGeom prst="rect">
            <a:avLst/>
          </a:prstGeom>
        </p:spPr>
      </p:pic>
      <p:pic>
        <p:nvPicPr>
          <p:cNvPr id="27" name="Picture 26" descr="MIT-logo.png"/>
          <p:cNvPicPr>
            <a:picLocks noChangeAspect="1"/>
          </p:cNvPicPr>
          <p:nvPr/>
        </p:nvPicPr>
        <p:blipFill>
          <a:blip r:embed="rId13"/>
          <a:srcRect l="16545" r="18111"/>
          <a:stretch>
            <a:fillRect/>
          </a:stretch>
        </p:blipFill>
        <p:spPr>
          <a:xfrm>
            <a:off x="2042397" y="3300780"/>
            <a:ext cx="1169312" cy="1190822"/>
          </a:xfrm>
          <a:prstGeom prst="rect">
            <a:avLst/>
          </a:prstGeom>
        </p:spPr>
      </p:pic>
      <p:pic>
        <p:nvPicPr>
          <p:cNvPr id="28" name="Picture 27" descr="JSC-logo.jpg"/>
          <p:cNvPicPr>
            <a:picLocks noChangeAspect="1"/>
          </p:cNvPicPr>
          <p:nvPr/>
        </p:nvPicPr>
        <p:blipFill>
          <a:blip r:embed="rId14"/>
          <a:stretch>
            <a:fillRect/>
          </a:stretch>
        </p:blipFill>
        <p:spPr>
          <a:xfrm>
            <a:off x="382064" y="3609930"/>
            <a:ext cx="1496372" cy="748186"/>
          </a:xfrm>
          <a:prstGeom prst="rect">
            <a:avLst/>
          </a:prstGeom>
        </p:spPr>
      </p:pic>
      <p:grpSp>
        <p:nvGrpSpPr>
          <p:cNvPr id="29" name="Group 28"/>
          <p:cNvGrpSpPr/>
          <p:nvPr/>
        </p:nvGrpSpPr>
        <p:grpSpPr>
          <a:xfrm>
            <a:off x="8770869" y="1723315"/>
            <a:ext cx="3421131" cy="5134685"/>
            <a:chOff x="6707907" y="1530634"/>
            <a:chExt cx="5484093" cy="5327366"/>
          </a:xfrm>
        </p:grpSpPr>
        <p:sp>
          <p:nvSpPr>
            <p:cNvPr id="30" name="Round Single Corner Rectangle 29"/>
            <p:cNvSpPr/>
            <p:nvPr/>
          </p:nvSpPr>
          <p:spPr>
            <a:xfrm flipH="1">
              <a:off x="6707907" y="1530634"/>
              <a:ext cx="5484093" cy="5327366"/>
            </a:xfrm>
            <a:prstGeom prst="round1Rect">
              <a:avLst/>
            </a:prstGeom>
            <a:solidFill>
              <a:schemeClr val="bg1"/>
            </a:solidFill>
            <a:ln>
              <a:noFill/>
            </a:ln>
            <a:effectLst>
              <a:glow rad="190500">
                <a:schemeClr val="bg1">
                  <a:alpha val="5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 Single Corner Rectangle 30"/>
            <p:cNvSpPr/>
            <p:nvPr/>
          </p:nvSpPr>
          <p:spPr>
            <a:xfrm flipH="1">
              <a:off x="6707907" y="1530634"/>
              <a:ext cx="5484093" cy="5327366"/>
            </a:xfrm>
            <a:prstGeom prst="round1Rect">
              <a:avLst>
                <a:gd name="adj" fmla="val 16427"/>
              </a:avLst>
            </a:prstGeom>
            <a:solidFill>
              <a:schemeClr val="bg1"/>
            </a:solidFill>
            <a:ln>
              <a:noFill/>
            </a:ln>
            <a:effectLst>
              <a:glow rad="63500">
                <a:schemeClr val="bg1">
                  <a:alpha val="35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32" name="Picture 31" descr="Astrobotic.png"/>
          <p:cNvPicPr>
            <a:picLocks noChangeAspect="1"/>
          </p:cNvPicPr>
          <p:nvPr/>
        </p:nvPicPr>
        <p:blipFill>
          <a:blip r:embed="rId15"/>
          <a:srcRect l="11097" t="29328" r="11440" b="28295"/>
          <a:stretch>
            <a:fillRect/>
          </a:stretch>
        </p:blipFill>
        <p:spPr>
          <a:xfrm>
            <a:off x="9561500" y="5180818"/>
            <a:ext cx="2246994" cy="407641"/>
          </a:xfrm>
          <a:prstGeom prst="rect">
            <a:avLst/>
          </a:prstGeom>
        </p:spPr>
      </p:pic>
      <p:pic>
        <p:nvPicPr>
          <p:cNvPr id="33" name="Picture 32" descr="baeri-logo.png"/>
          <p:cNvPicPr>
            <a:picLocks noChangeAspect="1"/>
          </p:cNvPicPr>
          <p:nvPr/>
        </p:nvPicPr>
        <p:blipFill>
          <a:blip r:embed="rId16"/>
          <a:srcRect l="6829" t="28148" r="6829" b="27407"/>
          <a:stretch>
            <a:fillRect/>
          </a:stretch>
        </p:blipFill>
        <p:spPr>
          <a:xfrm>
            <a:off x="10089533" y="3811749"/>
            <a:ext cx="1713831" cy="551366"/>
          </a:xfrm>
          <a:prstGeom prst="rect">
            <a:avLst/>
          </a:prstGeom>
        </p:spPr>
      </p:pic>
      <p:pic>
        <p:nvPicPr>
          <p:cNvPr id="34" name="Picture 33" descr="HowardUniv-logo.png"/>
          <p:cNvPicPr>
            <a:picLocks noChangeAspect="1"/>
          </p:cNvPicPr>
          <p:nvPr/>
        </p:nvPicPr>
        <p:blipFill>
          <a:blip r:embed="rId17"/>
          <a:srcRect l="11212" r="11247" b="13538"/>
          <a:stretch>
            <a:fillRect/>
          </a:stretch>
        </p:blipFill>
        <p:spPr>
          <a:xfrm>
            <a:off x="10101664" y="2453692"/>
            <a:ext cx="1730186" cy="775320"/>
          </a:xfrm>
          <a:prstGeom prst="rect">
            <a:avLst/>
          </a:prstGeom>
        </p:spPr>
      </p:pic>
      <p:pic>
        <p:nvPicPr>
          <p:cNvPr id="35" name="Picture 34" descr="iSpace-Logo.png"/>
          <p:cNvPicPr>
            <a:picLocks noChangeAspect="1"/>
          </p:cNvPicPr>
          <p:nvPr/>
        </p:nvPicPr>
        <p:blipFill>
          <a:blip r:embed="rId18"/>
          <a:stretch>
            <a:fillRect/>
          </a:stretch>
        </p:blipFill>
        <p:spPr>
          <a:xfrm>
            <a:off x="10593932" y="4664732"/>
            <a:ext cx="1424256" cy="421312"/>
          </a:xfrm>
          <a:prstGeom prst="rect">
            <a:avLst/>
          </a:prstGeom>
        </p:spPr>
      </p:pic>
      <p:pic>
        <p:nvPicPr>
          <p:cNvPr id="36" name="Picture 35" descr="JPL.jpg"/>
          <p:cNvPicPr>
            <a:picLocks noChangeAspect="1"/>
          </p:cNvPicPr>
          <p:nvPr/>
        </p:nvPicPr>
        <p:blipFill>
          <a:blip r:embed="rId19"/>
          <a:stretch>
            <a:fillRect/>
          </a:stretch>
        </p:blipFill>
        <p:spPr>
          <a:xfrm>
            <a:off x="9153968" y="6261375"/>
            <a:ext cx="1234865" cy="388594"/>
          </a:xfrm>
          <a:prstGeom prst="rect">
            <a:avLst/>
          </a:prstGeom>
        </p:spPr>
      </p:pic>
      <p:pic>
        <p:nvPicPr>
          <p:cNvPr id="37" name="Picture 36" descr="KIGAM.jpg"/>
          <p:cNvPicPr>
            <a:picLocks noChangeAspect="1"/>
          </p:cNvPicPr>
          <p:nvPr/>
        </p:nvPicPr>
        <p:blipFill>
          <a:blip r:embed="rId20"/>
          <a:stretch>
            <a:fillRect/>
          </a:stretch>
        </p:blipFill>
        <p:spPr>
          <a:xfrm>
            <a:off x="8986135" y="1985348"/>
            <a:ext cx="751506" cy="751506"/>
          </a:xfrm>
          <a:prstGeom prst="rect">
            <a:avLst/>
          </a:prstGeom>
        </p:spPr>
      </p:pic>
      <p:pic>
        <p:nvPicPr>
          <p:cNvPr id="38" name="Picture 37" descr="JHU-APL-logo.png"/>
          <p:cNvPicPr>
            <a:picLocks noChangeAspect="1"/>
          </p:cNvPicPr>
          <p:nvPr/>
        </p:nvPicPr>
        <p:blipFill>
          <a:blip r:embed="rId21"/>
          <a:stretch>
            <a:fillRect/>
          </a:stretch>
        </p:blipFill>
        <p:spPr>
          <a:xfrm>
            <a:off x="9089059" y="3289706"/>
            <a:ext cx="2256316" cy="420081"/>
          </a:xfrm>
          <a:prstGeom prst="rect">
            <a:avLst/>
          </a:prstGeom>
        </p:spPr>
      </p:pic>
      <p:pic>
        <p:nvPicPr>
          <p:cNvPr id="39" name="Picture 38" descr="SETI_Logo.png"/>
          <p:cNvPicPr>
            <a:picLocks noChangeAspect="1"/>
          </p:cNvPicPr>
          <p:nvPr/>
        </p:nvPicPr>
        <p:blipFill>
          <a:blip r:embed="rId22"/>
          <a:stretch>
            <a:fillRect/>
          </a:stretch>
        </p:blipFill>
        <p:spPr>
          <a:xfrm>
            <a:off x="8960549" y="4367785"/>
            <a:ext cx="1568815" cy="883060"/>
          </a:xfrm>
          <a:prstGeom prst="rect">
            <a:avLst/>
          </a:prstGeom>
        </p:spPr>
      </p:pic>
      <p:pic>
        <p:nvPicPr>
          <p:cNvPr id="40" name="Picture 39" descr="girl-scouts.jpg"/>
          <p:cNvPicPr>
            <a:picLocks noChangeAspect="1"/>
          </p:cNvPicPr>
          <p:nvPr/>
        </p:nvPicPr>
        <p:blipFill>
          <a:blip r:embed="rId23"/>
          <a:srcRect l="18840" r="17986"/>
          <a:stretch>
            <a:fillRect/>
          </a:stretch>
        </p:blipFill>
        <p:spPr>
          <a:xfrm>
            <a:off x="10717501" y="6161847"/>
            <a:ext cx="735742" cy="620161"/>
          </a:xfrm>
          <a:prstGeom prst="rect">
            <a:avLst/>
          </a:prstGeom>
        </p:spPr>
      </p:pic>
      <p:pic>
        <p:nvPicPr>
          <p:cNvPr id="41" name="Picture 40" descr="AmerMuseumNaturalHistory-logo.jpg"/>
          <p:cNvPicPr>
            <a:picLocks noChangeAspect="1"/>
          </p:cNvPicPr>
          <p:nvPr/>
        </p:nvPicPr>
        <p:blipFill>
          <a:blip r:embed="rId24"/>
          <a:srcRect l="-9930" t="42349" b="36533"/>
          <a:stretch>
            <a:fillRect/>
          </a:stretch>
        </p:blipFill>
        <p:spPr>
          <a:xfrm>
            <a:off x="9355302" y="5603242"/>
            <a:ext cx="2634750" cy="506148"/>
          </a:xfrm>
          <a:prstGeom prst="rect">
            <a:avLst/>
          </a:prstGeom>
        </p:spPr>
      </p:pic>
      <p:pic>
        <p:nvPicPr>
          <p:cNvPr id="42" name="Picture 41" descr="Screen Shot 2019-06-26 at 9.04.48 PM.png"/>
          <p:cNvPicPr>
            <a:picLocks noChangeAspect="1"/>
          </p:cNvPicPr>
          <p:nvPr/>
        </p:nvPicPr>
        <p:blipFill>
          <a:blip r:embed="rId25"/>
          <a:srcRect/>
          <a:stretch>
            <a:fillRect/>
          </a:stretch>
        </p:blipFill>
        <p:spPr>
          <a:xfrm>
            <a:off x="9900839" y="1975229"/>
            <a:ext cx="2117071" cy="456415"/>
          </a:xfrm>
          <a:prstGeom prst="rect">
            <a:avLst/>
          </a:prstGeom>
        </p:spPr>
      </p:pic>
      <p:pic>
        <p:nvPicPr>
          <p:cNvPr id="44" name="Picture 43" descr="RESOURCE_logo.png"/>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625303" y="1763144"/>
            <a:ext cx="4971900" cy="4964589"/>
          </a:xfrm>
          <a:prstGeom prst="rect">
            <a:avLst/>
          </a:prstGeom>
        </p:spPr>
      </p:pic>
      <p:sp>
        <p:nvSpPr>
          <p:cNvPr id="46" name="Rectangle 45"/>
          <p:cNvSpPr/>
          <p:nvPr/>
        </p:nvSpPr>
        <p:spPr>
          <a:xfrm>
            <a:off x="801178" y="896542"/>
            <a:ext cx="10411230" cy="73866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mn-cs"/>
              </a:rPr>
              <a:t>Principal Investigator:  </a:t>
            </a:r>
            <a:r>
              <a:rPr kumimoji="0" lang="en-US" sz="1400" b="1" i="0" u="none" strike="noStrike" kern="1200" cap="none" spc="0" normalizeH="0" baseline="0" noProof="0" dirty="0">
                <a:ln>
                  <a:noFill/>
                </a:ln>
                <a:gradFill flip="none" rotWithShape="1">
                  <a:gsLst>
                    <a:gs pos="0">
                      <a:srgbClr val="5B9BD5">
                        <a:lumMod val="20000"/>
                        <a:lumOff val="80000"/>
                      </a:srgbClr>
                    </a:gs>
                    <a:gs pos="100000">
                      <a:srgbClr val="5B9BD5"/>
                    </a:gs>
                  </a:gsLst>
                  <a:lin ang="5400000" scaled="0"/>
                  <a:tileRect/>
                </a:gradFill>
                <a:effectLst/>
                <a:uLnTx/>
                <a:uFillTx/>
                <a:latin typeface="Calibri"/>
                <a:ea typeface="+mn-ea"/>
                <a:cs typeface="+mn-cs"/>
              </a:rPr>
              <a:t>Dr. Jennifer </a:t>
            </a:r>
            <a:r>
              <a:rPr kumimoji="0" lang="en-US" sz="1400" b="1" i="0" u="none" strike="noStrike" kern="1200" cap="none" spc="0" normalizeH="0" baseline="0" noProof="0" dirty="0" err="1">
                <a:ln>
                  <a:noFill/>
                </a:ln>
                <a:gradFill flip="none" rotWithShape="1">
                  <a:gsLst>
                    <a:gs pos="0">
                      <a:srgbClr val="5B9BD5">
                        <a:lumMod val="20000"/>
                        <a:lumOff val="80000"/>
                      </a:srgbClr>
                    </a:gs>
                    <a:gs pos="100000">
                      <a:srgbClr val="5B9BD5"/>
                    </a:gs>
                  </a:gsLst>
                  <a:lin ang="5400000" scaled="0"/>
                  <a:tileRect/>
                </a:gradFill>
                <a:effectLst/>
                <a:uLnTx/>
                <a:uFillTx/>
                <a:latin typeface="Calibri"/>
                <a:ea typeface="+mn-ea"/>
                <a:cs typeface="+mn-cs"/>
              </a:rPr>
              <a:t>Heldmann</a:t>
            </a:r>
            <a:r>
              <a:rPr kumimoji="0" lang="en-US" sz="1400" b="0" i="0" u="none" strike="noStrike" kern="1200" cap="none" spc="0" normalizeH="0" baseline="0" noProof="0" dirty="0">
                <a:ln>
                  <a:noFill/>
                </a:ln>
                <a:solidFill>
                  <a:srgbClr val="FFFFFF"/>
                </a:solidFill>
                <a:effectLst/>
                <a:uLnTx/>
                <a:uFillTx/>
                <a:latin typeface="Calibri"/>
                <a:ea typeface="+mn-ea"/>
                <a:cs typeface="+mn-cs"/>
              </a:rPr>
              <a:t>, NASA Ames Research Center, Planetary Systems Branch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mn-cs"/>
              </a:rPr>
              <a:t>Deputy Principal Investigators:  </a:t>
            </a:r>
            <a:r>
              <a:rPr kumimoji="0" lang="en-US" sz="1400" b="1" i="0" u="none" strike="noStrike" kern="1200" cap="none" spc="0" normalizeH="0" baseline="0" noProof="0" dirty="0">
                <a:ln>
                  <a:noFill/>
                </a:ln>
                <a:gradFill flip="none" rotWithShape="1">
                  <a:gsLst>
                    <a:gs pos="0">
                      <a:srgbClr val="5B9BD5">
                        <a:lumMod val="20000"/>
                        <a:lumOff val="80000"/>
                      </a:srgbClr>
                    </a:gs>
                    <a:gs pos="100000">
                      <a:srgbClr val="5B9BD5"/>
                    </a:gs>
                  </a:gsLst>
                  <a:lin ang="5400000" scaled="0"/>
                  <a:tileRect/>
                </a:gradFill>
                <a:effectLst/>
                <a:uLnTx/>
                <a:uFillTx/>
                <a:latin typeface="Calibri"/>
                <a:ea typeface="+mn-ea"/>
                <a:cs typeface="+mn-cs"/>
              </a:rPr>
              <a:t>Dr. Matthew Deans</a:t>
            </a:r>
            <a:r>
              <a:rPr kumimoji="0" lang="en-US" sz="1400" b="0" i="0" u="none" strike="noStrike" kern="1200" cap="none" spc="0" normalizeH="0" baseline="0" noProof="0" dirty="0">
                <a:ln>
                  <a:noFill/>
                </a:ln>
                <a:solidFill>
                  <a:srgbClr val="FFFFFF"/>
                </a:solidFill>
                <a:effectLst/>
                <a:uLnTx/>
                <a:uFillTx/>
                <a:latin typeface="Calibri"/>
                <a:ea typeface="+mn-ea"/>
                <a:cs typeface="+mn-cs"/>
              </a:rPr>
              <a:t>, NASA Ames Research Center, Intelligent Systems Division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a:ea typeface="+mn-ea"/>
                <a:cs typeface="+mn-cs"/>
              </a:rPr>
              <a:t>		           </a:t>
            </a:r>
            <a:r>
              <a:rPr kumimoji="0" lang="en-US" sz="1400" b="1" i="0" u="none" strike="noStrike" kern="1200" cap="none" spc="0" normalizeH="0" baseline="0" noProof="0" dirty="0">
                <a:ln>
                  <a:noFill/>
                </a:ln>
                <a:gradFill flip="none" rotWithShape="1">
                  <a:gsLst>
                    <a:gs pos="0">
                      <a:srgbClr val="5B9BD5">
                        <a:lumMod val="20000"/>
                        <a:lumOff val="80000"/>
                      </a:srgbClr>
                    </a:gs>
                    <a:gs pos="100000">
                      <a:srgbClr val="5B9BD5"/>
                    </a:gs>
                  </a:gsLst>
                  <a:lin ang="5400000" scaled="0"/>
                  <a:tileRect/>
                </a:gradFill>
                <a:effectLst/>
                <a:uLnTx/>
                <a:uFillTx/>
                <a:latin typeface="Calibri"/>
                <a:ea typeface="+mn-ea"/>
                <a:cs typeface="+mn-cs"/>
              </a:rPr>
              <a:t>Dr. Alexander </a:t>
            </a:r>
            <a:r>
              <a:rPr kumimoji="0" lang="en-US" sz="1400" b="1" i="0" u="none" strike="noStrike" kern="1200" cap="none" spc="0" normalizeH="0" baseline="0" noProof="0" dirty="0" err="1">
                <a:ln>
                  <a:noFill/>
                </a:ln>
                <a:gradFill flip="none" rotWithShape="1">
                  <a:gsLst>
                    <a:gs pos="0">
                      <a:srgbClr val="5B9BD5">
                        <a:lumMod val="20000"/>
                        <a:lumOff val="80000"/>
                      </a:srgbClr>
                    </a:gs>
                    <a:gs pos="100000">
                      <a:srgbClr val="5B9BD5"/>
                    </a:gs>
                  </a:gsLst>
                  <a:lin ang="5400000" scaled="0"/>
                  <a:tileRect/>
                </a:gradFill>
                <a:effectLst/>
                <a:uLnTx/>
                <a:uFillTx/>
                <a:latin typeface="Calibri"/>
                <a:ea typeface="+mn-ea"/>
                <a:cs typeface="+mn-cs"/>
              </a:rPr>
              <a:t>Sehlke</a:t>
            </a:r>
            <a:r>
              <a:rPr kumimoji="0" lang="en-US" sz="1400" b="0" i="0" u="none" strike="noStrike" kern="1200" cap="none" spc="0" normalizeH="0" baseline="0" noProof="0" dirty="0">
                <a:ln>
                  <a:noFill/>
                </a:ln>
                <a:solidFill>
                  <a:srgbClr val="FFFFFF"/>
                </a:solidFill>
                <a:effectLst/>
                <a:uLnTx/>
                <a:uFillTx/>
                <a:latin typeface="Calibri"/>
                <a:ea typeface="+mn-ea"/>
                <a:cs typeface="+mn-cs"/>
              </a:rPr>
              <a:t>, NASA Ames Research Center / BAER Institute</a:t>
            </a:r>
          </a:p>
        </p:txBody>
      </p:sp>
    </p:spTree>
    <p:extLst>
      <p:ext uri="{BB962C8B-B14F-4D97-AF65-F5344CB8AC3E}">
        <p14:creationId xmlns:p14="http://schemas.microsoft.com/office/powerpoint/2010/main" val="730416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moonbase.jpg"/>
          <p:cNvPicPr>
            <a:picLocks noChangeAspect="1"/>
          </p:cNvPicPr>
          <p:nvPr/>
        </p:nvPicPr>
        <p:blipFill>
          <a:blip r:embed="rId2"/>
          <a:stretch>
            <a:fillRect/>
          </a:stretch>
        </p:blipFill>
        <p:spPr>
          <a:xfrm>
            <a:off x="-1" y="885157"/>
            <a:ext cx="12192001" cy="5990481"/>
          </a:xfrm>
          <a:prstGeom prst="rect">
            <a:avLst/>
          </a:prstGeom>
        </p:spPr>
      </p:pic>
      <p:cxnSp>
        <p:nvCxnSpPr>
          <p:cNvPr id="4" name="Shape 256"/>
          <p:cNvCxnSpPr/>
          <p:nvPr/>
        </p:nvCxnSpPr>
        <p:spPr>
          <a:xfrm>
            <a:off x="0" y="873125"/>
            <a:ext cx="12192000" cy="0"/>
          </a:xfrm>
          <a:prstGeom prst="straightConnector1">
            <a:avLst/>
          </a:prstGeom>
          <a:noFill/>
          <a:ln w="9525" cap="flat" cmpd="sng">
            <a:solidFill>
              <a:schemeClr val="dk1"/>
            </a:solidFill>
            <a:prstDash val="solid"/>
            <a:round/>
            <a:headEnd type="none" w="med" len="med"/>
            <a:tailEnd type="none" w="med" len="med"/>
          </a:ln>
        </p:spPr>
      </p:cxnSp>
      <p:pic>
        <p:nvPicPr>
          <p:cNvPr id="8" name="Shape 260"/>
          <p:cNvPicPr preferRelativeResize="0"/>
          <p:nvPr/>
        </p:nvPicPr>
        <p:blipFill rotWithShape="1">
          <a:blip r:embed="rId3">
            <a:alphaModFix/>
          </a:blip>
          <a:srcRect/>
          <a:stretch/>
        </p:blipFill>
        <p:spPr>
          <a:xfrm>
            <a:off x="88900" y="76200"/>
            <a:ext cx="901700" cy="771524"/>
          </a:xfrm>
          <a:prstGeom prst="rect">
            <a:avLst/>
          </a:prstGeom>
          <a:noFill/>
          <a:ln>
            <a:noFill/>
          </a:ln>
        </p:spPr>
      </p:pic>
      <p:sp>
        <p:nvSpPr>
          <p:cNvPr id="14" name="Shape 266"/>
          <p:cNvSpPr/>
          <p:nvPr/>
        </p:nvSpPr>
        <p:spPr>
          <a:xfrm>
            <a:off x="4449762" y="987425"/>
            <a:ext cx="4694236" cy="430213"/>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prstClr val="black"/>
              </a:buClr>
              <a:buSzTx/>
              <a:buFont typeface="Arial"/>
              <a:buNone/>
              <a:tabLst/>
              <a:defRPr/>
            </a:pPr>
            <a:endParaRPr kumimoji="0" sz="1000" b="0" i="0" u="none" strike="noStrike" kern="1200" cap="none" spc="0" normalizeH="0" baseline="0" noProof="0">
              <a:ln>
                <a:noFill/>
              </a:ln>
              <a:solidFill>
                <a:prstClr val="black"/>
              </a:solidFill>
              <a:effectLst/>
              <a:uLnTx/>
              <a:uFillTx/>
              <a:latin typeface="Calibri"/>
              <a:ea typeface="Calibri"/>
              <a:cs typeface="Calibri"/>
              <a:sym typeface="Calibri"/>
            </a:endParaRPr>
          </a:p>
        </p:txBody>
      </p:sp>
      <p:pic>
        <p:nvPicPr>
          <p:cNvPr id="15" name="Shape 267" descr="SSERVI_badgelogo.png"/>
          <p:cNvPicPr preferRelativeResize="0"/>
          <p:nvPr/>
        </p:nvPicPr>
        <p:blipFill rotWithShape="1">
          <a:blip r:embed="rId4">
            <a:alphaModFix/>
          </a:blip>
          <a:srcRect/>
          <a:stretch/>
        </p:blipFill>
        <p:spPr>
          <a:xfrm>
            <a:off x="11137232" y="-7016"/>
            <a:ext cx="914400" cy="892174"/>
          </a:xfrm>
          <a:prstGeom prst="rect">
            <a:avLst/>
          </a:prstGeom>
          <a:noFill/>
          <a:ln>
            <a:noFill/>
          </a:ln>
        </p:spPr>
      </p:pic>
      <p:pic>
        <p:nvPicPr>
          <p:cNvPr id="9" name="Picture 8" descr="Screen Shot 2019-06-26 at 2.12.44 PM.png"/>
          <p:cNvPicPr>
            <a:picLocks noChangeAspect="1"/>
          </p:cNvPicPr>
          <p:nvPr/>
        </p:nvPicPr>
        <p:blipFill>
          <a:blip r:embed="rId5"/>
          <a:stretch>
            <a:fillRect/>
          </a:stretch>
        </p:blipFill>
        <p:spPr>
          <a:xfrm>
            <a:off x="10294633" y="0"/>
            <a:ext cx="842599" cy="847724"/>
          </a:xfrm>
          <a:prstGeom prst="rect">
            <a:avLst/>
          </a:prstGeom>
        </p:spPr>
      </p:pic>
      <p:sp>
        <p:nvSpPr>
          <p:cNvPr id="10" name="Shape 255"/>
          <p:cNvSpPr txBox="1">
            <a:spLocks/>
          </p:cNvSpPr>
          <p:nvPr/>
        </p:nvSpPr>
        <p:spPr>
          <a:xfrm>
            <a:off x="1981200" y="-161132"/>
            <a:ext cx="8229600" cy="1143000"/>
          </a:xfrm>
          <a:prstGeom prst="rect">
            <a:avLst/>
          </a:prstGeom>
          <a:noFill/>
          <a:ln>
            <a:noFill/>
          </a:ln>
        </p:spPr>
        <p:txBody>
          <a:bodyPr vert="horz" lIns="91425" tIns="45700" rIns="91425" bIns="457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ts val="0"/>
              </a:spcBef>
              <a:spcAft>
                <a:spcPts val="0"/>
              </a:spcAft>
              <a:buClr>
                <a:srgbClr val="6699FF"/>
              </a:buClr>
              <a:buSzPct val="25000"/>
              <a:buFont typeface="Calibri"/>
              <a:buNone/>
              <a:tabLst/>
              <a:defRPr/>
            </a:pPr>
            <a:r>
              <a:rPr kumimoji="0" lang="en-US" sz="3240" b="1" i="0" u="none" strike="noStrike" kern="1200" cap="none" spc="0" normalizeH="0" baseline="0" noProof="0" dirty="0">
                <a:ln>
                  <a:noFill/>
                </a:ln>
                <a:solidFill>
                  <a:prstClr val="black"/>
                </a:solidFill>
                <a:effectLst/>
                <a:uLnTx/>
                <a:uFillTx/>
                <a:latin typeface="Calibri"/>
                <a:ea typeface="Calibri"/>
                <a:cs typeface="Calibri"/>
                <a:sym typeface="Calibri"/>
              </a:rPr>
              <a:t>RESOURCE Premise</a:t>
            </a:r>
            <a:endParaRPr kumimoji="0" lang="en-US" sz="3240" b="1" i="0" u="none" strike="noStrike" kern="1200" cap="none" spc="0" normalizeH="0" baseline="0" noProof="0" dirty="0">
              <a:ln>
                <a:noFill/>
              </a:ln>
              <a:solidFill>
                <a:prstClr val="black"/>
              </a:solidFill>
              <a:effectLst/>
              <a:uLnTx/>
              <a:uFillTx/>
              <a:latin typeface="Calibri Light"/>
              <a:ea typeface="+mj-ea"/>
              <a:cs typeface="+mj-cs"/>
            </a:endParaRPr>
          </a:p>
        </p:txBody>
      </p:sp>
      <p:sp>
        <p:nvSpPr>
          <p:cNvPr id="12" name="TextBox 11"/>
          <p:cNvSpPr txBox="1"/>
          <p:nvPr/>
        </p:nvSpPr>
        <p:spPr>
          <a:xfrm>
            <a:off x="50801" y="2979211"/>
            <a:ext cx="6553201"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In Situ Resource Utilization (ISRU) near the sites of robotic and/or human missions may enable sustainable and affordable exploration of the SSERVI Target Bodies.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Key to using space resources is knowing their location, quantity, distribution, and extractability.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In addition, operations and hardware associated with each ISRU prospecting, excavation, transportation, and processing step must be examined, tested, and integrated to enable effective ISRU.</a:t>
            </a:r>
          </a:p>
        </p:txBody>
      </p:sp>
    </p:spTree>
    <p:extLst>
      <p:ext uri="{BB962C8B-B14F-4D97-AF65-F5344CB8AC3E}">
        <p14:creationId xmlns:p14="http://schemas.microsoft.com/office/powerpoint/2010/main" val="3200999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hape 256"/>
          <p:cNvCxnSpPr/>
          <p:nvPr/>
        </p:nvCxnSpPr>
        <p:spPr>
          <a:xfrm>
            <a:off x="0" y="873125"/>
            <a:ext cx="12192000" cy="0"/>
          </a:xfrm>
          <a:prstGeom prst="straightConnector1">
            <a:avLst/>
          </a:prstGeom>
          <a:noFill/>
          <a:ln w="9525" cap="flat" cmpd="sng">
            <a:solidFill>
              <a:schemeClr val="dk1"/>
            </a:solidFill>
            <a:prstDash val="solid"/>
            <a:round/>
            <a:headEnd type="none" w="med" len="med"/>
            <a:tailEnd type="none" w="med" len="med"/>
          </a:ln>
        </p:spPr>
      </p:cxnSp>
      <p:pic>
        <p:nvPicPr>
          <p:cNvPr id="8" name="Shape 260"/>
          <p:cNvPicPr preferRelativeResize="0"/>
          <p:nvPr/>
        </p:nvPicPr>
        <p:blipFill rotWithShape="1">
          <a:blip r:embed="rId2">
            <a:alphaModFix/>
          </a:blip>
          <a:srcRect/>
          <a:stretch/>
        </p:blipFill>
        <p:spPr>
          <a:xfrm>
            <a:off x="88900" y="76200"/>
            <a:ext cx="901700" cy="771524"/>
          </a:xfrm>
          <a:prstGeom prst="rect">
            <a:avLst/>
          </a:prstGeom>
          <a:noFill/>
          <a:ln>
            <a:noFill/>
          </a:ln>
        </p:spPr>
      </p:pic>
      <p:sp>
        <p:nvSpPr>
          <p:cNvPr id="14" name="Shape 266"/>
          <p:cNvSpPr/>
          <p:nvPr/>
        </p:nvSpPr>
        <p:spPr>
          <a:xfrm>
            <a:off x="4449762" y="987425"/>
            <a:ext cx="4694236" cy="430213"/>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prstClr val="black"/>
              </a:buClr>
              <a:buSzTx/>
              <a:buFont typeface="Arial"/>
              <a:buNone/>
              <a:tabLst/>
              <a:defRPr/>
            </a:pPr>
            <a:endParaRPr kumimoji="0" sz="1000" b="0" i="0" u="none" strike="noStrike" kern="1200" cap="none" spc="0" normalizeH="0" baseline="0" noProof="0">
              <a:ln>
                <a:noFill/>
              </a:ln>
              <a:solidFill>
                <a:prstClr val="black"/>
              </a:solidFill>
              <a:effectLst/>
              <a:uLnTx/>
              <a:uFillTx/>
              <a:latin typeface="Calibri"/>
              <a:ea typeface="Calibri"/>
              <a:cs typeface="Calibri"/>
              <a:sym typeface="Calibri"/>
            </a:endParaRPr>
          </a:p>
        </p:txBody>
      </p:sp>
      <p:pic>
        <p:nvPicPr>
          <p:cNvPr id="15" name="Shape 267" descr="SSERVI_badgelogo.png"/>
          <p:cNvPicPr preferRelativeResize="0"/>
          <p:nvPr/>
        </p:nvPicPr>
        <p:blipFill rotWithShape="1">
          <a:blip r:embed="rId3">
            <a:alphaModFix/>
          </a:blip>
          <a:srcRect/>
          <a:stretch/>
        </p:blipFill>
        <p:spPr>
          <a:xfrm>
            <a:off x="11137232" y="-7016"/>
            <a:ext cx="914400" cy="892174"/>
          </a:xfrm>
          <a:prstGeom prst="rect">
            <a:avLst/>
          </a:prstGeom>
          <a:noFill/>
          <a:ln>
            <a:noFill/>
          </a:ln>
        </p:spPr>
      </p:pic>
      <p:sp>
        <p:nvSpPr>
          <p:cNvPr id="30" name="TextBox 29"/>
          <p:cNvSpPr txBox="1"/>
          <p:nvPr/>
        </p:nvSpPr>
        <p:spPr>
          <a:xfrm>
            <a:off x="8221133" y="6538757"/>
            <a:ext cx="279215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Photo credit Greg Schmidt / SSERVI.</a:t>
            </a:r>
          </a:p>
        </p:txBody>
      </p:sp>
      <p:pic>
        <p:nvPicPr>
          <p:cNvPr id="9" name="Picture 8" descr="Screen Shot 2019-06-26 at 2.12.44 PM.png"/>
          <p:cNvPicPr>
            <a:picLocks noChangeAspect="1"/>
          </p:cNvPicPr>
          <p:nvPr/>
        </p:nvPicPr>
        <p:blipFill>
          <a:blip r:embed="rId4"/>
          <a:stretch>
            <a:fillRect/>
          </a:stretch>
        </p:blipFill>
        <p:spPr>
          <a:xfrm>
            <a:off x="10294633" y="0"/>
            <a:ext cx="842599" cy="847724"/>
          </a:xfrm>
          <a:prstGeom prst="rect">
            <a:avLst/>
          </a:prstGeom>
        </p:spPr>
      </p:pic>
      <p:sp>
        <p:nvSpPr>
          <p:cNvPr id="10" name="Shape 255"/>
          <p:cNvSpPr txBox="1">
            <a:spLocks/>
          </p:cNvSpPr>
          <p:nvPr/>
        </p:nvSpPr>
        <p:spPr>
          <a:xfrm>
            <a:off x="1981200" y="-161132"/>
            <a:ext cx="8229600" cy="1143000"/>
          </a:xfrm>
          <a:prstGeom prst="rect">
            <a:avLst/>
          </a:prstGeom>
          <a:noFill/>
          <a:ln>
            <a:noFill/>
          </a:ln>
        </p:spPr>
        <p:txBody>
          <a:bodyPr vert="horz" lIns="91425" tIns="45700" rIns="91425" bIns="457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ts val="0"/>
              </a:spcBef>
              <a:spcAft>
                <a:spcPts val="0"/>
              </a:spcAft>
              <a:buClr>
                <a:srgbClr val="6699FF"/>
              </a:buClr>
              <a:buSzPct val="25000"/>
              <a:buFont typeface="Calibri"/>
              <a:buNone/>
              <a:tabLst/>
              <a:defRPr/>
            </a:pPr>
            <a:r>
              <a:rPr kumimoji="0" lang="en-US" sz="3240" b="1" i="0" u="none" strike="noStrike" kern="1200" cap="none" spc="0" normalizeH="0" baseline="0" noProof="0" dirty="0">
                <a:ln>
                  <a:noFill/>
                </a:ln>
                <a:solidFill>
                  <a:prstClr val="black"/>
                </a:solidFill>
                <a:effectLst/>
                <a:uLnTx/>
                <a:uFillTx/>
                <a:latin typeface="Calibri"/>
                <a:ea typeface="Calibri"/>
                <a:cs typeface="Calibri"/>
                <a:sym typeface="Calibri"/>
              </a:rPr>
              <a:t>Task 1: Assess and Characterize Resource Inventories of SSERVI Target Bodies</a:t>
            </a:r>
            <a:endParaRPr kumimoji="0" lang="en-US" sz="3240" b="1" i="0" u="none" strike="noStrike" kern="1200" cap="none" spc="0" normalizeH="0" baseline="0" noProof="0" dirty="0">
              <a:ln>
                <a:noFill/>
              </a:ln>
              <a:solidFill>
                <a:prstClr val="black"/>
              </a:solidFill>
              <a:effectLst/>
              <a:uLnTx/>
              <a:uFillTx/>
              <a:latin typeface="Calibri Light"/>
              <a:ea typeface="+mj-ea"/>
              <a:cs typeface="+mj-cs"/>
            </a:endParaRPr>
          </a:p>
        </p:txBody>
      </p:sp>
      <p:sp>
        <p:nvSpPr>
          <p:cNvPr id="20" name="TextBox 19"/>
          <p:cNvSpPr txBox="1"/>
          <p:nvPr/>
        </p:nvSpPr>
        <p:spPr>
          <a:xfrm>
            <a:off x="296333" y="1303869"/>
            <a:ext cx="11201400" cy="44319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a:ea typeface="+mn-ea"/>
                <a:cs typeface="+mn-cs"/>
              </a:rPr>
              <a:t>Subtask 1.1 </a:t>
            </a:r>
            <a:r>
              <a:rPr kumimoji="0" lang="en-US" sz="2400" b="0" i="0" u="none" strike="noStrike" kern="1200" cap="none" spc="0" normalizeH="0" baseline="0" noProof="0" dirty="0">
                <a:ln>
                  <a:noFill/>
                </a:ln>
                <a:solidFill>
                  <a:prstClr val="black"/>
                </a:solidFill>
                <a:effectLst/>
                <a:uLnTx/>
                <a:uFillTx/>
                <a:latin typeface="Calibri"/>
                <a:ea typeface="+mn-ea"/>
                <a:cs typeface="+mn-cs"/>
              </a:rPr>
              <a:t>develops a semi-quantitative mineral potential model of resource assessment for water ice on the Moon utilizing state-of-the art knowledge regarding lunar resource inventories to identify prospective regions for the occurrence of ice.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We will also test and validate this approach in a terrestrial lunar analog environment.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a:ea typeface="+mn-ea"/>
                <a:cs typeface="+mn-cs"/>
              </a:rPr>
              <a:t>Subtasks 1.2, 1.3, and 1.4 </a:t>
            </a:r>
            <a:r>
              <a:rPr kumimoji="0" lang="en-US" sz="2400" b="0" i="0" u="none" strike="noStrike" kern="1200" cap="none" spc="0" normalizeH="0" baseline="0" noProof="0" dirty="0">
                <a:ln>
                  <a:noFill/>
                </a:ln>
                <a:solidFill>
                  <a:prstClr val="black"/>
                </a:solidFill>
                <a:effectLst/>
                <a:uLnTx/>
                <a:uFillTx/>
                <a:latin typeface="Calibri"/>
                <a:ea typeface="+mn-ea"/>
                <a:cs typeface="+mn-cs"/>
              </a:rPr>
              <a:t>focus on scientific analysis of current datasets and numerical modeling to identify the form, character, and distribution of resources on the Moon, near Earth asteroids, and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Phobos</a:t>
            </a:r>
            <a:r>
              <a:rPr kumimoji="0" lang="en-US" sz="2400" b="0" i="0" u="none" strike="noStrike" kern="1200" cap="none" spc="0" normalizeH="0" baseline="0" noProof="0" dirty="0">
                <a:ln>
                  <a:noFill/>
                </a:ln>
                <a:solidFill>
                  <a:prstClr val="black"/>
                </a:solidFill>
                <a:effectLst/>
                <a:uLnTx/>
                <a:uFillTx/>
                <a:latin typeface="Calibri"/>
                <a:ea typeface="+mn-ea"/>
                <a:cs typeface="+mn-cs"/>
              </a:rPr>
              <a:t> &amp;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Deimos</a:t>
            </a:r>
            <a:r>
              <a:rPr kumimoji="0" lang="en-US" sz="2400" b="0" i="0" u="none" strike="noStrike" kern="1200" cap="none" spc="0" normalizeH="0" baseline="0" noProof="0" dirty="0">
                <a:ln>
                  <a:noFill/>
                </a:ln>
                <a:solidFill>
                  <a:prstClr val="black"/>
                </a:solidFill>
                <a:effectLst/>
                <a:uLnTx/>
                <a:uFillTx/>
                <a:latin typeface="Calibri"/>
                <a:ea typeface="+mn-ea"/>
                <a:cs typeface="+mn-cs"/>
              </a:rPr>
              <a:t>, respectively.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a:ea typeface="+mn-ea"/>
                <a:cs typeface="+mn-cs"/>
              </a:rPr>
              <a:t>Subtask 1.5 </a:t>
            </a:r>
            <a:r>
              <a:rPr kumimoji="0" lang="en-US" sz="2400" b="0" i="0" u="none" strike="noStrike" kern="1200" cap="none" spc="0" normalizeH="0" baseline="0" noProof="0" dirty="0">
                <a:ln>
                  <a:noFill/>
                </a:ln>
                <a:solidFill>
                  <a:prstClr val="black"/>
                </a:solidFill>
                <a:effectLst/>
                <a:uLnTx/>
                <a:uFillTx/>
                <a:latin typeface="Calibri"/>
                <a:ea typeface="+mn-ea"/>
                <a:cs typeface="+mn-cs"/>
              </a:rPr>
              <a:t>uses this analysis to develop predictive capabilities for resource identification where remote sensing data may be insufficient.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TextBox 1">
            <a:extLst>
              <a:ext uri="{FF2B5EF4-FFF2-40B4-BE49-F238E27FC236}">
                <a16:creationId xmlns:a16="http://schemas.microsoft.com/office/drawing/2014/main" id="{273E3EBE-B193-8A4F-B8B4-7CA2B54895D3}"/>
              </a:ext>
            </a:extLst>
          </p:cNvPr>
          <p:cNvSpPr txBox="1"/>
          <p:nvPr/>
        </p:nvSpPr>
        <p:spPr>
          <a:xfrm>
            <a:off x="1409415" y="5735852"/>
            <a:ext cx="7734584" cy="1015663"/>
          </a:xfrm>
          <a:prstGeom prst="rect">
            <a:avLst/>
          </a:prstGeom>
          <a:solidFill>
            <a:schemeClr val="accent3">
              <a:lumMod val="20000"/>
              <a:lumOff val="80000"/>
            </a:schemeClr>
          </a:solid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a:ea typeface="+mn-ea"/>
                <a:cs typeface="+mn-cs"/>
              </a:rPr>
              <a:t>LEADS</a:t>
            </a:r>
            <a:r>
              <a:rPr kumimoji="0" lang="en-US" sz="2000" b="0" i="0" u="none" strike="noStrike" kern="1200" cap="none" spc="0" normalizeH="0" baseline="0" noProof="0" dirty="0">
                <a:ln>
                  <a:noFill/>
                </a:ln>
                <a:solidFill>
                  <a:prstClr val="black"/>
                </a:solidFill>
                <a:effectLst/>
                <a:uLnTx/>
                <a:uFillTx/>
                <a:latin typeface="Calibri"/>
                <a:ea typeface="+mn-ea"/>
                <a:cs typeface="+mn-cs"/>
              </a:rPr>
              <a:t>:  Dana Hurley (JHU / APL) for Moon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              Andy Rivkin (JHU / APL) for asteroids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              Josh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Coyan</a:t>
            </a:r>
            <a:r>
              <a:rPr kumimoji="0" lang="en-US" sz="2000" b="0" i="0" u="none" strike="noStrike" kern="1200" cap="none" spc="0" normalizeH="0" baseline="0" noProof="0" dirty="0">
                <a:ln>
                  <a:noFill/>
                </a:ln>
                <a:solidFill>
                  <a:prstClr val="black"/>
                </a:solidFill>
                <a:effectLst/>
                <a:uLnTx/>
                <a:uFillTx/>
                <a:latin typeface="Calibri"/>
                <a:ea typeface="+mn-ea"/>
                <a:cs typeface="+mn-cs"/>
              </a:rPr>
              <a:t> (USGS) for resource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geostats</a:t>
            </a:r>
            <a:r>
              <a:rPr kumimoji="0" lang="en-US" sz="2000" b="0" i="0" u="none" strike="noStrike" kern="1200" cap="none" spc="0" normalizeH="0" baseline="0" noProof="0" dirty="0">
                <a:ln>
                  <a:noFill/>
                </a:ln>
                <a:solidFill>
                  <a:prstClr val="black"/>
                </a:solidFill>
                <a:effectLst/>
                <a:uLnTx/>
                <a:uFillTx/>
                <a:latin typeface="Calibri"/>
                <a:ea typeface="+mn-ea"/>
                <a:cs typeface="+mn-cs"/>
              </a:rPr>
              <a:t>, predictive capabilities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85004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hape 256"/>
          <p:cNvCxnSpPr/>
          <p:nvPr/>
        </p:nvCxnSpPr>
        <p:spPr>
          <a:xfrm>
            <a:off x="0" y="873125"/>
            <a:ext cx="12192000" cy="0"/>
          </a:xfrm>
          <a:prstGeom prst="straightConnector1">
            <a:avLst/>
          </a:prstGeom>
          <a:noFill/>
          <a:ln w="9525" cap="flat" cmpd="sng">
            <a:solidFill>
              <a:schemeClr val="dk1"/>
            </a:solidFill>
            <a:prstDash val="solid"/>
            <a:round/>
            <a:headEnd type="none" w="med" len="med"/>
            <a:tailEnd type="none" w="med" len="med"/>
          </a:ln>
        </p:spPr>
      </p:cxnSp>
      <p:pic>
        <p:nvPicPr>
          <p:cNvPr id="8" name="Shape 260"/>
          <p:cNvPicPr preferRelativeResize="0"/>
          <p:nvPr/>
        </p:nvPicPr>
        <p:blipFill rotWithShape="1">
          <a:blip r:embed="rId2">
            <a:alphaModFix/>
          </a:blip>
          <a:srcRect/>
          <a:stretch/>
        </p:blipFill>
        <p:spPr>
          <a:xfrm>
            <a:off x="88900" y="76200"/>
            <a:ext cx="901700" cy="771524"/>
          </a:xfrm>
          <a:prstGeom prst="rect">
            <a:avLst/>
          </a:prstGeom>
          <a:noFill/>
          <a:ln>
            <a:noFill/>
          </a:ln>
        </p:spPr>
      </p:pic>
      <p:sp>
        <p:nvSpPr>
          <p:cNvPr id="14" name="Shape 266"/>
          <p:cNvSpPr/>
          <p:nvPr/>
        </p:nvSpPr>
        <p:spPr>
          <a:xfrm>
            <a:off x="4449762" y="987425"/>
            <a:ext cx="4694236" cy="430213"/>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prstClr val="black"/>
              </a:buClr>
              <a:buSzTx/>
              <a:buFont typeface="Arial"/>
              <a:buNone/>
              <a:tabLst/>
              <a:defRPr/>
            </a:pPr>
            <a:endParaRPr kumimoji="0" sz="1000" b="0" i="0" u="none" strike="noStrike" kern="1200" cap="none" spc="0" normalizeH="0" baseline="0" noProof="0">
              <a:ln>
                <a:noFill/>
              </a:ln>
              <a:solidFill>
                <a:prstClr val="black"/>
              </a:solidFill>
              <a:effectLst/>
              <a:uLnTx/>
              <a:uFillTx/>
              <a:latin typeface="Calibri"/>
              <a:ea typeface="Calibri"/>
              <a:cs typeface="Calibri"/>
              <a:sym typeface="Calibri"/>
            </a:endParaRPr>
          </a:p>
        </p:txBody>
      </p:sp>
      <p:pic>
        <p:nvPicPr>
          <p:cNvPr id="15" name="Shape 267" descr="SSERVI_badgelogo.png"/>
          <p:cNvPicPr preferRelativeResize="0"/>
          <p:nvPr/>
        </p:nvPicPr>
        <p:blipFill rotWithShape="1">
          <a:blip r:embed="rId3">
            <a:alphaModFix/>
          </a:blip>
          <a:srcRect/>
          <a:stretch/>
        </p:blipFill>
        <p:spPr>
          <a:xfrm>
            <a:off x="11137232" y="-7016"/>
            <a:ext cx="914400" cy="892174"/>
          </a:xfrm>
          <a:prstGeom prst="rect">
            <a:avLst/>
          </a:prstGeom>
          <a:noFill/>
          <a:ln>
            <a:noFill/>
          </a:ln>
        </p:spPr>
      </p:pic>
      <p:sp>
        <p:nvSpPr>
          <p:cNvPr id="30" name="TextBox 29"/>
          <p:cNvSpPr txBox="1"/>
          <p:nvPr/>
        </p:nvSpPr>
        <p:spPr>
          <a:xfrm>
            <a:off x="8221133" y="6538757"/>
            <a:ext cx="279215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Photo credit Greg Schmidt / SSERVI.</a:t>
            </a:r>
          </a:p>
        </p:txBody>
      </p:sp>
      <p:pic>
        <p:nvPicPr>
          <p:cNvPr id="9" name="Picture 8" descr="Screen Shot 2019-06-26 at 2.12.44 PM.png"/>
          <p:cNvPicPr>
            <a:picLocks noChangeAspect="1"/>
          </p:cNvPicPr>
          <p:nvPr/>
        </p:nvPicPr>
        <p:blipFill>
          <a:blip r:embed="rId4"/>
          <a:stretch>
            <a:fillRect/>
          </a:stretch>
        </p:blipFill>
        <p:spPr>
          <a:xfrm>
            <a:off x="10294633" y="0"/>
            <a:ext cx="842599" cy="847724"/>
          </a:xfrm>
          <a:prstGeom prst="rect">
            <a:avLst/>
          </a:prstGeom>
        </p:spPr>
      </p:pic>
      <p:sp>
        <p:nvSpPr>
          <p:cNvPr id="10" name="Shape 255"/>
          <p:cNvSpPr txBox="1">
            <a:spLocks/>
          </p:cNvSpPr>
          <p:nvPr/>
        </p:nvSpPr>
        <p:spPr>
          <a:xfrm>
            <a:off x="1236133" y="-161132"/>
            <a:ext cx="8974667" cy="1143000"/>
          </a:xfrm>
          <a:prstGeom prst="rect">
            <a:avLst/>
          </a:prstGeom>
          <a:noFill/>
          <a:ln>
            <a:noFill/>
          </a:ln>
        </p:spPr>
        <p:txBody>
          <a:bodyPr vert="horz" lIns="91425" tIns="45700" rIns="91425" bIns="457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ts val="0"/>
              </a:spcBef>
              <a:spcAft>
                <a:spcPts val="0"/>
              </a:spcAft>
              <a:buClr>
                <a:srgbClr val="6699FF"/>
              </a:buClr>
              <a:buSzPct val="25000"/>
              <a:buFont typeface="Calibri"/>
              <a:buNone/>
              <a:tabLst/>
              <a:defRPr/>
            </a:pPr>
            <a:r>
              <a:rPr kumimoji="0" lang="en-US" sz="3240" b="1" i="0" u="none" strike="noStrike" kern="1200" cap="none" spc="0" normalizeH="0" baseline="0" noProof="0" dirty="0">
                <a:ln>
                  <a:noFill/>
                </a:ln>
                <a:solidFill>
                  <a:prstClr val="black"/>
                </a:solidFill>
                <a:effectLst/>
                <a:uLnTx/>
                <a:uFillTx/>
                <a:latin typeface="Calibri"/>
                <a:ea typeface="Calibri"/>
                <a:cs typeface="Calibri"/>
                <a:sym typeface="Calibri"/>
              </a:rPr>
              <a:t>Task 2: ISRU Technology Development and Testing</a:t>
            </a:r>
            <a:endParaRPr kumimoji="0" lang="en-US" sz="3240" b="1" i="0" u="none" strike="noStrike" kern="1200" cap="none" spc="0" normalizeH="0" baseline="0" noProof="0" dirty="0">
              <a:ln>
                <a:noFill/>
              </a:ln>
              <a:solidFill>
                <a:prstClr val="black"/>
              </a:solidFill>
              <a:effectLst/>
              <a:uLnTx/>
              <a:uFillTx/>
              <a:latin typeface="Calibri Light"/>
              <a:ea typeface="+mj-ea"/>
              <a:cs typeface="+mj-cs"/>
            </a:endParaRPr>
          </a:p>
        </p:txBody>
      </p:sp>
      <p:sp>
        <p:nvSpPr>
          <p:cNvPr id="11" name="TextBox 10"/>
          <p:cNvSpPr txBox="1"/>
          <p:nvPr/>
        </p:nvSpPr>
        <p:spPr>
          <a:xfrm>
            <a:off x="208799" y="1007269"/>
            <a:ext cx="10507133"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a:ea typeface="+mn-ea"/>
                <a:cs typeface="+mn-cs"/>
              </a:rPr>
              <a:t>Task 2 will focus on technologies relevant to enabling lunar ISRU missions.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Under </a:t>
            </a:r>
            <a:r>
              <a:rPr kumimoji="0" lang="en-US" sz="2400" b="1" i="0" u="none" strike="noStrike" kern="1200" cap="none" spc="0" normalizeH="0" baseline="0" noProof="0" dirty="0">
                <a:ln>
                  <a:noFill/>
                </a:ln>
                <a:solidFill>
                  <a:srgbClr val="0000FF"/>
                </a:solidFill>
                <a:effectLst/>
                <a:uLnTx/>
                <a:uFillTx/>
                <a:latin typeface="Calibri"/>
                <a:ea typeface="+mn-ea"/>
                <a:cs typeface="+mn-cs"/>
              </a:rPr>
              <a:t>Subtask 2.1 </a:t>
            </a:r>
            <a:r>
              <a:rPr kumimoji="0" lang="en-US" sz="2400" b="0" i="0" u="none" strike="noStrike" kern="1200" cap="none" spc="0" normalizeH="0" baseline="0" noProof="0" dirty="0">
                <a:ln>
                  <a:noFill/>
                </a:ln>
                <a:solidFill>
                  <a:prstClr val="black"/>
                </a:solidFill>
                <a:effectLst/>
                <a:uLnTx/>
                <a:uFillTx/>
                <a:latin typeface="Calibri"/>
                <a:ea typeface="+mn-ea"/>
                <a:cs typeface="+mn-cs"/>
              </a:rPr>
              <a:t>we will focus on a lunar resource prospecting payload where advancements include borehole neutron and near-infrared spectrometers to advance the state of current rover-mounted systems.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a:ea typeface="+mn-ea"/>
                <a:cs typeface="+mn-cs"/>
              </a:rPr>
              <a:t>Subtask 2.2 </a:t>
            </a:r>
            <a:r>
              <a:rPr kumimoji="0" lang="en-US" sz="2400" b="0" i="0" u="none" strike="noStrike" kern="1200" cap="none" spc="0" normalizeH="0" baseline="0" noProof="0" dirty="0">
                <a:ln>
                  <a:noFill/>
                </a:ln>
                <a:solidFill>
                  <a:prstClr val="black"/>
                </a:solidFill>
                <a:effectLst/>
                <a:uLnTx/>
                <a:uFillTx/>
                <a:latin typeface="Calibri"/>
                <a:ea typeface="+mn-ea"/>
                <a:cs typeface="+mn-cs"/>
              </a:rPr>
              <a:t>will demonstrate water extraction from ice cemented ground by using a lunar prototype drill as well as a drill corer.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a:ea typeface="+mn-ea"/>
                <a:cs typeface="+mn-cs"/>
              </a:rPr>
              <a:t>Subtask 2.3 </a:t>
            </a:r>
            <a:r>
              <a:rPr kumimoji="0" lang="en-US" sz="2400" b="0" i="0" u="none" strike="noStrike" kern="1200" cap="none" spc="0" normalizeH="0" baseline="0" noProof="0" dirty="0">
                <a:ln>
                  <a:noFill/>
                </a:ln>
                <a:solidFill>
                  <a:prstClr val="black"/>
                </a:solidFill>
                <a:effectLst/>
                <a:uLnTx/>
                <a:uFillTx/>
                <a:latin typeface="Calibri"/>
                <a:ea typeface="+mn-ea"/>
                <a:cs typeface="+mn-cs"/>
              </a:rPr>
              <a:t>will analyze lunar mining and demonstrate technologies for the collection and processing of extracted water for future mining feasibility.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For completeness, </a:t>
            </a:r>
            <a:r>
              <a:rPr kumimoji="0" lang="en-US" sz="2400" b="1" i="0" u="none" strike="noStrike" kern="1200" cap="none" spc="0" normalizeH="0" baseline="0" noProof="0" dirty="0">
                <a:ln>
                  <a:noFill/>
                </a:ln>
                <a:solidFill>
                  <a:srgbClr val="0000FF"/>
                </a:solidFill>
                <a:effectLst/>
                <a:uLnTx/>
                <a:uFillTx/>
                <a:latin typeface="Calibri"/>
                <a:ea typeface="+mn-ea"/>
                <a:cs typeface="+mn-cs"/>
              </a:rPr>
              <a:t>Subtask 2.4 </a:t>
            </a:r>
            <a:r>
              <a:rPr kumimoji="0" lang="en-US" sz="2400" b="0" i="0" u="none" strike="noStrike" kern="1200" cap="none" spc="0" normalizeH="0" baseline="0" noProof="0" dirty="0">
                <a:ln>
                  <a:noFill/>
                </a:ln>
                <a:solidFill>
                  <a:prstClr val="black"/>
                </a:solidFill>
                <a:effectLst/>
                <a:uLnTx/>
                <a:uFillTx/>
                <a:latin typeface="Calibri"/>
                <a:ea typeface="+mn-ea"/>
                <a:cs typeface="+mn-cs"/>
              </a:rPr>
              <a:t>is a paper study focused on feasibility of a mineral-based ISRU 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05E2795F-0E98-4643-A97A-D98713104C58}"/>
              </a:ext>
            </a:extLst>
          </p:cNvPr>
          <p:cNvSpPr txBox="1"/>
          <p:nvPr/>
        </p:nvSpPr>
        <p:spPr>
          <a:xfrm>
            <a:off x="3739466" y="5805932"/>
            <a:ext cx="8361093" cy="1015663"/>
          </a:xfrm>
          <a:prstGeom prst="rect">
            <a:avLst/>
          </a:prstGeom>
          <a:solidFill>
            <a:schemeClr val="accent3">
              <a:lumMod val="20000"/>
              <a:lumOff val="80000"/>
            </a:schemeClr>
          </a:solid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a:ea typeface="+mn-ea"/>
                <a:cs typeface="+mn-cs"/>
              </a:rPr>
              <a:t>LEADS</a:t>
            </a:r>
            <a:r>
              <a:rPr kumimoji="0" lang="en-US" sz="2000" b="0" i="0" u="none" strike="noStrike" kern="1200" cap="none" spc="0" normalizeH="0" baseline="0" noProof="0" dirty="0">
                <a:ln>
                  <a:noFill/>
                </a:ln>
                <a:solidFill>
                  <a:prstClr val="black"/>
                </a:solidFill>
                <a:effectLst/>
                <a:uLnTx/>
                <a:uFillTx/>
                <a:latin typeface="Calibri"/>
                <a:ea typeface="+mn-ea"/>
                <a:cs typeface="+mn-cs"/>
              </a:rPr>
              <a:t>:  Kris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Zacny</a:t>
            </a:r>
            <a:r>
              <a:rPr kumimoji="0" lang="en-US" sz="2000" b="0" i="0" u="none" strike="noStrike" kern="1200" cap="none" spc="0" normalizeH="0" baseline="0" noProof="0" dirty="0">
                <a:ln>
                  <a:noFill/>
                </a:ln>
                <a:solidFill>
                  <a:prstClr val="black"/>
                </a:solidFill>
                <a:effectLst/>
                <a:uLnTx/>
                <a:uFillTx/>
                <a:latin typeface="Calibri"/>
                <a:ea typeface="+mn-ea"/>
                <a:cs typeface="+mn-cs"/>
              </a:rPr>
              <a:t> (Honeybee) for drills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              Tony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Colaprete</a:t>
            </a:r>
            <a:r>
              <a:rPr kumimoji="0" lang="en-US" sz="2000" b="0" i="0" u="none" strike="noStrike" kern="1200" cap="none" spc="0" normalizeH="0" baseline="0" noProof="0" dirty="0">
                <a:ln>
                  <a:noFill/>
                </a:ln>
                <a:solidFill>
                  <a:prstClr val="black"/>
                </a:solidFill>
                <a:effectLst/>
                <a:uLnTx/>
                <a:uFillTx/>
                <a:latin typeface="Calibri"/>
                <a:ea typeface="+mn-ea"/>
                <a:cs typeface="+mn-cs"/>
              </a:rPr>
              <a:t>, Rick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Elphic</a:t>
            </a:r>
            <a:r>
              <a:rPr kumimoji="0" lang="en-US" sz="2000" b="0" i="0" u="none" strike="noStrike" kern="1200" cap="none" spc="0" normalizeH="0" baseline="0" noProof="0" dirty="0">
                <a:ln>
                  <a:noFill/>
                </a:ln>
                <a:solidFill>
                  <a:prstClr val="black"/>
                </a:solidFill>
                <a:effectLst/>
                <a:uLnTx/>
                <a:uFillTx/>
                <a:latin typeface="Calibri"/>
                <a:ea typeface="+mn-ea"/>
                <a:cs typeface="+mn-cs"/>
              </a:rPr>
              <a:t> (NASA Ames) for prospecting instruments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              Aaron Paz (NASA JSC) for ISRU technologies</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4316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hape 256"/>
          <p:cNvCxnSpPr/>
          <p:nvPr/>
        </p:nvCxnSpPr>
        <p:spPr>
          <a:xfrm>
            <a:off x="0" y="873125"/>
            <a:ext cx="12192000" cy="0"/>
          </a:xfrm>
          <a:prstGeom prst="straightConnector1">
            <a:avLst/>
          </a:prstGeom>
          <a:noFill/>
          <a:ln w="9525" cap="flat" cmpd="sng">
            <a:solidFill>
              <a:schemeClr val="dk1"/>
            </a:solidFill>
            <a:prstDash val="solid"/>
            <a:round/>
            <a:headEnd type="none" w="med" len="med"/>
            <a:tailEnd type="none" w="med" len="med"/>
          </a:ln>
        </p:spPr>
      </p:cxnSp>
      <p:pic>
        <p:nvPicPr>
          <p:cNvPr id="8" name="Shape 260"/>
          <p:cNvPicPr preferRelativeResize="0"/>
          <p:nvPr/>
        </p:nvPicPr>
        <p:blipFill rotWithShape="1">
          <a:blip r:embed="rId2">
            <a:alphaModFix/>
          </a:blip>
          <a:srcRect/>
          <a:stretch/>
        </p:blipFill>
        <p:spPr>
          <a:xfrm>
            <a:off x="88900" y="76200"/>
            <a:ext cx="901700" cy="771524"/>
          </a:xfrm>
          <a:prstGeom prst="rect">
            <a:avLst/>
          </a:prstGeom>
          <a:noFill/>
          <a:ln>
            <a:noFill/>
          </a:ln>
        </p:spPr>
      </p:pic>
      <p:sp>
        <p:nvSpPr>
          <p:cNvPr id="14" name="Shape 266"/>
          <p:cNvSpPr/>
          <p:nvPr/>
        </p:nvSpPr>
        <p:spPr>
          <a:xfrm>
            <a:off x="4449762" y="987425"/>
            <a:ext cx="4694236" cy="430213"/>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prstClr val="black"/>
              </a:buClr>
              <a:buSzTx/>
              <a:buFont typeface="Arial"/>
              <a:buNone/>
              <a:tabLst/>
              <a:defRPr/>
            </a:pPr>
            <a:endParaRPr kumimoji="0" sz="1000" b="0" i="0" u="none" strike="noStrike" kern="1200" cap="none" spc="0" normalizeH="0" baseline="0" noProof="0">
              <a:ln>
                <a:noFill/>
              </a:ln>
              <a:solidFill>
                <a:prstClr val="black"/>
              </a:solidFill>
              <a:effectLst/>
              <a:uLnTx/>
              <a:uFillTx/>
              <a:latin typeface="Calibri"/>
              <a:ea typeface="Calibri"/>
              <a:cs typeface="Calibri"/>
              <a:sym typeface="Calibri"/>
            </a:endParaRPr>
          </a:p>
        </p:txBody>
      </p:sp>
      <p:pic>
        <p:nvPicPr>
          <p:cNvPr id="15" name="Shape 267" descr="SSERVI_badgelogo.png"/>
          <p:cNvPicPr preferRelativeResize="0"/>
          <p:nvPr/>
        </p:nvPicPr>
        <p:blipFill rotWithShape="1">
          <a:blip r:embed="rId3">
            <a:alphaModFix/>
          </a:blip>
          <a:srcRect/>
          <a:stretch/>
        </p:blipFill>
        <p:spPr>
          <a:xfrm>
            <a:off x="11137232" y="-7016"/>
            <a:ext cx="914400" cy="892174"/>
          </a:xfrm>
          <a:prstGeom prst="rect">
            <a:avLst/>
          </a:prstGeom>
          <a:noFill/>
          <a:ln>
            <a:noFill/>
          </a:ln>
        </p:spPr>
      </p:pic>
      <p:sp>
        <p:nvSpPr>
          <p:cNvPr id="30" name="TextBox 29"/>
          <p:cNvSpPr txBox="1"/>
          <p:nvPr/>
        </p:nvSpPr>
        <p:spPr>
          <a:xfrm>
            <a:off x="8221133" y="6538757"/>
            <a:ext cx="279215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Photo credit Greg Schmidt / SSERVI.</a:t>
            </a:r>
          </a:p>
        </p:txBody>
      </p:sp>
      <p:pic>
        <p:nvPicPr>
          <p:cNvPr id="9" name="Picture 8" descr="Screen Shot 2019-06-26 at 2.12.44 PM.png"/>
          <p:cNvPicPr>
            <a:picLocks noChangeAspect="1"/>
          </p:cNvPicPr>
          <p:nvPr/>
        </p:nvPicPr>
        <p:blipFill>
          <a:blip r:embed="rId4"/>
          <a:stretch>
            <a:fillRect/>
          </a:stretch>
        </p:blipFill>
        <p:spPr>
          <a:xfrm>
            <a:off x="10294633" y="0"/>
            <a:ext cx="842599" cy="847724"/>
          </a:xfrm>
          <a:prstGeom prst="rect">
            <a:avLst/>
          </a:prstGeom>
        </p:spPr>
      </p:pic>
      <p:sp>
        <p:nvSpPr>
          <p:cNvPr id="10" name="Shape 255"/>
          <p:cNvSpPr txBox="1">
            <a:spLocks/>
          </p:cNvSpPr>
          <p:nvPr/>
        </p:nvSpPr>
        <p:spPr>
          <a:xfrm>
            <a:off x="990600" y="-161132"/>
            <a:ext cx="9220200" cy="1143000"/>
          </a:xfrm>
          <a:prstGeom prst="rect">
            <a:avLst/>
          </a:prstGeom>
          <a:noFill/>
          <a:ln>
            <a:noFill/>
          </a:ln>
        </p:spPr>
        <p:txBody>
          <a:bodyPr vert="horz" lIns="91425" tIns="45700" rIns="91425" bIns="457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ts val="0"/>
              </a:spcBef>
              <a:spcAft>
                <a:spcPts val="0"/>
              </a:spcAft>
              <a:buClr>
                <a:srgbClr val="6699FF"/>
              </a:buClr>
              <a:buSzPct val="25000"/>
              <a:buFont typeface="Calibri"/>
              <a:buNone/>
              <a:tabLst/>
              <a:defRPr/>
            </a:pPr>
            <a:r>
              <a:rPr kumimoji="0" lang="en-US" sz="2400" b="1" i="0" u="none" strike="noStrike" kern="1200" cap="none" spc="0" normalizeH="0" baseline="0" noProof="0" dirty="0">
                <a:ln>
                  <a:noFill/>
                </a:ln>
                <a:solidFill>
                  <a:prstClr val="black"/>
                </a:solidFill>
                <a:effectLst/>
                <a:uLnTx/>
                <a:uFillTx/>
                <a:latin typeface="Calibri"/>
                <a:ea typeface="Calibri"/>
                <a:cs typeface="Calibri"/>
                <a:sym typeface="Calibri"/>
              </a:rPr>
              <a:t>Task 3: Assessing Concepts of Operations, Capabilities, and Related Human-Robotic Interactions in support of Lunar Robotic ISRU </a:t>
            </a:r>
            <a:endParaRPr kumimoji="0" lang="en-US" sz="2400" b="1" i="0" u="none" strike="noStrike" kern="1200" cap="none" spc="0" normalizeH="0" baseline="0" noProof="0" dirty="0">
              <a:ln>
                <a:noFill/>
              </a:ln>
              <a:solidFill>
                <a:prstClr val="black"/>
              </a:solidFill>
              <a:effectLst/>
              <a:uLnTx/>
              <a:uFillTx/>
              <a:latin typeface="Calibri Light"/>
              <a:ea typeface="+mj-ea"/>
              <a:cs typeface="+mj-cs"/>
            </a:endParaRPr>
          </a:p>
        </p:txBody>
      </p:sp>
      <p:sp>
        <p:nvSpPr>
          <p:cNvPr id="11" name="TextBox 10"/>
          <p:cNvSpPr txBox="1"/>
          <p:nvPr/>
        </p:nvSpPr>
        <p:spPr>
          <a:xfrm>
            <a:off x="140368" y="847724"/>
            <a:ext cx="11506200" cy="60016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solidFill>
                <a:effectLst/>
                <a:uLnTx/>
                <a:uFillTx/>
                <a:latin typeface="Calibri"/>
                <a:ea typeface="+mn-ea"/>
                <a:cs typeface="+mn-cs"/>
              </a:rPr>
              <a:t>Task 3 focuses on optimization of the robotic and human interactions for a mission to prospect for resources and conduct lunar ISRU.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a:ea typeface="+mn-ea"/>
                <a:cs typeface="+mn-cs"/>
              </a:rPr>
              <a:t>Task 3.1 </a:t>
            </a:r>
            <a:r>
              <a:rPr kumimoji="0" lang="en-US" sz="2400" b="0" i="0" u="none" strike="noStrike" kern="1200" cap="none" spc="0" normalizeH="0" baseline="0" noProof="0" dirty="0">
                <a:ln>
                  <a:noFill/>
                </a:ln>
                <a:solidFill>
                  <a:prstClr val="black"/>
                </a:solidFill>
                <a:effectLst/>
                <a:uLnTx/>
                <a:uFillTx/>
                <a:latin typeface="Calibri"/>
                <a:ea typeface="+mn-ea"/>
                <a:cs typeface="+mn-cs"/>
              </a:rPr>
              <a:t>will assess the concept of operations and develop methodologies to optimize human-machine collaboration (HMC) and human factors engineering task allocation among humans and machines in the context of a lunar rover mission to characterize and process polar volatiles.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a:ea typeface="+mn-ea"/>
                <a:cs typeface="+mn-cs"/>
              </a:rPr>
              <a:t>Task 3.2 </a:t>
            </a:r>
            <a:r>
              <a:rPr kumimoji="0" lang="en-US" sz="2400" b="0" i="0" u="none" strike="noStrike" kern="1200" cap="none" spc="0" normalizeH="0" baseline="0" noProof="0" dirty="0">
                <a:ln>
                  <a:noFill/>
                </a:ln>
                <a:solidFill>
                  <a:prstClr val="black"/>
                </a:solidFill>
                <a:effectLst/>
                <a:uLnTx/>
                <a:uFillTx/>
                <a:latin typeface="Calibri"/>
                <a:ea typeface="+mn-ea"/>
                <a:cs typeface="+mn-cs"/>
              </a:rPr>
              <a:t>will critically examine human-robotic interactions (HRI) and develop best practices and solutions for optimizing the mission architecture, including assessment of continuous science operations via autonomy and novel distributed robotic swarms and multifunctional robotic platforms for lunar polar ISRU.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a:ea typeface="+mn-ea"/>
                <a:cs typeface="+mn-cs"/>
              </a:rPr>
              <a:t>Task 3.3 </a:t>
            </a:r>
            <a:r>
              <a:rPr kumimoji="0" lang="en-US" sz="2400" b="0" i="0" u="none" strike="noStrike" kern="1200" cap="none" spc="0" normalizeH="0" baseline="0" noProof="0" dirty="0">
                <a:ln>
                  <a:noFill/>
                </a:ln>
                <a:solidFill>
                  <a:prstClr val="black"/>
                </a:solidFill>
                <a:effectLst/>
                <a:uLnTx/>
                <a:uFillTx/>
                <a:latin typeface="Calibri"/>
                <a:ea typeface="+mn-ea"/>
                <a:cs typeface="+mn-cs"/>
              </a:rPr>
              <a:t>will design and test different components of mixed reality (including augmented reality (AR) and virtual reality (VR)) to enhance and optimize the productivity of a lunar polar rover mission. </a:t>
            </a:r>
          </a:p>
        </p:txBody>
      </p:sp>
      <p:sp>
        <p:nvSpPr>
          <p:cNvPr id="12" name="TextBox 11">
            <a:extLst>
              <a:ext uri="{FF2B5EF4-FFF2-40B4-BE49-F238E27FC236}">
                <a16:creationId xmlns:a16="http://schemas.microsoft.com/office/drawing/2014/main" id="{FCEB831F-619A-5248-8EFE-B3FC697D9876}"/>
              </a:ext>
            </a:extLst>
          </p:cNvPr>
          <p:cNvSpPr txBox="1"/>
          <p:nvPr/>
        </p:nvSpPr>
        <p:spPr>
          <a:xfrm>
            <a:off x="8678202" y="6387076"/>
            <a:ext cx="3170898" cy="400110"/>
          </a:xfrm>
          <a:prstGeom prst="rect">
            <a:avLst/>
          </a:prstGeom>
          <a:solidFill>
            <a:schemeClr val="accent3">
              <a:lumMod val="20000"/>
              <a:lumOff val="80000"/>
            </a:schemeClr>
          </a:solid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Calibri"/>
                <a:ea typeface="+mn-ea"/>
                <a:cs typeface="+mn-cs"/>
              </a:rPr>
              <a:t>LEAD</a:t>
            </a:r>
            <a:r>
              <a:rPr kumimoji="0" lang="en-US" sz="2000" b="0" i="0" u="none" strike="noStrike" kern="1200" cap="none" spc="0" normalizeH="0" baseline="0" noProof="0" dirty="0">
                <a:ln>
                  <a:noFill/>
                </a:ln>
                <a:solidFill>
                  <a:prstClr val="black"/>
                </a:solidFill>
                <a:effectLst/>
                <a:uLnTx/>
                <a:uFillTx/>
                <a:latin typeface="Calibri"/>
                <a:ea typeface="+mn-ea"/>
                <a:cs typeface="+mn-cs"/>
              </a:rPr>
              <a:t>:  </a:t>
            </a:r>
            <a:r>
              <a:rPr kumimoji="0" lang="en-US" sz="2000" b="0" i="0" u="none" strike="noStrike" kern="1200" cap="none" spc="0" normalizeH="0" baseline="0" noProof="0" dirty="0" err="1">
                <a:ln>
                  <a:noFill/>
                </a:ln>
                <a:solidFill>
                  <a:prstClr val="black"/>
                </a:solidFill>
                <a:effectLst/>
                <a:uLnTx/>
                <a:uFillTx/>
                <a:latin typeface="Calibri"/>
                <a:ea typeface="+mn-ea"/>
                <a:cs typeface="+mn-cs"/>
              </a:rPr>
              <a:t>Dava</a:t>
            </a:r>
            <a:r>
              <a:rPr kumimoji="0" lang="en-US" sz="2000" b="0" i="0" u="none" strike="noStrike" kern="1200" cap="none" spc="0" normalizeH="0" baseline="0" noProof="0" dirty="0">
                <a:ln>
                  <a:noFill/>
                </a:ln>
                <a:solidFill>
                  <a:prstClr val="black"/>
                </a:solidFill>
                <a:effectLst/>
                <a:uLnTx/>
                <a:uFillTx/>
                <a:latin typeface="Calibri"/>
                <a:ea typeface="+mn-ea"/>
                <a:cs typeface="+mn-cs"/>
              </a:rPr>
              <a:t> Newman (MIT)</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1856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hape 256"/>
          <p:cNvCxnSpPr/>
          <p:nvPr/>
        </p:nvCxnSpPr>
        <p:spPr>
          <a:xfrm>
            <a:off x="0" y="873125"/>
            <a:ext cx="12192000" cy="0"/>
          </a:xfrm>
          <a:prstGeom prst="straightConnector1">
            <a:avLst/>
          </a:prstGeom>
          <a:noFill/>
          <a:ln w="9525" cap="flat" cmpd="sng">
            <a:solidFill>
              <a:schemeClr val="dk1"/>
            </a:solidFill>
            <a:prstDash val="solid"/>
            <a:round/>
            <a:headEnd type="none" w="med" len="med"/>
            <a:tailEnd type="none" w="med" len="med"/>
          </a:ln>
        </p:spPr>
      </p:cxnSp>
      <p:pic>
        <p:nvPicPr>
          <p:cNvPr id="8" name="Shape 260"/>
          <p:cNvPicPr preferRelativeResize="0"/>
          <p:nvPr/>
        </p:nvPicPr>
        <p:blipFill rotWithShape="1">
          <a:blip r:embed="rId2">
            <a:alphaModFix/>
          </a:blip>
          <a:srcRect/>
          <a:stretch/>
        </p:blipFill>
        <p:spPr>
          <a:xfrm>
            <a:off x="88900" y="76200"/>
            <a:ext cx="901700" cy="771524"/>
          </a:xfrm>
          <a:prstGeom prst="rect">
            <a:avLst/>
          </a:prstGeom>
          <a:noFill/>
          <a:ln>
            <a:noFill/>
          </a:ln>
        </p:spPr>
      </p:pic>
      <p:sp>
        <p:nvSpPr>
          <p:cNvPr id="14" name="Shape 266"/>
          <p:cNvSpPr/>
          <p:nvPr/>
        </p:nvSpPr>
        <p:spPr>
          <a:xfrm>
            <a:off x="4449762" y="987425"/>
            <a:ext cx="4694236" cy="430213"/>
          </a:xfrm>
          <a:prstGeom prst="rect">
            <a:avLst/>
          </a:prstGeom>
          <a:noFill/>
          <a:ln>
            <a:noFill/>
          </a:ln>
        </p:spPr>
        <p:txBody>
          <a:bodyPr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prstClr val="black"/>
              </a:buClr>
              <a:buSzTx/>
              <a:buFont typeface="Arial"/>
              <a:buNone/>
              <a:tabLst/>
              <a:defRPr/>
            </a:pPr>
            <a:endParaRPr kumimoji="0" sz="1000" b="0" i="0" u="none" strike="noStrike" kern="1200" cap="none" spc="0" normalizeH="0" baseline="0" noProof="0">
              <a:ln>
                <a:noFill/>
              </a:ln>
              <a:solidFill>
                <a:prstClr val="black"/>
              </a:solidFill>
              <a:effectLst/>
              <a:uLnTx/>
              <a:uFillTx/>
              <a:latin typeface="Calibri"/>
              <a:ea typeface="Calibri"/>
              <a:cs typeface="Calibri"/>
              <a:sym typeface="Calibri"/>
            </a:endParaRPr>
          </a:p>
        </p:txBody>
      </p:sp>
      <p:pic>
        <p:nvPicPr>
          <p:cNvPr id="15" name="Shape 267" descr="SSERVI_badgelogo.png"/>
          <p:cNvPicPr preferRelativeResize="0"/>
          <p:nvPr/>
        </p:nvPicPr>
        <p:blipFill rotWithShape="1">
          <a:blip r:embed="rId3">
            <a:alphaModFix/>
          </a:blip>
          <a:srcRect/>
          <a:stretch/>
        </p:blipFill>
        <p:spPr>
          <a:xfrm>
            <a:off x="11137232" y="-7016"/>
            <a:ext cx="914400" cy="892174"/>
          </a:xfrm>
          <a:prstGeom prst="rect">
            <a:avLst/>
          </a:prstGeom>
          <a:noFill/>
          <a:ln>
            <a:noFill/>
          </a:ln>
        </p:spPr>
      </p:pic>
      <p:sp>
        <p:nvSpPr>
          <p:cNvPr id="30" name="TextBox 29"/>
          <p:cNvSpPr txBox="1"/>
          <p:nvPr/>
        </p:nvSpPr>
        <p:spPr>
          <a:xfrm>
            <a:off x="8221133" y="6538757"/>
            <a:ext cx="279215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a:ea typeface="+mn-ea"/>
                <a:cs typeface="+mn-cs"/>
              </a:rPr>
              <a:t>Photo credit Greg Schmidt / SSERVI.</a:t>
            </a:r>
          </a:p>
        </p:txBody>
      </p:sp>
      <p:pic>
        <p:nvPicPr>
          <p:cNvPr id="9" name="Picture 8" descr="Screen Shot 2019-06-26 at 2.12.44 PM.png"/>
          <p:cNvPicPr>
            <a:picLocks noChangeAspect="1"/>
          </p:cNvPicPr>
          <p:nvPr/>
        </p:nvPicPr>
        <p:blipFill>
          <a:blip r:embed="rId4"/>
          <a:stretch>
            <a:fillRect/>
          </a:stretch>
        </p:blipFill>
        <p:spPr>
          <a:xfrm>
            <a:off x="10294633" y="0"/>
            <a:ext cx="842599" cy="847724"/>
          </a:xfrm>
          <a:prstGeom prst="rect">
            <a:avLst/>
          </a:prstGeom>
        </p:spPr>
      </p:pic>
      <p:sp>
        <p:nvSpPr>
          <p:cNvPr id="10" name="Shape 255"/>
          <p:cNvSpPr txBox="1">
            <a:spLocks/>
          </p:cNvSpPr>
          <p:nvPr/>
        </p:nvSpPr>
        <p:spPr>
          <a:xfrm>
            <a:off x="1981200" y="-161132"/>
            <a:ext cx="8229600" cy="1143000"/>
          </a:xfrm>
          <a:prstGeom prst="rect">
            <a:avLst/>
          </a:prstGeom>
          <a:noFill/>
          <a:ln>
            <a:noFill/>
          </a:ln>
        </p:spPr>
        <p:txBody>
          <a:bodyPr vert="horz" lIns="91425" tIns="45700" rIns="91425" bIns="457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ts val="0"/>
              </a:spcBef>
              <a:spcAft>
                <a:spcPts val="0"/>
              </a:spcAft>
              <a:buClr>
                <a:srgbClr val="6699FF"/>
              </a:buClr>
              <a:buSzPct val="25000"/>
              <a:buFont typeface="Calibri"/>
              <a:buNone/>
              <a:tabLst/>
              <a:defRPr/>
            </a:pPr>
            <a:r>
              <a:rPr kumimoji="0" lang="en-US" sz="3240" b="1" i="0" u="none" strike="noStrike" kern="1200" cap="none" spc="0" normalizeH="0" baseline="0" noProof="0" dirty="0">
                <a:ln>
                  <a:noFill/>
                </a:ln>
                <a:solidFill>
                  <a:prstClr val="black"/>
                </a:solidFill>
                <a:effectLst/>
                <a:uLnTx/>
                <a:uFillTx/>
                <a:latin typeface="Calibri"/>
                <a:ea typeface="Calibri"/>
                <a:cs typeface="Calibri"/>
                <a:sym typeface="Calibri"/>
              </a:rPr>
              <a:t>Task 4: Future ISRU Robotic Mission Support Activities (lunar test case)  </a:t>
            </a:r>
            <a:endParaRPr kumimoji="0" lang="en-US" sz="3240" b="1" i="0" u="none" strike="noStrike" kern="1200" cap="none" spc="0" normalizeH="0" baseline="0" noProof="0" dirty="0">
              <a:ln>
                <a:noFill/>
              </a:ln>
              <a:solidFill>
                <a:prstClr val="black"/>
              </a:solidFill>
              <a:effectLst/>
              <a:uLnTx/>
              <a:uFillTx/>
              <a:latin typeface="Calibri Light"/>
              <a:ea typeface="+mj-ea"/>
              <a:cs typeface="+mj-cs"/>
            </a:endParaRPr>
          </a:p>
        </p:txBody>
      </p:sp>
      <p:sp>
        <p:nvSpPr>
          <p:cNvPr id="11" name="TextBox 10"/>
          <p:cNvSpPr txBox="1"/>
          <p:nvPr/>
        </p:nvSpPr>
        <p:spPr>
          <a:xfrm>
            <a:off x="287867" y="1417638"/>
            <a:ext cx="11480800"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a:ea typeface="+mn-ea"/>
                <a:cs typeface="+mn-cs"/>
              </a:rPr>
              <a:t>Subtask 4.1 </a:t>
            </a:r>
            <a:r>
              <a:rPr kumimoji="0" lang="en-US" sz="2400" b="0" i="0" u="none" strike="noStrike" kern="1200" cap="none" spc="0" normalizeH="0" baseline="0" noProof="0" dirty="0">
                <a:ln>
                  <a:noFill/>
                </a:ln>
                <a:solidFill>
                  <a:prstClr val="black"/>
                </a:solidFill>
                <a:effectLst/>
                <a:uLnTx/>
                <a:uFillTx/>
                <a:latin typeface="Calibri"/>
                <a:ea typeface="+mn-ea"/>
                <a:cs typeface="+mn-cs"/>
              </a:rPr>
              <a:t>will produce data products required for lunar polar rover mission traverse planning purposes.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FF"/>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a:ea typeface="+mn-ea"/>
                <a:cs typeface="+mn-cs"/>
              </a:rPr>
              <a:t>Subtask 4.2 </a:t>
            </a:r>
            <a:r>
              <a:rPr kumimoji="0" lang="en-US" sz="2400" b="0" i="0" u="none" strike="noStrike" kern="1200" cap="none" spc="0" normalizeH="0" baseline="0" noProof="0" dirty="0">
                <a:ln>
                  <a:noFill/>
                </a:ln>
                <a:solidFill>
                  <a:prstClr val="black"/>
                </a:solidFill>
                <a:effectLst/>
                <a:uLnTx/>
                <a:uFillTx/>
                <a:latin typeface="Calibri"/>
                <a:ea typeface="+mn-ea"/>
                <a:cs typeface="+mn-cs"/>
              </a:rPr>
              <a:t>will develop advanced mission planning capabilities for a lunar polar rover prospecting mission and will integrate mission scheduling tools into the ground data system software suite.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Calibri"/>
                <a:ea typeface="+mn-ea"/>
                <a:cs typeface="+mn-cs"/>
              </a:rPr>
              <a:t>Subtask 4.3 </a:t>
            </a:r>
            <a:r>
              <a:rPr kumimoji="0" lang="en-US" sz="2400" b="0" i="0" u="none" strike="noStrike" kern="1200" cap="none" spc="0" normalizeH="0" baseline="0" noProof="0" dirty="0">
                <a:ln>
                  <a:noFill/>
                </a:ln>
                <a:solidFill>
                  <a:prstClr val="black"/>
                </a:solidFill>
                <a:effectLst/>
                <a:uLnTx/>
                <a:uFillTx/>
                <a:latin typeface="Calibri"/>
                <a:ea typeface="+mn-ea"/>
                <a:cs typeface="+mn-cs"/>
              </a:rPr>
              <a:t>includes a field test of integrated systems (including prospecting payloads integrated into the lunar prototype drill and operated with relevant ground data systems). We will test the ISRU hardware, software, and operations where subsurface ground ice is overlain by several to a few 10s of cm of dry regolith, the same ice </a:t>
            </a:r>
            <a:r>
              <a:rPr kumimoji="0" lang="en-US" sz="2400" b="0" i="0" u="none" strike="noStrike" kern="1200" cap="none" spc="0" normalizeH="0" baseline="0" noProof="0" dirty="0" err="1">
                <a:ln>
                  <a:noFill/>
                </a:ln>
                <a:solidFill>
                  <a:prstClr val="black"/>
                </a:solidFill>
                <a:effectLst/>
                <a:uLnTx/>
                <a:uFillTx/>
                <a:latin typeface="Calibri"/>
                <a:ea typeface="+mn-ea"/>
                <a:cs typeface="+mn-cs"/>
              </a:rPr>
              <a:t>stratigraphy</a:t>
            </a:r>
            <a:r>
              <a:rPr kumimoji="0" lang="en-US" sz="2400" b="0" i="0" u="none" strike="noStrike" kern="1200" cap="none" spc="0" normalizeH="0" baseline="0" noProof="0" dirty="0">
                <a:ln>
                  <a:noFill/>
                </a:ln>
                <a:solidFill>
                  <a:prstClr val="black"/>
                </a:solidFill>
                <a:effectLst/>
                <a:uLnTx/>
                <a:uFillTx/>
                <a:latin typeface="Calibri"/>
                <a:ea typeface="+mn-ea"/>
                <a:cs typeface="+mn-cs"/>
              </a:rPr>
              <a:t> expected in the polar regions of the Moon, and specifically compare the rover mounted near-infrared and neutron spectrometer approach with the drill-integrated instrumentation suite (developed in Subtask 2.1).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6314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4AF8DD79-BF6D-7F48-ACC6-273B01279DD2}"/>
              </a:ext>
            </a:extLst>
          </p:cNvPr>
          <p:cNvSpPr txBox="1"/>
          <p:nvPr/>
        </p:nvSpPr>
        <p:spPr>
          <a:xfrm>
            <a:off x="173288" y="1325053"/>
            <a:ext cx="11800114"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The NASA Biological and Physical Sciences Division hosted a workshop on fundamental and applied research on the Moon in physical sciences. This workshop </a:t>
            </a:r>
            <a:r>
              <a:rPr lang="en-US" dirty="0">
                <a:solidFill>
                  <a:prstClr val="white"/>
                </a:solidFill>
                <a:latin typeface="Calibri" panose="020F0502020204030204"/>
              </a:rPr>
              <a:t>brought</a:t>
            </a: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 together the scientific community, commercial companies, and NASA Divisions and Programs with the goals of discussing investigations on reduced gravity and lunar environmental effects in physical sciences research for sustained lunar human habitation and in preparation for human exploration to Mars and to inform and inspire the science community to contribute white papers for the Biological and Physical Sciences Decadal Survey.</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215FF5E4-0F7A-6941-B081-45054B6D6E82}"/>
              </a:ext>
            </a:extLst>
          </p:cNvPr>
          <p:cNvSpPr/>
          <p:nvPr/>
        </p:nvSpPr>
        <p:spPr>
          <a:xfrm>
            <a:off x="173288" y="2792220"/>
            <a:ext cx="11845424" cy="2585323"/>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Fjalla+One"/>
                <a:ea typeface="+mn-ea"/>
                <a:cs typeface="+mn-cs"/>
              </a:rPr>
              <a:t>The workshop umbrella topics:</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inherit"/>
                <a:ea typeface="+mn-ea"/>
                <a:cs typeface="+mn-cs"/>
              </a:rPr>
              <a:t>Lunar dust and its properties, behavior, and mitigation </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inherit"/>
                <a:ea typeface="+mn-ea"/>
                <a:cs typeface="+mn-cs"/>
              </a:rPr>
              <a:t>Life support and thermal management </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inherit"/>
                <a:ea typeface="+mn-ea"/>
                <a:cs typeface="+mn-cs"/>
              </a:rPr>
              <a:t>Materials flammability and habitat fire safety</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inherit"/>
                <a:ea typeface="+mn-ea"/>
                <a:cs typeface="+mn-cs"/>
              </a:rPr>
              <a:t>Extraction of water-ice from regolith research, including separation, purification, electrolysis, and liquefaction </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inherit"/>
                <a:ea typeface="+mn-ea"/>
                <a:cs typeface="+mn-cs"/>
              </a:rPr>
              <a:t>Lunar environment and its effects on materials </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inherit"/>
                <a:ea typeface="+mn-ea"/>
                <a:cs typeface="+mn-cs"/>
              </a:rPr>
              <a:t>Lunar research in extraction, processing, and handling </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inherit"/>
                <a:ea typeface="+mn-ea"/>
                <a:cs typeface="+mn-cs"/>
              </a:rPr>
              <a:t>Lunar research for advanced manufacturing </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inherit"/>
                <a:ea typeface="+mn-ea"/>
                <a:cs typeface="+mn-cs"/>
              </a:rPr>
              <a:t>Fundamental physics research on the lunar surface</a:t>
            </a:r>
          </a:p>
        </p:txBody>
      </p:sp>
      <p:sp>
        <p:nvSpPr>
          <p:cNvPr id="3" name="TextBox 2">
            <a:extLst>
              <a:ext uri="{FF2B5EF4-FFF2-40B4-BE49-F238E27FC236}">
                <a16:creationId xmlns:a16="http://schemas.microsoft.com/office/drawing/2014/main" id="{86148BC5-8418-CD43-9D32-A0BB857EAF99}"/>
              </a:ext>
            </a:extLst>
          </p:cNvPr>
          <p:cNvSpPr txBox="1"/>
          <p:nvPr/>
        </p:nvSpPr>
        <p:spPr>
          <a:xfrm>
            <a:off x="173288" y="124724"/>
            <a:ext cx="9055556"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Physical Sciences Lunar Surface Science Workshop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FFC000"/>
                </a:solidFill>
                <a:latin typeface="Calibri" panose="020F0502020204030204"/>
              </a:rPr>
              <a:t>Fundamental and Applied Lunar Surface Research in Physical Sciences</a:t>
            </a:r>
            <a:endPar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schemeClr val="bg1"/>
                </a:solidFill>
                <a:effectLst/>
                <a:uLnTx/>
                <a:uFillTx/>
                <a:latin typeface="Calibri" panose="020F0502020204030204"/>
                <a:ea typeface="+mn-ea"/>
                <a:cs typeface="+mn-cs"/>
              </a:rPr>
              <a:t>August 18-19, 2021</a:t>
            </a:r>
          </a:p>
        </p:txBody>
      </p:sp>
      <p:sp>
        <p:nvSpPr>
          <p:cNvPr id="8" name="TextBox 7">
            <a:extLst>
              <a:ext uri="{FF2B5EF4-FFF2-40B4-BE49-F238E27FC236}">
                <a16:creationId xmlns:a16="http://schemas.microsoft.com/office/drawing/2014/main" id="{30245BEB-6209-BF40-ABF5-35A9131A7CB2}"/>
              </a:ext>
            </a:extLst>
          </p:cNvPr>
          <p:cNvSpPr txBox="1"/>
          <p:nvPr/>
        </p:nvSpPr>
        <p:spPr>
          <a:xfrm>
            <a:off x="261257" y="5377543"/>
            <a:ext cx="10687669" cy="954107"/>
          </a:xfrm>
          <a:prstGeom prst="rect">
            <a:avLst/>
          </a:prstGeom>
          <a:noFill/>
        </p:spPr>
        <p:txBody>
          <a:bodyPr wrap="none" rtlCol="0">
            <a:spAutoFit/>
          </a:bodyPr>
          <a:lstStyle/>
          <a:p>
            <a:r>
              <a:rPr lang="en-US" sz="2800" dirty="0">
                <a:solidFill>
                  <a:srgbClr val="FFFF00"/>
                </a:solidFill>
              </a:rPr>
              <a:t>FOR ACCESS TO THE RECORDINGS OF THE SESSION TALKS AND POSTERS:</a:t>
            </a:r>
          </a:p>
          <a:p>
            <a:r>
              <a:rPr lang="en-US" sz="2800" u="sng" dirty="0">
                <a:solidFill>
                  <a:srgbClr val="FFFF00"/>
                </a:solidFill>
                <a:hlinkClick r:id="rId2" tooltip="https://lunarscience.arc.nasa.gov/lssw/falsrps">
                  <a:extLst>
                    <a:ext uri="{A12FA001-AC4F-418D-AE19-62706E023703}">
                      <ahyp:hlinkClr xmlns:ahyp="http://schemas.microsoft.com/office/drawing/2018/hyperlinkcolor" val="tx"/>
                    </a:ext>
                  </a:extLst>
                </a:hlinkClick>
              </a:rPr>
              <a:t>https://lunarscience.arc.nasa.gov/lssw/falsrps</a:t>
            </a:r>
            <a:endParaRPr lang="en-US" sz="2800" dirty="0">
              <a:solidFill>
                <a:srgbClr val="FFFF00"/>
              </a:solidFill>
            </a:endParaRPr>
          </a:p>
        </p:txBody>
      </p:sp>
    </p:spTree>
    <p:extLst>
      <p:ext uri="{BB962C8B-B14F-4D97-AF65-F5344CB8AC3E}">
        <p14:creationId xmlns:p14="http://schemas.microsoft.com/office/powerpoint/2010/main" val="70742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15A611AB-F985-004F-BCDD-0B5FB1FA9C72}"/>
              </a:ext>
            </a:extLst>
          </p:cNvPr>
          <p:cNvSpPr txBox="1"/>
          <p:nvPr/>
        </p:nvSpPr>
        <p:spPr>
          <a:xfrm>
            <a:off x="185058" y="239486"/>
            <a:ext cx="3376822" cy="646331"/>
          </a:xfrm>
          <a:prstGeom prst="rect">
            <a:avLst/>
          </a:prstGeom>
          <a:noFill/>
        </p:spPr>
        <p:txBody>
          <a:bodyPr wrap="none" rtlCol="0">
            <a:spAutoFit/>
          </a:bodyPr>
          <a:lstStyle/>
          <a:p>
            <a:r>
              <a:rPr lang="en-US" sz="3600" dirty="0">
                <a:solidFill>
                  <a:schemeClr val="bg1">
                    <a:lumMod val="95000"/>
                  </a:schemeClr>
                </a:solidFill>
              </a:rPr>
              <a:t>Points of Contact</a:t>
            </a:r>
          </a:p>
        </p:txBody>
      </p:sp>
      <p:sp>
        <p:nvSpPr>
          <p:cNvPr id="7" name="TextBox 6">
            <a:extLst>
              <a:ext uri="{FF2B5EF4-FFF2-40B4-BE49-F238E27FC236}">
                <a16:creationId xmlns:a16="http://schemas.microsoft.com/office/drawing/2014/main" id="{68970C3B-5E51-FA44-A13C-635997D27197}"/>
              </a:ext>
            </a:extLst>
          </p:cNvPr>
          <p:cNvSpPr txBox="1"/>
          <p:nvPr/>
        </p:nvSpPr>
        <p:spPr>
          <a:xfrm>
            <a:off x="185058" y="1012775"/>
            <a:ext cx="10867527" cy="2862322"/>
          </a:xfrm>
          <a:prstGeom prst="rect">
            <a:avLst/>
          </a:prstGeom>
          <a:noFill/>
        </p:spPr>
        <p:txBody>
          <a:bodyPr wrap="none" rtlCol="0">
            <a:spAutoFit/>
          </a:bodyPr>
          <a:lstStyle/>
          <a:p>
            <a:r>
              <a:rPr lang="en-US" dirty="0">
                <a:solidFill>
                  <a:schemeClr val="bg1">
                    <a:lumMod val="95000"/>
                  </a:schemeClr>
                </a:solidFill>
              </a:rPr>
              <a:t>Commercial Lunar Payload Services:</a:t>
            </a:r>
          </a:p>
          <a:p>
            <a:pPr marL="742950" lvl="1" indent="-285750">
              <a:buFont typeface="Arial" panose="020B0604020202020204" pitchFamily="34" charset="0"/>
              <a:buChar char="•"/>
            </a:pPr>
            <a:r>
              <a:rPr lang="en-US" dirty="0">
                <a:solidFill>
                  <a:schemeClr val="bg1">
                    <a:lumMod val="95000"/>
                  </a:schemeClr>
                </a:solidFill>
              </a:rPr>
              <a:t>PRISM Solicitations:	Brad Bailey (Program Scientist, NASA ESSIO): 	</a:t>
            </a:r>
            <a:r>
              <a:rPr lang="en-US" dirty="0">
                <a:solidFill>
                  <a:schemeClr val="bg1">
                    <a:lumMod val="95000"/>
                  </a:schemeClr>
                </a:solidFill>
                <a:hlinkClick r:id="rId2">
                  <a:extLst>
                    <a:ext uri="{A12FA001-AC4F-418D-AE19-62706E023703}">
                      <ahyp:hlinkClr xmlns:ahyp="http://schemas.microsoft.com/office/drawing/2018/hyperlinkcolor" val="tx"/>
                    </a:ext>
                  </a:extLst>
                </a:hlinkClick>
              </a:rPr>
              <a:t>brad.bailey@nasa.gov</a:t>
            </a:r>
            <a:endParaRPr lang="en-US" dirty="0">
              <a:solidFill>
                <a:schemeClr val="bg1">
                  <a:lumMod val="95000"/>
                </a:schemeClr>
              </a:solidFill>
            </a:endParaRPr>
          </a:p>
          <a:p>
            <a:pPr lvl="6"/>
            <a:r>
              <a:rPr lang="en-US" dirty="0">
                <a:solidFill>
                  <a:schemeClr val="bg1">
                    <a:lumMod val="95000"/>
                  </a:schemeClr>
                </a:solidFill>
              </a:rPr>
              <a:t>Ryan Watkins (Program Scientist, NASA ESSIO): 	</a:t>
            </a:r>
            <a:r>
              <a:rPr lang="en-US" dirty="0" err="1">
                <a:solidFill>
                  <a:schemeClr val="bg1">
                    <a:lumMod val="95000"/>
                  </a:schemeClr>
                </a:solidFill>
              </a:rPr>
              <a:t>ryan.n.watkins@nasa.gov</a:t>
            </a:r>
            <a:endParaRPr lang="en-US" dirty="0">
              <a:solidFill>
                <a:schemeClr val="bg1">
                  <a:lumMod val="95000"/>
                </a:schemeClr>
              </a:solidFill>
            </a:endParaRPr>
          </a:p>
          <a:p>
            <a:pPr marL="742950" lvl="1" indent="-285750">
              <a:buFont typeface="Arial" panose="020B0604020202020204" pitchFamily="34" charset="0"/>
              <a:buChar char="•"/>
            </a:pPr>
            <a:r>
              <a:rPr lang="en-US" dirty="0">
                <a:solidFill>
                  <a:schemeClr val="bg1">
                    <a:lumMod val="95000"/>
                  </a:schemeClr>
                </a:solidFill>
              </a:rPr>
              <a:t>All other questions:	Angela </a:t>
            </a:r>
            <a:r>
              <a:rPr lang="en-US" dirty="0" err="1">
                <a:solidFill>
                  <a:schemeClr val="bg1">
                    <a:lumMod val="95000"/>
                  </a:schemeClr>
                </a:solidFill>
              </a:rPr>
              <a:t>Melito</a:t>
            </a:r>
            <a:r>
              <a:rPr lang="en-US" dirty="0">
                <a:solidFill>
                  <a:schemeClr val="bg1">
                    <a:lumMod val="95000"/>
                  </a:schemeClr>
                </a:solidFill>
              </a:rPr>
              <a:t> (Program Executive, NASA ESSIO):	</a:t>
            </a:r>
            <a:r>
              <a:rPr lang="en-US" dirty="0" err="1">
                <a:solidFill>
                  <a:schemeClr val="bg1">
                    <a:lumMod val="95000"/>
                  </a:schemeClr>
                </a:solidFill>
              </a:rPr>
              <a:t>angela.m.melito@nasa.gov</a:t>
            </a:r>
            <a:endParaRPr lang="en-US" dirty="0">
              <a:solidFill>
                <a:schemeClr val="bg1">
                  <a:lumMod val="95000"/>
                </a:schemeClr>
              </a:solidFill>
            </a:endParaRPr>
          </a:p>
          <a:p>
            <a:r>
              <a:rPr lang="en-US" dirty="0">
                <a:solidFill>
                  <a:schemeClr val="bg1">
                    <a:lumMod val="95000"/>
                  </a:schemeClr>
                </a:solidFill>
              </a:rPr>
              <a:t>			Jay Jenkins (Program Executive, NASA ESSIO): 	</a:t>
            </a:r>
            <a:r>
              <a:rPr lang="en-US" dirty="0">
                <a:solidFill>
                  <a:schemeClr val="bg1">
                    <a:lumMod val="95000"/>
                  </a:schemeClr>
                </a:solidFill>
                <a:hlinkClick r:id="rId3">
                  <a:extLst>
                    <a:ext uri="{A12FA001-AC4F-418D-AE19-62706E023703}">
                      <ahyp:hlinkClr xmlns:ahyp="http://schemas.microsoft.com/office/drawing/2018/hyperlinkcolor" val="tx"/>
                    </a:ext>
                  </a:extLst>
                </a:hlinkClick>
              </a:rPr>
              <a:t>jason.e.jenkins@nasa.gov</a:t>
            </a:r>
            <a:endParaRPr lang="en-US" dirty="0">
              <a:solidFill>
                <a:schemeClr val="bg1">
                  <a:lumMod val="95000"/>
                </a:schemeClr>
              </a:solidFill>
            </a:endParaRPr>
          </a:p>
          <a:p>
            <a:endParaRPr lang="en-US" dirty="0">
              <a:solidFill>
                <a:schemeClr val="bg1">
                  <a:lumMod val="95000"/>
                </a:schemeClr>
              </a:solidFill>
            </a:endParaRPr>
          </a:p>
          <a:p>
            <a:r>
              <a:rPr lang="en-US" dirty="0">
                <a:solidFill>
                  <a:schemeClr val="bg1">
                    <a:lumMod val="95000"/>
                  </a:schemeClr>
                </a:solidFill>
              </a:rPr>
              <a:t>HERMES:			Jim Spann (Space Weather Lead, NASA </a:t>
            </a:r>
            <a:r>
              <a:rPr lang="en-US" dirty="0" err="1">
                <a:solidFill>
                  <a:schemeClr val="bg1">
                    <a:lumMod val="95000"/>
                  </a:schemeClr>
                </a:solidFill>
              </a:rPr>
              <a:t>Heliophysics</a:t>
            </a:r>
            <a:r>
              <a:rPr lang="en-US" dirty="0">
                <a:solidFill>
                  <a:schemeClr val="bg1">
                    <a:lumMod val="95000"/>
                  </a:schemeClr>
                </a:solidFill>
              </a:rPr>
              <a:t> Division):    </a:t>
            </a:r>
            <a:r>
              <a:rPr lang="en-US" dirty="0">
                <a:solidFill>
                  <a:schemeClr val="bg1">
                    <a:lumMod val="95000"/>
                  </a:schemeClr>
                </a:solidFill>
                <a:hlinkClick r:id="rId4">
                  <a:extLst>
                    <a:ext uri="{A12FA001-AC4F-418D-AE19-62706E023703}">
                      <ahyp:hlinkClr xmlns:ahyp="http://schemas.microsoft.com/office/drawing/2018/hyperlinkcolor" val="tx"/>
                    </a:ext>
                  </a:extLst>
                </a:hlinkClick>
              </a:rPr>
              <a:t>jim.spann@nasa.gov</a:t>
            </a:r>
            <a:endParaRPr lang="en-US" dirty="0">
              <a:solidFill>
                <a:schemeClr val="bg1">
                  <a:lumMod val="95000"/>
                </a:schemeClr>
              </a:solidFill>
            </a:endParaRPr>
          </a:p>
          <a:p>
            <a:endParaRPr lang="en-US" dirty="0">
              <a:solidFill>
                <a:schemeClr val="bg1">
                  <a:lumMod val="95000"/>
                </a:schemeClr>
              </a:solidFill>
            </a:endParaRPr>
          </a:p>
          <a:p>
            <a:r>
              <a:rPr lang="en-US" dirty="0">
                <a:solidFill>
                  <a:schemeClr val="bg1">
                    <a:lumMod val="95000"/>
                  </a:schemeClr>
                </a:solidFill>
              </a:rPr>
              <a:t>ERSA and IDA:		Leonardo </a:t>
            </a:r>
            <a:r>
              <a:rPr lang="en-US" dirty="0" err="1">
                <a:solidFill>
                  <a:schemeClr val="bg1">
                    <a:lumMod val="95000"/>
                  </a:schemeClr>
                </a:solidFill>
              </a:rPr>
              <a:t>Surdo</a:t>
            </a:r>
            <a:r>
              <a:rPr lang="en-US" dirty="0">
                <a:solidFill>
                  <a:schemeClr val="bg1">
                    <a:lumMod val="95000"/>
                  </a:schemeClr>
                </a:solidFill>
              </a:rPr>
              <a:t> (ERSA/IDA Project Scientist, ESA):   </a:t>
            </a:r>
            <a:r>
              <a:rPr lang="en-US" dirty="0" err="1">
                <a:solidFill>
                  <a:schemeClr val="bg1">
                    <a:lumMod val="95000"/>
                  </a:schemeClr>
                </a:solidFill>
              </a:rPr>
              <a:t>Leonardo.Surdo@esa.int</a:t>
            </a:r>
            <a:endParaRPr lang="en-US" dirty="0">
              <a:solidFill>
                <a:schemeClr val="bg1">
                  <a:lumMod val="95000"/>
                </a:schemeClr>
              </a:solidFill>
            </a:endParaRPr>
          </a:p>
          <a:p>
            <a:endParaRPr lang="en-US" dirty="0">
              <a:solidFill>
                <a:schemeClr val="bg1">
                  <a:lumMod val="95000"/>
                </a:schemeClr>
              </a:solidFill>
            </a:endParaRPr>
          </a:p>
        </p:txBody>
      </p:sp>
    </p:spTree>
    <p:extLst>
      <p:ext uri="{BB962C8B-B14F-4D97-AF65-F5344CB8AC3E}">
        <p14:creationId xmlns:p14="http://schemas.microsoft.com/office/powerpoint/2010/main" val="220229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565958E-6C28-5840-8EA2-BEE020A90D95}"/>
              </a:ext>
            </a:extLst>
          </p:cNvPr>
          <p:cNvSpPr txBox="1"/>
          <p:nvPr/>
        </p:nvSpPr>
        <p:spPr>
          <a:xfrm>
            <a:off x="511628" y="250372"/>
            <a:ext cx="1680717" cy="523220"/>
          </a:xfrm>
          <a:prstGeom prst="rect">
            <a:avLst/>
          </a:prstGeom>
          <a:noFill/>
        </p:spPr>
        <p:txBody>
          <a:bodyPr wrap="none" rtlCol="0">
            <a:spAutoFit/>
          </a:bodyPr>
          <a:lstStyle/>
          <a:p>
            <a:r>
              <a:rPr lang="en-US" sz="2800" i="1" dirty="0">
                <a:solidFill>
                  <a:schemeClr val="bg1"/>
                </a:solidFill>
              </a:rPr>
              <a:t>Thank You</a:t>
            </a:r>
          </a:p>
        </p:txBody>
      </p:sp>
      <p:sp>
        <p:nvSpPr>
          <p:cNvPr id="6" name="TextBox 5">
            <a:extLst>
              <a:ext uri="{FF2B5EF4-FFF2-40B4-BE49-F238E27FC236}">
                <a16:creationId xmlns:a16="http://schemas.microsoft.com/office/drawing/2014/main" id="{189B14C5-3667-2A4E-8E3F-CF44F151D243}"/>
              </a:ext>
            </a:extLst>
          </p:cNvPr>
          <p:cNvSpPr txBox="1"/>
          <p:nvPr/>
        </p:nvSpPr>
        <p:spPr>
          <a:xfrm>
            <a:off x="2013857" y="815130"/>
            <a:ext cx="2472215" cy="5632311"/>
          </a:xfrm>
          <a:prstGeom prst="rect">
            <a:avLst/>
          </a:prstGeom>
          <a:noFill/>
        </p:spPr>
        <p:txBody>
          <a:bodyPr wrap="none" rtlCol="0">
            <a:spAutoFit/>
          </a:bodyPr>
          <a:lstStyle/>
          <a:p>
            <a:pPr marL="742950" lvl="1" indent="-285750">
              <a:buFont typeface="Arial" panose="020B0604020202020204" pitchFamily="34" charset="0"/>
              <a:buChar char="•"/>
            </a:pPr>
            <a:r>
              <a:rPr lang="en-US" dirty="0">
                <a:solidFill>
                  <a:schemeClr val="bg1"/>
                </a:solidFill>
              </a:rPr>
              <a:t>Brad Bailey</a:t>
            </a:r>
          </a:p>
          <a:p>
            <a:pPr marL="742950" lvl="1" indent="-285750">
              <a:buFont typeface="Arial" panose="020B0604020202020204" pitchFamily="34" charset="0"/>
              <a:buChar char="•"/>
            </a:pPr>
            <a:r>
              <a:rPr lang="en-US" dirty="0">
                <a:solidFill>
                  <a:schemeClr val="bg1"/>
                </a:solidFill>
              </a:rPr>
              <a:t>Debra Needham</a:t>
            </a:r>
          </a:p>
          <a:p>
            <a:pPr marL="742950" lvl="1" indent="-285750">
              <a:buFont typeface="Arial" panose="020B0604020202020204" pitchFamily="34" charset="0"/>
              <a:buChar char="•"/>
            </a:pPr>
            <a:r>
              <a:rPr lang="en-US" dirty="0">
                <a:solidFill>
                  <a:schemeClr val="bg1"/>
                </a:solidFill>
              </a:rPr>
              <a:t>Ryan Watkins</a:t>
            </a:r>
          </a:p>
          <a:p>
            <a:pPr marL="742950" lvl="1" indent="-285750">
              <a:buFont typeface="Arial" panose="020B0604020202020204" pitchFamily="34" charset="0"/>
              <a:buChar char="•"/>
            </a:pPr>
            <a:r>
              <a:rPr lang="en-US" dirty="0">
                <a:solidFill>
                  <a:schemeClr val="bg1"/>
                </a:solidFill>
              </a:rPr>
              <a:t>Zachary Pirtle</a:t>
            </a:r>
          </a:p>
          <a:p>
            <a:pPr marL="742950" lvl="1" indent="-285750">
              <a:buFont typeface="Arial" panose="020B0604020202020204" pitchFamily="34" charset="0"/>
              <a:buChar char="•"/>
            </a:pPr>
            <a:r>
              <a:rPr lang="en-US" dirty="0">
                <a:solidFill>
                  <a:schemeClr val="bg1"/>
                </a:solidFill>
              </a:rPr>
              <a:t>Jay Jenkins</a:t>
            </a:r>
          </a:p>
          <a:p>
            <a:pPr marL="742950" lvl="1" indent="-285750">
              <a:buFont typeface="Arial" panose="020B0604020202020204" pitchFamily="34" charset="0"/>
              <a:buChar char="•"/>
            </a:pPr>
            <a:r>
              <a:rPr lang="en-US" dirty="0">
                <a:solidFill>
                  <a:schemeClr val="bg1"/>
                </a:solidFill>
              </a:rPr>
              <a:t>Julie Robinson</a:t>
            </a:r>
          </a:p>
          <a:p>
            <a:pPr marL="742950" lvl="1" indent="-285750">
              <a:buFont typeface="Arial" panose="020B0604020202020204" pitchFamily="34" charset="0"/>
              <a:buChar char="•"/>
            </a:pPr>
            <a:r>
              <a:rPr lang="en-US" dirty="0">
                <a:solidFill>
                  <a:schemeClr val="bg1"/>
                </a:solidFill>
              </a:rPr>
              <a:t>Dina </a:t>
            </a:r>
            <a:r>
              <a:rPr lang="en-US" dirty="0" err="1">
                <a:solidFill>
                  <a:schemeClr val="bg1"/>
                </a:solidFill>
              </a:rPr>
              <a:t>Contella</a:t>
            </a:r>
            <a:endParaRPr lang="en-US" dirty="0">
              <a:solidFill>
                <a:schemeClr val="bg1"/>
              </a:solidFill>
            </a:endParaRPr>
          </a:p>
          <a:p>
            <a:pPr marL="742950" lvl="1" indent="-285750">
              <a:buFont typeface="Arial" panose="020B0604020202020204" pitchFamily="34" charset="0"/>
              <a:buChar char="•"/>
            </a:pPr>
            <a:r>
              <a:rPr lang="en-US" dirty="0">
                <a:solidFill>
                  <a:schemeClr val="bg1"/>
                </a:solidFill>
              </a:rPr>
              <a:t>Tim Horvath</a:t>
            </a:r>
          </a:p>
          <a:p>
            <a:pPr marL="742950" lvl="1" indent="-285750">
              <a:buFont typeface="Arial" panose="020B0604020202020204" pitchFamily="34" charset="0"/>
              <a:buChar char="•"/>
            </a:pPr>
            <a:r>
              <a:rPr lang="en-US" dirty="0">
                <a:solidFill>
                  <a:schemeClr val="bg1"/>
                </a:solidFill>
              </a:rPr>
              <a:t>James Spann</a:t>
            </a:r>
          </a:p>
          <a:p>
            <a:pPr marL="742950" lvl="1" indent="-285750">
              <a:buFont typeface="Arial" panose="020B0604020202020204" pitchFamily="34" charset="0"/>
              <a:buChar char="•"/>
            </a:pPr>
            <a:r>
              <a:rPr lang="en-US" dirty="0">
                <a:solidFill>
                  <a:schemeClr val="bg1"/>
                </a:solidFill>
              </a:rPr>
              <a:t>Sarah Noble</a:t>
            </a:r>
          </a:p>
          <a:p>
            <a:pPr marL="742950" lvl="1" indent="-285750">
              <a:buFont typeface="Arial" panose="020B0604020202020204" pitchFamily="34" charset="0"/>
              <a:buChar char="•"/>
            </a:pPr>
            <a:r>
              <a:rPr lang="en-US" dirty="0">
                <a:solidFill>
                  <a:schemeClr val="bg1"/>
                </a:solidFill>
              </a:rPr>
              <a:t>Rene Weber</a:t>
            </a:r>
          </a:p>
          <a:p>
            <a:pPr marL="742950" lvl="1" indent="-285750">
              <a:buFont typeface="Arial" panose="020B0604020202020204" pitchFamily="34" charset="0"/>
              <a:buChar char="•"/>
            </a:pPr>
            <a:r>
              <a:rPr lang="en-US" dirty="0">
                <a:solidFill>
                  <a:schemeClr val="bg1"/>
                </a:solidFill>
              </a:rPr>
              <a:t>Amanda </a:t>
            </a:r>
            <a:r>
              <a:rPr lang="en-US" dirty="0" err="1">
                <a:solidFill>
                  <a:schemeClr val="bg1"/>
                </a:solidFill>
              </a:rPr>
              <a:t>Nahm</a:t>
            </a:r>
            <a:endParaRPr lang="en-US" dirty="0">
              <a:solidFill>
                <a:schemeClr val="bg1"/>
              </a:solidFill>
            </a:endParaRPr>
          </a:p>
          <a:p>
            <a:pPr marL="742950" lvl="1" indent="-285750">
              <a:buFont typeface="Arial" panose="020B0604020202020204" pitchFamily="34" charset="0"/>
              <a:buChar char="•"/>
            </a:pPr>
            <a:r>
              <a:rPr lang="en-US" dirty="0">
                <a:solidFill>
                  <a:schemeClr val="bg1"/>
                </a:solidFill>
              </a:rPr>
              <a:t>Noah Petro</a:t>
            </a:r>
          </a:p>
          <a:p>
            <a:pPr marL="742950" lvl="1" indent="-285750">
              <a:buFont typeface="Arial" panose="020B0604020202020204" pitchFamily="34" charset="0"/>
              <a:buChar char="•"/>
            </a:pPr>
            <a:r>
              <a:rPr lang="en-US" dirty="0">
                <a:solidFill>
                  <a:schemeClr val="bg1"/>
                </a:solidFill>
              </a:rPr>
              <a:t>John </a:t>
            </a:r>
            <a:r>
              <a:rPr lang="en-US" dirty="0" err="1">
                <a:solidFill>
                  <a:schemeClr val="bg1"/>
                </a:solidFill>
              </a:rPr>
              <a:t>Gruener</a:t>
            </a:r>
            <a:endParaRPr lang="en-US" dirty="0">
              <a:solidFill>
                <a:schemeClr val="bg1"/>
              </a:solidFill>
            </a:endParaRPr>
          </a:p>
          <a:p>
            <a:pPr marL="742950" lvl="1" indent="-285750">
              <a:buFont typeface="Arial" panose="020B0604020202020204" pitchFamily="34" charset="0"/>
              <a:buChar char="•"/>
            </a:pPr>
            <a:r>
              <a:rPr lang="en-US" dirty="0">
                <a:solidFill>
                  <a:schemeClr val="bg1"/>
                </a:solidFill>
              </a:rPr>
              <a:t>Sam Lawrence</a:t>
            </a:r>
          </a:p>
          <a:p>
            <a:pPr marL="742950" lvl="1" indent="-285750">
              <a:buFont typeface="Arial" panose="020B0604020202020204" pitchFamily="34" charset="0"/>
              <a:buChar char="•"/>
            </a:pPr>
            <a:r>
              <a:rPr lang="en-US" dirty="0">
                <a:solidFill>
                  <a:schemeClr val="bg1"/>
                </a:solidFill>
              </a:rPr>
              <a:t>Cindy Evans</a:t>
            </a:r>
          </a:p>
          <a:p>
            <a:pPr marL="742950" lvl="1" indent="-285750">
              <a:buFont typeface="Arial" panose="020B0604020202020204" pitchFamily="34" charset="0"/>
              <a:buChar char="•"/>
            </a:pPr>
            <a:r>
              <a:rPr lang="en-US" dirty="0">
                <a:solidFill>
                  <a:schemeClr val="bg1"/>
                </a:solidFill>
              </a:rPr>
              <a:t>Bette Siegel</a:t>
            </a:r>
          </a:p>
          <a:p>
            <a:pPr lvl="1"/>
            <a:endParaRPr lang="en-US" dirty="0">
              <a:solidFill>
                <a:schemeClr val="bg1"/>
              </a:solidFill>
            </a:endParaRPr>
          </a:p>
          <a:p>
            <a:pPr marL="742950" lvl="1" indent="-285750">
              <a:buFont typeface="Arial" panose="020B0604020202020204" pitchFamily="34" charset="0"/>
              <a:buChar char="•"/>
            </a:pPr>
            <a:endParaRPr lang="en-US" dirty="0">
              <a:solidFill>
                <a:schemeClr val="bg1"/>
              </a:solidFill>
            </a:endParaRPr>
          </a:p>
          <a:p>
            <a:pPr lvl="1"/>
            <a:endParaRPr lang="en-US" dirty="0">
              <a:solidFill>
                <a:schemeClr val="bg1"/>
              </a:solidFill>
            </a:endParaRPr>
          </a:p>
        </p:txBody>
      </p:sp>
      <p:sp>
        <p:nvSpPr>
          <p:cNvPr id="9" name="TextBox 8">
            <a:extLst>
              <a:ext uri="{FF2B5EF4-FFF2-40B4-BE49-F238E27FC236}">
                <a16:creationId xmlns:a16="http://schemas.microsoft.com/office/drawing/2014/main" id="{8B0DA8D3-7B45-D642-9606-EEC8912C1E98}"/>
              </a:ext>
            </a:extLst>
          </p:cNvPr>
          <p:cNvSpPr txBox="1"/>
          <p:nvPr/>
        </p:nvSpPr>
        <p:spPr>
          <a:xfrm>
            <a:off x="4996542" y="807613"/>
            <a:ext cx="6966858" cy="5078313"/>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bg1"/>
                </a:solidFill>
              </a:rPr>
              <a:t>Sabrina Savage</a:t>
            </a:r>
          </a:p>
          <a:p>
            <a:pPr marL="285750" indent="-285750">
              <a:buFont typeface="Arial" panose="020B0604020202020204" pitchFamily="34" charset="0"/>
              <a:buChar char="•"/>
            </a:pPr>
            <a:r>
              <a:rPr lang="en-US" dirty="0">
                <a:solidFill>
                  <a:schemeClr val="bg1"/>
                </a:solidFill>
              </a:rPr>
              <a:t>Jennifer </a:t>
            </a:r>
            <a:r>
              <a:rPr lang="en-US" dirty="0" err="1">
                <a:solidFill>
                  <a:schemeClr val="bg1"/>
                </a:solidFill>
              </a:rPr>
              <a:t>Heldmann</a:t>
            </a:r>
            <a:endParaRPr lang="en-US" dirty="0">
              <a:solidFill>
                <a:schemeClr val="bg1"/>
              </a:solidFill>
            </a:endParaRPr>
          </a:p>
          <a:p>
            <a:pPr marL="285750" indent="-285750">
              <a:buFont typeface="Arial" panose="020B0604020202020204" pitchFamily="34" charset="0"/>
              <a:buChar char="•"/>
            </a:pPr>
            <a:r>
              <a:rPr lang="en-US" dirty="0">
                <a:solidFill>
                  <a:schemeClr val="bg1"/>
                </a:solidFill>
              </a:rPr>
              <a:t>Anthony </a:t>
            </a:r>
            <a:r>
              <a:rPr lang="en-US" dirty="0" err="1">
                <a:solidFill>
                  <a:schemeClr val="bg1"/>
                </a:solidFill>
              </a:rPr>
              <a:t>Colaprete</a:t>
            </a:r>
            <a:endParaRPr lang="en-US" dirty="0">
              <a:solidFill>
                <a:schemeClr val="bg1"/>
              </a:solidFill>
            </a:endParaRPr>
          </a:p>
          <a:p>
            <a:pPr marL="285750" indent="-285750">
              <a:buFont typeface="Arial" panose="020B0604020202020204" pitchFamily="34" charset="0"/>
              <a:buChar char="•"/>
            </a:pPr>
            <a:r>
              <a:rPr lang="en-US" dirty="0">
                <a:solidFill>
                  <a:schemeClr val="bg1"/>
                </a:solidFill>
              </a:rPr>
              <a:t>Lisa Carnell</a:t>
            </a:r>
          </a:p>
          <a:p>
            <a:pPr marL="285750" indent="-285750">
              <a:buFont typeface="Arial" panose="020B0604020202020204" pitchFamily="34" charset="0"/>
              <a:buChar char="•"/>
            </a:pPr>
            <a:r>
              <a:rPr lang="en-US" dirty="0" err="1">
                <a:solidFill>
                  <a:schemeClr val="bg1"/>
                </a:solidFill>
              </a:rPr>
              <a:t>DeVon</a:t>
            </a:r>
            <a:r>
              <a:rPr lang="en-US" dirty="0">
                <a:solidFill>
                  <a:schemeClr val="bg1"/>
                </a:solidFill>
              </a:rPr>
              <a:t> Griffin</a:t>
            </a:r>
          </a:p>
          <a:p>
            <a:pPr marL="285750" indent="-285750">
              <a:buFont typeface="Arial" panose="020B0604020202020204" pitchFamily="34" charset="0"/>
              <a:buChar char="•"/>
            </a:pPr>
            <a:r>
              <a:rPr lang="en-US" dirty="0">
                <a:solidFill>
                  <a:schemeClr val="bg1"/>
                </a:solidFill>
              </a:rPr>
              <a:t>Fran Chiaramonte</a:t>
            </a:r>
          </a:p>
          <a:p>
            <a:pPr marL="285750" indent="-285750">
              <a:buFont typeface="Arial" panose="020B0604020202020204" pitchFamily="34" charset="0"/>
              <a:buChar char="•"/>
            </a:pPr>
            <a:r>
              <a:rPr lang="en-US" dirty="0">
                <a:solidFill>
                  <a:schemeClr val="bg1"/>
                </a:solidFill>
              </a:rPr>
              <a:t>Brad Carpenter</a:t>
            </a:r>
          </a:p>
          <a:p>
            <a:pPr marL="285750" indent="-285750">
              <a:buFont typeface="Arial" panose="020B0604020202020204" pitchFamily="34" charset="0"/>
              <a:buChar char="•"/>
            </a:pPr>
            <a:r>
              <a:rPr lang="en-US" dirty="0">
                <a:solidFill>
                  <a:schemeClr val="bg1"/>
                </a:solidFill>
              </a:rPr>
              <a:t>Ulf </a:t>
            </a:r>
            <a:r>
              <a:rPr lang="en-US" dirty="0" err="1">
                <a:solidFill>
                  <a:schemeClr val="bg1"/>
                </a:solidFill>
              </a:rPr>
              <a:t>Israelsson</a:t>
            </a:r>
            <a:endParaRPr lang="en-US" dirty="0">
              <a:solidFill>
                <a:schemeClr val="bg1"/>
              </a:solidFill>
            </a:endParaRPr>
          </a:p>
          <a:p>
            <a:pPr marL="285750" indent="-285750">
              <a:buFont typeface="Arial" panose="020B0604020202020204" pitchFamily="34" charset="0"/>
              <a:buChar char="•"/>
            </a:pPr>
            <a:r>
              <a:rPr lang="en-US" dirty="0">
                <a:solidFill>
                  <a:schemeClr val="bg1"/>
                </a:solidFill>
              </a:rPr>
              <a:t>Kristina Gibbs</a:t>
            </a:r>
          </a:p>
          <a:p>
            <a:pPr marL="285750" indent="-285750">
              <a:buFont typeface="Arial" panose="020B0604020202020204" pitchFamily="34" charset="0"/>
              <a:buChar char="•"/>
            </a:pPr>
            <a:r>
              <a:rPr lang="en-US" dirty="0">
                <a:solidFill>
                  <a:schemeClr val="bg1"/>
                </a:solidFill>
              </a:rPr>
              <a:t>Ricky Guest</a:t>
            </a:r>
          </a:p>
          <a:p>
            <a:pPr marL="285750" indent="-285750">
              <a:buFont typeface="Arial" panose="020B0604020202020204" pitchFamily="34" charset="0"/>
              <a:buChar char="•"/>
            </a:pPr>
            <a:r>
              <a:rPr lang="en-US" dirty="0">
                <a:solidFill>
                  <a:schemeClr val="bg1"/>
                </a:solidFill>
              </a:rPr>
              <a:t>SMD ESSIO (NASA HQ) and CLPS Office (NASA JSC)</a:t>
            </a:r>
          </a:p>
          <a:p>
            <a:pPr marL="285750" indent="-285750">
              <a:buFont typeface="Arial" panose="020B0604020202020204" pitchFamily="34" charset="0"/>
              <a:buChar char="•"/>
            </a:pPr>
            <a:r>
              <a:rPr lang="en-US" dirty="0">
                <a:solidFill>
                  <a:schemeClr val="bg1"/>
                </a:solidFill>
              </a:rPr>
              <a:t>ESDMD and AES Artemis and Gateway Teams</a:t>
            </a:r>
          </a:p>
          <a:p>
            <a:pPr marL="285750" indent="-285750">
              <a:buFont typeface="Arial" panose="020B0604020202020204" pitchFamily="34" charset="0"/>
              <a:buChar char="•"/>
            </a:pPr>
            <a:r>
              <a:rPr lang="en-US" dirty="0">
                <a:solidFill>
                  <a:schemeClr val="bg1"/>
                </a:solidFill>
              </a:rPr>
              <a:t>BPS Physical Sciences Program Team – NASA GRC and NASA MSFC</a:t>
            </a:r>
          </a:p>
          <a:p>
            <a:pPr marL="285750" indent="-285750">
              <a:buFont typeface="Arial" panose="020B0604020202020204" pitchFamily="34" charset="0"/>
              <a:buChar char="•"/>
            </a:pPr>
            <a:r>
              <a:rPr lang="en-US" dirty="0">
                <a:solidFill>
                  <a:schemeClr val="bg1"/>
                </a:solidFill>
              </a:rPr>
              <a:t>BPS Fundamental Physics Team – NASA JPL</a:t>
            </a:r>
          </a:p>
          <a:p>
            <a:pPr marL="285750" indent="-285750">
              <a:buFont typeface="Arial" panose="020B0604020202020204" pitchFamily="34" charset="0"/>
              <a:buChar char="•"/>
            </a:pPr>
            <a:r>
              <a:rPr lang="en-US" dirty="0">
                <a:solidFill>
                  <a:schemeClr val="bg1"/>
                </a:solidFill>
              </a:rPr>
              <a:t>Lunar and Planetary Institute, USRA</a:t>
            </a:r>
          </a:p>
          <a:p>
            <a:pPr marL="285750" indent="-285750">
              <a:buFont typeface="Arial" panose="020B0604020202020204" pitchFamily="34" charset="0"/>
              <a:buChar char="•"/>
            </a:pPr>
            <a:r>
              <a:rPr lang="en-US" dirty="0">
                <a:solidFill>
                  <a:schemeClr val="bg1"/>
                </a:solidFill>
              </a:rPr>
              <a:t>NASA Solar System Exploration Research Virtual Institute (NASA ARC)</a:t>
            </a:r>
          </a:p>
          <a:p>
            <a:pPr marL="285750" indent="-285750">
              <a:buFont typeface="Arial" panose="020B0604020202020204" pitchFamily="34" charset="0"/>
              <a:buChar char="•"/>
            </a:pPr>
            <a:r>
              <a:rPr lang="en-US" dirty="0">
                <a:solidFill>
                  <a:schemeClr val="bg1"/>
                </a:solidFill>
              </a:rPr>
              <a:t>NASA Lunar Surface Science Working Group</a:t>
            </a:r>
          </a:p>
          <a:p>
            <a:pPr marL="285750" indent="-285750">
              <a:buFont typeface="Arial" panose="020B0604020202020204" pitchFamily="34" charset="0"/>
              <a:buChar char="•"/>
            </a:pPr>
            <a:endParaRPr lang="en-US" dirty="0">
              <a:solidFill>
                <a:schemeClr val="bg1"/>
              </a:solidFill>
            </a:endParaRPr>
          </a:p>
        </p:txBody>
      </p:sp>
      <p:sp>
        <p:nvSpPr>
          <p:cNvPr id="10" name="TextBox 9">
            <a:extLst>
              <a:ext uri="{FF2B5EF4-FFF2-40B4-BE49-F238E27FC236}">
                <a16:creationId xmlns:a16="http://schemas.microsoft.com/office/drawing/2014/main" id="{AE6BB061-FE18-2F42-B464-361BD683F0B3}"/>
              </a:ext>
            </a:extLst>
          </p:cNvPr>
          <p:cNvSpPr txBox="1"/>
          <p:nvPr/>
        </p:nvSpPr>
        <p:spPr>
          <a:xfrm>
            <a:off x="3695699" y="5535038"/>
            <a:ext cx="2601686" cy="1015663"/>
          </a:xfrm>
          <a:prstGeom prst="rect">
            <a:avLst/>
          </a:prstGeom>
          <a:noFill/>
        </p:spPr>
        <p:txBody>
          <a:bodyPr wrap="square">
            <a:spAutoFit/>
          </a:bodyPr>
          <a:lstStyle/>
          <a:p>
            <a:pPr algn="ctr"/>
            <a:r>
              <a:rPr lang="en-US" sz="2800" u="sng" dirty="0">
                <a:solidFill>
                  <a:schemeClr val="bg1"/>
                </a:solidFill>
              </a:rPr>
              <a:t>ESA</a:t>
            </a:r>
          </a:p>
          <a:p>
            <a:pPr algn="ctr"/>
            <a:endParaRPr lang="en-US" sz="1200" u="sng" dirty="0">
              <a:solidFill>
                <a:schemeClr val="bg1"/>
              </a:solidFill>
            </a:endParaRPr>
          </a:p>
          <a:p>
            <a:pPr marL="742950" lvl="1" indent="-285750">
              <a:buFont typeface="Arial" panose="020B0604020202020204" pitchFamily="34" charset="0"/>
              <a:buChar char="•"/>
            </a:pPr>
            <a:r>
              <a:rPr lang="en-US" dirty="0">
                <a:solidFill>
                  <a:schemeClr val="bg1"/>
                </a:solidFill>
              </a:rPr>
              <a:t>Leonardo </a:t>
            </a:r>
            <a:r>
              <a:rPr lang="en-US" dirty="0" err="1">
                <a:solidFill>
                  <a:schemeClr val="bg1"/>
                </a:solidFill>
              </a:rPr>
              <a:t>Surdo</a:t>
            </a:r>
            <a:endParaRPr lang="en-US" dirty="0">
              <a:solidFill>
                <a:schemeClr val="bg1"/>
              </a:solidFill>
            </a:endParaRPr>
          </a:p>
        </p:txBody>
      </p:sp>
      <p:sp>
        <p:nvSpPr>
          <p:cNvPr id="11" name="TextBox 10">
            <a:extLst>
              <a:ext uri="{FF2B5EF4-FFF2-40B4-BE49-F238E27FC236}">
                <a16:creationId xmlns:a16="http://schemas.microsoft.com/office/drawing/2014/main" id="{B26A4D30-62B3-094A-B2DB-2DC3F703F9E8}"/>
              </a:ext>
            </a:extLst>
          </p:cNvPr>
          <p:cNvSpPr txBox="1"/>
          <p:nvPr/>
        </p:nvSpPr>
        <p:spPr>
          <a:xfrm>
            <a:off x="4498362" y="254206"/>
            <a:ext cx="996363" cy="523220"/>
          </a:xfrm>
          <a:prstGeom prst="rect">
            <a:avLst/>
          </a:prstGeom>
          <a:noFill/>
        </p:spPr>
        <p:txBody>
          <a:bodyPr wrap="none" rtlCol="0">
            <a:spAutoFit/>
          </a:bodyPr>
          <a:lstStyle/>
          <a:p>
            <a:r>
              <a:rPr lang="en-US" sz="2800" u="sng" dirty="0">
                <a:solidFill>
                  <a:schemeClr val="bg1">
                    <a:lumMod val="95000"/>
                  </a:schemeClr>
                </a:solidFill>
              </a:rPr>
              <a:t>NASA</a:t>
            </a:r>
          </a:p>
        </p:txBody>
      </p:sp>
    </p:spTree>
    <p:extLst>
      <p:ext uri="{BB962C8B-B14F-4D97-AF65-F5344CB8AC3E}">
        <p14:creationId xmlns:p14="http://schemas.microsoft.com/office/powerpoint/2010/main" val="21320262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outdoor, ground, person, person&#10;&#10;Description automatically generated">
            <a:extLst>
              <a:ext uri="{FF2B5EF4-FFF2-40B4-BE49-F238E27FC236}">
                <a16:creationId xmlns:a16="http://schemas.microsoft.com/office/drawing/2014/main" id="{783EB518-EFBF-47CD-956C-28D65EE58B0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669"/>
            <a:ext cx="12192000" cy="6856661"/>
          </a:xfrm>
          <a:prstGeom prst="rect">
            <a:avLst/>
          </a:prstGeom>
        </p:spPr>
      </p:pic>
      <p:sp>
        <p:nvSpPr>
          <p:cNvPr id="9" name="TextBox 8">
            <a:extLst>
              <a:ext uri="{FF2B5EF4-FFF2-40B4-BE49-F238E27FC236}">
                <a16:creationId xmlns:a16="http://schemas.microsoft.com/office/drawing/2014/main" id="{720B3B7D-72E8-48FE-BCC7-0527D2D28DB0}"/>
              </a:ext>
            </a:extLst>
          </p:cNvPr>
          <p:cNvSpPr txBox="1"/>
          <p:nvPr/>
        </p:nvSpPr>
        <p:spPr>
          <a:xfrm>
            <a:off x="389106" y="365125"/>
            <a:ext cx="5311303" cy="707886"/>
          </a:xfrm>
          <a:prstGeom prst="rect">
            <a:avLst/>
          </a:prstGeom>
          <a:noFill/>
        </p:spPr>
        <p:txBody>
          <a:bodyPr wrap="square" rtlCol="0">
            <a:spAutoFit/>
          </a:bodyPr>
          <a:lstStyle/>
          <a:p>
            <a:r>
              <a:rPr lang="en-US" altLang="en-US" sz="4000" dirty="0">
                <a:solidFill>
                  <a:schemeClr val="bg1"/>
                </a:solidFill>
              </a:rPr>
              <a:t>Thank you </a:t>
            </a:r>
          </a:p>
        </p:txBody>
      </p:sp>
      <p:pic>
        <p:nvPicPr>
          <p:cNvPr id="10" name="Picture 9" descr="Icon&#10;&#10;Description automatically generated">
            <a:extLst>
              <a:ext uri="{FF2B5EF4-FFF2-40B4-BE49-F238E27FC236}">
                <a16:creationId xmlns:a16="http://schemas.microsoft.com/office/drawing/2014/main" id="{18289F21-9306-47F9-AC84-0B3D16CD03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46672" y="307312"/>
            <a:ext cx="1256222" cy="1037849"/>
          </a:xfrm>
          <a:prstGeom prst="rect">
            <a:avLst/>
          </a:prstGeom>
        </p:spPr>
      </p:pic>
    </p:spTree>
    <p:extLst>
      <p:ext uri="{BB962C8B-B14F-4D97-AF65-F5344CB8AC3E}">
        <p14:creationId xmlns:p14="http://schemas.microsoft.com/office/powerpoint/2010/main" val="40851315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4AF8DD79-BF6D-7F48-ACC6-273B01279DD2}"/>
              </a:ext>
            </a:extLst>
          </p:cNvPr>
          <p:cNvSpPr txBox="1"/>
          <p:nvPr/>
        </p:nvSpPr>
        <p:spPr>
          <a:xfrm>
            <a:off x="173288" y="1325053"/>
            <a:ext cx="11800114" cy="830997"/>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D60D79A8-3BEF-AF46-8F40-88F624047C4B}"/>
              </a:ext>
            </a:extLst>
          </p:cNvPr>
          <p:cNvSpPr txBox="1"/>
          <p:nvPr/>
        </p:nvSpPr>
        <p:spPr>
          <a:xfrm>
            <a:off x="4691742" y="2598003"/>
            <a:ext cx="2239011" cy="830997"/>
          </a:xfrm>
          <a:prstGeom prst="rect">
            <a:avLst/>
          </a:prstGeom>
          <a:noFill/>
        </p:spPr>
        <p:txBody>
          <a:bodyPr wrap="none" rtlCol="0">
            <a:spAutoFit/>
          </a:bodyPr>
          <a:lstStyle/>
          <a:p>
            <a:r>
              <a:rPr lang="en-US" sz="4800" dirty="0">
                <a:solidFill>
                  <a:schemeClr val="bg1">
                    <a:lumMod val="95000"/>
                  </a:schemeClr>
                </a:solidFill>
              </a:rPr>
              <a:t>Back-Up</a:t>
            </a:r>
          </a:p>
        </p:txBody>
      </p:sp>
    </p:spTree>
    <p:extLst>
      <p:ext uri="{BB962C8B-B14F-4D97-AF65-F5344CB8AC3E}">
        <p14:creationId xmlns:p14="http://schemas.microsoft.com/office/powerpoint/2010/main" val="401763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BDB65B-7A0D-8B42-A1D2-36C3F3BF974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1737" y="548489"/>
            <a:ext cx="5357863" cy="5788742"/>
          </a:xfrm>
          <a:prstGeom prst="rect">
            <a:avLst/>
          </a:prstGeom>
        </p:spPr>
      </p:pic>
      <p:sp>
        <p:nvSpPr>
          <p:cNvPr id="14" name="TextBox 13">
            <a:extLst>
              <a:ext uri="{FF2B5EF4-FFF2-40B4-BE49-F238E27FC236}">
                <a16:creationId xmlns:a16="http://schemas.microsoft.com/office/drawing/2014/main" id="{1F8B4730-017C-DE4A-BA6A-9B22DCF5560A}"/>
              </a:ext>
            </a:extLst>
          </p:cNvPr>
          <p:cNvSpPr txBox="1"/>
          <p:nvPr/>
        </p:nvSpPr>
        <p:spPr>
          <a:xfrm>
            <a:off x="2737520" y="3429000"/>
            <a:ext cx="2149819" cy="98488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srgbClr val="FF0000"/>
                </a:solidFill>
                <a:effectLst/>
                <a:uLnTx/>
                <a:uFillTx/>
                <a:latin typeface="Calibri" panose="020F0502020204030204"/>
                <a:ea typeface="+mn-ea"/>
                <a:cs typeface="+mn-cs"/>
              </a:rPr>
              <a:t>Goal 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Magnetotail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20% of Moon’s Orbit</a:t>
            </a:r>
          </a:p>
        </p:txBody>
      </p:sp>
      <p:sp>
        <p:nvSpPr>
          <p:cNvPr id="15" name="TextBox 14">
            <a:extLst>
              <a:ext uri="{FF2B5EF4-FFF2-40B4-BE49-F238E27FC236}">
                <a16:creationId xmlns:a16="http://schemas.microsoft.com/office/drawing/2014/main" id="{9098ED47-5B06-9B4A-8BF8-7A96791087FE}"/>
              </a:ext>
            </a:extLst>
          </p:cNvPr>
          <p:cNvSpPr txBox="1"/>
          <p:nvPr/>
        </p:nvSpPr>
        <p:spPr>
          <a:xfrm>
            <a:off x="732183" y="1480913"/>
            <a:ext cx="2334293"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dirty="0">
                <a:ln>
                  <a:noFill/>
                </a:ln>
                <a:solidFill>
                  <a:srgbClr val="FF0000"/>
                </a:solidFill>
                <a:effectLst/>
                <a:uLnTx/>
                <a:uFillTx/>
                <a:latin typeface="Calibri" panose="020F0502020204030204"/>
                <a:ea typeface="+mn-ea"/>
                <a:cs typeface="+mn-cs"/>
              </a:rPr>
              <a:t>Goal 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Solar Wind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80% of Moon’s orbit</a:t>
            </a:r>
          </a:p>
        </p:txBody>
      </p:sp>
      <p:sp>
        <p:nvSpPr>
          <p:cNvPr id="7" name="TextBox 6">
            <a:extLst>
              <a:ext uri="{FF2B5EF4-FFF2-40B4-BE49-F238E27FC236}">
                <a16:creationId xmlns:a16="http://schemas.microsoft.com/office/drawing/2014/main" id="{10ED35E3-B266-974E-A247-49B54C7F7D49}"/>
              </a:ext>
            </a:extLst>
          </p:cNvPr>
          <p:cNvSpPr txBox="1"/>
          <p:nvPr/>
        </p:nvSpPr>
        <p:spPr>
          <a:xfrm>
            <a:off x="6234897" y="860499"/>
            <a:ext cx="5224920"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white"/>
                </a:solidFill>
                <a:effectLst/>
                <a:uLnTx/>
                <a:uFillTx/>
                <a:latin typeface="Calibri" panose="020F0502020204030204"/>
                <a:ea typeface="+mn-ea"/>
                <a:cs typeface="+mn-cs"/>
              </a:rPr>
              <a:t>HERMES Goals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sng"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Goal A:  </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Determine mechanisms of </a:t>
            </a:r>
            <a:r>
              <a:rPr kumimoji="0" lang="en-US" sz="2400" b="1" i="1" u="none" strike="noStrike" kern="1200" cap="none" spc="0" normalizeH="0" baseline="0" noProof="0" dirty="0">
                <a:ln>
                  <a:noFill/>
                </a:ln>
                <a:solidFill>
                  <a:prstClr val="white"/>
                </a:solidFill>
                <a:effectLst/>
                <a:uLnTx/>
                <a:uFillTx/>
                <a:latin typeface="Calibri" panose="020F0502020204030204"/>
                <a:ea typeface="+mn-ea"/>
                <a:cs typeface="+mn-cs"/>
              </a:rPr>
              <a:t>solar wind </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mass and energy transport</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Goal B:  </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Characterize energy, topology, and ion composition in the deep </a:t>
            </a:r>
            <a:r>
              <a:rPr kumimoji="0" lang="en-US" sz="2400" b="1" i="1" u="none" strike="noStrike" kern="1200" cap="none" spc="0" normalizeH="0" baseline="0" noProof="0" dirty="0">
                <a:ln>
                  <a:noFill/>
                </a:ln>
                <a:solidFill>
                  <a:prstClr val="white"/>
                </a:solidFill>
                <a:effectLst/>
                <a:uLnTx/>
                <a:uFillTx/>
                <a:latin typeface="Calibri" panose="020F0502020204030204"/>
                <a:ea typeface="+mn-ea"/>
                <a:cs typeface="+mn-cs"/>
              </a:rPr>
              <a:t>magnetotail</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Goal C:  </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Establish observational capabilities of an on-board </a:t>
            </a:r>
            <a:r>
              <a:rPr kumimoji="0" lang="en-US" sz="2400" b="1" i="1" u="none" strike="noStrike" kern="1200" cap="none" spc="0" normalizeH="0" baseline="0" noProof="0" dirty="0">
                <a:ln>
                  <a:noFill/>
                </a:ln>
                <a:solidFill>
                  <a:prstClr val="white"/>
                </a:solidFill>
                <a:effectLst/>
                <a:uLnTx/>
                <a:uFillTx/>
                <a:latin typeface="Calibri" panose="020F0502020204030204"/>
                <a:ea typeface="+mn-ea"/>
                <a:cs typeface="+mn-cs"/>
              </a:rPr>
              <a:t>pathfinder payload </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measuring local </a:t>
            </a:r>
            <a:r>
              <a:rPr kumimoji="0" lang="en-US" sz="2400" b="1" i="1" u="none" strike="noStrike" kern="1200" cap="none" spc="0" normalizeH="0" baseline="0" noProof="0" dirty="0">
                <a:ln>
                  <a:noFill/>
                </a:ln>
                <a:solidFill>
                  <a:prstClr val="white"/>
                </a:solidFill>
                <a:effectLst/>
                <a:uLnTx/>
                <a:uFillTx/>
                <a:latin typeface="Calibri" panose="020F0502020204030204"/>
                <a:ea typeface="+mn-ea"/>
                <a:cs typeface="+mn-cs"/>
              </a:rPr>
              <a:t>space weather </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to support deep-space and long-term human exploration</a:t>
            </a:r>
          </a:p>
        </p:txBody>
      </p:sp>
      <p:pic>
        <p:nvPicPr>
          <p:cNvPr id="2" name="Audio Recording Apr 26, 2021 at 10:05:28 " descr="Audio Recording Apr 26, 2021 at 10:05:28 ">
            <a:hlinkClick r:id="" action="ppaction://media"/>
            <a:extLst>
              <a:ext uri="{FF2B5EF4-FFF2-40B4-BE49-F238E27FC236}">
                <a16:creationId xmlns:a16="http://schemas.microsoft.com/office/drawing/2014/main" id="{DAB7C116-BE16-BA48-8F36-9374C055C71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6523862"/>
            <a:ext cx="334138" cy="334138"/>
          </a:xfrm>
          <a:prstGeom prst="rect">
            <a:avLst/>
          </a:prstGeom>
        </p:spPr>
      </p:pic>
    </p:spTree>
    <p:extLst>
      <p:ext uri="{BB962C8B-B14F-4D97-AF65-F5344CB8AC3E}">
        <p14:creationId xmlns:p14="http://schemas.microsoft.com/office/powerpoint/2010/main" val="235283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9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B51BE9B-7A06-E246-8F4F-C11B6379BB9E}"/>
              </a:ext>
            </a:extLst>
          </p:cNvPr>
          <p:cNvSpPr txBox="1"/>
          <p:nvPr/>
        </p:nvSpPr>
        <p:spPr>
          <a:xfrm>
            <a:off x="379023" y="1569808"/>
            <a:ext cx="11599617" cy="43704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As an element to the </a:t>
            </a:r>
            <a:r>
              <a:rPr kumimoji="0" lang="en-US" sz="2800" b="1" i="0" u="none" strike="noStrike" kern="1200" cap="none" spc="0" normalizeH="0" baseline="0" noProof="0" dirty="0" err="1">
                <a:ln>
                  <a:noFill/>
                </a:ln>
                <a:solidFill>
                  <a:prstClr val="white"/>
                </a:solidFill>
                <a:effectLst/>
                <a:uLnTx/>
                <a:uFillTx/>
                <a:latin typeface="Calibri" panose="020F0502020204030204"/>
                <a:ea typeface="+mn-ea"/>
                <a:cs typeface="+mn-cs"/>
              </a:rPr>
              <a:t>Heliophysics</a:t>
            </a: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 System Observatory, HERMES offers several advantages for science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sng" strike="noStrike" kern="1200" cap="none" spc="0" normalizeH="0" baseline="0" noProof="0" dirty="0">
              <a:ln>
                <a:noFill/>
              </a:ln>
              <a:solidFill>
                <a:prstClr val="white"/>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Forming a triad with the two THEMIS/ARTEMIS probes (in equatorial lunar orbit) HERMES will probe the smaller scale (5 – 10 R</a:t>
            </a:r>
            <a:r>
              <a:rPr kumimoji="0" lang="en-US" sz="2400" b="0" i="0" u="none" strike="noStrike" kern="1200" cap="none" spc="0" normalizeH="0" baseline="-25000" noProof="0" dirty="0">
                <a:ln>
                  <a:noFill/>
                </a:ln>
                <a:solidFill>
                  <a:prstClr val="white"/>
                </a:solidFill>
                <a:effectLst/>
                <a:uLnTx/>
                <a:uFillTx/>
                <a:latin typeface="Calibri" panose="020F0502020204030204"/>
                <a:ea typeface="+mn-ea"/>
                <a:cs typeface="+mn-cs"/>
              </a:rPr>
              <a:t>E</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 structures </a:t>
            </a:r>
            <a:r>
              <a:rPr kumimoji="0" lang="en-US" sz="2400" b="0" i="1" u="none" strike="noStrike" kern="1200" cap="none" spc="0" normalizeH="0" baseline="0" noProof="0" dirty="0">
                <a:ln>
                  <a:noFill/>
                </a:ln>
                <a:solidFill>
                  <a:prstClr val="white"/>
                </a:solidFill>
                <a:effectLst/>
                <a:uLnTx/>
                <a:uFillTx/>
                <a:latin typeface="Calibri" panose="020F0502020204030204"/>
                <a:ea typeface="+mn-ea"/>
                <a:cs typeface="+mn-cs"/>
              </a:rPr>
              <a:t>(e.g. the magnetopause, solar wind flux tubes, coronal mass ejections, shocks, flux ropes)</a:t>
            </a: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Along with L1 monitors, HERMES will probe larger-scale features</a:t>
            </a: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Energetic Particle Telescope to detect Solar Particle Events at Earth/Moon</a:t>
            </a: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Ion Mass Spectrometer will map the loss of ionospheric ions through the magnetotail</a:t>
            </a:r>
            <a:endParaRPr kumimoji="0" lang="en-US" sz="2400" b="0" i="0" u="sng" strike="noStrike" kern="1200" cap="none" spc="0" normalizeH="0" baseline="0" noProof="0" dirty="0">
              <a:ln>
                <a:noFill/>
              </a:ln>
              <a:solidFill>
                <a:prstClr val="white"/>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9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0.5 by 11 R</a:t>
            </a:r>
            <a:r>
              <a:rPr kumimoji="0" lang="en-US" sz="2400" b="0" i="0" u="none" strike="noStrike" kern="1200" cap="none" spc="0" normalizeH="0" baseline="-25000" noProof="0" dirty="0">
                <a:ln>
                  <a:noFill/>
                </a:ln>
                <a:solidFill>
                  <a:prstClr val="white"/>
                </a:solidFill>
                <a:effectLst/>
                <a:uLnTx/>
                <a:uFillTx/>
                <a:latin typeface="Calibri" panose="020F0502020204030204"/>
                <a:ea typeface="+mn-ea"/>
                <a:cs typeface="+mn-cs"/>
              </a:rPr>
              <a:t>E</a:t>
            </a:r>
            <a:r>
              <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rPr>
              <a:t> polar lunar orbit provides for studies of the vertical extent of the magnetotail</a:t>
            </a:r>
          </a:p>
        </p:txBody>
      </p:sp>
      <p:pic>
        <p:nvPicPr>
          <p:cNvPr id="3" name="Picture 2">
            <a:extLst>
              <a:ext uri="{FF2B5EF4-FFF2-40B4-BE49-F238E27FC236}">
                <a16:creationId xmlns:a16="http://schemas.microsoft.com/office/drawing/2014/main" id="{131FD6F2-B756-484D-BE58-B0CD901FD54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0"/>
            <a:ext cx="12192000" cy="1342135"/>
          </a:xfrm>
          <a:prstGeom prst="rect">
            <a:avLst/>
          </a:prstGeom>
        </p:spPr>
      </p:pic>
      <p:pic>
        <p:nvPicPr>
          <p:cNvPr id="2" name="Audio Recording Apr 26, 2021 at 10:11:37 " descr="Audio Recording Apr 26, 2021 at 10:11:37 ">
            <a:hlinkClick r:id="" action="ppaction://media"/>
            <a:extLst>
              <a:ext uri="{FF2B5EF4-FFF2-40B4-BE49-F238E27FC236}">
                <a16:creationId xmlns:a16="http://schemas.microsoft.com/office/drawing/2014/main" id="{F855A94C-D157-B843-BE48-692A43383E2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6478977"/>
            <a:ext cx="379023" cy="379023"/>
          </a:xfrm>
          <a:prstGeom prst="rect">
            <a:avLst/>
          </a:prstGeom>
        </p:spPr>
      </p:pic>
    </p:spTree>
    <p:extLst>
      <p:ext uri="{BB962C8B-B14F-4D97-AF65-F5344CB8AC3E}">
        <p14:creationId xmlns:p14="http://schemas.microsoft.com/office/powerpoint/2010/main" val="1333659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1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4AF8DD79-BF6D-7F48-ACC6-273B01279DD2}"/>
              </a:ext>
            </a:extLst>
          </p:cNvPr>
          <p:cNvSpPr txBox="1"/>
          <p:nvPr/>
        </p:nvSpPr>
        <p:spPr>
          <a:xfrm>
            <a:off x="173288" y="1325053"/>
            <a:ext cx="11800114" cy="830997"/>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2217319-C567-7B43-8EFE-8E168ED8ED8E}"/>
              </a:ext>
            </a:extLst>
          </p:cNvPr>
          <p:cNvPicPr>
            <a:picLocks noChangeAspect="1"/>
          </p:cNvPicPr>
          <p:nvPr/>
        </p:nvPicPr>
        <p:blipFill>
          <a:blip r:embed="rId2"/>
          <a:stretch>
            <a:fillRect/>
          </a:stretch>
        </p:blipFill>
        <p:spPr>
          <a:xfrm>
            <a:off x="308910" y="124642"/>
            <a:ext cx="11469511" cy="6342807"/>
          </a:xfrm>
          <a:prstGeom prst="rect">
            <a:avLst/>
          </a:prstGeom>
        </p:spPr>
      </p:pic>
    </p:spTree>
    <p:extLst>
      <p:ext uri="{BB962C8B-B14F-4D97-AF65-F5344CB8AC3E}">
        <p14:creationId xmlns:p14="http://schemas.microsoft.com/office/powerpoint/2010/main" val="3549443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4AF8DD79-BF6D-7F48-ACC6-273B01279DD2}"/>
              </a:ext>
            </a:extLst>
          </p:cNvPr>
          <p:cNvSpPr txBox="1"/>
          <p:nvPr/>
        </p:nvSpPr>
        <p:spPr>
          <a:xfrm>
            <a:off x="173288" y="1325053"/>
            <a:ext cx="11800114" cy="830997"/>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8A5E6E53-81A9-B94B-BED5-7E84296DD533}"/>
              </a:ext>
            </a:extLst>
          </p:cNvPr>
          <p:cNvPicPr>
            <a:picLocks noChangeAspect="1"/>
          </p:cNvPicPr>
          <p:nvPr/>
        </p:nvPicPr>
        <p:blipFill>
          <a:blip r:embed="rId3"/>
          <a:stretch>
            <a:fillRect/>
          </a:stretch>
        </p:blipFill>
        <p:spPr>
          <a:xfrm>
            <a:off x="383745" y="130940"/>
            <a:ext cx="11447088" cy="6449399"/>
          </a:xfrm>
          <a:prstGeom prst="rect">
            <a:avLst/>
          </a:prstGeom>
        </p:spPr>
      </p:pic>
    </p:spTree>
    <p:extLst>
      <p:ext uri="{BB962C8B-B14F-4D97-AF65-F5344CB8AC3E}">
        <p14:creationId xmlns:p14="http://schemas.microsoft.com/office/powerpoint/2010/main" val="1659645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791D6B1B-77AA-6F41-9C99-8B735513B3AE}"/>
              </a:ext>
            </a:extLst>
          </p:cNvPr>
          <p:cNvSpPr/>
          <p:nvPr/>
        </p:nvSpPr>
        <p:spPr>
          <a:xfrm>
            <a:off x="3881562" y="988541"/>
            <a:ext cx="4439478" cy="5583457"/>
          </a:xfrm>
          <a:prstGeom prst="rect">
            <a:avLst/>
          </a:prstGeom>
          <a:solidFill>
            <a:schemeClr val="accent1">
              <a:lumMod val="20000"/>
              <a:lumOff val="8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B1BAE7F8-8812-1D44-B38C-07906565BB16}"/>
              </a:ext>
            </a:extLst>
          </p:cNvPr>
          <p:cNvSpPr/>
          <p:nvPr/>
        </p:nvSpPr>
        <p:spPr>
          <a:xfrm>
            <a:off x="4133353" y="1551177"/>
            <a:ext cx="1838462" cy="1009388"/>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Surface Exosphere Alterations by Landers (SEAL)</a:t>
            </a:r>
          </a:p>
        </p:txBody>
      </p:sp>
      <p:sp>
        <p:nvSpPr>
          <p:cNvPr id="12" name="Rectangle 11">
            <a:extLst>
              <a:ext uri="{FF2B5EF4-FFF2-40B4-BE49-F238E27FC236}">
                <a16:creationId xmlns:a16="http://schemas.microsoft.com/office/drawing/2014/main" id="{4090A609-98C4-1C44-8470-D0DE2D167F48}"/>
              </a:ext>
            </a:extLst>
          </p:cNvPr>
          <p:cNvSpPr/>
          <p:nvPr/>
        </p:nvSpPr>
        <p:spPr>
          <a:xfrm>
            <a:off x="6223606" y="1559951"/>
            <a:ext cx="1783113" cy="1255036"/>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PROSPECT Ion-Trap Mass Spectrometer for Lunar Surface Volatiles (PITMS)</a:t>
            </a:r>
          </a:p>
        </p:txBody>
      </p:sp>
      <p:sp>
        <p:nvSpPr>
          <p:cNvPr id="13" name="Rectangle 12">
            <a:extLst>
              <a:ext uri="{FF2B5EF4-FFF2-40B4-BE49-F238E27FC236}">
                <a16:creationId xmlns:a16="http://schemas.microsoft.com/office/drawing/2014/main" id="{85D1CFB7-15D1-184B-A2CF-F25F72F850D2}"/>
              </a:ext>
            </a:extLst>
          </p:cNvPr>
          <p:cNvSpPr/>
          <p:nvPr/>
        </p:nvSpPr>
        <p:spPr>
          <a:xfrm>
            <a:off x="4133353" y="2723707"/>
            <a:ext cx="1832082" cy="823556"/>
          </a:xfrm>
          <a:prstGeom prst="rect">
            <a:avLst/>
          </a:prstGeom>
          <a:solidFill>
            <a:schemeClr val="accent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Photovoltaic Investigation on Lunar Surface (PILS)</a:t>
            </a:r>
          </a:p>
        </p:txBody>
      </p:sp>
      <p:sp>
        <p:nvSpPr>
          <p:cNvPr id="60" name="Rectangle 59">
            <a:extLst>
              <a:ext uri="{FF2B5EF4-FFF2-40B4-BE49-F238E27FC236}">
                <a16:creationId xmlns:a16="http://schemas.microsoft.com/office/drawing/2014/main" id="{6280ACC6-EFB4-2D40-827A-ABE5ACE650D0}"/>
              </a:ext>
            </a:extLst>
          </p:cNvPr>
          <p:cNvSpPr/>
          <p:nvPr/>
        </p:nvSpPr>
        <p:spPr>
          <a:xfrm>
            <a:off x="4133354" y="3726216"/>
            <a:ext cx="1832082" cy="734579"/>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Near-Infrared Volatile Spectrometer System (NIRVSS)</a:t>
            </a:r>
          </a:p>
        </p:txBody>
      </p:sp>
      <p:sp>
        <p:nvSpPr>
          <p:cNvPr id="67" name="TextBox 66">
            <a:extLst>
              <a:ext uri="{FF2B5EF4-FFF2-40B4-BE49-F238E27FC236}">
                <a16:creationId xmlns:a16="http://schemas.microsoft.com/office/drawing/2014/main" id="{47676E71-44B5-6F4E-8FE9-6AA4C92F5C9D}"/>
              </a:ext>
            </a:extLst>
          </p:cNvPr>
          <p:cNvSpPr txBox="1"/>
          <p:nvPr/>
        </p:nvSpPr>
        <p:spPr>
          <a:xfrm>
            <a:off x="5358734" y="4269911"/>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Arial" pitchFamily="34" charset="0"/>
              <a:ea typeface="+mn-ea"/>
              <a:cs typeface="+mn-cs"/>
            </a:endParaRPr>
          </a:p>
        </p:txBody>
      </p:sp>
      <p:sp>
        <p:nvSpPr>
          <p:cNvPr id="43" name="Rectangle 42">
            <a:extLst>
              <a:ext uri="{FF2B5EF4-FFF2-40B4-BE49-F238E27FC236}">
                <a16:creationId xmlns:a16="http://schemas.microsoft.com/office/drawing/2014/main" id="{2FCDF2C9-B5D6-344C-A5CA-3264C063D529}"/>
              </a:ext>
            </a:extLst>
          </p:cNvPr>
          <p:cNvSpPr/>
          <p:nvPr/>
        </p:nvSpPr>
        <p:spPr>
          <a:xfrm>
            <a:off x="6229294" y="2891065"/>
            <a:ext cx="1777425" cy="749629"/>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Linear Energy Transfer Spectrometer (LETS)</a:t>
            </a:r>
          </a:p>
        </p:txBody>
      </p:sp>
      <p:sp>
        <p:nvSpPr>
          <p:cNvPr id="49" name="Rectangle 48">
            <a:extLst>
              <a:ext uri="{FF2B5EF4-FFF2-40B4-BE49-F238E27FC236}">
                <a16:creationId xmlns:a16="http://schemas.microsoft.com/office/drawing/2014/main" id="{06402884-FCFF-0940-947D-21AA9B47A871}"/>
              </a:ext>
            </a:extLst>
          </p:cNvPr>
          <p:cNvSpPr/>
          <p:nvPr/>
        </p:nvSpPr>
        <p:spPr>
          <a:xfrm>
            <a:off x="4139733" y="4670726"/>
            <a:ext cx="1832082" cy="734579"/>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Neutron Spectrometer System (NSS)</a:t>
            </a:r>
          </a:p>
        </p:txBody>
      </p:sp>
      <p:sp>
        <p:nvSpPr>
          <p:cNvPr id="35" name="Rectangle 34">
            <a:extLst>
              <a:ext uri="{FF2B5EF4-FFF2-40B4-BE49-F238E27FC236}">
                <a16:creationId xmlns:a16="http://schemas.microsoft.com/office/drawing/2014/main" id="{39BEA747-30A8-3241-9E9E-764AC8196CE4}"/>
              </a:ext>
            </a:extLst>
          </p:cNvPr>
          <p:cNvSpPr/>
          <p:nvPr/>
        </p:nvSpPr>
        <p:spPr>
          <a:xfrm>
            <a:off x="6229293" y="5365607"/>
            <a:ext cx="1777426" cy="954213"/>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Calibri" panose="020F0502020204030204"/>
                <a:ea typeface="+mn-ea"/>
                <a:cs typeface="+mn-cs"/>
              </a:rPr>
              <a:t>Navigation Doppler Lidar for Precise Velocity and Range Sensing (NDL)</a:t>
            </a:r>
          </a:p>
        </p:txBody>
      </p:sp>
      <p:sp>
        <p:nvSpPr>
          <p:cNvPr id="46" name="TextBox 45">
            <a:extLst>
              <a:ext uri="{FF2B5EF4-FFF2-40B4-BE49-F238E27FC236}">
                <a16:creationId xmlns:a16="http://schemas.microsoft.com/office/drawing/2014/main" id="{0A3E5E30-9B8C-6844-B88A-AB0ED59AE5F5}"/>
              </a:ext>
            </a:extLst>
          </p:cNvPr>
          <p:cNvSpPr txBox="1"/>
          <p:nvPr/>
        </p:nvSpPr>
        <p:spPr>
          <a:xfrm rot="16200000">
            <a:off x="-2969077" y="3093546"/>
            <a:ext cx="6858000" cy="646331"/>
          </a:xfrm>
          <a:prstGeom prst="rect">
            <a:avLst/>
          </a:prstGeom>
          <a:solidFill>
            <a:srgbClr val="7030A0"/>
          </a:solid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charset="0"/>
                <a:ea typeface="+mn-ea"/>
                <a:cs typeface="+mn-cs"/>
              </a:rPr>
              <a:t>Payloads largely selected from NASA Provided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charset="0"/>
                <a:ea typeface="+mn-ea"/>
                <a:cs typeface="+mn-cs"/>
              </a:rPr>
              <a:t>Lunar Payloads (NPLP)</a:t>
            </a:r>
          </a:p>
        </p:txBody>
      </p:sp>
      <p:sp>
        <p:nvSpPr>
          <p:cNvPr id="37" name="TextBox 36">
            <a:extLst>
              <a:ext uri="{FF2B5EF4-FFF2-40B4-BE49-F238E27FC236}">
                <a16:creationId xmlns:a16="http://schemas.microsoft.com/office/drawing/2014/main" id="{ECE240AB-B8A9-4940-9362-09BE896598F9}"/>
              </a:ext>
            </a:extLst>
          </p:cNvPr>
          <p:cNvSpPr txBox="1"/>
          <p:nvPr/>
        </p:nvSpPr>
        <p:spPr>
          <a:xfrm>
            <a:off x="3796719" y="1000669"/>
            <a:ext cx="4584832" cy="472766"/>
          </a:xfrm>
          <a:prstGeom prst="rect">
            <a:avLst/>
          </a:prstGeom>
          <a:noFill/>
        </p:spPr>
        <p:txBody>
          <a:bodyPr vert="horz" wrap="none" lIns="91440" tIns="45720" rIns="91440" bIns="45720" rtlCol="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itchFamily="34" charset="0"/>
                <a:ea typeface="+mn-ea"/>
                <a:cs typeface="+mn-cs"/>
              </a:rPr>
              <a:t>Astrobotic</a:t>
            </a:r>
          </a:p>
        </p:txBody>
      </p:sp>
      <p:sp>
        <p:nvSpPr>
          <p:cNvPr id="5" name="TextBox 4"/>
          <p:cNvSpPr txBox="1"/>
          <p:nvPr/>
        </p:nvSpPr>
        <p:spPr>
          <a:xfrm>
            <a:off x="1677325" y="1691929"/>
            <a:ext cx="1820019" cy="738664"/>
          </a:xfrm>
          <a:prstGeom prst="rect">
            <a:avLst/>
          </a:prstGeom>
          <a:solidFill>
            <a:schemeClr val="bg1"/>
          </a:solidFill>
          <a:ln w="38100">
            <a:solidFill>
              <a:srgbClr val="00B0F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SEAL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GSFC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2.8 kg</a:t>
            </a:r>
          </a:p>
        </p:txBody>
      </p:sp>
      <p:sp>
        <p:nvSpPr>
          <p:cNvPr id="31" name="TextBox 30"/>
          <p:cNvSpPr txBox="1"/>
          <p:nvPr/>
        </p:nvSpPr>
        <p:spPr>
          <a:xfrm>
            <a:off x="1678894" y="2768155"/>
            <a:ext cx="1820019" cy="738664"/>
          </a:xfrm>
          <a:prstGeom prst="rect">
            <a:avLst/>
          </a:prstGeom>
          <a:solidFill>
            <a:schemeClr val="bg1"/>
          </a:solidFill>
          <a:ln w="38100">
            <a:solidFill>
              <a:schemeClr val="accent4"/>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GRC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3.0 kg</a:t>
            </a:r>
          </a:p>
        </p:txBody>
      </p:sp>
      <p:sp>
        <p:nvSpPr>
          <p:cNvPr id="33" name="TextBox 32"/>
          <p:cNvSpPr txBox="1"/>
          <p:nvPr/>
        </p:nvSpPr>
        <p:spPr>
          <a:xfrm>
            <a:off x="1688794" y="3725261"/>
            <a:ext cx="1820019" cy="738664"/>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NIRVSS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ARC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5 kg</a:t>
            </a:r>
          </a:p>
        </p:txBody>
      </p:sp>
      <p:sp>
        <p:nvSpPr>
          <p:cNvPr id="34" name="TextBox 33"/>
          <p:cNvSpPr txBox="1"/>
          <p:nvPr/>
        </p:nvSpPr>
        <p:spPr>
          <a:xfrm>
            <a:off x="1686816" y="4676124"/>
            <a:ext cx="1820019" cy="738664"/>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ARC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1.9 kg</a:t>
            </a:r>
          </a:p>
        </p:txBody>
      </p:sp>
      <p:sp>
        <p:nvSpPr>
          <p:cNvPr id="39" name="TextBox 38"/>
          <p:cNvSpPr txBox="1"/>
          <p:nvPr/>
        </p:nvSpPr>
        <p:spPr>
          <a:xfrm>
            <a:off x="1684837" y="5586831"/>
            <a:ext cx="1820019" cy="738664"/>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MSolo</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KSC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7.5 kg</a:t>
            </a:r>
          </a:p>
        </p:txBody>
      </p:sp>
      <p:sp>
        <p:nvSpPr>
          <p:cNvPr id="40" name="TextBox 39"/>
          <p:cNvSpPr txBox="1"/>
          <p:nvPr/>
        </p:nvSpPr>
        <p:spPr>
          <a:xfrm>
            <a:off x="8655642" y="1818137"/>
            <a:ext cx="1820019" cy="738664"/>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PITMS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GSFC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1.5 kg</a:t>
            </a:r>
          </a:p>
        </p:txBody>
      </p:sp>
      <p:sp>
        <p:nvSpPr>
          <p:cNvPr id="41" name="TextBox 40"/>
          <p:cNvSpPr txBox="1"/>
          <p:nvPr/>
        </p:nvSpPr>
        <p:spPr>
          <a:xfrm>
            <a:off x="8655641" y="2895805"/>
            <a:ext cx="1820019" cy="738664"/>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LETS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JSC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1.5 kg</a:t>
            </a:r>
          </a:p>
        </p:txBody>
      </p:sp>
      <p:cxnSp>
        <p:nvCxnSpPr>
          <p:cNvPr id="11" name="Straight Arrow Connector 10"/>
          <p:cNvCxnSpPr>
            <a:stCxn id="5" idx="3"/>
          </p:cNvCxnSpPr>
          <p:nvPr/>
        </p:nvCxnSpPr>
        <p:spPr>
          <a:xfrm flipV="1">
            <a:off x="3497344" y="2055044"/>
            <a:ext cx="636009" cy="6217"/>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31" idx="3"/>
          </p:cNvCxnSpPr>
          <p:nvPr/>
        </p:nvCxnSpPr>
        <p:spPr>
          <a:xfrm flipV="1">
            <a:off x="3498913" y="3135485"/>
            <a:ext cx="634440" cy="2002"/>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33" idx="3"/>
            <a:endCxn id="60" idx="1"/>
          </p:cNvCxnSpPr>
          <p:nvPr/>
        </p:nvCxnSpPr>
        <p:spPr>
          <a:xfrm flipV="1">
            <a:off x="3508813" y="4093506"/>
            <a:ext cx="624541" cy="1087"/>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34" idx="3"/>
            <a:endCxn id="49" idx="1"/>
          </p:cNvCxnSpPr>
          <p:nvPr/>
        </p:nvCxnSpPr>
        <p:spPr>
          <a:xfrm flipV="1">
            <a:off x="3506835" y="5038016"/>
            <a:ext cx="632898" cy="744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39" idx="3"/>
            <a:endCxn id="52" idx="1"/>
          </p:cNvCxnSpPr>
          <p:nvPr/>
        </p:nvCxnSpPr>
        <p:spPr>
          <a:xfrm flipV="1">
            <a:off x="3504856" y="5952531"/>
            <a:ext cx="625884" cy="3632"/>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06402884-FCFF-0940-947D-21AA9B47A871}"/>
              </a:ext>
            </a:extLst>
          </p:cNvPr>
          <p:cNvSpPr/>
          <p:nvPr/>
        </p:nvSpPr>
        <p:spPr>
          <a:xfrm>
            <a:off x="4130740" y="5585241"/>
            <a:ext cx="1832082" cy="734579"/>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Mass Spectrometer Observing Lunar Operations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MSolo</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53" name="Straight Arrow Connector 52"/>
          <p:cNvCxnSpPr>
            <a:stCxn id="40" idx="1"/>
          </p:cNvCxnSpPr>
          <p:nvPr/>
        </p:nvCxnSpPr>
        <p:spPr>
          <a:xfrm flipH="1">
            <a:off x="8006719" y="2187469"/>
            <a:ext cx="648923" cy="0"/>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stCxn id="41" idx="1"/>
            <a:endCxn id="43" idx="3"/>
          </p:cNvCxnSpPr>
          <p:nvPr/>
        </p:nvCxnSpPr>
        <p:spPr>
          <a:xfrm flipH="1">
            <a:off x="8006720" y="3265137"/>
            <a:ext cx="648921" cy="743"/>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2FCDF2C9-B5D6-344C-A5CA-3264C063D529}"/>
              </a:ext>
            </a:extLst>
          </p:cNvPr>
          <p:cNvSpPr/>
          <p:nvPr/>
        </p:nvSpPr>
        <p:spPr>
          <a:xfrm>
            <a:off x="6230864" y="3722195"/>
            <a:ext cx="1777426" cy="749629"/>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Neutron Measurements at the Lunar Surface (NMLS)</a:t>
            </a:r>
          </a:p>
        </p:txBody>
      </p:sp>
      <p:sp>
        <p:nvSpPr>
          <p:cNvPr id="45" name="Rectangle 44">
            <a:extLst>
              <a:ext uri="{FF2B5EF4-FFF2-40B4-BE49-F238E27FC236}">
                <a16:creationId xmlns:a16="http://schemas.microsoft.com/office/drawing/2014/main" id="{2FCDF2C9-B5D6-344C-A5CA-3264C063D529}"/>
              </a:ext>
            </a:extLst>
          </p:cNvPr>
          <p:cNvSpPr/>
          <p:nvPr/>
        </p:nvSpPr>
        <p:spPr>
          <a:xfrm>
            <a:off x="6232432" y="4543901"/>
            <a:ext cx="1777426" cy="749629"/>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Fluxgate Magnetometer (MAG)</a:t>
            </a:r>
          </a:p>
        </p:txBody>
      </p:sp>
      <p:sp>
        <p:nvSpPr>
          <p:cNvPr id="47" name="TextBox 46"/>
          <p:cNvSpPr txBox="1"/>
          <p:nvPr/>
        </p:nvSpPr>
        <p:spPr>
          <a:xfrm>
            <a:off x="8657210" y="3717508"/>
            <a:ext cx="1820019" cy="738664"/>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NMLS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MSFC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2.0 kg</a:t>
            </a:r>
          </a:p>
        </p:txBody>
      </p:sp>
      <p:cxnSp>
        <p:nvCxnSpPr>
          <p:cNvPr id="48" name="Straight Arrow Connector 47"/>
          <p:cNvCxnSpPr>
            <a:stCxn id="47" idx="1"/>
          </p:cNvCxnSpPr>
          <p:nvPr/>
        </p:nvCxnSpPr>
        <p:spPr>
          <a:xfrm flipH="1">
            <a:off x="8008290" y="4086840"/>
            <a:ext cx="648920" cy="744"/>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8649352" y="4539213"/>
            <a:ext cx="1820019" cy="738664"/>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MAG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GSFC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1.6 kg</a:t>
            </a:r>
          </a:p>
        </p:txBody>
      </p:sp>
      <p:cxnSp>
        <p:nvCxnSpPr>
          <p:cNvPr id="54" name="Straight Arrow Connector 53"/>
          <p:cNvCxnSpPr>
            <a:stCxn id="51" idx="1"/>
          </p:cNvCxnSpPr>
          <p:nvPr/>
        </p:nvCxnSpPr>
        <p:spPr>
          <a:xfrm flipH="1">
            <a:off x="8000432" y="4908545"/>
            <a:ext cx="648920" cy="744"/>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650922" y="5474040"/>
            <a:ext cx="1826308" cy="738664"/>
          </a:xfrm>
          <a:prstGeom prst="rect">
            <a:avLst/>
          </a:prstGeom>
          <a:solidFill>
            <a:schemeClr val="bg1"/>
          </a:solidFill>
          <a:ln w="381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NDL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LaRC</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14 kg</a:t>
            </a:r>
          </a:p>
        </p:txBody>
      </p:sp>
      <p:cxnSp>
        <p:nvCxnSpPr>
          <p:cNvPr id="57" name="Straight Arrow Connector 56"/>
          <p:cNvCxnSpPr>
            <a:stCxn id="55" idx="1"/>
          </p:cNvCxnSpPr>
          <p:nvPr/>
        </p:nvCxnSpPr>
        <p:spPr>
          <a:xfrm flipH="1">
            <a:off x="8002002" y="5843372"/>
            <a:ext cx="648920" cy="744"/>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47676E71-44B5-6F4E-8FE9-6AA4C92F5C9D}"/>
              </a:ext>
            </a:extLst>
          </p:cNvPr>
          <p:cNvSpPr txBox="1"/>
          <p:nvPr/>
        </p:nvSpPr>
        <p:spPr>
          <a:xfrm>
            <a:off x="3444668" y="3914572"/>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Arial" pitchFamily="34" charset="0"/>
              <a:ea typeface="+mn-ea"/>
              <a:cs typeface="+mn-cs"/>
            </a:endParaRPr>
          </a:p>
        </p:txBody>
      </p:sp>
      <p:grpSp>
        <p:nvGrpSpPr>
          <p:cNvPr id="6" name="Group 5"/>
          <p:cNvGrpSpPr/>
          <p:nvPr/>
        </p:nvGrpSpPr>
        <p:grpSpPr>
          <a:xfrm>
            <a:off x="10718279" y="5128181"/>
            <a:ext cx="1376314" cy="1639323"/>
            <a:chOff x="10226981" y="2078218"/>
            <a:chExt cx="1657425" cy="1629949"/>
          </a:xfrm>
        </p:grpSpPr>
        <p:sp>
          <p:nvSpPr>
            <p:cNvPr id="75" name="Rectangle 74">
              <a:extLst>
                <a:ext uri="{FF2B5EF4-FFF2-40B4-BE49-F238E27FC236}">
                  <a16:creationId xmlns:a16="http://schemas.microsoft.com/office/drawing/2014/main" id="{E18CB382-5C89-304C-9433-092808F1F302}"/>
                </a:ext>
              </a:extLst>
            </p:cNvPr>
            <p:cNvSpPr/>
            <p:nvPr/>
          </p:nvSpPr>
          <p:spPr>
            <a:xfrm>
              <a:off x="10227530" y="2078218"/>
              <a:ext cx="1656876" cy="162994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TextBox 75">
              <a:extLst>
                <a:ext uri="{FF2B5EF4-FFF2-40B4-BE49-F238E27FC236}">
                  <a16:creationId xmlns:a16="http://schemas.microsoft.com/office/drawing/2014/main" id="{37A72C82-92A7-304E-A2AD-FE32A8916BE7}"/>
                </a:ext>
              </a:extLst>
            </p:cNvPr>
            <p:cNvSpPr txBox="1"/>
            <p:nvPr/>
          </p:nvSpPr>
          <p:spPr>
            <a:xfrm>
              <a:off x="10226981" y="2504338"/>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Science</a:t>
              </a:r>
            </a:p>
          </p:txBody>
        </p:sp>
        <p:sp>
          <p:nvSpPr>
            <p:cNvPr id="77" name="TextBox 76">
              <a:extLst>
                <a:ext uri="{FF2B5EF4-FFF2-40B4-BE49-F238E27FC236}">
                  <a16:creationId xmlns:a16="http://schemas.microsoft.com/office/drawing/2014/main" id="{CE33B8C6-11A6-2B43-AEE9-A734536DED37}"/>
                </a:ext>
              </a:extLst>
            </p:cNvPr>
            <p:cNvSpPr txBox="1"/>
            <p:nvPr/>
          </p:nvSpPr>
          <p:spPr>
            <a:xfrm>
              <a:off x="10234262" y="2735256"/>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Technology</a:t>
              </a:r>
            </a:p>
          </p:txBody>
        </p:sp>
        <p:sp>
          <p:nvSpPr>
            <p:cNvPr id="78" name="TextBox 77">
              <a:extLst>
                <a:ext uri="{FF2B5EF4-FFF2-40B4-BE49-F238E27FC236}">
                  <a16:creationId xmlns:a16="http://schemas.microsoft.com/office/drawing/2014/main" id="{FE7D8582-1913-D846-B008-806E7D680C7F}"/>
                </a:ext>
              </a:extLst>
            </p:cNvPr>
            <p:cNvSpPr txBox="1"/>
            <p:nvPr/>
          </p:nvSpPr>
          <p:spPr>
            <a:xfrm>
              <a:off x="10230896" y="2957514"/>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Exploration</a:t>
              </a:r>
            </a:p>
          </p:txBody>
        </p:sp>
        <p:sp>
          <p:nvSpPr>
            <p:cNvPr id="79" name="Rectangle 78">
              <a:extLst>
                <a:ext uri="{FF2B5EF4-FFF2-40B4-BE49-F238E27FC236}">
                  <a16:creationId xmlns:a16="http://schemas.microsoft.com/office/drawing/2014/main" id="{6A84B45A-BDF2-404C-A1F6-06F1B162F1FE}"/>
                </a:ext>
              </a:extLst>
            </p:cNvPr>
            <p:cNvSpPr/>
            <p:nvPr/>
          </p:nvSpPr>
          <p:spPr>
            <a:xfrm>
              <a:off x="11506543" y="3039399"/>
              <a:ext cx="227158" cy="125021"/>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TextBox 79">
              <a:extLst>
                <a:ext uri="{FF2B5EF4-FFF2-40B4-BE49-F238E27FC236}">
                  <a16:creationId xmlns:a16="http://schemas.microsoft.com/office/drawing/2014/main" id="{A97E0D95-2CAC-B449-940A-F752D1450320}"/>
                </a:ext>
              </a:extLst>
            </p:cNvPr>
            <p:cNvSpPr txBox="1"/>
            <p:nvPr/>
          </p:nvSpPr>
          <p:spPr>
            <a:xfrm>
              <a:off x="10366462" y="2170856"/>
              <a:ext cx="914400" cy="288790"/>
            </a:xfrm>
            <a:prstGeom prst="rect">
              <a:avLst/>
            </a:prstGeom>
          </p:spPr>
          <p:txBody>
            <a:bodyPr vert="horz" wrap="none" lIns="91440" tIns="45720" rIns="91440" bIns="45720" rtlCol="0">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Key</a:t>
              </a:r>
            </a:p>
          </p:txBody>
        </p:sp>
        <p:sp>
          <p:nvSpPr>
            <p:cNvPr id="81" name="Rectangle 80">
              <a:extLst>
                <a:ext uri="{FF2B5EF4-FFF2-40B4-BE49-F238E27FC236}">
                  <a16:creationId xmlns:a16="http://schemas.microsoft.com/office/drawing/2014/main" id="{DA68E8BE-B158-0E4A-AAF3-9DCFED9FE55C}"/>
                </a:ext>
              </a:extLst>
            </p:cNvPr>
            <p:cNvSpPr/>
            <p:nvPr/>
          </p:nvSpPr>
          <p:spPr>
            <a:xfrm>
              <a:off x="11501904" y="2590032"/>
              <a:ext cx="236436" cy="117403"/>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410B651A-2EF3-814E-934B-1CD77A88EA3C}"/>
                </a:ext>
              </a:extLst>
            </p:cNvPr>
            <p:cNvSpPr/>
            <p:nvPr/>
          </p:nvSpPr>
          <p:spPr>
            <a:xfrm>
              <a:off x="11501904" y="2801707"/>
              <a:ext cx="236436" cy="117403"/>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TextBox 82">
              <a:extLst>
                <a:ext uri="{FF2B5EF4-FFF2-40B4-BE49-F238E27FC236}">
                  <a16:creationId xmlns:a16="http://schemas.microsoft.com/office/drawing/2014/main" id="{09B9D93C-F49C-6D47-90D2-39764FC7CAB7}"/>
                </a:ext>
              </a:extLst>
            </p:cNvPr>
            <p:cNvSpPr txBox="1"/>
            <p:nvPr/>
          </p:nvSpPr>
          <p:spPr>
            <a:xfrm>
              <a:off x="10236992" y="3207450"/>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HEOMD/STMD</a:t>
              </a:r>
            </a:p>
          </p:txBody>
        </p:sp>
        <p:sp>
          <p:nvSpPr>
            <p:cNvPr id="84" name="Rectangle 83">
              <a:extLst>
                <a:ext uri="{FF2B5EF4-FFF2-40B4-BE49-F238E27FC236}">
                  <a16:creationId xmlns:a16="http://schemas.microsoft.com/office/drawing/2014/main" id="{D9C2F419-0CB9-E545-8599-BEC7F1D4C5CF}"/>
                </a:ext>
              </a:extLst>
            </p:cNvPr>
            <p:cNvSpPr/>
            <p:nvPr/>
          </p:nvSpPr>
          <p:spPr>
            <a:xfrm>
              <a:off x="11506543" y="3289335"/>
              <a:ext cx="227158" cy="125021"/>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58" name="Title 1">
            <a:extLst>
              <a:ext uri="{FF2B5EF4-FFF2-40B4-BE49-F238E27FC236}">
                <a16:creationId xmlns:a16="http://schemas.microsoft.com/office/drawing/2014/main" id="{ABF23865-C9C1-4646-903C-290BE1A7DD52}"/>
              </a:ext>
            </a:extLst>
          </p:cNvPr>
          <p:cNvSpPr txBox="1">
            <a:spLocks/>
          </p:cNvSpPr>
          <p:nvPr/>
        </p:nvSpPr>
        <p:spPr bwMode="auto">
          <a:xfrm>
            <a:off x="0" y="209857"/>
            <a:ext cx="12192000" cy="630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2022 CLPS TO2 Manifest</a:t>
            </a:r>
          </a:p>
        </p:txBody>
      </p:sp>
    </p:spTree>
    <p:extLst>
      <p:ext uri="{BB962C8B-B14F-4D97-AF65-F5344CB8AC3E}">
        <p14:creationId xmlns:p14="http://schemas.microsoft.com/office/powerpoint/2010/main" val="32451350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45">
            <a:extLst>
              <a:ext uri="{FF2B5EF4-FFF2-40B4-BE49-F238E27FC236}">
                <a16:creationId xmlns:a16="http://schemas.microsoft.com/office/drawing/2014/main" id="{0A3E5E30-9B8C-6844-B88A-AB0ED59AE5F5}"/>
              </a:ext>
            </a:extLst>
          </p:cNvPr>
          <p:cNvSpPr txBox="1"/>
          <p:nvPr/>
        </p:nvSpPr>
        <p:spPr>
          <a:xfrm rot="16200000">
            <a:off x="-2969077" y="3093546"/>
            <a:ext cx="6858000" cy="646331"/>
          </a:xfrm>
          <a:prstGeom prst="rect">
            <a:avLst/>
          </a:prstGeom>
          <a:solidFill>
            <a:srgbClr val="7030A0"/>
          </a:solidFill>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charset="0"/>
                <a:ea typeface="+mn-ea"/>
                <a:cs typeface="+mn-cs"/>
              </a:rPr>
              <a:t>Payloads largely selected from NASA Provided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charset="0"/>
                <a:ea typeface="+mn-ea"/>
                <a:cs typeface="+mn-cs"/>
              </a:rPr>
              <a:t>Lunar Payloads (NPLP)</a:t>
            </a:r>
          </a:p>
        </p:txBody>
      </p:sp>
      <p:grpSp>
        <p:nvGrpSpPr>
          <p:cNvPr id="3" name="Group 2"/>
          <p:cNvGrpSpPr/>
          <p:nvPr/>
        </p:nvGrpSpPr>
        <p:grpSpPr>
          <a:xfrm>
            <a:off x="1476069" y="1030554"/>
            <a:ext cx="8548775" cy="5580969"/>
            <a:chOff x="1117187" y="939114"/>
            <a:chExt cx="8548775" cy="5580969"/>
          </a:xfrm>
        </p:grpSpPr>
        <p:grpSp>
          <p:nvGrpSpPr>
            <p:cNvPr id="44" name="Group 43"/>
            <p:cNvGrpSpPr/>
            <p:nvPr/>
          </p:nvGrpSpPr>
          <p:grpSpPr>
            <a:xfrm>
              <a:off x="4879154" y="939114"/>
              <a:ext cx="2739282" cy="5580969"/>
              <a:chOff x="8302812" y="936438"/>
              <a:chExt cx="2739282" cy="5580969"/>
            </a:xfrm>
          </p:grpSpPr>
          <p:sp>
            <p:nvSpPr>
              <p:cNvPr id="45" name="Rectangle 44">
                <a:extLst>
                  <a:ext uri="{FF2B5EF4-FFF2-40B4-BE49-F238E27FC236}">
                    <a16:creationId xmlns:a16="http://schemas.microsoft.com/office/drawing/2014/main" id="{791D6B1B-77AA-6F41-9C99-8B735513B3AE}"/>
                  </a:ext>
                </a:extLst>
              </p:cNvPr>
              <p:cNvSpPr/>
              <p:nvPr/>
            </p:nvSpPr>
            <p:spPr>
              <a:xfrm>
                <a:off x="8302812" y="936438"/>
                <a:ext cx="2739282" cy="5580969"/>
              </a:xfrm>
              <a:prstGeom prst="rect">
                <a:avLst/>
              </a:prstGeom>
              <a:solidFill>
                <a:schemeClr val="accent1">
                  <a:lumMod val="20000"/>
                  <a:lumOff val="8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Rectangle 47">
                <a:extLst>
                  <a:ext uri="{FF2B5EF4-FFF2-40B4-BE49-F238E27FC236}">
                    <a16:creationId xmlns:a16="http://schemas.microsoft.com/office/drawing/2014/main" id="{B1BAE7F8-8812-1D44-B38C-07906565BB16}"/>
                  </a:ext>
                </a:extLst>
              </p:cNvPr>
              <p:cNvSpPr/>
              <p:nvPr/>
            </p:nvSpPr>
            <p:spPr>
              <a:xfrm>
                <a:off x="8788597" y="2554708"/>
                <a:ext cx="1736934" cy="768510"/>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Stereo Cameras for Lunar Plume-Surface Studies (SCALPSS)</a:t>
                </a:r>
              </a:p>
            </p:txBody>
          </p:sp>
          <p:sp>
            <p:nvSpPr>
              <p:cNvPr id="51" name="Rectangle 50">
                <a:extLst>
                  <a:ext uri="{FF2B5EF4-FFF2-40B4-BE49-F238E27FC236}">
                    <a16:creationId xmlns:a16="http://schemas.microsoft.com/office/drawing/2014/main" id="{D817FBF4-1952-C649-B556-DE49570828E8}"/>
                  </a:ext>
                </a:extLst>
              </p:cNvPr>
              <p:cNvSpPr/>
              <p:nvPr/>
            </p:nvSpPr>
            <p:spPr>
              <a:xfrm>
                <a:off x="8788596" y="1560194"/>
                <a:ext cx="1736934" cy="851823"/>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Lunar Node 1 Navigation Demonstrator (LN-1)</a:t>
                </a:r>
              </a:p>
            </p:txBody>
          </p:sp>
          <p:sp>
            <p:nvSpPr>
              <p:cNvPr id="54" name="Rectangle 53">
                <a:extLst>
                  <a:ext uri="{FF2B5EF4-FFF2-40B4-BE49-F238E27FC236}">
                    <a16:creationId xmlns:a16="http://schemas.microsoft.com/office/drawing/2014/main" id="{A15FD8BE-8363-2844-B37D-D851A305A157}"/>
                  </a:ext>
                </a:extLst>
              </p:cNvPr>
              <p:cNvSpPr/>
              <p:nvPr/>
            </p:nvSpPr>
            <p:spPr>
              <a:xfrm>
                <a:off x="8788597" y="3455598"/>
                <a:ext cx="1736934" cy="1123795"/>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Low-frequency Radio Observations from the Near  Side Lunar Surface (ROLSES)</a:t>
                </a:r>
              </a:p>
            </p:txBody>
          </p:sp>
          <p:sp>
            <p:nvSpPr>
              <p:cNvPr id="55" name="Rectangle 54">
                <a:extLst>
                  <a:ext uri="{FF2B5EF4-FFF2-40B4-BE49-F238E27FC236}">
                    <a16:creationId xmlns:a16="http://schemas.microsoft.com/office/drawing/2014/main" id="{D817FBF4-1952-C649-B556-DE49570828E8}"/>
                  </a:ext>
                </a:extLst>
              </p:cNvPr>
              <p:cNvSpPr/>
              <p:nvPr/>
            </p:nvSpPr>
            <p:spPr>
              <a:xfrm>
                <a:off x="8788596" y="4711772"/>
                <a:ext cx="1736934" cy="851823"/>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Navigation Doppler Lidar for Precise Velocity and Range Sensing (NDL)</a:t>
                </a:r>
              </a:p>
            </p:txBody>
          </p:sp>
          <p:sp>
            <p:nvSpPr>
              <p:cNvPr id="57" name="Rectangle 56">
                <a:extLst>
                  <a:ext uri="{FF2B5EF4-FFF2-40B4-BE49-F238E27FC236}">
                    <a16:creationId xmlns:a16="http://schemas.microsoft.com/office/drawing/2014/main" id="{A2230341-A9E5-5749-8A4C-7947EC4260D1}"/>
                  </a:ext>
                </a:extLst>
              </p:cNvPr>
              <p:cNvSpPr/>
              <p:nvPr/>
            </p:nvSpPr>
            <p:spPr>
              <a:xfrm>
                <a:off x="8788595" y="5702392"/>
                <a:ext cx="1736934" cy="637366"/>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a:ea typeface="+mn-ea"/>
                    <a:cs typeface="+mn-cs"/>
                  </a:rPr>
                  <a:t>Radio Frequency Mass Gauge (RFMG)</a:t>
                </a:r>
              </a:p>
            </p:txBody>
          </p:sp>
        </p:grpSp>
        <p:sp>
          <p:nvSpPr>
            <p:cNvPr id="67" name="TextBox 66">
              <a:extLst>
                <a:ext uri="{FF2B5EF4-FFF2-40B4-BE49-F238E27FC236}">
                  <a16:creationId xmlns:a16="http://schemas.microsoft.com/office/drawing/2014/main" id="{47676E71-44B5-6F4E-8FE9-6AA4C92F5C9D}"/>
                </a:ext>
              </a:extLst>
            </p:cNvPr>
            <p:cNvSpPr txBox="1"/>
            <p:nvPr/>
          </p:nvSpPr>
          <p:spPr>
            <a:xfrm>
              <a:off x="5550758" y="4269911"/>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Arial" pitchFamily="34" charset="0"/>
                <a:ea typeface="+mn-ea"/>
                <a:cs typeface="+mn-cs"/>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F91899DA-DC1B-ED40-8276-F90323F8A87B}"/>
                    </a:ext>
                  </a:extLst>
                </p14:cNvPr>
                <p14:cNvContentPartPr/>
                <p14:nvPr/>
              </p14:nvContentPartPr>
              <p14:xfrm>
                <a:off x="1117187" y="4899894"/>
                <a:ext cx="360" cy="360"/>
              </p14:xfrm>
            </p:contentPart>
          </mc:Choice>
          <mc:Fallback xmlns="">
            <p:pic>
              <p:nvPicPr>
                <p:cNvPr id="2" name="Ink 1">
                  <a:extLst>
                    <a:ext uri="{FF2B5EF4-FFF2-40B4-BE49-F238E27FC236}">
                      <a16:creationId xmlns:a16="http://schemas.microsoft.com/office/drawing/2014/main" id="{F91899DA-DC1B-ED40-8276-F90323F8A87B}"/>
                    </a:ext>
                  </a:extLst>
                </p:cNvPr>
                <p:cNvPicPr/>
                <p:nvPr/>
              </p:nvPicPr>
              <p:blipFill>
                <a:blip r:embed="rId4"/>
                <a:stretch>
                  <a:fillRect/>
                </a:stretch>
              </p:blipFill>
              <p:spPr>
                <a:xfrm>
                  <a:off x="1104947" y="4887654"/>
                  <a:ext cx="24840" cy="24840"/>
                </a:xfrm>
                <a:prstGeom prst="rect">
                  <a:avLst/>
                </a:prstGeom>
              </p:spPr>
            </p:pic>
          </mc:Fallback>
        </mc:AlternateContent>
        <p:sp>
          <p:nvSpPr>
            <p:cNvPr id="37" name="TextBox 36">
              <a:extLst>
                <a:ext uri="{FF2B5EF4-FFF2-40B4-BE49-F238E27FC236}">
                  <a16:creationId xmlns:a16="http://schemas.microsoft.com/office/drawing/2014/main" id="{ECE240AB-B8A9-4940-9362-09BE896598F9}"/>
                </a:ext>
              </a:extLst>
            </p:cNvPr>
            <p:cNvSpPr txBox="1"/>
            <p:nvPr/>
          </p:nvSpPr>
          <p:spPr>
            <a:xfrm>
              <a:off x="3964029" y="988312"/>
              <a:ext cx="4584832" cy="472766"/>
            </a:xfrm>
            <a:prstGeom prst="rect">
              <a:avLst/>
            </a:prstGeom>
            <a:noFill/>
          </p:spPr>
          <p:txBody>
            <a:bodyPr vert="horz" wrap="none" lIns="91440" tIns="45720" rIns="91440" bIns="45720" rtlCol="0">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itchFamily="34" charset="0"/>
                  <a:ea typeface="+mn-ea"/>
                  <a:cs typeface="+mn-cs"/>
                </a:rPr>
                <a:t>Intuitive Machines</a:t>
              </a:r>
            </a:p>
          </p:txBody>
        </p:sp>
        <p:sp>
          <p:nvSpPr>
            <p:cNvPr id="5" name="TextBox 4"/>
            <p:cNvSpPr txBox="1"/>
            <p:nvPr/>
          </p:nvSpPr>
          <p:spPr>
            <a:xfrm>
              <a:off x="2908973" y="1640346"/>
              <a:ext cx="1820019" cy="738664"/>
            </a:xfrm>
            <a:prstGeom prst="rect">
              <a:avLst/>
            </a:prstGeom>
            <a:solidFill>
              <a:schemeClr val="bg1"/>
            </a:solidFill>
            <a:ln w="38100">
              <a:solidFill>
                <a:srgbClr val="00B0F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LN-1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MSFC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1.8 kg</a:t>
              </a:r>
            </a:p>
          </p:txBody>
        </p:sp>
        <p:sp>
          <p:nvSpPr>
            <p:cNvPr id="33" name="TextBox 32"/>
            <p:cNvSpPr txBox="1"/>
            <p:nvPr/>
          </p:nvSpPr>
          <p:spPr>
            <a:xfrm>
              <a:off x="2840957" y="3650050"/>
              <a:ext cx="1904400" cy="738664"/>
            </a:xfrm>
            <a:prstGeom prst="rect">
              <a:avLst/>
            </a:prstGeom>
            <a:solidFill>
              <a:schemeClr val="bg1"/>
            </a:solidFill>
            <a:ln w="38100">
              <a:solidFill>
                <a:schemeClr val="accent6"/>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ROLSES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GSFC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14.6 kg</a:t>
              </a:r>
            </a:p>
          </p:txBody>
        </p:sp>
        <p:sp>
          <p:nvSpPr>
            <p:cNvPr id="39" name="TextBox 38"/>
            <p:cNvSpPr txBox="1"/>
            <p:nvPr/>
          </p:nvSpPr>
          <p:spPr>
            <a:xfrm>
              <a:off x="2908973" y="5658667"/>
              <a:ext cx="1820019" cy="738664"/>
            </a:xfrm>
            <a:prstGeom prst="rect">
              <a:avLst/>
            </a:prstGeom>
            <a:solidFill>
              <a:schemeClr val="bg1"/>
            </a:solidFill>
            <a:ln w="38100">
              <a:solidFill>
                <a:srgbClr val="C0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RFMG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GRC</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kg</a:t>
              </a:r>
            </a:p>
          </p:txBody>
        </p:sp>
        <p:cxnSp>
          <p:nvCxnSpPr>
            <p:cNvPr id="11" name="Straight Arrow Connector 10"/>
            <p:cNvCxnSpPr>
              <a:stCxn id="5" idx="3"/>
            </p:cNvCxnSpPr>
            <p:nvPr/>
          </p:nvCxnSpPr>
          <p:spPr>
            <a:xfrm flipV="1">
              <a:off x="4728992" y="2003461"/>
              <a:ext cx="636009" cy="6217"/>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33" idx="3"/>
            </p:cNvCxnSpPr>
            <p:nvPr/>
          </p:nvCxnSpPr>
          <p:spPr>
            <a:xfrm flipV="1">
              <a:off x="4745356" y="4018295"/>
              <a:ext cx="624541" cy="1087"/>
            </a:xfrm>
            <a:prstGeom prst="straightConnector1">
              <a:avLst/>
            </a:prstGeom>
            <a:ln w="190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39" idx="3"/>
            </p:cNvCxnSpPr>
            <p:nvPr/>
          </p:nvCxnSpPr>
          <p:spPr>
            <a:xfrm flipV="1">
              <a:off x="4728992" y="6024367"/>
              <a:ext cx="625884" cy="3632"/>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7128680" y="2572200"/>
              <a:ext cx="2468940" cy="738664"/>
              <a:chOff x="6936656" y="2572200"/>
              <a:chExt cx="2468940" cy="738664"/>
            </a:xfrm>
          </p:grpSpPr>
          <p:sp>
            <p:nvSpPr>
              <p:cNvPr id="41" name="TextBox 40"/>
              <p:cNvSpPr txBox="1"/>
              <p:nvPr/>
            </p:nvSpPr>
            <p:spPr>
              <a:xfrm>
                <a:off x="7585577" y="2572200"/>
                <a:ext cx="1820019" cy="738664"/>
              </a:xfrm>
              <a:prstGeom prst="rect">
                <a:avLst/>
              </a:prstGeom>
              <a:solidFill>
                <a:schemeClr val="bg1"/>
              </a:solidFill>
              <a:ln w="38100">
                <a:solidFill>
                  <a:srgbClr val="00B0F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SCALPSS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LaRC</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1.8 kg</a:t>
                </a:r>
              </a:p>
            </p:txBody>
          </p:sp>
          <p:cxnSp>
            <p:nvCxnSpPr>
              <p:cNvPr id="56" name="Straight Arrow Connector 55"/>
              <p:cNvCxnSpPr>
                <a:stCxn id="41" idx="1"/>
              </p:cNvCxnSpPr>
              <p:nvPr/>
            </p:nvCxnSpPr>
            <p:spPr>
              <a:xfrm flipH="1">
                <a:off x="6936656" y="2941532"/>
                <a:ext cx="648921" cy="743"/>
              </a:xfrm>
              <a:prstGeom prst="straightConnector1">
                <a:avLst/>
              </a:prstGeom>
              <a:ln w="19050">
                <a:solidFill>
                  <a:srgbClr val="00B0F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9" name="Group 58"/>
            <p:cNvGrpSpPr/>
            <p:nvPr/>
          </p:nvGrpSpPr>
          <p:grpSpPr>
            <a:xfrm>
              <a:off x="7130251" y="4760787"/>
              <a:ext cx="2535711" cy="738664"/>
              <a:chOff x="6936657" y="2572200"/>
              <a:chExt cx="2535711" cy="738664"/>
            </a:xfrm>
          </p:grpSpPr>
          <p:sp>
            <p:nvSpPr>
              <p:cNvPr id="61" name="TextBox 60"/>
              <p:cNvSpPr txBox="1"/>
              <p:nvPr/>
            </p:nvSpPr>
            <p:spPr>
              <a:xfrm>
                <a:off x="7585577" y="2572200"/>
                <a:ext cx="1886791" cy="738664"/>
              </a:xfrm>
              <a:prstGeom prst="rect">
                <a:avLst/>
              </a:prstGeom>
              <a:solidFill>
                <a:schemeClr val="bg1"/>
              </a:solidFill>
              <a:ln w="38100">
                <a:solidFill>
                  <a:srgbClr val="FFC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NDL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PI Center: </a:t>
                </a:r>
                <a:r>
                  <a:rPr kumimoji="0" lang="en-US" sz="1400" b="1" i="0" u="none" strike="noStrike" kern="1200" cap="none" spc="0" normalizeH="0" baseline="0" noProof="0" dirty="0" err="1">
                    <a:ln>
                      <a:noFill/>
                    </a:ln>
                    <a:solidFill>
                      <a:prstClr val="black"/>
                    </a:solidFill>
                    <a:effectLst/>
                    <a:uLnTx/>
                    <a:uFillTx/>
                    <a:latin typeface="Calibri" panose="020F0502020204030204"/>
                    <a:ea typeface="+mn-ea"/>
                    <a:cs typeface="+mn-cs"/>
                  </a:rPr>
                  <a:t>LaRC</a:t>
                </a:r>
                <a:endPar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Baseline Mass: 14.0 kg</a:t>
                </a:r>
              </a:p>
            </p:txBody>
          </p:sp>
          <p:cxnSp>
            <p:nvCxnSpPr>
              <p:cNvPr id="63" name="Straight Arrow Connector 62"/>
              <p:cNvCxnSpPr>
                <a:stCxn id="61" idx="1"/>
              </p:cNvCxnSpPr>
              <p:nvPr/>
            </p:nvCxnSpPr>
            <p:spPr>
              <a:xfrm flipH="1">
                <a:off x="6936657" y="2941532"/>
                <a:ext cx="648920" cy="745"/>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64" name="Group 63"/>
          <p:cNvGrpSpPr/>
          <p:nvPr/>
        </p:nvGrpSpPr>
        <p:grpSpPr>
          <a:xfrm>
            <a:off x="10718279" y="5128181"/>
            <a:ext cx="1376314" cy="1639323"/>
            <a:chOff x="10226981" y="2078218"/>
            <a:chExt cx="1657425" cy="1629949"/>
          </a:xfrm>
        </p:grpSpPr>
        <p:sp>
          <p:nvSpPr>
            <p:cNvPr id="65" name="Rectangle 64">
              <a:extLst>
                <a:ext uri="{FF2B5EF4-FFF2-40B4-BE49-F238E27FC236}">
                  <a16:creationId xmlns:a16="http://schemas.microsoft.com/office/drawing/2014/main" id="{E18CB382-5C89-304C-9433-092808F1F302}"/>
                </a:ext>
              </a:extLst>
            </p:cNvPr>
            <p:cNvSpPr/>
            <p:nvPr/>
          </p:nvSpPr>
          <p:spPr>
            <a:xfrm>
              <a:off x="10227530" y="2078218"/>
              <a:ext cx="1656876" cy="1629949"/>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TextBox 65">
              <a:extLst>
                <a:ext uri="{FF2B5EF4-FFF2-40B4-BE49-F238E27FC236}">
                  <a16:creationId xmlns:a16="http://schemas.microsoft.com/office/drawing/2014/main" id="{37A72C82-92A7-304E-A2AD-FE32A8916BE7}"/>
                </a:ext>
              </a:extLst>
            </p:cNvPr>
            <p:cNvSpPr txBox="1"/>
            <p:nvPr/>
          </p:nvSpPr>
          <p:spPr>
            <a:xfrm>
              <a:off x="10226981" y="2504338"/>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Science</a:t>
              </a:r>
            </a:p>
          </p:txBody>
        </p:sp>
        <p:sp>
          <p:nvSpPr>
            <p:cNvPr id="69" name="TextBox 68">
              <a:extLst>
                <a:ext uri="{FF2B5EF4-FFF2-40B4-BE49-F238E27FC236}">
                  <a16:creationId xmlns:a16="http://schemas.microsoft.com/office/drawing/2014/main" id="{CE33B8C6-11A6-2B43-AEE9-A734536DED37}"/>
                </a:ext>
              </a:extLst>
            </p:cNvPr>
            <p:cNvSpPr txBox="1"/>
            <p:nvPr/>
          </p:nvSpPr>
          <p:spPr>
            <a:xfrm>
              <a:off x="10234262" y="2735256"/>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Technology</a:t>
              </a:r>
            </a:p>
          </p:txBody>
        </p:sp>
        <p:sp>
          <p:nvSpPr>
            <p:cNvPr id="70" name="TextBox 69">
              <a:extLst>
                <a:ext uri="{FF2B5EF4-FFF2-40B4-BE49-F238E27FC236}">
                  <a16:creationId xmlns:a16="http://schemas.microsoft.com/office/drawing/2014/main" id="{FE7D8582-1913-D846-B008-806E7D680C7F}"/>
                </a:ext>
              </a:extLst>
            </p:cNvPr>
            <p:cNvSpPr txBox="1"/>
            <p:nvPr/>
          </p:nvSpPr>
          <p:spPr>
            <a:xfrm>
              <a:off x="10230896" y="2957514"/>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Exploration</a:t>
              </a:r>
            </a:p>
          </p:txBody>
        </p:sp>
        <p:sp>
          <p:nvSpPr>
            <p:cNvPr id="71" name="Rectangle 70">
              <a:extLst>
                <a:ext uri="{FF2B5EF4-FFF2-40B4-BE49-F238E27FC236}">
                  <a16:creationId xmlns:a16="http://schemas.microsoft.com/office/drawing/2014/main" id="{6A84B45A-BDF2-404C-A1F6-06F1B162F1FE}"/>
                </a:ext>
              </a:extLst>
            </p:cNvPr>
            <p:cNvSpPr/>
            <p:nvPr/>
          </p:nvSpPr>
          <p:spPr>
            <a:xfrm>
              <a:off x="11506543" y="3039399"/>
              <a:ext cx="227158" cy="125021"/>
            </a:xfrm>
            <a:prstGeom prst="rect">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2" name="TextBox 71">
              <a:extLst>
                <a:ext uri="{FF2B5EF4-FFF2-40B4-BE49-F238E27FC236}">
                  <a16:creationId xmlns:a16="http://schemas.microsoft.com/office/drawing/2014/main" id="{A97E0D95-2CAC-B449-940A-F752D1450320}"/>
                </a:ext>
              </a:extLst>
            </p:cNvPr>
            <p:cNvSpPr txBox="1"/>
            <p:nvPr/>
          </p:nvSpPr>
          <p:spPr>
            <a:xfrm>
              <a:off x="10366462" y="2170856"/>
              <a:ext cx="914400" cy="288790"/>
            </a:xfrm>
            <a:prstGeom prst="rect">
              <a:avLst/>
            </a:prstGeom>
          </p:spPr>
          <p:txBody>
            <a:bodyPr vert="horz" wrap="none" lIns="91440" tIns="45720" rIns="91440" bIns="45720" rtlCol="0">
              <a:norm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Key</a:t>
              </a:r>
            </a:p>
          </p:txBody>
        </p:sp>
        <p:sp>
          <p:nvSpPr>
            <p:cNvPr id="73" name="Rectangle 72">
              <a:extLst>
                <a:ext uri="{FF2B5EF4-FFF2-40B4-BE49-F238E27FC236}">
                  <a16:creationId xmlns:a16="http://schemas.microsoft.com/office/drawing/2014/main" id="{DA68E8BE-B158-0E4A-AAF3-9DCFED9FE55C}"/>
                </a:ext>
              </a:extLst>
            </p:cNvPr>
            <p:cNvSpPr/>
            <p:nvPr/>
          </p:nvSpPr>
          <p:spPr>
            <a:xfrm>
              <a:off x="11501904" y="2590032"/>
              <a:ext cx="236436" cy="117403"/>
            </a:xfrm>
            <a:prstGeom prst="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410B651A-2EF3-814E-934B-1CD77A88EA3C}"/>
                </a:ext>
              </a:extLst>
            </p:cNvPr>
            <p:cNvSpPr/>
            <p:nvPr/>
          </p:nvSpPr>
          <p:spPr>
            <a:xfrm>
              <a:off x="11501904" y="2801707"/>
              <a:ext cx="236436" cy="117403"/>
            </a:xfrm>
            <a:prstGeom prst="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TextBox 74">
              <a:extLst>
                <a:ext uri="{FF2B5EF4-FFF2-40B4-BE49-F238E27FC236}">
                  <a16:creationId xmlns:a16="http://schemas.microsoft.com/office/drawing/2014/main" id="{09B9D93C-F49C-6D47-90D2-39764FC7CAB7}"/>
                </a:ext>
              </a:extLst>
            </p:cNvPr>
            <p:cNvSpPr txBox="1"/>
            <p:nvPr/>
          </p:nvSpPr>
          <p:spPr>
            <a:xfrm>
              <a:off x="10236992" y="3207450"/>
              <a:ext cx="914400" cy="288790"/>
            </a:xfrm>
            <a:prstGeom prst="rect">
              <a:avLst/>
            </a:prstGeom>
          </p:spPr>
          <p:txBody>
            <a:bodyPr vert="horz" wrap="none" lIns="91440" tIns="45720" rIns="91440" bIns="45720" rtlCol="0">
              <a:norm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HEOMD/STMD</a:t>
              </a:r>
            </a:p>
          </p:txBody>
        </p:sp>
        <p:sp>
          <p:nvSpPr>
            <p:cNvPr id="76" name="Rectangle 75">
              <a:extLst>
                <a:ext uri="{FF2B5EF4-FFF2-40B4-BE49-F238E27FC236}">
                  <a16:creationId xmlns:a16="http://schemas.microsoft.com/office/drawing/2014/main" id="{D9C2F419-0CB9-E545-8599-BEC7F1D4C5CF}"/>
                </a:ext>
              </a:extLst>
            </p:cNvPr>
            <p:cNvSpPr/>
            <p:nvPr/>
          </p:nvSpPr>
          <p:spPr>
            <a:xfrm>
              <a:off x="11506543" y="3289335"/>
              <a:ext cx="227158" cy="125021"/>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8" name="Title 1">
            <a:extLst>
              <a:ext uri="{FF2B5EF4-FFF2-40B4-BE49-F238E27FC236}">
                <a16:creationId xmlns:a16="http://schemas.microsoft.com/office/drawing/2014/main" id="{ABF23865-C9C1-4646-903C-290BE1A7DD52}"/>
              </a:ext>
            </a:extLst>
          </p:cNvPr>
          <p:cNvSpPr txBox="1">
            <a:spLocks/>
          </p:cNvSpPr>
          <p:nvPr/>
        </p:nvSpPr>
        <p:spPr bwMode="auto">
          <a:xfrm>
            <a:off x="1229317" y="209857"/>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ヒラギノ角ゴ Pro W3" charset="-128"/>
                <a:cs typeface="Arial" panose="020B0604020202020204" pitchFamily="34" charset="0"/>
              </a:rPr>
              <a:t>2022 CLPS TO2 IM Manifest</a:t>
            </a:r>
          </a:p>
        </p:txBody>
      </p:sp>
    </p:spTree>
    <p:extLst>
      <p:ext uri="{BB962C8B-B14F-4D97-AF65-F5344CB8AC3E}">
        <p14:creationId xmlns:p14="http://schemas.microsoft.com/office/powerpoint/2010/main" val="3339297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4BDEC"/>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ORAN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A4BDEC"/>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12583</TotalTime>
  <Words>4291</Words>
  <Application>Microsoft Macintosh PowerPoint</Application>
  <PresentationFormat>Widescreen</PresentationFormat>
  <Paragraphs>658</Paragraphs>
  <Slides>50</Slides>
  <Notes>23</Notes>
  <HiddenSlides>0</HiddenSlides>
  <MMClips>4</MMClips>
  <ScaleCrop>false</ScaleCrop>
  <HeadingPairs>
    <vt:vector size="6" baseType="variant">
      <vt:variant>
        <vt:lpstr>Fonts Used</vt:lpstr>
      </vt:variant>
      <vt:variant>
        <vt:i4>12</vt:i4>
      </vt:variant>
      <vt:variant>
        <vt:lpstr>Theme</vt:lpstr>
      </vt:variant>
      <vt:variant>
        <vt:i4>11</vt:i4>
      </vt:variant>
      <vt:variant>
        <vt:lpstr>Slide Titles</vt:lpstr>
      </vt:variant>
      <vt:variant>
        <vt:i4>50</vt:i4>
      </vt:variant>
    </vt:vector>
  </HeadingPairs>
  <TitlesOfParts>
    <vt:vector size="73" baseType="lpstr">
      <vt:lpstr>Arial</vt:lpstr>
      <vt:lpstr>Arial Narrow</vt:lpstr>
      <vt:lpstr>Calibri</vt:lpstr>
      <vt:lpstr>Calibri Light</vt:lpstr>
      <vt:lpstr>Century Gothic</vt:lpstr>
      <vt:lpstr>Courier New</vt:lpstr>
      <vt:lpstr>Fjalla+One</vt:lpstr>
      <vt:lpstr>Helvetica</vt:lpstr>
      <vt:lpstr>inherit</vt:lpstr>
      <vt:lpstr>Monaco</vt:lpstr>
      <vt:lpstr>System Font Regular</vt:lpstr>
      <vt:lpstr>Wingdings</vt:lpstr>
      <vt:lpstr>Office Theme</vt:lpstr>
      <vt:lpstr>3_Office Theme</vt:lpstr>
      <vt:lpstr>1_Office Theme</vt:lpstr>
      <vt:lpstr>4_Office Theme</vt:lpstr>
      <vt:lpstr>7_Office Theme</vt:lpstr>
      <vt:lpstr>8_Office Theme</vt:lpstr>
      <vt:lpstr>3_ORANGE</vt:lpstr>
      <vt:lpstr>9_Office Theme</vt:lpstr>
      <vt:lpstr>2_Office Theme</vt:lpstr>
      <vt:lpstr>5_Office Theme</vt:lpstr>
      <vt:lpstr>10_Office Theme</vt:lpstr>
      <vt:lpstr>PowerPoint Presentation</vt:lpstr>
      <vt:lpstr>PowerPoint Presentation</vt:lpstr>
      <vt:lpstr>PowerPoint Presentation</vt:lpstr>
      <vt:lpstr>PowerPoint Presentation</vt:lpstr>
      <vt:lpstr>PowerPoint Presentation</vt:lpstr>
      <vt:lpstr>PowerPoint Presentation</vt:lpstr>
      <vt:lpstr>FUNDAMENTAL LUNAR SCIENCE</vt:lpstr>
      <vt:lpstr>PowerPoint Presentation</vt:lpstr>
      <vt:lpstr>PowerPoint Presentation</vt:lpstr>
      <vt:lpstr>Guiding Community Documents - Artemis III Science</vt:lpstr>
      <vt:lpstr>Artemis III Science Definition Team Report </vt:lpstr>
      <vt:lpstr>Artemis Science Objectives and Traceability to Science Priorities</vt:lpstr>
      <vt:lpstr>PowerPoint Presentation</vt:lpstr>
      <vt:lpstr>Artemis Science Objectives and Traceability to Science Priorities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Payloads and Research Investigations on the Surface of the Moon (PRISM)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Sato, Kevin Y. (ARC-SC)</cp:lastModifiedBy>
  <cp:revision>408</cp:revision>
  <dcterms:created xsi:type="dcterms:W3CDTF">2018-07-16T01:24:17Z</dcterms:created>
  <dcterms:modified xsi:type="dcterms:W3CDTF">2021-11-22T17:32:58Z</dcterms:modified>
</cp:coreProperties>
</file>