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3" r:id="rId3"/>
    <p:sldId id="276" r:id="rId4"/>
    <p:sldId id="272" r:id="rId5"/>
    <p:sldId id="27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C9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20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095FCD-E5C2-4D2F-99F0-BD5BA6A8C150}" type="doc">
      <dgm:prSet loTypeId="urn:microsoft.com/office/officeart/2011/layout/Circle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A2DF3D2-8E14-4CE8-BE30-BA275DD604A4}">
      <dgm:prSet phldrT="[Text]"/>
      <dgm:spPr/>
      <dgm:t>
        <a:bodyPr/>
        <a:lstStyle/>
        <a:p>
          <a:r>
            <a:rPr lang="en-US" dirty="0"/>
            <a:t>Orientation &amp; Project Work Plan</a:t>
          </a:r>
        </a:p>
      </dgm:t>
    </dgm:pt>
    <dgm:pt modelId="{3511312C-8FB0-44A5-9E2E-5234821AF0E4}" type="parTrans" cxnId="{0C8BD10B-B687-4BF2-B5A4-F16B9F778852}">
      <dgm:prSet/>
      <dgm:spPr/>
      <dgm:t>
        <a:bodyPr/>
        <a:lstStyle/>
        <a:p>
          <a:endParaRPr lang="en-US"/>
        </a:p>
      </dgm:t>
    </dgm:pt>
    <dgm:pt modelId="{4F48F0DB-FFCB-4014-86BF-E240ECCE0529}" type="sibTrans" cxnId="{0C8BD10B-B687-4BF2-B5A4-F16B9F778852}">
      <dgm:prSet/>
      <dgm:spPr/>
      <dgm:t>
        <a:bodyPr/>
        <a:lstStyle/>
        <a:p>
          <a:endParaRPr lang="en-US"/>
        </a:p>
      </dgm:t>
    </dgm:pt>
    <dgm:pt modelId="{571EE254-A1C6-4ADD-9530-34D7EEACF0F1}">
      <dgm:prSet phldrT="[Text]"/>
      <dgm:spPr/>
      <dgm:t>
        <a:bodyPr/>
        <a:lstStyle/>
        <a:p>
          <a:r>
            <a:rPr lang="en-US" b="0" dirty="0"/>
            <a:t>Explore Geospatial Assets &amp; Project Methods</a:t>
          </a:r>
        </a:p>
      </dgm:t>
    </dgm:pt>
    <dgm:pt modelId="{DF539AFB-9DC7-47D6-839B-D3C6674E6853}" type="parTrans" cxnId="{52E51784-0933-4F90-BF0B-032E2706F5A2}">
      <dgm:prSet/>
      <dgm:spPr/>
      <dgm:t>
        <a:bodyPr/>
        <a:lstStyle/>
        <a:p>
          <a:endParaRPr lang="en-US"/>
        </a:p>
      </dgm:t>
    </dgm:pt>
    <dgm:pt modelId="{60DD3BC0-05BB-4AB3-9CC0-97E9984B8326}" type="sibTrans" cxnId="{52E51784-0933-4F90-BF0B-032E2706F5A2}">
      <dgm:prSet/>
      <dgm:spPr/>
      <dgm:t>
        <a:bodyPr/>
        <a:lstStyle/>
        <a:p>
          <a:endParaRPr lang="en-US"/>
        </a:p>
      </dgm:t>
    </dgm:pt>
    <dgm:pt modelId="{315594BD-514F-4526-8122-00F58EE126FD}">
      <dgm:prSet phldrT="[Text]"/>
      <dgm:spPr/>
      <dgm:t>
        <a:bodyPr/>
        <a:lstStyle/>
        <a:p>
          <a:r>
            <a:rPr lang="en-US" dirty="0"/>
            <a:t>Conduct Analyses &amp; Iterate w/Partners</a:t>
          </a:r>
        </a:p>
      </dgm:t>
    </dgm:pt>
    <dgm:pt modelId="{00558E65-76DD-4803-8F90-69154B1C7C8C}" type="parTrans" cxnId="{D840832B-9E6E-4619-BAED-0D00E0DDF0C0}">
      <dgm:prSet/>
      <dgm:spPr/>
      <dgm:t>
        <a:bodyPr/>
        <a:lstStyle/>
        <a:p>
          <a:endParaRPr lang="en-US"/>
        </a:p>
      </dgm:t>
    </dgm:pt>
    <dgm:pt modelId="{F967F531-6F2A-4490-BFC9-9F8D0C75D7A8}" type="sibTrans" cxnId="{D840832B-9E6E-4619-BAED-0D00E0DDF0C0}">
      <dgm:prSet/>
      <dgm:spPr/>
      <dgm:t>
        <a:bodyPr/>
        <a:lstStyle/>
        <a:p>
          <a:endParaRPr lang="en-US"/>
        </a:p>
      </dgm:t>
    </dgm:pt>
    <dgm:pt modelId="{FEEBA7A1-3DCC-42A0-A27A-D18739801B9F}">
      <dgm:prSet phldrT="[Text]"/>
      <dgm:spPr/>
      <dgm:t>
        <a:bodyPr/>
        <a:lstStyle/>
        <a:p>
          <a:r>
            <a:rPr lang="en-US" dirty="0"/>
            <a:t>Complete Project &amp; Handoff to Partners</a:t>
          </a:r>
        </a:p>
      </dgm:t>
    </dgm:pt>
    <dgm:pt modelId="{B97E6B54-C997-47C1-A194-E984466A4363}" type="parTrans" cxnId="{64A6B770-68F7-4E07-81C0-E31AC3138A3B}">
      <dgm:prSet/>
      <dgm:spPr/>
      <dgm:t>
        <a:bodyPr/>
        <a:lstStyle/>
        <a:p>
          <a:endParaRPr lang="en-US"/>
        </a:p>
      </dgm:t>
    </dgm:pt>
    <dgm:pt modelId="{9C7C90BD-D8B8-42FE-A6B8-B58DE057EF75}" type="sibTrans" cxnId="{64A6B770-68F7-4E07-81C0-E31AC3138A3B}">
      <dgm:prSet/>
      <dgm:spPr/>
      <dgm:t>
        <a:bodyPr/>
        <a:lstStyle/>
        <a:p>
          <a:endParaRPr lang="en-US"/>
        </a:p>
      </dgm:t>
    </dgm:pt>
    <dgm:pt modelId="{87D74290-4295-4437-BAC4-E89F7BC7B72B}">
      <dgm:prSet phldrT="[Text]"/>
      <dgm:spPr/>
      <dgm:t>
        <a:bodyPr/>
        <a:lstStyle/>
        <a:p>
          <a:r>
            <a:rPr lang="en-US" dirty="0"/>
            <a:t>Finalize &amp; Produce Deliverables</a:t>
          </a:r>
        </a:p>
      </dgm:t>
    </dgm:pt>
    <dgm:pt modelId="{090A3A65-73D1-4536-80EA-0C8D263397F8}" type="parTrans" cxnId="{25877759-0ED8-48D0-86B3-72FC4276DD5F}">
      <dgm:prSet/>
      <dgm:spPr/>
      <dgm:t>
        <a:bodyPr/>
        <a:lstStyle/>
        <a:p>
          <a:endParaRPr lang="en-US"/>
        </a:p>
      </dgm:t>
    </dgm:pt>
    <dgm:pt modelId="{E436A205-F027-4CF3-894F-53288726F1ED}" type="sibTrans" cxnId="{25877759-0ED8-48D0-86B3-72FC4276DD5F}">
      <dgm:prSet/>
      <dgm:spPr/>
      <dgm:t>
        <a:bodyPr/>
        <a:lstStyle/>
        <a:p>
          <a:endParaRPr lang="en-US"/>
        </a:p>
      </dgm:t>
    </dgm:pt>
    <dgm:pt modelId="{7AED8EA5-391D-4A29-B834-DE29B34FA01C}" type="pres">
      <dgm:prSet presAssocID="{11095FCD-E5C2-4D2F-99F0-BD5BA6A8C150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640960EF-678E-40A5-8AF2-01B0D9685CB7}" type="pres">
      <dgm:prSet presAssocID="{FEEBA7A1-3DCC-42A0-A27A-D18739801B9F}" presName="Accent5" presStyleCnt="0"/>
      <dgm:spPr/>
    </dgm:pt>
    <dgm:pt modelId="{AD88514B-5D8D-4292-A7E0-8971F06D60F9}" type="pres">
      <dgm:prSet presAssocID="{FEEBA7A1-3DCC-42A0-A27A-D18739801B9F}" presName="Accent" presStyleLbl="node1" presStyleIdx="0" presStyleCnt="5"/>
      <dgm:spPr/>
    </dgm:pt>
    <dgm:pt modelId="{D958E53F-C0BB-4379-B9E3-49D37A2B49F4}" type="pres">
      <dgm:prSet presAssocID="{FEEBA7A1-3DCC-42A0-A27A-D18739801B9F}" presName="ParentBackground5" presStyleCnt="0"/>
      <dgm:spPr/>
    </dgm:pt>
    <dgm:pt modelId="{81A38D93-12FD-4B13-9B68-E3F7E5F4F02F}" type="pres">
      <dgm:prSet presAssocID="{FEEBA7A1-3DCC-42A0-A27A-D18739801B9F}" presName="ParentBackground" presStyleLbl="fgAcc1" presStyleIdx="0" presStyleCnt="5"/>
      <dgm:spPr/>
    </dgm:pt>
    <dgm:pt modelId="{FEE00E72-2C4B-4F09-816B-8580D3F37D9A}" type="pres">
      <dgm:prSet presAssocID="{FEEBA7A1-3DCC-42A0-A27A-D18739801B9F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158099C0-3DE9-48CA-9977-F1FA349412EF}" type="pres">
      <dgm:prSet presAssocID="{87D74290-4295-4437-BAC4-E89F7BC7B72B}" presName="Accent4" presStyleCnt="0"/>
      <dgm:spPr/>
    </dgm:pt>
    <dgm:pt modelId="{39FC92B1-ED0D-45F5-B17C-DF8FEEEA9B9C}" type="pres">
      <dgm:prSet presAssocID="{87D74290-4295-4437-BAC4-E89F7BC7B72B}" presName="Accent" presStyleLbl="node1" presStyleIdx="1" presStyleCnt="5"/>
      <dgm:spPr/>
    </dgm:pt>
    <dgm:pt modelId="{7ECE4438-6B0E-4497-B864-DFB9A9C024ED}" type="pres">
      <dgm:prSet presAssocID="{87D74290-4295-4437-BAC4-E89F7BC7B72B}" presName="ParentBackground4" presStyleCnt="0"/>
      <dgm:spPr/>
    </dgm:pt>
    <dgm:pt modelId="{56C9B3F6-CD12-4428-9E01-F4246F4DFC37}" type="pres">
      <dgm:prSet presAssocID="{87D74290-4295-4437-BAC4-E89F7BC7B72B}" presName="ParentBackground" presStyleLbl="fgAcc1" presStyleIdx="1" presStyleCnt="5"/>
      <dgm:spPr/>
    </dgm:pt>
    <dgm:pt modelId="{4DA7206D-6A99-4B60-8D9D-3F6F2FA7DA50}" type="pres">
      <dgm:prSet presAssocID="{87D74290-4295-4437-BAC4-E89F7BC7B72B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9D379BF-80F5-42B6-9983-08D1C9ECE57C}" type="pres">
      <dgm:prSet presAssocID="{315594BD-514F-4526-8122-00F58EE126FD}" presName="Accent3" presStyleCnt="0"/>
      <dgm:spPr/>
    </dgm:pt>
    <dgm:pt modelId="{2B0F7782-EA14-45BC-8352-CF3537EE7B99}" type="pres">
      <dgm:prSet presAssocID="{315594BD-514F-4526-8122-00F58EE126FD}" presName="Accent" presStyleLbl="node1" presStyleIdx="2" presStyleCnt="5"/>
      <dgm:spPr/>
    </dgm:pt>
    <dgm:pt modelId="{129EF5C8-5C78-4CD4-927C-23EC13858006}" type="pres">
      <dgm:prSet presAssocID="{315594BD-514F-4526-8122-00F58EE126FD}" presName="ParentBackground3" presStyleCnt="0"/>
      <dgm:spPr/>
    </dgm:pt>
    <dgm:pt modelId="{198AACD7-6850-45DB-8BA5-961400DA1CFE}" type="pres">
      <dgm:prSet presAssocID="{315594BD-514F-4526-8122-00F58EE126FD}" presName="ParentBackground" presStyleLbl="fgAcc1" presStyleIdx="2" presStyleCnt="5"/>
      <dgm:spPr/>
    </dgm:pt>
    <dgm:pt modelId="{BE4ABDC4-28C4-45F9-9271-6D9BA7EC2205}" type="pres">
      <dgm:prSet presAssocID="{315594BD-514F-4526-8122-00F58EE126FD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ADFA7E1-7BD9-40E9-BF39-B964FD44AC2C}" type="pres">
      <dgm:prSet presAssocID="{571EE254-A1C6-4ADD-9530-34D7EEACF0F1}" presName="Accent2" presStyleCnt="0"/>
      <dgm:spPr/>
    </dgm:pt>
    <dgm:pt modelId="{A6452A83-E268-4361-BC23-8EFF75549418}" type="pres">
      <dgm:prSet presAssocID="{571EE254-A1C6-4ADD-9530-34D7EEACF0F1}" presName="Accent" presStyleLbl="node1" presStyleIdx="3" presStyleCnt="5"/>
      <dgm:spPr/>
    </dgm:pt>
    <dgm:pt modelId="{935AE0EF-9EAD-4EC0-ADFC-4B748D5B32C3}" type="pres">
      <dgm:prSet presAssocID="{571EE254-A1C6-4ADD-9530-34D7EEACF0F1}" presName="ParentBackground2" presStyleCnt="0"/>
      <dgm:spPr/>
    </dgm:pt>
    <dgm:pt modelId="{40CE3CD0-3ECF-4F0C-928B-B6D3B224B57F}" type="pres">
      <dgm:prSet presAssocID="{571EE254-A1C6-4ADD-9530-34D7EEACF0F1}" presName="ParentBackground" presStyleLbl="fgAcc1" presStyleIdx="3" presStyleCnt="5"/>
      <dgm:spPr/>
    </dgm:pt>
    <dgm:pt modelId="{CAB1183F-C280-46EF-B529-BCE68DD355AA}" type="pres">
      <dgm:prSet presAssocID="{571EE254-A1C6-4ADD-9530-34D7EEACF0F1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ACA8A75-B8CA-4163-AB26-CFDBD62F7D10}" type="pres">
      <dgm:prSet presAssocID="{8A2DF3D2-8E14-4CE8-BE30-BA275DD604A4}" presName="Accent1" presStyleCnt="0"/>
      <dgm:spPr/>
    </dgm:pt>
    <dgm:pt modelId="{AFE97EC3-738B-45AC-8F85-A353E36E25B1}" type="pres">
      <dgm:prSet presAssocID="{8A2DF3D2-8E14-4CE8-BE30-BA275DD604A4}" presName="Accent" presStyleLbl="node1" presStyleIdx="4" presStyleCnt="5"/>
      <dgm:spPr/>
    </dgm:pt>
    <dgm:pt modelId="{E1D1D788-819F-4DD7-A560-198E889A1DF0}" type="pres">
      <dgm:prSet presAssocID="{8A2DF3D2-8E14-4CE8-BE30-BA275DD604A4}" presName="ParentBackground1" presStyleCnt="0"/>
      <dgm:spPr/>
    </dgm:pt>
    <dgm:pt modelId="{95AE0A9F-C008-4304-AF25-DAC8B7A25A77}" type="pres">
      <dgm:prSet presAssocID="{8A2DF3D2-8E14-4CE8-BE30-BA275DD604A4}" presName="ParentBackground" presStyleLbl="fgAcc1" presStyleIdx="4" presStyleCnt="5"/>
      <dgm:spPr/>
    </dgm:pt>
    <dgm:pt modelId="{3290EF4E-B1E8-4DD4-8C46-380059976B68}" type="pres">
      <dgm:prSet presAssocID="{8A2DF3D2-8E14-4CE8-BE30-BA275DD604A4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0C8BD10B-B687-4BF2-B5A4-F16B9F778852}" srcId="{11095FCD-E5C2-4D2F-99F0-BD5BA6A8C150}" destId="{8A2DF3D2-8E14-4CE8-BE30-BA275DD604A4}" srcOrd="0" destOrd="0" parTransId="{3511312C-8FB0-44A5-9E2E-5234821AF0E4}" sibTransId="{4F48F0DB-FFCB-4014-86BF-E240ECCE0529}"/>
    <dgm:cxn modelId="{EC0AE228-DB77-411D-9E70-B2C2D17863BA}" type="presOf" srcId="{315594BD-514F-4526-8122-00F58EE126FD}" destId="{BE4ABDC4-28C4-45F9-9271-6D9BA7EC2205}" srcOrd="1" destOrd="0" presId="urn:microsoft.com/office/officeart/2011/layout/CircleProcess"/>
    <dgm:cxn modelId="{D840832B-9E6E-4619-BAED-0D00E0DDF0C0}" srcId="{11095FCD-E5C2-4D2F-99F0-BD5BA6A8C150}" destId="{315594BD-514F-4526-8122-00F58EE126FD}" srcOrd="2" destOrd="0" parTransId="{00558E65-76DD-4803-8F90-69154B1C7C8C}" sibTransId="{F967F531-6F2A-4490-BFC9-9F8D0C75D7A8}"/>
    <dgm:cxn modelId="{0FFA9D33-50A1-4425-8E47-AB47598E0BDA}" type="presOf" srcId="{8A2DF3D2-8E14-4CE8-BE30-BA275DD604A4}" destId="{3290EF4E-B1E8-4DD4-8C46-380059976B68}" srcOrd="1" destOrd="0" presId="urn:microsoft.com/office/officeart/2011/layout/CircleProcess"/>
    <dgm:cxn modelId="{F9757739-60D1-4B4E-84A2-AD3BBEA43339}" type="presOf" srcId="{FEEBA7A1-3DCC-42A0-A27A-D18739801B9F}" destId="{FEE00E72-2C4B-4F09-816B-8580D3F37D9A}" srcOrd="1" destOrd="0" presId="urn:microsoft.com/office/officeart/2011/layout/CircleProcess"/>
    <dgm:cxn modelId="{452EA85B-60A8-4664-8F12-E601800F1907}" type="presOf" srcId="{11095FCD-E5C2-4D2F-99F0-BD5BA6A8C150}" destId="{7AED8EA5-391D-4A29-B834-DE29B34FA01C}" srcOrd="0" destOrd="0" presId="urn:microsoft.com/office/officeart/2011/layout/CircleProcess"/>
    <dgm:cxn modelId="{623B195F-CACC-42F8-9BEB-F7E08D1D3488}" type="presOf" srcId="{571EE254-A1C6-4ADD-9530-34D7EEACF0F1}" destId="{CAB1183F-C280-46EF-B529-BCE68DD355AA}" srcOrd="1" destOrd="0" presId="urn:microsoft.com/office/officeart/2011/layout/CircleProcess"/>
    <dgm:cxn modelId="{B38A6A63-6D3D-4180-9581-3D918992F96D}" type="presOf" srcId="{FEEBA7A1-3DCC-42A0-A27A-D18739801B9F}" destId="{81A38D93-12FD-4B13-9B68-E3F7E5F4F02F}" srcOrd="0" destOrd="0" presId="urn:microsoft.com/office/officeart/2011/layout/CircleProcess"/>
    <dgm:cxn modelId="{64A6B770-68F7-4E07-81C0-E31AC3138A3B}" srcId="{11095FCD-E5C2-4D2F-99F0-BD5BA6A8C150}" destId="{FEEBA7A1-3DCC-42A0-A27A-D18739801B9F}" srcOrd="4" destOrd="0" parTransId="{B97E6B54-C997-47C1-A194-E984466A4363}" sibTransId="{9C7C90BD-D8B8-42FE-A6B8-B58DE057EF75}"/>
    <dgm:cxn modelId="{72F3F650-A2A1-4F46-AA77-83A6D34DF05A}" type="presOf" srcId="{87D74290-4295-4437-BAC4-E89F7BC7B72B}" destId="{56C9B3F6-CD12-4428-9E01-F4246F4DFC37}" srcOrd="0" destOrd="0" presId="urn:microsoft.com/office/officeart/2011/layout/CircleProcess"/>
    <dgm:cxn modelId="{D6041452-F916-4C52-9C5F-C6D3566D84E8}" type="presOf" srcId="{87D74290-4295-4437-BAC4-E89F7BC7B72B}" destId="{4DA7206D-6A99-4B60-8D9D-3F6F2FA7DA50}" srcOrd="1" destOrd="0" presId="urn:microsoft.com/office/officeart/2011/layout/CircleProcess"/>
    <dgm:cxn modelId="{25877759-0ED8-48D0-86B3-72FC4276DD5F}" srcId="{11095FCD-E5C2-4D2F-99F0-BD5BA6A8C150}" destId="{87D74290-4295-4437-BAC4-E89F7BC7B72B}" srcOrd="3" destOrd="0" parTransId="{090A3A65-73D1-4536-80EA-0C8D263397F8}" sibTransId="{E436A205-F027-4CF3-894F-53288726F1ED}"/>
    <dgm:cxn modelId="{52E51784-0933-4F90-BF0B-032E2706F5A2}" srcId="{11095FCD-E5C2-4D2F-99F0-BD5BA6A8C150}" destId="{571EE254-A1C6-4ADD-9530-34D7EEACF0F1}" srcOrd="1" destOrd="0" parTransId="{DF539AFB-9DC7-47D6-839B-D3C6674E6853}" sibTransId="{60DD3BC0-05BB-4AB3-9CC0-97E9984B8326}"/>
    <dgm:cxn modelId="{7F34E9C1-D2F5-4ECE-B943-A79DEAB73DEC}" type="presOf" srcId="{571EE254-A1C6-4ADD-9530-34D7EEACF0F1}" destId="{40CE3CD0-3ECF-4F0C-928B-B6D3B224B57F}" srcOrd="0" destOrd="0" presId="urn:microsoft.com/office/officeart/2011/layout/CircleProcess"/>
    <dgm:cxn modelId="{870BC7CF-3301-4D35-9C0A-C80B6F8564B4}" type="presOf" srcId="{315594BD-514F-4526-8122-00F58EE126FD}" destId="{198AACD7-6850-45DB-8BA5-961400DA1CFE}" srcOrd="0" destOrd="0" presId="urn:microsoft.com/office/officeart/2011/layout/CircleProcess"/>
    <dgm:cxn modelId="{97CE48D3-406F-486B-BF68-A4D6705C1484}" type="presOf" srcId="{8A2DF3D2-8E14-4CE8-BE30-BA275DD604A4}" destId="{95AE0A9F-C008-4304-AF25-DAC8B7A25A77}" srcOrd="0" destOrd="0" presId="urn:microsoft.com/office/officeart/2011/layout/CircleProcess"/>
    <dgm:cxn modelId="{45C01AE0-438D-421F-A7CF-B296FCF4A98A}" type="presParOf" srcId="{7AED8EA5-391D-4A29-B834-DE29B34FA01C}" destId="{640960EF-678E-40A5-8AF2-01B0D9685CB7}" srcOrd="0" destOrd="0" presId="urn:microsoft.com/office/officeart/2011/layout/CircleProcess"/>
    <dgm:cxn modelId="{89FFBA66-CE9B-4FDE-AE4E-4A13C7876FC9}" type="presParOf" srcId="{640960EF-678E-40A5-8AF2-01B0D9685CB7}" destId="{AD88514B-5D8D-4292-A7E0-8971F06D60F9}" srcOrd="0" destOrd="0" presId="urn:microsoft.com/office/officeart/2011/layout/CircleProcess"/>
    <dgm:cxn modelId="{0B23FFD1-A786-4890-99F3-8C6F7D0B7C53}" type="presParOf" srcId="{7AED8EA5-391D-4A29-B834-DE29B34FA01C}" destId="{D958E53F-C0BB-4379-B9E3-49D37A2B49F4}" srcOrd="1" destOrd="0" presId="urn:microsoft.com/office/officeart/2011/layout/CircleProcess"/>
    <dgm:cxn modelId="{5FA42D36-C5D3-4ABB-BE1B-CED2BD625A1C}" type="presParOf" srcId="{D958E53F-C0BB-4379-B9E3-49D37A2B49F4}" destId="{81A38D93-12FD-4B13-9B68-E3F7E5F4F02F}" srcOrd="0" destOrd="0" presId="urn:microsoft.com/office/officeart/2011/layout/CircleProcess"/>
    <dgm:cxn modelId="{B0A69EF0-D632-48C1-9297-693D36D05BBC}" type="presParOf" srcId="{7AED8EA5-391D-4A29-B834-DE29B34FA01C}" destId="{FEE00E72-2C4B-4F09-816B-8580D3F37D9A}" srcOrd="2" destOrd="0" presId="urn:microsoft.com/office/officeart/2011/layout/CircleProcess"/>
    <dgm:cxn modelId="{B6185E3B-D131-4F2F-A859-39C27BE485C6}" type="presParOf" srcId="{7AED8EA5-391D-4A29-B834-DE29B34FA01C}" destId="{158099C0-3DE9-48CA-9977-F1FA349412EF}" srcOrd="3" destOrd="0" presId="urn:microsoft.com/office/officeart/2011/layout/CircleProcess"/>
    <dgm:cxn modelId="{407C9491-5A69-475A-B661-4FC678328CAA}" type="presParOf" srcId="{158099C0-3DE9-48CA-9977-F1FA349412EF}" destId="{39FC92B1-ED0D-45F5-B17C-DF8FEEEA9B9C}" srcOrd="0" destOrd="0" presId="urn:microsoft.com/office/officeart/2011/layout/CircleProcess"/>
    <dgm:cxn modelId="{F69CAFCE-5E0F-49EF-9529-120A0FD01ED8}" type="presParOf" srcId="{7AED8EA5-391D-4A29-B834-DE29B34FA01C}" destId="{7ECE4438-6B0E-4497-B864-DFB9A9C024ED}" srcOrd="4" destOrd="0" presId="urn:microsoft.com/office/officeart/2011/layout/CircleProcess"/>
    <dgm:cxn modelId="{66C10A74-FD12-4A89-9A28-A7A442CB2BE3}" type="presParOf" srcId="{7ECE4438-6B0E-4497-B864-DFB9A9C024ED}" destId="{56C9B3F6-CD12-4428-9E01-F4246F4DFC37}" srcOrd="0" destOrd="0" presId="urn:microsoft.com/office/officeart/2011/layout/CircleProcess"/>
    <dgm:cxn modelId="{BD93E017-8C02-42C2-B5CF-E864D5882297}" type="presParOf" srcId="{7AED8EA5-391D-4A29-B834-DE29B34FA01C}" destId="{4DA7206D-6A99-4B60-8D9D-3F6F2FA7DA50}" srcOrd="5" destOrd="0" presId="urn:microsoft.com/office/officeart/2011/layout/CircleProcess"/>
    <dgm:cxn modelId="{64793D26-C7B9-458F-9717-0BE0A0CFC82A}" type="presParOf" srcId="{7AED8EA5-391D-4A29-B834-DE29B34FA01C}" destId="{09D379BF-80F5-42B6-9983-08D1C9ECE57C}" srcOrd="6" destOrd="0" presId="urn:microsoft.com/office/officeart/2011/layout/CircleProcess"/>
    <dgm:cxn modelId="{1FE3DCF1-5B27-4A6E-8A95-1559F4B00288}" type="presParOf" srcId="{09D379BF-80F5-42B6-9983-08D1C9ECE57C}" destId="{2B0F7782-EA14-45BC-8352-CF3537EE7B99}" srcOrd="0" destOrd="0" presId="urn:microsoft.com/office/officeart/2011/layout/CircleProcess"/>
    <dgm:cxn modelId="{DCAD4364-5919-4D43-BB3C-16C17F007CF7}" type="presParOf" srcId="{7AED8EA5-391D-4A29-B834-DE29B34FA01C}" destId="{129EF5C8-5C78-4CD4-927C-23EC13858006}" srcOrd="7" destOrd="0" presId="urn:microsoft.com/office/officeart/2011/layout/CircleProcess"/>
    <dgm:cxn modelId="{1050F2C6-8BF3-4FB7-96BD-A70E751A3B13}" type="presParOf" srcId="{129EF5C8-5C78-4CD4-927C-23EC13858006}" destId="{198AACD7-6850-45DB-8BA5-961400DA1CFE}" srcOrd="0" destOrd="0" presId="urn:microsoft.com/office/officeart/2011/layout/CircleProcess"/>
    <dgm:cxn modelId="{57460BF8-947E-4808-B7CC-242FFEBAC0FC}" type="presParOf" srcId="{7AED8EA5-391D-4A29-B834-DE29B34FA01C}" destId="{BE4ABDC4-28C4-45F9-9271-6D9BA7EC2205}" srcOrd="8" destOrd="0" presId="urn:microsoft.com/office/officeart/2011/layout/CircleProcess"/>
    <dgm:cxn modelId="{8C9920F5-E9B5-438C-AF8B-30B5BCAE8904}" type="presParOf" srcId="{7AED8EA5-391D-4A29-B834-DE29B34FA01C}" destId="{BADFA7E1-7BD9-40E9-BF39-B964FD44AC2C}" srcOrd="9" destOrd="0" presId="urn:microsoft.com/office/officeart/2011/layout/CircleProcess"/>
    <dgm:cxn modelId="{5F235401-B785-407A-B211-428D103DE720}" type="presParOf" srcId="{BADFA7E1-7BD9-40E9-BF39-B964FD44AC2C}" destId="{A6452A83-E268-4361-BC23-8EFF75549418}" srcOrd="0" destOrd="0" presId="urn:microsoft.com/office/officeart/2011/layout/CircleProcess"/>
    <dgm:cxn modelId="{CA5F69B1-CDBA-4979-8ED0-D192F7829FD6}" type="presParOf" srcId="{7AED8EA5-391D-4A29-B834-DE29B34FA01C}" destId="{935AE0EF-9EAD-4EC0-ADFC-4B748D5B32C3}" srcOrd="10" destOrd="0" presId="urn:microsoft.com/office/officeart/2011/layout/CircleProcess"/>
    <dgm:cxn modelId="{2ADFAD1A-B29C-477B-9CDC-E870A252E65C}" type="presParOf" srcId="{935AE0EF-9EAD-4EC0-ADFC-4B748D5B32C3}" destId="{40CE3CD0-3ECF-4F0C-928B-B6D3B224B57F}" srcOrd="0" destOrd="0" presId="urn:microsoft.com/office/officeart/2011/layout/CircleProcess"/>
    <dgm:cxn modelId="{77E29462-5896-4EC0-897D-D32AE21C3BC5}" type="presParOf" srcId="{7AED8EA5-391D-4A29-B834-DE29B34FA01C}" destId="{CAB1183F-C280-46EF-B529-BCE68DD355AA}" srcOrd="11" destOrd="0" presId="urn:microsoft.com/office/officeart/2011/layout/CircleProcess"/>
    <dgm:cxn modelId="{4985411E-40DF-4571-B820-B02A0FA5E17C}" type="presParOf" srcId="{7AED8EA5-391D-4A29-B834-DE29B34FA01C}" destId="{2ACA8A75-B8CA-4163-AB26-CFDBD62F7D10}" srcOrd="12" destOrd="0" presId="urn:microsoft.com/office/officeart/2011/layout/CircleProcess"/>
    <dgm:cxn modelId="{845360B9-7705-41E0-BE6F-4A9D6DBD0726}" type="presParOf" srcId="{2ACA8A75-B8CA-4163-AB26-CFDBD62F7D10}" destId="{AFE97EC3-738B-45AC-8F85-A353E36E25B1}" srcOrd="0" destOrd="0" presId="urn:microsoft.com/office/officeart/2011/layout/CircleProcess"/>
    <dgm:cxn modelId="{08615A08-42BF-459D-8ED8-D7830603FB79}" type="presParOf" srcId="{7AED8EA5-391D-4A29-B834-DE29B34FA01C}" destId="{E1D1D788-819F-4DD7-A560-198E889A1DF0}" srcOrd="13" destOrd="0" presId="urn:microsoft.com/office/officeart/2011/layout/CircleProcess"/>
    <dgm:cxn modelId="{972DDACB-1519-46B8-84C0-66A3A93199A1}" type="presParOf" srcId="{E1D1D788-819F-4DD7-A560-198E889A1DF0}" destId="{95AE0A9F-C008-4304-AF25-DAC8B7A25A77}" srcOrd="0" destOrd="0" presId="urn:microsoft.com/office/officeart/2011/layout/CircleProcess"/>
    <dgm:cxn modelId="{B5657F61-1976-44ED-BDD2-31C036DAE77C}" type="presParOf" srcId="{7AED8EA5-391D-4A29-B834-DE29B34FA01C}" destId="{3290EF4E-B1E8-4DD4-8C46-380059976B68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FD593C-849D-4AC9-BE75-B6971167A6F7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81B1EC85-813F-40E2-A584-97541330BBCA}">
      <dgm:prSet phldrT="[Text]"/>
      <dgm:spPr/>
      <dgm:t>
        <a:bodyPr/>
        <a:lstStyle/>
        <a:p>
          <a:r>
            <a:rPr lang="en-US" dirty="0"/>
            <a:t>Participant</a:t>
          </a:r>
        </a:p>
      </dgm:t>
    </dgm:pt>
    <dgm:pt modelId="{70784F65-0A00-49BB-AE60-465C3C9960AE}" type="parTrans" cxnId="{70FCFB7A-FDB1-49B5-AF3B-8FFFE31EF285}">
      <dgm:prSet/>
      <dgm:spPr/>
      <dgm:t>
        <a:bodyPr/>
        <a:lstStyle/>
        <a:p>
          <a:endParaRPr lang="en-US"/>
        </a:p>
      </dgm:t>
    </dgm:pt>
    <dgm:pt modelId="{44ED27E4-6604-44CA-845F-B8D98C75A97F}" type="sibTrans" cxnId="{70FCFB7A-FDB1-49B5-AF3B-8FFFE31EF285}">
      <dgm:prSet/>
      <dgm:spPr/>
      <dgm:t>
        <a:bodyPr/>
        <a:lstStyle/>
        <a:p>
          <a:endParaRPr lang="en-US"/>
        </a:p>
      </dgm:t>
    </dgm:pt>
    <dgm:pt modelId="{ED36A638-1AA1-43E4-8F54-A1B2BA059092}">
      <dgm:prSet phldrT="[Text]"/>
      <dgm:spPr/>
      <dgm:t>
        <a:bodyPr/>
        <a:lstStyle/>
        <a:p>
          <a:r>
            <a:rPr lang="en-US" dirty="0"/>
            <a:t>Project Lead</a:t>
          </a:r>
        </a:p>
      </dgm:t>
    </dgm:pt>
    <dgm:pt modelId="{FF843D0F-66FE-42CD-BC93-7032AACDD44A}" type="parTrans" cxnId="{50292893-68A7-462F-B9EF-1BD79E31349F}">
      <dgm:prSet/>
      <dgm:spPr/>
      <dgm:t>
        <a:bodyPr/>
        <a:lstStyle/>
        <a:p>
          <a:endParaRPr lang="en-US"/>
        </a:p>
      </dgm:t>
    </dgm:pt>
    <dgm:pt modelId="{17830AC2-D0CE-427C-B1B4-8E7EDE0DA391}" type="sibTrans" cxnId="{50292893-68A7-462F-B9EF-1BD79E31349F}">
      <dgm:prSet/>
      <dgm:spPr/>
      <dgm:t>
        <a:bodyPr/>
        <a:lstStyle/>
        <a:p>
          <a:endParaRPr lang="en-US"/>
        </a:p>
      </dgm:t>
    </dgm:pt>
    <dgm:pt modelId="{CE86B294-A700-47DC-BF7F-0D7E113F04AD}">
      <dgm:prSet phldrT="[Text]"/>
      <dgm:spPr/>
      <dgm:t>
        <a:bodyPr/>
        <a:lstStyle/>
        <a:p>
          <a:r>
            <a:rPr lang="en-US" dirty="0"/>
            <a:t>Fellow</a:t>
          </a:r>
        </a:p>
      </dgm:t>
    </dgm:pt>
    <dgm:pt modelId="{EFD34B26-9CC8-46EC-B794-9763C89510D2}" type="parTrans" cxnId="{63BD54F2-5A1A-4066-B2FF-12E5BEF31F1F}">
      <dgm:prSet/>
      <dgm:spPr/>
      <dgm:t>
        <a:bodyPr/>
        <a:lstStyle/>
        <a:p>
          <a:endParaRPr lang="en-US"/>
        </a:p>
      </dgm:t>
    </dgm:pt>
    <dgm:pt modelId="{9A7B27C6-0DE4-4684-AF28-6F50397E8BF2}" type="sibTrans" cxnId="{63BD54F2-5A1A-4066-B2FF-12E5BEF31F1F}">
      <dgm:prSet/>
      <dgm:spPr/>
      <dgm:t>
        <a:bodyPr/>
        <a:lstStyle/>
        <a:p>
          <a:endParaRPr lang="en-US"/>
        </a:p>
      </dgm:t>
    </dgm:pt>
    <dgm:pt modelId="{CD1B2C19-2CDC-4D9E-9E39-03A47E2F84D7}">
      <dgm:prSet phldrT="[Text]"/>
      <dgm:spPr/>
      <dgm:t>
        <a:bodyPr/>
        <a:lstStyle/>
        <a:p>
          <a:r>
            <a:rPr lang="en-US" dirty="0"/>
            <a:t>Senior Fellow</a:t>
          </a:r>
        </a:p>
      </dgm:t>
    </dgm:pt>
    <dgm:pt modelId="{03717F99-7D8C-4D6D-A578-059A3E881EC7}" type="parTrans" cxnId="{43E8C057-A6E3-4F61-8CA5-CBAA8532C827}">
      <dgm:prSet/>
      <dgm:spPr/>
      <dgm:t>
        <a:bodyPr/>
        <a:lstStyle/>
        <a:p>
          <a:endParaRPr lang="en-US"/>
        </a:p>
      </dgm:t>
    </dgm:pt>
    <dgm:pt modelId="{AF6EA037-FC29-40E7-887D-E242EF720728}" type="sibTrans" cxnId="{43E8C057-A6E3-4F61-8CA5-CBAA8532C827}">
      <dgm:prSet/>
      <dgm:spPr/>
      <dgm:t>
        <a:bodyPr/>
        <a:lstStyle/>
        <a:p>
          <a:endParaRPr lang="en-US"/>
        </a:p>
      </dgm:t>
    </dgm:pt>
    <dgm:pt modelId="{B0947151-F373-4A69-8D76-580963C19FF1}" type="pres">
      <dgm:prSet presAssocID="{68FD593C-849D-4AC9-BE75-B6971167A6F7}" presName="CompostProcess" presStyleCnt="0">
        <dgm:presLayoutVars>
          <dgm:dir/>
          <dgm:resizeHandles val="exact"/>
        </dgm:presLayoutVars>
      </dgm:prSet>
      <dgm:spPr/>
    </dgm:pt>
    <dgm:pt modelId="{D5D61B2D-D3E4-43C1-A890-8B7667ECE17B}" type="pres">
      <dgm:prSet presAssocID="{68FD593C-849D-4AC9-BE75-B6971167A6F7}" presName="arrow" presStyleLbl="bgShp" presStyleIdx="0" presStyleCnt="1"/>
      <dgm:spPr/>
    </dgm:pt>
    <dgm:pt modelId="{FE9BC0C4-627E-41EE-8D97-AB0F1F75E058}" type="pres">
      <dgm:prSet presAssocID="{68FD593C-849D-4AC9-BE75-B6971167A6F7}" presName="linearProcess" presStyleCnt="0"/>
      <dgm:spPr/>
    </dgm:pt>
    <dgm:pt modelId="{265011BA-FD0D-491C-B183-222415C4C4E6}" type="pres">
      <dgm:prSet presAssocID="{81B1EC85-813F-40E2-A584-97541330BBCA}" presName="textNode" presStyleLbl="node1" presStyleIdx="0" presStyleCnt="4">
        <dgm:presLayoutVars>
          <dgm:bulletEnabled val="1"/>
        </dgm:presLayoutVars>
      </dgm:prSet>
      <dgm:spPr/>
    </dgm:pt>
    <dgm:pt modelId="{43879FC3-AC5D-484F-894E-54712116A194}" type="pres">
      <dgm:prSet presAssocID="{44ED27E4-6604-44CA-845F-B8D98C75A97F}" presName="sibTrans" presStyleCnt="0"/>
      <dgm:spPr/>
    </dgm:pt>
    <dgm:pt modelId="{C77B86EC-6B6A-4C7A-87B9-9D7F4A9954C6}" type="pres">
      <dgm:prSet presAssocID="{ED36A638-1AA1-43E4-8F54-A1B2BA059092}" presName="textNode" presStyleLbl="node1" presStyleIdx="1" presStyleCnt="4">
        <dgm:presLayoutVars>
          <dgm:bulletEnabled val="1"/>
        </dgm:presLayoutVars>
      </dgm:prSet>
      <dgm:spPr/>
    </dgm:pt>
    <dgm:pt modelId="{505E51F3-C02C-4585-B3D3-4ED22579A56A}" type="pres">
      <dgm:prSet presAssocID="{17830AC2-D0CE-427C-B1B4-8E7EDE0DA391}" presName="sibTrans" presStyleCnt="0"/>
      <dgm:spPr/>
    </dgm:pt>
    <dgm:pt modelId="{8B501A27-3E32-4935-BF2D-E59A27D8DFF8}" type="pres">
      <dgm:prSet presAssocID="{CE86B294-A700-47DC-BF7F-0D7E113F04AD}" presName="textNode" presStyleLbl="node1" presStyleIdx="2" presStyleCnt="4">
        <dgm:presLayoutVars>
          <dgm:bulletEnabled val="1"/>
        </dgm:presLayoutVars>
      </dgm:prSet>
      <dgm:spPr/>
    </dgm:pt>
    <dgm:pt modelId="{66D0D340-B4C8-404C-BD81-13203DFB5362}" type="pres">
      <dgm:prSet presAssocID="{9A7B27C6-0DE4-4684-AF28-6F50397E8BF2}" presName="sibTrans" presStyleCnt="0"/>
      <dgm:spPr/>
    </dgm:pt>
    <dgm:pt modelId="{FD7E4F14-8BC0-408E-9B2E-2F4FCE7C84C6}" type="pres">
      <dgm:prSet presAssocID="{CD1B2C19-2CDC-4D9E-9E39-03A47E2F84D7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E6B7BE06-E33A-4228-BD0B-C60AABE56C26}" type="presOf" srcId="{CE86B294-A700-47DC-BF7F-0D7E113F04AD}" destId="{8B501A27-3E32-4935-BF2D-E59A27D8DFF8}" srcOrd="0" destOrd="0" presId="urn:microsoft.com/office/officeart/2005/8/layout/hProcess9"/>
    <dgm:cxn modelId="{F0592B20-AD70-4772-A3E6-B7EBA97A92EB}" type="presOf" srcId="{68FD593C-849D-4AC9-BE75-B6971167A6F7}" destId="{B0947151-F373-4A69-8D76-580963C19FF1}" srcOrd="0" destOrd="0" presId="urn:microsoft.com/office/officeart/2005/8/layout/hProcess9"/>
    <dgm:cxn modelId="{4929F82A-97AD-44D5-99FC-E5526DC044FB}" type="presOf" srcId="{ED36A638-1AA1-43E4-8F54-A1B2BA059092}" destId="{C77B86EC-6B6A-4C7A-87B9-9D7F4A9954C6}" srcOrd="0" destOrd="0" presId="urn:microsoft.com/office/officeart/2005/8/layout/hProcess9"/>
    <dgm:cxn modelId="{A05BE366-5F0D-4FBD-B84B-326A187FCB6B}" type="presOf" srcId="{81B1EC85-813F-40E2-A584-97541330BBCA}" destId="{265011BA-FD0D-491C-B183-222415C4C4E6}" srcOrd="0" destOrd="0" presId="urn:microsoft.com/office/officeart/2005/8/layout/hProcess9"/>
    <dgm:cxn modelId="{43E8C057-A6E3-4F61-8CA5-CBAA8532C827}" srcId="{68FD593C-849D-4AC9-BE75-B6971167A6F7}" destId="{CD1B2C19-2CDC-4D9E-9E39-03A47E2F84D7}" srcOrd="3" destOrd="0" parTransId="{03717F99-7D8C-4D6D-A578-059A3E881EC7}" sibTransId="{AF6EA037-FC29-40E7-887D-E242EF720728}"/>
    <dgm:cxn modelId="{70FCFB7A-FDB1-49B5-AF3B-8FFFE31EF285}" srcId="{68FD593C-849D-4AC9-BE75-B6971167A6F7}" destId="{81B1EC85-813F-40E2-A584-97541330BBCA}" srcOrd="0" destOrd="0" parTransId="{70784F65-0A00-49BB-AE60-465C3C9960AE}" sibTransId="{44ED27E4-6604-44CA-845F-B8D98C75A97F}"/>
    <dgm:cxn modelId="{50292893-68A7-462F-B9EF-1BD79E31349F}" srcId="{68FD593C-849D-4AC9-BE75-B6971167A6F7}" destId="{ED36A638-1AA1-43E4-8F54-A1B2BA059092}" srcOrd="1" destOrd="0" parTransId="{FF843D0F-66FE-42CD-BC93-7032AACDD44A}" sibTransId="{17830AC2-D0CE-427C-B1B4-8E7EDE0DA391}"/>
    <dgm:cxn modelId="{837FFEAA-4AF5-43C5-B5C5-72F1FAF50C7C}" type="presOf" srcId="{CD1B2C19-2CDC-4D9E-9E39-03A47E2F84D7}" destId="{FD7E4F14-8BC0-408E-9B2E-2F4FCE7C84C6}" srcOrd="0" destOrd="0" presId="urn:microsoft.com/office/officeart/2005/8/layout/hProcess9"/>
    <dgm:cxn modelId="{63BD54F2-5A1A-4066-B2FF-12E5BEF31F1F}" srcId="{68FD593C-849D-4AC9-BE75-B6971167A6F7}" destId="{CE86B294-A700-47DC-BF7F-0D7E113F04AD}" srcOrd="2" destOrd="0" parTransId="{EFD34B26-9CC8-46EC-B794-9763C89510D2}" sibTransId="{9A7B27C6-0DE4-4684-AF28-6F50397E8BF2}"/>
    <dgm:cxn modelId="{9A0C2163-BB56-483C-8010-7353D116CB76}" type="presParOf" srcId="{B0947151-F373-4A69-8D76-580963C19FF1}" destId="{D5D61B2D-D3E4-43C1-A890-8B7667ECE17B}" srcOrd="0" destOrd="0" presId="urn:microsoft.com/office/officeart/2005/8/layout/hProcess9"/>
    <dgm:cxn modelId="{6F41F0D4-5A06-4884-B87F-59ABD76C6F07}" type="presParOf" srcId="{B0947151-F373-4A69-8D76-580963C19FF1}" destId="{FE9BC0C4-627E-41EE-8D97-AB0F1F75E058}" srcOrd="1" destOrd="0" presId="urn:microsoft.com/office/officeart/2005/8/layout/hProcess9"/>
    <dgm:cxn modelId="{7DF6291F-977F-479D-AD2B-8A9FD7CDA781}" type="presParOf" srcId="{FE9BC0C4-627E-41EE-8D97-AB0F1F75E058}" destId="{265011BA-FD0D-491C-B183-222415C4C4E6}" srcOrd="0" destOrd="0" presId="urn:microsoft.com/office/officeart/2005/8/layout/hProcess9"/>
    <dgm:cxn modelId="{561506F2-B591-4FEE-970F-629B1D578665}" type="presParOf" srcId="{FE9BC0C4-627E-41EE-8D97-AB0F1F75E058}" destId="{43879FC3-AC5D-484F-894E-54712116A194}" srcOrd="1" destOrd="0" presId="urn:microsoft.com/office/officeart/2005/8/layout/hProcess9"/>
    <dgm:cxn modelId="{8D6F99ED-B9D3-4F7B-9340-74951B24526E}" type="presParOf" srcId="{FE9BC0C4-627E-41EE-8D97-AB0F1F75E058}" destId="{C77B86EC-6B6A-4C7A-87B9-9D7F4A9954C6}" srcOrd="2" destOrd="0" presId="urn:microsoft.com/office/officeart/2005/8/layout/hProcess9"/>
    <dgm:cxn modelId="{06706370-86B1-4F26-B731-DD00E5C48F90}" type="presParOf" srcId="{FE9BC0C4-627E-41EE-8D97-AB0F1F75E058}" destId="{505E51F3-C02C-4585-B3D3-4ED22579A56A}" srcOrd="3" destOrd="0" presId="urn:microsoft.com/office/officeart/2005/8/layout/hProcess9"/>
    <dgm:cxn modelId="{07DEF25D-41BD-4C2B-9301-12792A63BFC5}" type="presParOf" srcId="{FE9BC0C4-627E-41EE-8D97-AB0F1F75E058}" destId="{8B501A27-3E32-4935-BF2D-E59A27D8DFF8}" srcOrd="4" destOrd="0" presId="urn:microsoft.com/office/officeart/2005/8/layout/hProcess9"/>
    <dgm:cxn modelId="{9A4CA67B-2B28-4E62-B3DE-36EADC593BE3}" type="presParOf" srcId="{FE9BC0C4-627E-41EE-8D97-AB0F1F75E058}" destId="{66D0D340-B4C8-404C-BD81-13203DFB5362}" srcOrd="5" destOrd="0" presId="urn:microsoft.com/office/officeart/2005/8/layout/hProcess9"/>
    <dgm:cxn modelId="{B9306FE5-2058-4AAF-A026-B1FC740BF814}" type="presParOf" srcId="{FE9BC0C4-627E-41EE-8D97-AB0F1F75E058}" destId="{FD7E4F14-8BC0-408E-9B2E-2F4FCE7C84C6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8514B-5D8D-4292-A7E0-8971F06D60F9}">
      <dsp:nvSpPr>
        <dsp:cNvPr id="0" name=""/>
        <dsp:cNvSpPr/>
      </dsp:nvSpPr>
      <dsp:spPr>
        <a:xfrm>
          <a:off x="6564547" y="770252"/>
          <a:ext cx="1496823" cy="149706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A38D93-12FD-4B13-9B68-E3F7E5F4F02F}">
      <dsp:nvSpPr>
        <dsp:cNvPr id="0" name=""/>
        <dsp:cNvSpPr/>
      </dsp:nvSpPr>
      <dsp:spPr>
        <a:xfrm>
          <a:off x="6613937" y="820163"/>
          <a:ext cx="1397247" cy="139724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Complete Project &amp; Handoff to Partners</a:t>
          </a:r>
        </a:p>
      </dsp:txBody>
      <dsp:txXfrm>
        <a:off x="6813885" y="1019807"/>
        <a:ext cx="998147" cy="997958"/>
      </dsp:txXfrm>
    </dsp:sp>
    <dsp:sp modelId="{39FC92B1-ED0D-45F5-B17C-DF8FEEEA9B9C}">
      <dsp:nvSpPr>
        <dsp:cNvPr id="0" name=""/>
        <dsp:cNvSpPr/>
      </dsp:nvSpPr>
      <dsp:spPr>
        <a:xfrm rot="2700000">
          <a:off x="5016827" y="770329"/>
          <a:ext cx="1496650" cy="1496650"/>
        </a:xfrm>
        <a:prstGeom prst="teardrop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9B3F6-CD12-4428-9E01-F4246F4DFC37}">
      <dsp:nvSpPr>
        <dsp:cNvPr id="0" name=""/>
        <dsp:cNvSpPr/>
      </dsp:nvSpPr>
      <dsp:spPr>
        <a:xfrm>
          <a:off x="5067724" y="820163"/>
          <a:ext cx="1397247" cy="139724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Finalize &amp; Produce Deliverables</a:t>
          </a:r>
        </a:p>
      </dsp:txBody>
      <dsp:txXfrm>
        <a:off x="5266875" y="1019807"/>
        <a:ext cx="998147" cy="997958"/>
      </dsp:txXfrm>
    </dsp:sp>
    <dsp:sp modelId="{2B0F7782-EA14-45BC-8352-CF3537EE7B99}">
      <dsp:nvSpPr>
        <dsp:cNvPr id="0" name=""/>
        <dsp:cNvSpPr/>
      </dsp:nvSpPr>
      <dsp:spPr>
        <a:xfrm rot="2700000">
          <a:off x="3470614" y="770329"/>
          <a:ext cx="1496650" cy="1496650"/>
        </a:xfrm>
        <a:prstGeom prst="teardrop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AACD7-6850-45DB-8BA5-961400DA1CFE}">
      <dsp:nvSpPr>
        <dsp:cNvPr id="0" name=""/>
        <dsp:cNvSpPr/>
      </dsp:nvSpPr>
      <dsp:spPr>
        <a:xfrm>
          <a:off x="3520714" y="820163"/>
          <a:ext cx="1397247" cy="139724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Conduct Analyses &amp; Iterate w/Partners</a:t>
          </a:r>
        </a:p>
      </dsp:txBody>
      <dsp:txXfrm>
        <a:off x="3719866" y="1019807"/>
        <a:ext cx="998147" cy="997958"/>
      </dsp:txXfrm>
    </dsp:sp>
    <dsp:sp modelId="{A6452A83-E268-4361-BC23-8EFF75549418}">
      <dsp:nvSpPr>
        <dsp:cNvPr id="0" name=""/>
        <dsp:cNvSpPr/>
      </dsp:nvSpPr>
      <dsp:spPr>
        <a:xfrm rot="2700000">
          <a:off x="1923605" y="770329"/>
          <a:ext cx="1496650" cy="1496650"/>
        </a:xfrm>
        <a:prstGeom prst="teardrop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CE3CD0-3ECF-4F0C-928B-B6D3B224B57F}">
      <dsp:nvSpPr>
        <dsp:cNvPr id="0" name=""/>
        <dsp:cNvSpPr/>
      </dsp:nvSpPr>
      <dsp:spPr>
        <a:xfrm>
          <a:off x="1973704" y="820163"/>
          <a:ext cx="1397247" cy="139724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/>
            <a:t>Explore Geospatial Assets &amp; Project Methods</a:t>
          </a:r>
        </a:p>
      </dsp:txBody>
      <dsp:txXfrm>
        <a:off x="2173652" y="1019807"/>
        <a:ext cx="998147" cy="997958"/>
      </dsp:txXfrm>
    </dsp:sp>
    <dsp:sp modelId="{AFE97EC3-738B-45AC-8F85-A353E36E25B1}">
      <dsp:nvSpPr>
        <dsp:cNvPr id="0" name=""/>
        <dsp:cNvSpPr/>
      </dsp:nvSpPr>
      <dsp:spPr>
        <a:xfrm rot="2700000">
          <a:off x="376595" y="770329"/>
          <a:ext cx="1496650" cy="1496650"/>
        </a:xfrm>
        <a:prstGeom prst="teardrop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E0A9F-C008-4304-AF25-DAC8B7A25A77}">
      <dsp:nvSpPr>
        <dsp:cNvPr id="0" name=""/>
        <dsp:cNvSpPr/>
      </dsp:nvSpPr>
      <dsp:spPr>
        <a:xfrm>
          <a:off x="426695" y="820163"/>
          <a:ext cx="1397247" cy="139724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Orientation &amp; Project Work Plan</a:t>
          </a:r>
        </a:p>
      </dsp:txBody>
      <dsp:txXfrm>
        <a:off x="626643" y="1019807"/>
        <a:ext cx="998147" cy="9979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61B2D-D3E4-43C1-A890-8B7667ECE17B}">
      <dsp:nvSpPr>
        <dsp:cNvPr id="0" name=""/>
        <dsp:cNvSpPr/>
      </dsp:nvSpPr>
      <dsp:spPr>
        <a:xfrm>
          <a:off x="836533" y="0"/>
          <a:ext cx="9480708" cy="258550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5011BA-FD0D-491C-B183-222415C4C4E6}">
      <dsp:nvSpPr>
        <dsp:cNvPr id="0" name=""/>
        <dsp:cNvSpPr/>
      </dsp:nvSpPr>
      <dsp:spPr>
        <a:xfrm>
          <a:off x="8373" y="775652"/>
          <a:ext cx="2571447" cy="10342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Participant</a:t>
          </a:r>
        </a:p>
      </dsp:txBody>
      <dsp:txXfrm>
        <a:off x="58859" y="826138"/>
        <a:ext cx="2470475" cy="933231"/>
      </dsp:txXfrm>
    </dsp:sp>
    <dsp:sp modelId="{C77B86EC-6B6A-4C7A-87B9-9D7F4A9954C6}">
      <dsp:nvSpPr>
        <dsp:cNvPr id="0" name=""/>
        <dsp:cNvSpPr/>
      </dsp:nvSpPr>
      <dsp:spPr>
        <a:xfrm>
          <a:off x="2863566" y="775652"/>
          <a:ext cx="2571447" cy="103420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Project Lead</a:t>
          </a:r>
        </a:p>
      </dsp:txBody>
      <dsp:txXfrm>
        <a:off x="2914052" y="826138"/>
        <a:ext cx="2470475" cy="933231"/>
      </dsp:txXfrm>
    </dsp:sp>
    <dsp:sp modelId="{8B501A27-3E32-4935-BF2D-E59A27D8DFF8}">
      <dsp:nvSpPr>
        <dsp:cNvPr id="0" name=""/>
        <dsp:cNvSpPr/>
      </dsp:nvSpPr>
      <dsp:spPr>
        <a:xfrm>
          <a:off x="5718760" y="775652"/>
          <a:ext cx="2571447" cy="10342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Fellow</a:t>
          </a:r>
        </a:p>
      </dsp:txBody>
      <dsp:txXfrm>
        <a:off x="5769246" y="826138"/>
        <a:ext cx="2470475" cy="933231"/>
      </dsp:txXfrm>
    </dsp:sp>
    <dsp:sp modelId="{FD7E4F14-8BC0-408E-9B2E-2F4FCE7C84C6}">
      <dsp:nvSpPr>
        <dsp:cNvPr id="0" name=""/>
        <dsp:cNvSpPr/>
      </dsp:nvSpPr>
      <dsp:spPr>
        <a:xfrm>
          <a:off x="8573953" y="775652"/>
          <a:ext cx="2571447" cy="103420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Senior Fellow</a:t>
          </a:r>
        </a:p>
      </dsp:txBody>
      <dsp:txXfrm>
        <a:off x="8624439" y="826138"/>
        <a:ext cx="2470475" cy="9332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BB2C3B4-60DC-4B71-9B9C-C5FB4B6F37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176838" cy="6316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" name="nasa logo">
            <a:extLst>
              <a:ext uri="{FF2B5EF4-FFF2-40B4-BE49-F238E27FC236}">
                <a16:creationId xmlns:a16="http://schemas.microsoft.com/office/drawing/2014/main" id="{441F50FB-D7D5-4CFB-837B-7B0E3F719F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061050" y="284323"/>
            <a:ext cx="863356" cy="71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083481-2F09-48CE-9F12-67D10B77F6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1034" y="1600200"/>
            <a:ext cx="5872766" cy="2403135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1F5332-3FAE-415D-B0AC-66E4D79D81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81033" y="4146996"/>
            <a:ext cx="5872765" cy="11108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42EBC4-A066-49CA-85B0-28EC78249EB0}"/>
              </a:ext>
            </a:extLst>
          </p:cNvPr>
          <p:cNvSpPr txBox="1"/>
          <p:nvPr userDrawn="1"/>
        </p:nvSpPr>
        <p:spPr>
          <a:xfrm>
            <a:off x="9010173" y="460670"/>
            <a:ext cx="1748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solidFill>
                  <a:srgbClr val="003C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Aeronautics and Space Administration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90C0323-EB69-4D10-880B-7C0F7D2E31DF}"/>
              </a:ext>
            </a:extLst>
          </p:cNvPr>
          <p:cNvCxnSpPr/>
          <p:nvPr userDrawn="1"/>
        </p:nvCxnSpPr>
        <p:spPr>
          <a:xfrm>
            <a:off x="10897086" y="286559"/>
            <a:ext cx="0" cy="717882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F5A1D5F-ACAC-4888-BE1C-299F41A725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81032" y="5421313"/>
            <a:ext cx="5872766" cy="5662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authors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DB6D307-70E4-4E08-8E82-6F000FC550E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6316469"/>
            <a:ext cx="12192000" cy="278255"/>
            <a:chOff x="0" y="6316469"/>
            <a:chExt cx="12192000" cy="2782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260110E-C01D-40C5-A30D-FE0C804670FB}"/>
                </a:ext>
              </a:extLst>
            </p:cNvPr>
            <p:cNvSpPr/>
            <p:nvPr userDrawn="1"/>
          </p:nvSpPr>
          <p:spPr>
            <a:xfrm rot="16200000">
              <a:off x="5958840" y="357629"/>
              <a:ext cx="274320" cy="12192000"/>
            </a:xfrm>
            <a:prstGeom prst="rect">
              <a:avLst/>
            </a:prstGeom>
            <a:solidFill>
              <a:srgbClr val="003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8E62C903-94D0-46E7-AD2C-83DD58B1613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8470" b="41821"/>
            <a:stretch/>
          </p:blipFill>
          <p:spPr>
            <a:xfrm>
              <a:off x="233149" y="6320404"/>
              <a:ext cx="1391821" cy="274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7801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" userDrawn="1">
          <p15:clr>
            <a:srgbClr val="FBAE40"/>
          </p15:clr>
        </p15:guide>
        <p15:guide id="2" pos="7296" userDrawn="1">
          <p15:clr>
            <a:srgbClr val="FBAE40"/>
          </p15:clr>
        </p15:guide>
        <p15:guide id="3" pos="7512" userDrawn="1">
          <p15:clr>
            <a:srgbClr val="FBAE40"/>
          </p15:clr>
        </p15:guide>
        <p15:guide id="4" pos="168" userDrawn="1">
          <p15:clr>
            <a:srgbClr val="FBAE40"/>
          </p15:clr>
        </p15:guide>
        <p15:guide id="5" orient="horz" pos="168" userDrawn="1">
          <p15:clr>
            <a:srgbClr val="FBAE40"/>
          </p15:clr>
        </p15:guide>
        <p15:guide id="6" orient="horz" pos="415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EA98E-70B4-4804-B10B-4FD444193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3C9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B9B37-F154-4ECA-ABE8-19118DD261F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4BC46F-F704-443D-8A88-93FA5532C7E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6316469"/>
            <a:ext cx="12192000" cy="278255"/>
            <a:chOff x="0" y="6316469"/>
            <a:chExt cx="12192000" cy="2782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0BC6D51-6F9F-4199-ADCC-3C21B2F1E9D4}"/>
                </a:ext>
              </a:extLst>
            </p:cNvPr>
            <p:cNvSpPr/>
            <p:nvPr userDrawn="1"/>
          </p:nvSpPr>
          <p:spPr>
            <a:xfrm rot="16200000">
              <a:off x="5958840" y="357629"/>
              <a:ext cx="274320" cy="12192000"/>
            </a:xfrm>
            <a:prstGeom prst="rect">
              <a:avLst/>
            </a:prstGeom>
            <a:solidFill>
              <a:srgbClr val="003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ogo&#10;&#10;Description automatically generated">
              <a:extLst>
                <a:ext uri="{FF2B5EF4-FFF2-40B4-BE49-F238E27FC236}">
                  <a16:creationId xmlns:a16="http://schemas.microsoft.com/office/drawing/2014/main" id="{4F7FFCF6-AE24-4517-A83A-37D2A2F69A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8470" b="41821"/>
            <a:stretch/>
          </p:blipFill>
          <p:spPr>
            <a:xfrm>
              <a:off x="233149" y="6320404"/>
              <a:ext cx="1391821" cy="274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222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FDED6-9EF9-4ADB-8B9E-8039A712DD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388" y="365126"/>
            <a:ext cx="11654051" cy="981354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3C9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670FE-DE8A-454F-BDE5-82F9608B6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388" y="1346480"/>
            <a:ext cx="11654051" cy="483048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DC61C3-4662-4CAE-BDA4-88B25DC6885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6316469"/>
            <a:ext cx="12192000" cy="278255"/>
            <a:chOff x="0" y="6316469"/>
            <a:chExt cx="12192000" cy="2782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888DFE-B4C3-49E7-8A87-0A228F386A44}"/>
                </a:ext>
              </a:extLst>
            </p:cNvPr>
            <p:cNvSpPr/>
            <p:nvPr userDrawn="1"/>
          </p:nvSpPr>
          <p:spPr>
            <a:xfrm rot="16200000">
              <a:off x="5958840" y="357629"/>
              <a:ext cx="274320" cy="12192000"/>
            </a:xfrm>
            <a:prstGeom prst="rect">
              <a:avLst/>
            </a:prstGeom>
            <a:solidFill>
              <a:srgbClr val="003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ogo&#10;&#10;Description automatically generated">
              <a:extLst>
                <a:ext uri="{FF2B5EF4-FFF2-40B4-BE49-F238E27FC236}">
                  <a16:creationId xmlns:a16="http://schemas.microsoft.com/office/drawing/2014/main" id="{5C4C5575-AE15-42FA-AAD3-076319942C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8470" b="41821"/>
            <a:stretch/>
          </p:blipFill>
          <p:spPr>
            <a:xfrm>
              <a:off x="233149" y="6320404"/>
              <a:ext cx="1391821" cy="274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8402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FDED6-9EF9-4ADB-8B9E-8039A712DD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388" y="365126"/>
            <a:ext cx="11654051" cy="981354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3C9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670FE-DE8A-454F-BDE5-82F9608B6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388" y="1346480"/>
            <a:ext cx="5673275" cy="483048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DC61C3-4662-4CAE-BDA4-88B25DC6885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6316469"/>
            <a:ext cx="12192000" cy="278255"/>
            <a:chOff x="0" y="6316469"/>
            <a:chExt cx="12192000" cy="2782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888DFE-B4C3-49E7-8A87-0A228F386A44}"/>
                </a:ext>
              </a:extLst>
            </p:cNvPr>
            <p:cNvSpPr/>
            <p:nvPr userDrawn="1"/>
          </p:nvSpPr>
          <p:spPr>
            <a:xfrm rot="16200000">
              <a:off x="5958840" y="357629"/>
              <a:ext cx="274320" cy="12192000"/>
            </a:xfrm>
            <a:prstGeom prst="rect">
              <a:avLst/>
            </a:prstGeom>
            <a:solidFill>
              <a:srgbClr val="003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ogo&#10;&#10;Description automatically generated">
              <a:extLst>
                <a:ext uri="{FF2B5EF4-FFF2-40B4-BE49-F238E27FC236}">
                  <a16:creationId xmlns:a16="http://schemas.microsoft.com/office/drawing/2014/main" id="{5C4C5575-AE15-42FA-AAD3-076319942C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8470" b="41821"/>
            <a:stretch/>
          </p:blipFill>
          <p:spPr>
            <a:xfrm>
              <a:off x="233149" y="6320404"/>
              <a:ext cx="1391821" cy="274320"/>
            </a:xfrm>
            <a:prstGeom prst="rect">
              <a:avLst/>
            </a:prstGeom>
          </p:spPr>
        </p:pic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FB5238-FF7E-4EDF-BB42-854C799FB9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5337" y="1346480"/>
            <a:ext cx="5673275" cy="483048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9366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Two Columns w/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FDED6-9EF9-4ADB-8B9E-8039A712DD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388" y="365126"/>
            <a:ext cx="11654051" cy="981354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3C9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670FE-DE8A-454F-BDE5-82F9608B6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388" y="1750423"/>
            <a:ext cx="5673275" cy="442654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DC61C3-4662-4CAE-BDA4-88B25DC6885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6316469"/>
            <a:ext cx="12192000" cy="278255"/>
            <a:chOff x="0" y="6316469"/>
            <a:chExt cx="12192000" cy="2782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888DFE-B4C3-49E7-8A87-0A228F386A44}"/>
                </a:ext>
              </a:extLst>
            </p:cNvPr>
            <p:cNvSpPr/>
            <p:nvPr userDrawn="1"/>
          </p:nvSpPr>
          <p:spPr>
            <a:xfrm rot="16200000">
              <a:off x="5958840" y="357629"/>
              <a:ext cx="274320" cy="12192000"/>
            </a:xfrm>
            <a:prstGeom prst="rect">
              <a:avLst/>
            </a:prstGeom>
            <a:solidFill>
              <a:srgbClr val="003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ogo&#10;&#10;Description automatically generated">
              <a:extLst>
                <a:ext uri="{FF2B5EF4-FFF2-40B4-BE49-F238E27FC236}">
                  <a16:creationId xmlns:a16="http://schemas.microsoft.com/office/drawing/2014/main" id="{5C4C5575-AE15-42FA-AAD3-076319942C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8470" b="41821"/>
            <a:stretch/>
          </p:blipFill>
          <p:spPr>
            <a:xfrm>
              <a:off x="233149" y="6320404"/>
              <a:ext cx="1391821" cy="274320"/>
            </a:xfrm>
            <a:prstGeom prst="rect">
              <a:avLst/>
            </a:prstGeom>
          </p:spPr>
        </p:pic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FB5238-FF7E-4EDF-BB42-854C799FB9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5337" y="1750423"/>
            <a:ext cx="5673275" cy="442654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B9B8FC4-C31B-4EE2-BF82-DFC7725C52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3387" y="1388841"/>
            <a:ext cx="5673275" cy="353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003C92"/>
                </a:solidFill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ADE39F9-4656-4A24-AF07-1F6F4D2BDEE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5336" y="1388841"/>
            <a:ext cx="5673275" cy="353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003C92"/>
                </a:solidFill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622970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3F218-DD9A-433D-A65A-0F775667C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092" y="457200"/>
            <a:ext cx="4475934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003C9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3EACB-F550-4774-BC5D-18099412E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6137" y="457200"/>
            <a:ext cx="6792686" cy="5734593"/>
          </a:xfrm>
          <a:prstGeom prst="rect">
            <a:avLst/>
          </a:prstGeo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-457200"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171700" indent="-342900"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D19321-3EE5-4645-A0CB-958ED33DF7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6092" y="2057400"/>
            <a:ext cx="4475934" cy="41343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57B866-5E45-4EF8-932F-8E5E151677F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6316469"/>
            <a:ext cx="12192000" cy="278255"/>
            <a:chOff x="0" y="6316469"/>
            <a:chExt cx="12192000" cy="27825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4EEF064-0726-406F-B038-DAF2AD4251EC}"/>
                </a:ext>
              </a:extLst>
            </p:cNvPr>
            <p:cNvSpPr/>
            <p:nvPr userDrawn="1"/>
          </p:nvSpPr>
          <p:spPr>
            <a:xfrm rot="16200000">
              <a:off x="5958840" y="357629"/>
              <a:ext cx="274320" cy="12192000"/>
            </a:xfrm>
            <a:prstGeom prst="rect">
              <a:avLst/>
            </a:prstGeom>
            <a:solidFill>
              <a:srgbClr val="003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55EC528C-7D46-43E1-8461-844A1CCE3C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8470" b="41821"/>
            <a:stretch/>
          </p:blipFill>
          <p:spPr>
            <a:xfrm>
              <a:off x="233149" y="6320404"/>
              <a:ext cx="1391821" cy="274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2756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FDED6-9EF9-4ADB-8B9E-8039A712DD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388" y="365126"/>
            <a:ext cx="11654051" cy="981354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3C9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DC61C3-4662-4CAE-BDA4-88B25DC6885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6316469"/>
            <a:ext cx="12192000" cy="278255"/>
            <a:chOff x="0" y="6316469"/>
            <a:chExt cx="12192000" cy="2782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888DFE-B4C3-49E7-8A87-0A228F386A44}"/>
                </a:ext>
              </a:extLst>
            </p:cNvPr>
            <p:cNvSpPr/>
            <p:nvPr userDrawn="1"/>
          </p:nvSpPr>
          <p:spPr>
            <a:xfrm rot="16200000">
              <a:off x="5958840" y="357629"/>
              <a:ext cx="274320" cy="12192000"/>
            </a:xfrm>
            <a:prstGeom prst="rect">
              <a:avLst/>
            </a:prstGeom>
            <a:solidFill>
              <a:srgbClr val="003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ogo&#10;&#10;Description automatically generated">
              <a:extLst>
                <a:ext uri="{FF2B5EF4-FFF2-40B4-BE49-F238E27FC236}">
                  <a16:creationId xmlns:a16="http://schemas.microsoft.com/office/drawing/2014/main" id="{5C4C5575-AE15-42FA-AAD3-076319942C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8470" b="41821"/>
            <a:stretch/>
          </p:blipFill>
          <p:spPr>
            <a:xfrm>
              <a:off x="233149" y="6320404"/>
              <a:ext cx="1391821" cy="274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5312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9815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BB2C3B4-60DC-4B71-9B9C-C5FB4B6F37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6274" y="0"/>
            <a:ext cx="6091238" cy="6316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083481-2F09-48CE-9F12-67D10B77F6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209" y="2057401"/>
            <a:ext cx="4053491" cy="952500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1F5332-3FAE-415D-B0AC-66E4D79D81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5211" y="3158234"/>
            <a:ext cx="4053490" cy="26424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email addresses for speakers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DB6D307-70E4-4E08-8E82-6F000FC550E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6316469"/>
            <a:ext cx="12192000" cy="278255"/>
            <a:chOff x="0" y="6316469"/>
            <a:chExt cx="12192000" cy="2782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260110E-C01D-40C5-A30D-FE0C804670FB}"/>
                </a:ext>
              </a:extLst>
            </p:cNvPr>
            <p:cNvSpPr/>
            <p:nvPr userDrawn="1"/>
          </p:nvSpPr>
          <p:spPr>
            <a:xfrm rot="16200000">
              <a:off x="5958840" y="357629"/>
              <a:ext cx="274320" cy="12192000"/>
            </a:xfrm>
            <a:prstGeom prst="rect">
              <a:avLst/>
            </a:prstGeom>
            <a:solidFill>
              <a:srgbClr val="003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8E62C903-94D0-46E7-AD2C-83DD58B1613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8470" b="41821"/>
            <a:stretch/>
          </p:blipFill>
          <p:spPr>
            <a:xfrm>
              <a:off x="10342945" y="6320404"/>
              <a:ext cx="1391821" cy="27432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8358B32-7696-4AA0-B744-305B08C9B5B9}"/>
              </a:ext>
            </a:extLst>
          </p:cNvPr>
          <p:cNvGrpSpPr/>
          <p:nvPr userDrawn="1"/>
        </p:nvGrpSpPr>
        <p:grpSpPr>
          <a:xfrm>
            <a:off x="857141" y="1226472"/>
            <a:ext cx="1994658" cy="556958"/>
            <a:chOff x="929059" y="1226472"/>
            <a:chExt cx="1994658" cy="55695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5766272-4CC8-4273-B7E3-937913D784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3426"/>
            <a:stretch/>
          </p:blipFill>
          <p:spPr>
            <a:xfrm>
              <a:off x="1500027" y="1226472"/>
              <a:ext cx="1423690" cy="556958"/>
            </a:xfrm>
            <a:prstGeom prst="rect">
              <a:avLst/>
            </a:prstGeom>
          </p:spPr>
        </p:pic>
        <p:pic>
          <p:nvPicPr>
            <p:cNvPr id="5" name="Picture 4" descr="A blue and red logo&#10;&#10;Description automatically generated with low confidence">
              <a:extLst>
                <a:ext uri="{FF2B5EF4-FFF2-40B4-BE49-F238E27FC236}">
                  <a16:creationId xmlns:a16="http://schemas.microsoft.com/office/drawing/2014/main" id="{689BFF94-C51E-4E96-84B7-C0F215090B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9059" y="1285503"/>
              <a:ext cx="517278" cy="43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1731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" userDrawn="1">
          <p15:clr>
            <a:srgbClr val="FBAE40"/>
          </p15:clr>
        </p15:guide>
        <p15:guide id="2" pos="7296" userDrawn="1">
          <p15:clr>
            <a:srgbClr val="FBAE40"/>
          </p15:clr>
        </p15:guide>
        <p15:guide id="3" pos="7512" userDrawn="1">
          <p15:clr>
            <a:srgbClr val="FBAE40"/>
          </p15:clr>
        </p15:guide>
        <p15:guide id="4" pos="168" userDrawn="1">
          <p15:clr>
            <a:srgbClr val="FBAE40"/>
          </p15:clr>
        </p15:guide>
        <p15:guide id="5" orient="horz" pos="168" userDrawn="1">
          <p15:clr>
            <a:srgbClr val="FBAE40"/>
          </p15:clr>
        </p15:guide>
        <p15:guide id="6" orient="horz" pos="415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781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3" r:id="rId4"/>
    <p:sldLayoutId id="2147483664" r:id="rId5"/>
    <p:sldLayoutId id="2147483656" r:id="rId6"/>
    <p:sldLayoutId id="2147483662" r:id="rId7"/>
    <p:sldLayoutId id="2147483655" r:id="rId8"/>
    <p:sldLayoutId id="214748366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-up of a red rock&#10;&#10;Description automatically generated with medium confidence">
            <a:extLst>
              <a:ext uri="{FF2B5EF4-FFF2-40B4-BE49-F238E27FC236}">
                <a16:creationId xmlns:a16="http://schemas.microsoft.com/office/drawing/2014/main" id="{2E9F8727-4FC1-4349-91F5-7CBA0CE6FD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71774"/>
            <a:ext cx="5176838" cy="354469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8F0A25C-397F-4557-B349-08DC3AFC8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034" y="2676525"/>
            <a:ext cx="6025166" cy="1841160"/>
          </a:xfrm>
        </p:spPr>
        <p:txBody>
          <a:bodyPr/>
          <a:lstStyle/>
          <a:p>
            <a:r>
              <a:rPr lang="en-US" sz="4000" dirty="0"/>
              <a:t>DEVELOP’s Approach to Experiential Learning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762B88B-1CF2-4CB1-A127-6E5AE33D5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031" y="2518222"/>
            <a:ext cx="5872765" cy="566276"/>
          </a:xfrm>
        </p:spPr>
        <p:txBody>
          <a:bodyPr/>
          <a:lstStyle/>
          <a:p>
            <a:r>
              <a:rPr lang="en-US" dirty="0"/>
              <a:t>ED54A-04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670620-A2DF-4AD9-9030-C52D21C384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81031" y="4525963"/>
            <a:ext cx="6320443" cy="566276"/>
          </a:xfrm>
        </p:spPr>
        <p:txBody>
          <a:bodyPr/>
          <a:lstStyle/>
          <a:p>
            <a:r>
              <a:rPr lang="en-US" sz="2000" dirty="0"/>
              <a:t>Dr. Kenton Ross, NASA DEVELOP Chief Scientist</a:t>
            </a:r>
          </a:p>
        </p:txBody>
      </p:sp>
      <p:pic>
        <p:nvPicPr>
          <p:cNvPr id="9" name="Picture 8" descr="A group of people sitting at a table looking at a projector screen&#10;&#10;Description automatically generated with medium confidence">
            <a:extLst>
              <a:ext uri="{FF2B5EF4-FFF2-40B4-BE49-F238E27FC236}">
                <a16:creationId xmlns:a16="http://schemas.microsoft.com/office/drawing/2014/main" id="{9E5D6A03-624F-4F41-A445-7AD6894F01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176838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99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03629-E27E-4FCA-99E3-372DE877F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905" y="612776"/>
            <a:ext cx="7880534" cy="701674"/>
          </a:xfrm>
        </p:spPr>
        <p:txBody>
          <a:bodyPr/>
          <a:lstStyle/>
          <a:p>
            <a:r>
              <a:rPr lang="en-US" dirty="0"/>
              <a:t>About DEVELOP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7C9E4-3EB8-4111-9F1B-734154FD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905" y="1438275"/>
            <a:ext cx="7784286" cy="463010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en-US" sz="2000" dirty="0"/>
              <a:t>DEVELOP addresses environmental and public policy issues through interdisciplinary feasibility studies that apply the lens of NASA Earth observations to community concerns around the globe.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altLang="en-US" sz="2000" dirty="0"/>
              <a:t>Hands-on exploration of how NASA EO can be applied and integrated into organizational decision making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altLang="en-US" sz="2000" dirty="0"/>
              <a:t>Engage participants (i.e., students, recent graduates, early and transitioning professionals) in small teams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altLang="en-US" sz="2000" dirty="0"/>
              <a:t>Enhance partner organizations (e.g., state, local and federal governments, NGOs) decision making processes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altLang="en-US" sz="2000" dirty="0"/>
              <a:t>Rapid… projects are only 10 weeks!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11CAC69-1F2B-4C9D-823E-18574CF4A3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459" y="4308162"/>
            <a:ext cx="2927544" cy="1645920"/>
          </a:xfrm>
          <a:prstGeom prst="rect">
            <a:avLst/>
          </a:prstGeom>
        </p:spPr>
      </p:pic>
      <p:pic>
        <p:nvPicPr>
          <p:cNvPr id="21" name="Picture 20" descr="A group of people sitting at a desk with computers&#10;&#10;Description automatically generated with low confidence">
            <a:extLst>
              <a:ext uri="{FF2B5EF4-FFF2-40B4-BE49-F238E27FC236}">
                <a16:creationId xmlns:a16="http://schemas.microsoft.com/office/drawing/2014/main" id="{A3B4E392-75F2-4328-81A6-DF3B9113E4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459" y="414938"/>
            <a:ext cx="2927544" cy="1645920"/>
          </a:xfrm>
          <a:prstGeom prst="rect">
            <a:avLst/>
          </a:prstGeom>
        </p:spPr>
      </p:pic>
      <p:pic>
        <p:nvPicPr>
          <p:cNvPr id="22" name="Picture 21" descr="A group of people working in a forest&#10;&#10;Description automatically generated with medium confidence">
            <a:extLst>
              <a:ext uri="{FF2B5EF4-FFF2-40B4-BE49-F238E27FC236}">
                <a16:creationId xmlns:a16="http://schemas.microsoft.com/office/drawing/2014/main" id="{EE83A47A-1B5F-49BA-89C8-F18BEDE60B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459" y="2361550"/>
            <a:ext cx="2927544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3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8E6EC-0105-4F90-8F19-0C105242C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091" y="457200"/>
            <a:ext cx="11619684" cy="785725"/>
          </a:xfrm>
        </p:spPr>
        <p:txBody>
          <a:bodyPr anchor="t"/>
          <a:lstStyle/>
          <a:p>
            <a:pPr algn="ctr"/>
            <a:r>
              <a:rPr lang="en-US" sz="4000" dirty="0"/>
              <a:t>DEVELOP’s Experiential Learning Model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02F0CEE0-DEE5-4F81-9048-8070FA29A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653" y="1547800"/>
            <a:ext cx="3502682" cy="409555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/>
              <a:t>Concrete Experience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E3BD5F3-1CBD-425F-BC7E-2E6B0FC3DB2F}"/>
              </a:ext>
            </a:extLst>
          </p:cNvPr>
          <p:cNvSpPr txBox="1">
            <a:spLocks/>
          </p:cNvSpPr>
          <p:nvPr/>
        </p:nvSpPr>
        <p:spPr>
          <a:xfrm>
            <a:off x="10160000" y="3329861"/>
            <a:ext cx="1868423" cy="652463"/>
          </a:xfrm>
          <a:prstGeom prst="rect">
            <a:avLst/>
          </a:prstGeom>
        </p:spPr>
        <p:txBody>
          <a:bodyPr anchor="ctr"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/>
              <a:t>Reflective Observation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68401C77-3C2B-4CAA-9F0F-0BF61A85287A}"/>
              </a:ext>
            </a:extLst>
          </p:cNvPr>
          <p:cNvSpPr txBox="1">
            <a:spLocks/>
          </p:cNvSpPr>
          <p:nvPr/>
        </p:nvSpPr>
        <p:spPr>
          <a:xfrm>
            <a:off x="3990550" y="5262366"/>
            <a:ext cx="4562476" cy="516767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/>
              <a:t>Abstract Conceptualization</a:t>
            </a:r>
          </a:p>
        </p:txBody>
      </p:sp>
      <p:sp>
        <p:nvSpPr>
          <p:cNvPr id="23" name="Content Placeholder 17">
            <a:extLst>
              <a:ext uri="{FF2B5EF4-FFF2-40B4-BE49-F238E27FC236}">
                <a16:creationId xmlns:a16="http://schemas.microsoft.com/office/drawing/2014/main" id="{1FB0C56A-0EA8-4ADC-B9AD-D348B9511B18}"/>
              </a:ext>
            </a:extLst>
          </p:cNvPr>
          <p:cNvSpPr txBox="1">
            <a:spLocks/>
          </p:cNvSpPr>
          <p:nvPr/>
        </p:nvSpPr>
        <p:spPr>
          <a:xfrm>
            <a:off x="20703" y="3214663"/>
            <a:ext cx="2536564" cy="652463"/>
          </a:xfrm>
          <a:prstGeom prst="rect">
            <a:avLst/>
          </a:prstGeom>
        </p:spPr>
        <p:txBody>
          <a:bodyPr anchor="ctr"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/>
              <a:t>Active Experimentation</a:t>
            </a:r>
          </a:p>
        </p:txBody>
      </p:sp>
      <p:sp>
        <p:nvSpPr>
          <p:cNvPr id="31" name="Arrow: Bent 30">
            <a:extLst>
              <a:ext uri="{FF2B5EF4-FFF2-40B4-BE49-F238E27FC236}">
                <a16:creationId xmlns:a16="http://schemas.microsoft.com/office/drawing/2014/main" id="{2454D264-F9A4-42B2-AD55-96BC19DD8EC8}"/>
              </a:ext>
            </a:extLst>
          </p:cNvPr>
          <p:cNvSpPr/>
          <p:nvPr/>
        </p:nvSpPr>
        <p:spPr>
          <a:xfrm rot="10800000">
            <a:off x="8285909" y="4203825"/>
            <a:ext cx="2976671" cy="1632458"/>
          </a:xfrm>
          <a:prstGeom prst="bentArrow">
            <a:avLst>
              <a:gd name="adj1" fmla="val 23250"/>
              <a:gd name="adj2" fmla="val 25000"/>
              <a:gd name="adj3" fmla="val 25000"/>
              <a:gd name="adj4" fmla="val 87500"/>
            </a:avLst>
          </a:prstGeom>
          <a:solidFill>
            <a:srgbClr val="003C9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Arrow: Bent 16">
            <a:extLst>
              <a:ext uri="{FF2B5EF4-FFF2-40B4-BE49-F238E27FC236}">
                <a16:creationId xmlns:a16="http://schemas.microsoft.com/office/drawing/2014/main" id="{C95632F7-9E7E-479F-936C-A2F5465C8EEF}"/>
              </a:ext>
            </a:extLst>
          </p:cNvPr>
          <p:cNvSpPr/>
          <p:nvPr/>
        </p:nvSpPr>
        <p:spPr>
          <a:xfrm rot="16200000">
            <a:off x="1866624" y="3204847"/>
            <a:ext cx="1505475" cy="3389131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87500"/>
            </a:avLst>
          </a:prstGeom>
          <a:solidFill>
            <a:srgbClr val="003C9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row: Bent 18">
            <a:extLst>
              <a:ext uri="{FF2B5EF4-FFF2-40B4-BE49-F238E27FC236}">
                <a16:creationId xmlns:a16="http://schemas.microsoft.com/office/drawing/2014/main" id="{E92E7BE6-9636-450B-8333-C4343715DD5C}"/>
              </a:ext>
            </a:extLst>
          </p:cNvPr>
          <p:cNvSpPr/>
          <p:nvPr/>
        </p:nvSpPr>
        <p:spPr>
          <a:xfrm>
            <a:off x="1166715" y="1337250"/>
            <a:ext cx="3186212" cy="1597864"/>
          </a:xfrm>
          <a:prstGeom prst="bentArrow">
            <a:avLst>
              <a:gd name="adj1" fmla="val 23212"/>
              <a:gd name="adj2" fmla="val 25000"/>
              <a:gd name="adj3" fmla="val 23808"/>
              <a:gd name="adj4" fmla="val 87500"/>
            </a:avLst>
          </a:prstGeom>
          <a:solidFill>
            <a:srgbClr val="003C9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row: Bent 19">
            <a:extLst>
              <a:ext uri="{FF2B5EF4-FFF2-40B4-BE49-F238E27FC236}">
                <a16:creationId xmlns:a16="http://schemas.microsoft.com/office/drawing/2014/main" id="{F486704F-85EE-4078-BD7D-0A57C465C716}"/>
              </a:ext>
            </a:extLst>
          </p:cNvPr>
          <p:cNvSpPr/>
          <p:nvPr/>
        </p:nvSpPr>
        <p:spPr>
          <a:xfrm rot="5400000">
            <a:off x="8953237" y="433639"/>
            <a:ext cx="1505475" cy="37338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87500"/>
            </a:avLst>
          </a:prstGeom>
          <a:solidFill>
            <a:srgbClr val="003C9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4FC5B1C-A402-454B-B69C-F00AF57BA5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2381195"/>
              </p:ext>
            </p:extLst>
          </p:nvPr>
        </p:nvGraphicFramePr>
        <p:xfrm>
          <a:off x="2032000" y="2167905"/>
          <a:ext cx="8128000" cy="3037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3572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03629-E27E-4FCA-99E3-372DE877F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Enhanced Leadership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7C9E4-3EB8-4111-9F1B-734154FD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522" y="997745"/>
            <a:ext cx="11654051" cy="1281111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A pipeline of leadership positions enhances opportunities for individuals to get hands-on experience conducting data analyses, communicating their work, leading technical projects, building their knowledge bank of Earth-observing satellite capabilities, and building up soft skills.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2AB05B2-7FDD-452F-A9B6-3DD28F869B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974448"/>
              </p:ext>
            </p:extLst>
          </p:nvPr>
        </p:nvGraphicFramePr>
        <p:xfrm>
          <a:off x="438150" y="1767417"/>
          <a:ext cx="11153775" cy="2585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A890A00-7770-4B5E-AB7A-FF5C28980506}"/>
              </a:ext>
            </a:extLst>
          </p:cNvPr>
          <p:cNvSpPr txBox="1">
            <a:spLocks/>
          </p:cNvSpPr>
          <p:nvPr/>
        </p:nvSpPr>
        <p:spPr>
          <a:xfrm>
            <a:off x="438150" y="3833812"/>
            <a:ext cx="2814676" cy="17145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10 Week Term</a:t>
            </a:r>
          </a:p>
          <a:p>
            <a:r>
              <a:rPr lang="en-US" sz="1800" dirty="0"/>
              <a:t>Conduct Projects</a:t>
            </a:r>
          </a:p>
          <a:p>
            <a:r>
              <a:rPr lang="en-US" sz="1800" dirty="0"/>
              <a:t>Geospatial Analysis</a:t>
            </a:r>
          </a:p>
          <a:p>
            <a:r>
              <a:rPr lang="en-US" sz="1800" dirty="0"/>
              <a:t>Team Building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B8254C4-E462-41E4-8051-7A230AEB118E}"/>
              </a:ext>
            </a:extLst>
          </p:cNvPr>
          <p:cNvSpPr txBox="1">
            <a:spLocks/>
          </p:cNvSpPr>
          <p:nvPr/>
        </p:nvSpPr>
        <p:spPr>
          <a:xfrm>
            <a:off x="3281324" y="3833811"/>
            <a:ext cx="2814676" cy="23098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10 Week Term</a:t>
            </a:r>
          </a:p>
          <a:p>
            <a:r>
              <a:rPr lang="en-US" sz="1800" dirty="0"/>
              <a:t>Lead a Project</a:t>
            </a:r>
          </a:p>
          <a:p>
            <a:r>
              <a:rPr lang="en-US" sz="1800" dirty="0"/>
              <a:t>Science Communication</a:t>
            </a:r>
          </a:p>
          <a:p>
            <a:r>
              <a:rPr lang="en-US" sz="1800" dirty="0"/>
              <a:t>Geospatial Analysis</a:t>
            </a:r>
          </a:p>
          <a:p>
            <a:r>
              <a:rPr lang="en-US" sz="1800" dirty="0"/>
              <a:t>Team Building</a:t>
            </a:r>
          </a:p>
          <a:p>
            <a:endParaRPr lang="en-US" sz="1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F56C9EB-0A82-44FC-92FB-2318AC1A777B}"/>
              </a:ext>
            </a:extLst>
          </p:cNvPr>
          <p:cNvSpPr txBox="1">
            <a:spLocks/>
          </p:cNvSpPr>
          <p:nvPr/>
        </p:nvSpPr>
        <p:spPr>
          <a:xfrm>
            <a:off x="6124498" y="3833812"/>
            <a:ext cx="2906470" cy="17145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1 Year Term (2 </a:t>
            </a:r>
            <a:r>
              <a:rPr lang="en-US" sz="1800" dirty="0" err="1"/>
              <a:t>yr</a:t>
            </a:r>
            <a:r>
              <a:rPr lang="en-US" sz="1800" dirty="0"/>
              <a:t> max)</a:t>
            </a:r>
          </a:p>
          <a:p>
            <a:r>
              <a:rPr lang="en-US" sz="1800" dirty="0"/>
              <a:t>Lead Participants</a:t>
            </a:r>
          </a:p>
          <a:p>
            <a:r>
              <a:rPr lang="en-US" sz="1800" dirty="0"/>
              <a:t>Manage Projects</a:t>
            </a:r>
          </a:p>
          <a:p>
            <a:r>
              <a:rPr lang="en-US" sz="1800" dirty="0"/>
              <a:t>Support Programmatic Priorities &amp; Initiatives</a:t>
            </a:r>
          </a:p>
          <a:p>
            <a:endParaRPr lang="en-US" sz="18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BC7E744-71A8-4540-A41A-2D2F7D5C74A4}"/>
              </a:ext>
            </a:extLst>
          </p:cNvPr>
          <p:cNvSpPr txBox="1">
            <a:spLocks/>
          </p:cNvSpPr>
          <p:nvPr/>
        </p:nvSpPr>
        <p:spPr>
          <a:xfrm>
            <a:off x="9030968" y="3833812"/>
            <a:ext cx="2906470" cy="17145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1 Year Term (3 </a:t>
            </a:r>
            <a:r>
              <a:rPr lang="en-US" sz="1800" dirty="0" err="1"/>
              <a:t>yr</a:t>
            </a:r>
            <a:r>
              <a:rPr lang="en-US" sz="1800" dirty="0"/>
              <a:t> max)</a:t>
            </a:r>
          </a:p>
          <a:p>
            <a:r>
              <a:rPr lang="en-US" sz="1800" dirty="0"/>
              <a:t>Lead Fellows</a:t>
            </a:r>
          </a:p>
          <a:p>
            <a:r>
              <a:rPr lang="en-US" sz="1800" dirty="0"/>
              <a:t>Lead Programmatic Priorities &amp; Initiatives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0849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oup of people posing for a photo outside of a building&#10;&#10;Description automatically generated with medium confidence">
            <a:extLst>
              <a:ext uri="{FF2B5EF4-FFF2-40B4-BE49-F238E27FC236}">
                <a16:creationId xmlns:a16="http://schemas.microsoft.com/office/drawing/2014/main" id="{2BF22BBA-0EE4-4BDC-92D2-3BB774282E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4595" y="0"/>
            <a:ext cx="7212917" cy="631646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4E88668-735A-459B-8AE8-EEF45D67A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209" y="2447926"/>
            <a:ext cx="4053491" cy="952500"/>
          </a:xfrm>
        </p:spPr>
        <p:txBody>
          <a:bodyPr/>
          <a:lstStyle/>
          <a:p>
            <a:r>
              <a:rPr lang="en-US" dirty="0"/>
              <a:t>Thank you.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1628EA3-C890-4779-8432-3D2E1604D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211" y="3548759"/>
            <a:ext cx="4053490" cy="2642491"/>
          </a:xfrm>
        </p:spPr>
        <p:txBody>
          <a:bodyPr/>
          <a:lstStyle/>
          <a:p>
            <a:r>
              <a:rPr lang="en-US" u="sng" dirty="0"/>
              <a:t>Kenton.W.Ross@nasa.gov  </a:t>
            </a:r>
          </a:p>
          <a:p>
            <a:r>
              <a:rPr lang="en-US" sz="2000"/>
              <a:t>https</a:t>
            </a:r>
            <a:r>
              <a:rPr lang="en-US" sz="2000" dirty="0"/>
              <a:t>://develop.larc.nasa.gov </a:t>
            </a:r>
          </a:p>
        </p:txBody>
      </p:sp>
    </p:spTree>
    <p:extLst>
      <p:ext uri="{BB962C8B-B14F-4D97-AF65-F5344CB8AC3E}">
        <p14:creationId xmlns:p14="http://schemas.microsoft.com/office/powerpoint/2010/main" val="1902001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269</Words>
  <Application>Microsoft Office PowerPoint</Application>
  <PresentationFormat>Widescreen</PresentationFormat>
  <Paragraphs>44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Office Theme</vt:lpstr>
      <vt:lpstr>DEVELOP’s Approach to Experiential Learning</vt:lpstr>
      <vt:lpstr>About DEVELOP</vt:lpstr>
      <vt:lpstr>DEVELOP’s Experiential Learning Model</vt:lpstr>
      <vt:lpstr>Enhanced Leadership Opportunities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Childs, Lauren M. (LARC-E3)[DEVELOP]</dc:creator>
  <cp:lastModifiedBy>Childs, Lauren M. (LARC-E3)[DEVELOP]</cp:lastModifiedBy>
  <cp:revision>11</cp:revision>
  <dcterms:created xsi:type="dcterms:W3CDTF">2021-11-05T14:23:47Z</dcterms:created>
  <dcterms:modified xsi:type="dcterms:W3CDTF">2021-11-23T17:58:25Z</dcterms:modified>
</cp:coreProperties>
</file>