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1105" r:id="rId2"/>
    <p:sldId id="1104" r:id="rId3"/>
    <p:sldId id="1101" r:id="rId4"/>
    <p:sldId id="267" r:id="rId5"/>
    <p:sldId id="1100" r:id="rId6"/>
    <p:sldId id="426" r:id="rId7"/>
    <p:sldId id="1098" r:id="rId8"/>
    <p:sldId id="257" r:id="rId9"/>
    <p:sldId id="276" r:id="rId10"/>
    <p:sldId id="277" r:id="rId11"/>
    <p:sldId id="984" r:id="rId12"/>
    <p:sldId id="944" r:id="rId13"/>
    <p:sldId id="1066" r:id="rId14"/>
    <p:sldId id="941" r:id="rId15"/>
    <p:sldId id="935" r:id="rId16"/>
    <p:sldId id="1063" r:id="rId17"/>
    <p:sldId id="266" r:id="rId18"/>
    <p:sldId id="95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46"/>
    <p:restoredTop sz="96327"/>
  </p:normalViewPr>
  <p:slideViewPr>
    <p:cSldViewPr snapToGrid="0" snapToObjects="1">
      <p:cViewPr varScale="1">
        <p:scale>
          <a:sx n="63" d="100"/>
          <a:sy n="63" d="100"/>
        </p:scale>
        <p:origin x="844" y="6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8618D5-BD53-4CE5-BA14-5E58EFFB1104}"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2DB9AA14-5A9B-44E3-875E-824C5CFFEA40}">
      <dgm:prSet phldrT="[Text]" custT="1"/>
      <dgm:spPr>
        <a:xfrm>
          <a:off x="3452292" y="1624077"/>
          <a:ext cx="2064272" cy="1785679"/>
        </a:xfrm>
        <a:prstGeom prst="hexagon">
          <a:avLst>
            <a:gd name="adj" fmla="val 28570"/>
            <a:gd name="vf" fmla="val 115470"/>
          </a:avLst>
        </a:prstGeom>
        <a:solidFill>
          <a:srgbClr val="9B59B6"/>
        </a:solidFill>
        <a:ln w="25400" cap="flat" cmpd="sng" algn="ctr">
          <a:solidFill>
            <a:sysClr val="window" lastClr="FFFFFF">
              <a:hueOff val="0"/>
              <a:satOff val="0"/>
              <a:lumOff val="0"/>
              <a:alphaOff val="0"/>
            </a:sysClr>
          </a:solidFill>
          <a:prstDash val="solid"/>
        </a:ln>
        <a:effectLst/>
      </dgm:spPr>
      <dgm:t>
        <a:bodyPr/>
        <a:lstStyle/>
        <a:p>
          <a:r>
            <a:rPr lang="en-US" sz="1500" b="1" dirty="0">
              <a:solidFill>
                <a:sysClr val="window" lastClr="FFFFFF"/>
              </a:solidFill>
              <a:latin typeface="Franklin Gothic Book"/>
              <a:ea typeface="+mn-ea"/>
              <a:cs typeface="+mn-cs"/>
            </a:rPr>
            <a:t>Risk Management</a:t>
          </a:r>
        </a:p>
      </dgm:t>
    </dgm:pt>
    <dgm:pt modelId="{71B9153F-2F9B-4F6E-A662-A6CDBB088730}" type="parTrans" cxnId="{74587A23-70BB-41A2-99D8-9B3D6061949D}">
      <dgm:prSet/>
      <dgm:spPr/>
      <dgm:t>
        <a:bodyPr/>
        <a:lstStyle/>
        <a:p>
          <a:endParaRPr lang="en-US"/>
        </a:p>
      </dgm:t>
    </dgm:pt>
    <dgm:pt modelId="{DDDD4236-2A08-4E30-9127-6DBCC25BB6B0}" type="sibTrans" cxnId="{74587A23-70BB-41A2-99D8-9B3D6061949D}">
      <dgm:prSet/>
      <dgm:spPr/>
      <dgm:t>
        <a:bodyPr/>
        <a:lstStyle/>
        <a:p>
          <a:endParaRPr lang="en-US"/>
        </a:p>
      </dgm:t>
    </dgm:pt>
    <dgm:pt modelId="{B9CCFF87-420F-4A24-BFB0-68E06B214311}">
      <dgm:prSet phldrT="[Text]"/>
      <dgm:spPr>
        <a:xfrm>
          <a:off x="3642441" y="0"/>
          <a:ext cx="1691656" cy="1463481"/>
        </a:xfrm>
        <a:prstGeom prst="hexagon">
          <a:avLst>
            <a:gd name="adj" fmla="val 28570"/>
            <a:gd name="vf" fmla="val 115470"/>
          </a:avLst>
        </a:prstGeom>
        <a:solidFill>
          <a:srgbClr val="60C0D8"/>
        </a:solidFill>
        <a:ln w="25400"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Franklin Gothic Book"/>
              <a:ea typeface="+mn-ea"/>
              <a:cs typeface="+mn-cs"/>
            </a:rPr>
            <a:t>System Security Principles</a:t>
          </a:r>
        </a:p>
      </dgm:t>
    </dgm:pt>
    <dgm:pt modelId="{09CBF343-45C9-4F90-B55D-094DA182D4D2}" type="parTrans" cxnId="{E008B4A4-DAD1-4EBF-A137-4524AB00AC8B}">
      <dgm:prSet/>
      <dgm:spPr/>
      <dgm:t>
        <a:bodyPr/>
        <a:lstStyle/>
        <a:p>
          <a:endParaRPr lang="en-US"/>
        </a:p>
      </dgm:t>
    </dgm:pt>
    <dgm:pt modelId="{7D149B9A-AB37-4D88-97BD-B9C673592C42}" type="sibTrans" cxnId="{E008B4A4-DAD1-4EBF-A137-4524AB00AC8B}">
      <dgm:prSet/>
      <dgm:spPr/>
      <dgm:t>
        <a:bodyPr/>
        <a:lstStyle/>
        <a:p>
          <a:endParaRPr lang="en-US"/>
        </a:p>
      </dgm:t>
    </dgm:pt>
    <dgm:pt modelId="{FEE76766-A99D-4EA1-B67F-2A7C9544AE31}">
      <dgm:prSet phldrT="[Text]"/>
      <dgm:spPr>
        <a:xfrm>
          <a:off x="5193887" y="900139"/>
          <a:ext cx="1691656" cy="1463481"/>
        </a:xfrm>
        <a:prstGeom prst="hexagon">
          <a:avLst>
            <a:gd name="adj" fmla="val 28570"/>
            <a:gd name="vf" fmla="val 115470"/>
          </a:avLst>
        </a:prstGeom>
        <a:solidFill>
          <a:srgbClr val="2ECC71"/>
        </a:solidFill>
        <a:ln w="25400"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Franklin Gothic Book"/>
              <a:ea typeface="+mn-ea"/>
              <a:cs typeface="+mn-cs"/>
            </a:rPr>
            <a:t>NASA (OCIO) Policy</a:t>
          </a:r>
        </a:p>
      </dgm:t>
    </dgm:pt>
    <dgm:pt modelId="{4CB05F3E-8AFB-4854-B91A-3A506C19C662}" type="parTrans" cxnId="{4CFC4167-C020-4B45-82B8-9825964D8BBA}">
      <dgm:prSet/>
      <dgm:spPr/>
      <dgm:t>
        <a:bodyPr/>
        <a:lstStyle/>
        <a:p>
          <a:endParaRPr lang="en-US"/>
        </a:p>
      </dgm:t>
    </dgm:pt>
    <dgm:pt modelId="{3F3A77CC-A652-45BD-977A-FB316006151D}" type="sibTrans" cxnId="{4CFC4167-C020-4B45-82B8-9825964D8BBA}">
      <dgm:prSet/>
      <dgm:spPr/>
      <dgm:t>
        <a:bodyPr/>
        <a:lstStyle/>
        <a:p>
          <a:endParaRPr lang="en-US"/>
        </a:p>
      </dgm:t>
    </dgm:pt>
    <dgm:pt modelId="{DDBC6391-AAE8-49C9-A4D1-337D11C57806}">
      <dgm:prSet phldrT="[Text]"/>
      <dgm:spPr>
        <a:xfrm>
          <a:off x="5193887" y="2669708"/>
          <a:ext cx="1691656" cy="1463481"/>
        </a:xfrm>
        <a:prstGeom prst="hexagon">
          <a:avLst>
            <a:gd name="adj" fmla="val 28570"/>
            <a:gd name="vf" fmla="val 115470"/>
          </a:avLst>
        </a:prstGeom>
        <a:solidFill>
          <a:srgbClr val="E67E22"/>
        </a:solidFill>
        <a:ln w="25400"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Franklin Gothic Book"/>
              <a:ea typeface="+mn-ea"/>
              <a:cs typeface="+mn-cs"/>
            </a:rPr>
            <a:t>Incident &amp; Contingency Response</a:t>
          </a:r>
        </a:p>
      </dgm:t>
    </dgm:pt>
    <dgm:pt modelId="{83F4DE84-0D30-4B3B-9E4A-9BB1B9725D32}" type="parTrans" cxnId="{6EB751F4-89CA-45D6-851A-CA0168D10D14}">
      <dgm:prSet/>
      <dgm:spPr/>
      <dgm:t>
        <a:bodyPr/>
        <a:lstStyle/>
        <a:p>
          <a:endParaRPr lang="en-US"/>
        </a:p>
      </dgm:t>
    </dgm:pt>
    <dgm:pt modelId="{1F090B0A-0C72-4B9F-A3F4-FE06896DD162}" type="sibTrans" cxnId="{6EB751F4-89CA-45D6-851A-CA0168D10D14}">
      <dgm:prSet/>
      <dgm:spPr/>
      <dgm:t>
        <a:bodyPr/>
        <a:lstStyle/>
        <a:p>
          <a:endParaRPr lang="en-US"/>
        </a:p>
      </dgm:t>
    </dgm:pt>
    <dgm:pt modelId="{A821DF8C-CBAA-46AE-8251-50F14A462B83}">
      <dgm:prSet phldrT="[Text]"/>
      <dgm:spPr>
        <a:xfrm>
          <a:off x="3642441" y="3570855"/>
          <a:ext cx="1691656" cy="1463481"/>
        </a:xfrm>
        <a:prstGeom prst="hexagon">
          <a:avLst>
            <a:gd name="adj" fmla="val 28570"/>
            <a:gd name="vf" fmla="val 115470"/>
          </a:avLst>
        </a:prstGeom>
        <a:solidFill>
          <a:srgbClr val="1F497D"/>
        </a:solidFill>
        <a:ln w="25400"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Franklin Gothic Book"/>
              <a:ea typeface="+mn-ea"/>
              <a:cs typeface="+mn-cs"/>
            </a:rPr>
            <a:t>Security Configuration Management</a:t>
          </a:r>
        </a:p>
      </dgm:t>
    </dgm:pt>
    <dgm:pt modelId="{3C97CFC7-38FE-486E-BA84-537E86B05820}" type="parTrans" cxnId="{AEF52807-2872-4871-9A65-2C75751D1C99}">
      <dgm:prSet/>
      <dgm:spPr/>
      <dgm:t>
        <a:bodyPr/>
        <a:lstStyle/>
        <a:p>
          <a:endParaRPr lang="en-US"/>
        </a:p>
      </dgm:t>
    </dgm:pt>
    <dgm:pt modelId="{5B1FEC1F-E62B-4320-AD26-3CF83F9F359A}" type="sibTrans" cxnId="{AEF52807-2872-4871-9A65-2C75751D1C99}">
      <dgm:prSet/>
      <dgm:spPr/>
      <dgm:t>
        <a:bodyPr/>
        <a:lstStyle/>
        <a:p>
          <a:endParaRPr lang="en-US"/>
        </a:p>
      </dgm:t>
    </dgm:pt>
    <dgm:pt modelId="{6C8F1F77-3A4C-40D4-8AAB-CBE9B1548E41}">
      <dgm:prSet phldrT="[Text]"/>
      <dgm:spPr>
        <a:xfrm>
          <a:off x="2083793" y="2670715"/>
          <a:ext cx="1691656" cy="1463481"/>
        </a:xfrm>
        <a:prstGeom prst="hexagon">
          <a:avLst>
            <a:gd name="adj" fmla="val 28570"/>
            <a:gd name="vf" fmla="val 115470"/>
          </a:avLst>
        </a:prstGeom>
        <a:solidFill>
          <a:srgbClr val="C0392B"/>
        </a:solidFill>
        <a:ln w="25400"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Franklin Gothic Book"/>
              <a:ea typeface="+mn-ea"/>
              <a:cs typeface="+mn-cs"/>
            </a:rPr>
            <a:t>Independent Assessment &amp; Authorization</a:t>
          </a:r>
        </a:p>
      </dgm:t>
    </dgm:pt>
    <dgm:pt modelId="{24B2EA99-1B74-458D-BFFB-DD7A3AFC5D0B}" type="parTrans" cxnId="{720C3166-0575-45BC-BD6F-CB78A99E6220}">
      <dgm:prSet/>
      <dgm:spPr/>
      <dgm:t>
        <a:bodyPr/>
        <a:lstStyle/>
        <a:p>
          <a:endParaRPr lang="en-US"/>
        </a:p>
      </dgm:t>
    </dgm:pt>
    <dgm:pt modelId="{6548C7E2-1268-4BF5-A4FF-2D4D58AFCCCE}" type="sibTrans" cxnId="{720C3166-0575-45BC-BD6F-CB78A99E6220}">
      <dgm:prSet/>
      <dgm:spPr/>
      <dgm:t>
        <a:bodyPr/>
        <a:lstStyle/>
        <a:p>
          <a:endParaRPr lang="en-US"/>
        </a:p>
      </dgm:t>
    </dgm:pt>
    <dgm:pt modelId="{33AA3D18-B48B-4317-88BE-5C80769FFBAB}">
      <dgm:prSet phldrT="[Text]"/>
      <dgm:spPr>
        <a:xfrm>
          <a:off x="2083793" y="898125"/>
          <a:ext cx="1691656" cy="1463481"/>
        </a:xfrm>
        <a:prstGeom prst="hexagon">
          <a:avLst>
            <a:gd name="adj" fmla="val 28570"/>
            <a:gd name="vf" fmla="val 115470"/>
          </a:avLst>
        </a:prstGeom>
        <a:solidFill>
          <a:sysClr val="window" lastClr="FFFFFF">
            <a:lumMod val="50000"/>
          </a:sysClr>
        </a:solidFill>
        <a:ln w="25400"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Franklin Gothic Book"/>
              <a:ea typeface="+mn-ea"/>
              <a:cs typeface="+mn-cs"/>
            </a:rPr>
            <a:t>Security Metrics / Security Analytics</a:t>
          </a:r>
        </a:p>
      </dgm:t>
    </dgm:pt>
    <dgm:pt modelId="{46798B00-5C74-4A8F-9692-70B5634A0AE1}" type="parTrans" cxnId="{DCCEEDE5-A843-43C6-9D28-B06E6636EF12}">
      <dgm:prSet/>
      <dgm:spPr/>
      <dgm:t>
        <a:bodyPr/>
        <a:lstStyle/>
        <a:p>
          <a:endParaRPr lang="en-US"/>
        </a:p>
      </dgm:t>
    </dgm:pt>
    <dgm:pt modelId="{D8A0C1AB-43BC-402B-8E51-B8C7C3F46291}" type="sibTrans" cxnId="{DCCEEDE5-A843-43C6-9D28-B06E6636EF12}">
      <dgm:prSet/>
      <dgm:spPr/>
      <dgm:t>
        <a:bodyPr/>
        <a:lstStyle/>
        <a:p>
          <a:endParaRPr lang="en-US"/>
        </a:p>
      </dgm:t>
    </dgm:pt>
    <dgm:pt modelId="{5153153E-C628-49DF-A9CB-D3ECD53BF4CB}" type="pres">
      <dgm:prSet presAssocID="{DD8618D5-BD53-4CE5-BA14-5E58EFFB1104}" presName="Name0" presStyleCnt="0">
        <dgm:presLayoutVars>
          <dgm:chMax val="1"/>
          <dgm:chPref val="1"/>
          <dgm:dir/>
          <dgm:animOne val="branch"/>
          <dgm:animLvl val="lvl"/>
        </dgm:presLayoutVars>
      </dgm:prSet>
      <dgm:spPr/>
    </dgm:pt>
    <dgm:pt modelId="{F151750B-1E57-4C3F-B50F-7BB0E03EC288}" type="pres">
      <dgm:prSet presAssocID="{2DB9AA14-5A9B-44E3-875E-824C5CFFEA40}" presName="Parent" presStyleLbl="node0" presStyleIdx="0" presStyleCnt="1">
        <dgm:presLayoutVars>
          <dgm:chMax val="6"/>
          <dgm:chPref val="6"/>
        </dgm:presLayoutVars>
      </dgm:prSet>
      <dgm:spPr/>
    </dgm:pt>
    <dgm:pt modelId="{83B8DEEC-547A-4588-9BBE-602ECEF25617}" type="pres">
      <dgm:prSet presAssocID="{B9CCFF87-420F-4A24-BFB0-68E06B214311}" presName="Accent1" presStyleCnt="0"/>
      <dgm:spPr/>
    </dgm:pt>
    <dgm:pt modelId="{B43B49FA-F370-4D97-BA36-3544761A3D04}" type="pres">
      <dgm:prSet presAssocID="{B9CCFF87-420F-4A24-BFB0-68E06B214311}" presName="Accent" presStyleLbl="bgShp" presStyleIdx="0" presStyleCnt="6"/>
      <dgm:spPr/>
    </dgm:pt>
    <dgm:pt modelId="{73877F99-F736-4410-A428-000ACB2573A0}" type="pres">
      <dgm:prSet presAssocID="{B9CCFF87-420F-4A24-BFB0-68E06B214311}" presName="Child1" presStyleLbl="node1" presStyleIdx="0" presStyleCnt="6">
        <dgm:presLayoutVars>
          <dgm:chMax val="0"/>
          <dgm:chPref val="0"/>
          <dgm:bulletEnabled val="1"/>
        </dgm:presLayoutVars>
      </dgm:prSet>
      <dgm:spPr/>
    </dgm:pt>
    <dgm:pt modelId="{1A5578BA-236F-4699-AD7F-4BA4A52BCD38}" type="pres">
      <dgm:prSet presAssocID="{FEE76766-A99D-4EA1-B67F-2A7C9544AE31}" presName="Accent2" presStyleCnt="0"/>
      <dgm:spPr/>
    </dgm:pt>
    <dgm:pt modelId="{A1CAEB41-42B7-4CDD-8E29-55CA8D369E95}" type="pres">
      <dgm:prSet presAssocID="{FEE76766-A99D-4EA1-B67F-2A7C9544AE31}" presName="Accent" presStyleLbl="bgShp" presStyleIdx="1" presStyleCnt="6"/>
      <dgm:spPr>
        <a:xfrm>
          <a:off x="4744923" y="769750"/>
          <a:ext cx="778843" cy="671077"/>
        </a:xfrm>
        <a:prstGeom prst="hexagon">
          <a:avLst>
            <a:gd name="adj" fmla="val 28900"/>
            <a:gd name="vf" fmla="val 115470"/>
          </a:avLst>
        </a:prstGeom>
        <a:solidFill>
          <a:srgbClr val="3498DB">
            <a:tint val="40000"/>
            <a:hueOff val="0"/>
            <a:satOff val="0"/>
            <a:lumOff val="0"/>
            <a:alphaOff val="0"/>
          </a:srgbClr>
        </a:solidFill>
        <a:ln>
          <a:noFill/>
        </a:ln>
        <a:effectLst/>
      </dgm:spPr>
    </dgm:pt>
    <dgm:pt modelId="{0A2EB239-68B7-44C2-9279-43EE97FEABAF}" type="pres">
      <dgm:prSet presAssocID="{FEE76766-A99D-4EA1-B67F-2A7C9544AE31}" presName="Child2" presStyleLbl="node1" presStyleIdx="1" presStyleCnt="6">
        <dgm:presLayoutVars>
          <dgm:chMax val="0"/>
          <dgm:chPref val="0"/>
          <dgm:bulletEnabled val="1"/>
        </dgm:presLayoutVars>
      </dgm:prSet>
      <dgm:spPr/>
    </dgm:pt>
    <dgm:pt modelId="{A6EAEF3C-AD17-495A-8C1F-7D8F1C8B250F}" type="pres">
      <dgm:prSet presAssocID="{DDBC6391-AAE8-49C9-A4D1-337D11C57806}" presName="Accent3" presStyleCnt="0"/>
      <dgm:spPr/>
    </dgm:pt>
    <dgm:pt modelId="{ED1BFAA0-4734-416B-B440-030A324A9E1B}" type="pres">
      <dgm:prSet presAssocID="{DDBC6391-AAE8-49C9-A4D1-337D11C57806}" presName="Accent" presStyleLbl="bgShp" presStyleIdx="2" presStyleCnt="6"/>
      <dgm:spPr>
        <a:xfrm>
          <a:off x="5653895" y="2024306"/>
          <a:ext cx="778843" cy="671077"/>
        </a:xfrm>
        <a:prstGeom prst="hexagon">
          <a:avLst>
            <a:gd name="adj" fmla="val 28900"/>
            <a:gd name="vf" fmla="val 115470"/>
          </a:avLst>
        </a:prstGeom>
        <a:solidFill>
          <a:srgbClr val="3498DB">
            <a:tint val="40000"/>
            <a:hueOff val="0"/>
            <a:satOff val="0"/>
            <a:lumOff val="0"/>
            <a:alphaOff val="0"/>
          </a:srgbClr>
        </a:solidFill>
        <a:ln>
          <a:noFill/>
        </a:ln>
        <a:effectLst/>
      </dgm:spPr>
    </dgm:pt>
    <dgm:pt modelId="{26743911-0774-473B-847D-B8AEFD5F8DDB}" type="pres">
      <dgm:prSet presAssocID="{DDBC6391-AAE8-49C9-A4D1-337D11C57806}" presName="Child3" presStyleLbl="node1" presStyleIdx="2" presStyleCnt="6">
        <dgm:presLayoutVars>
          <dgm:chMax val="0"/>
          <dgm:chPref val="0"/>
          <dgm:bulletEnabled val="1"/>
        </dgm:presLayoutVars>
      </dgm:prSet>
      <dgm:spPr/>
    </dgm:pt>
    <dgm:pt modelId="{C8DC9EFA-939B-4CF9-A24A-90B54F3F8F63}" type="pres">
      <dgm:prSet presAssocID="{A821DF8C-CBAA-46AE-8251-50F14A462B83}" presName="Accent4" presStyleCnt="0"/>
      <dgm:spPr/>
    </dgm:pt>
    <dgm:pt modelId="{561E1CE8-E646-4FBD-ABC7-E58422E57AE9}" type="pres">
      <dgm:prSet presAssocID="{A821DF8C-CBAA-46AE-8251-50F14A462B83}" presName="Accent" presStyleLbl="bgShp" presStyleIdx="3" presStyleCnt="6"/>
      <dgm:spPr>
        <a:xfrm>
          <a:off x="5022465" y="3440465"/>
          <a:ext cx="778843" cy="671077"/>
        </a:xfrm>
        <a:prstGeom prst="hexagon">
          <a:avLst>
            <a:gd name="adj" fmla="val 28900"/>
            <a:gd name="vf" fmla="val 115470"/>
          </a:avLst>
        </a:prstGeom>
        <a:solidFill>
          <a:srgbClr val="3498DB">
            <a:tint val="40000"/>
            <a:hueOff val="0"/>
            <a:satOff val="0"/>
            <a:lumOff val="0"/>
            <a:alphaOff val="0"/>
          </a:srgbClr>
        </a:solidFill>
        <a:ln>
          <a:noFill/>
        </a:ln>
        <a:effectLst/>
      </dgm:spPr>
    </dgm:pt>
    <dgm:pt modelId="{A5CE357E-107C-4C79-A1B0-417CD68D7578}" type="pres">
      <dgm:prSet presAssocID="{A821DF8C-CBAA-46AE-8251-50F14A462B83}" presName="Child4" presStyleLbl="node1" presStyleIdx="3" presStyleCnt="6">
        <dgm:presLayoutVars>
          <dgm:chMax val="0"/>
          <dgm:chPref val="0"/>
          <dgm:bulletEnabled val="1"/>
        </dgm:presLayoutVars>
      </dgm:prSet>
      <dgm:spPr/>
    </dgm:pt>
    <dgm:pt modelId="{E9DED4AC-8F61-4215-8A78-557F2805ADBD}" type="pres">
      <dgm:prSet presAssocID="{6C8F1F77-3A4C-40D4-8AAB-CBE9B1548E41}" presName="Accent5" presStyleCnt="0"/>
      <dgm:spPr/>
    </dgm:pt>
    <dgm:pt modelId="{66ADE77E-1D5D-4001-AF52-1D308AB57712}" type="pres">
      <dgm:prSet presAssocID="{6C8F1F77-3A4C-40D4-8AAB-CBE9B1548E41}" presName="Accent" presStyleLbl="bgShp" presStyleIdx="4" presStyleCnt="6"/>
      <dgm:spPr>
        <a:xfrm>
          <a:off x="3456134" y="3587468"/>
          <a:ext cx="778843" cy="671077"/>
        </a:xfrm>
        <a:prstGeom prst="hexagon">
          <a:avLst>
            <a:gd name="adj" fmla="val 28900"/>
            <a:gd name="vf" fmla="val 115470"/>
          </a:avLst>
        </a:prstGeom>
        <a:solidFill>
          <a:srgbClr val="3498DB">
            <a:tint val="40000"/>
            <a:hueOff val="0"/>
            <a:satOff val="0"/>
            <a:lumOff val="0"/>
            <a:alphaOff val="0"/>
          </a:srgbClr>
        </a:solidFill>
        <a:ln>
          <a:noFill/>
        </a:ln>
        <a:effectLst/>
      </dgm:spPr>
    </dgm:pt>
    <dgm:pt modelId="{4251E544-8D2C-42DF-82D4-CDEEACBAB669}" type="pres">
      <dgm:prSet presAssocID="{6C8F1F77-3A4C-40D4-8AAB-CBE9B1548E41}" presName="Child5" presStyleLbl="node1" presStyleIdx="4" presStyleCnt="6">
        <dgm:presLayoutVars>
          <dgm:chMax val="0"/>
          <dgm:chPref val="0"/>
          <dgm:bulletEnabled val="1"/>
        </dgm:presLayoutVars>
      </dgm:prSet>
      <dgm:spPr/>
    </dgm:pt>
    <dgm:pt modelId="{A8D96742-35D7-4195-A3A5-74B3AFB5E84B}" type="pres">
      <dgm:prSet presAssocID="{33AA3D18-B48B-4317-88BE-5C80769FFBAB}" presName="Accent6" presStyleCnt="0"/>
      <dgm:spPr/>
    </dgm:pt>
    <dgm:pt modelId="{F92E90EA-3D71-4AA4-88E0-790F976B9ABC}" type="pres">
      <dgm:prSet presAssocID="{33AA3D18-B48B-4317-88BE-5C80769FFBAB}" presName="Accent" presStyleLbl="bgShp" presStyleIdx="5" presStyleCnt="6"/>
      <dgm:spPr>
        <a:xfrm>
          <a:off x="2532277" y="2333415"/>
          <a:ext cx="778843" cy="671077"/>
        </a:xfrm>
        <a:prstGeom prst="hexagon">
          <a:avLst>
            <a:gd name="adj" fmla="val 28900"/>
            <a:gd name="vf" fmla="val 115470"/>
          </a:avLst>
        </a:prstGeom>
        <a:solidFill>
          <a:srgbClr val="3498DB">
            <a:tint val="40000"/>
            <a:hueOff val="0"/>
            <a:satOff val="0"/>
            <a:lumOff val="0"/>
            <a:alphaOff val="0"/>
          </a:srgbClr>
        </a:solidFill>
        <a:ln>
          <a:noFill/>
        </a:ln>
        <a:effectLst/>
      </dgm:spPr>
    </dgm:pt>
    <dgm:pt modelId="{17DBB7F6-B600-4BB4-B689-6045C8CB09E3}" type="pres">
      <dgm:prSet presAssocID="{33AA3D18-B48B-4317-88BE-5C80769FFBAB}" presName="Child6" presStyleLbl="node1" presStyleIdx="5" presStyleCnt="6">
        <dgm:presLayoutVars>
          <dgm:chMax val="0"/>
          <dgm:chPref val="0"/>
          <dgm:bulletEnabled val="1"/>
        </dgm:presLayoutVars>
      </dgm:prSet>
      <dgm:spPr/>
    </dgm:pt>
  </dgm:ptLst>
  <dgm:cxnLst>
    <dgm:cxn modelId="{3BC62202-E421-4AC2-95DB-373962B89B41}" type="presOf" srcId="{33AA3D18-B48B-4317-88BE-5C80769FFBAB}" destId="{17DBB7F6-B600-4BB4-B689-6045C8CB09E3}" srcOrd="0" destOrd="0" presId="urn:microsoft.com/office/officeart/2011/layout/HexagonRadial"/>
    <dgm:cxn modelId="{AEF52807-2872-4871-9A65-2C75751D1C99}" srcId="{2DB9AA14-5A9B-44E3-875E-824C5CFFEA40}" destId="{A821DF8C-CBAA-46AE-8251-50F14A462B83}" srcOrd="3" destOrd="0" parTransId="{3C97CFC7-38FE-486E-BA84-537E86B05820}" sibTransId="{5B1FEC1F-E62B-4320-AD26-3CF83F9F359A}"/>
    <dgm:cxn modelId="{74587A23-70BB-41A2-99D8-9B3D6061949D}" srcId="{DD8618D5-BD53-4CE5-BA14-5E58EFFB1104}" destId="{2DB9AA14-5A9B-44E3-875E-824C5CFFEA40}" srcOrd="0" destOrd="0" parTransId="{71B9153F-2F9B-4F6E-A662-A6CDBB088730}" sibTransId="{DDDD4236-2A08-4E30-9127-6DBCC25BB6B0}"/>
    <dgm:cxn modelId="{73F65727-F51D-43DD-8F00-69317E5127C7}" type="presOf" srcId="{FEE76766-A99D-4EA1-B67F-2A7C9544AE31}" destId="{0A2EB239-68B7-44C2-9279-43EE97FEABAF}" srcOrd="0" destOrd="0" presId="urn:microsoft.com/office/officeart/2011/layout/HexagonRadial"/>
    <dgm:cxn modelId="{C0DEB82A-99E2-4AED-AC92-D64CDD387DB3}" type="presOf" srcId="{A821DF8C-CBAA-46AE-8251-50F14A462B83}" destId="{A5CE357E-107C-4C79-A1B0-417CD68D7578}" srcOrd="0" destOrd="0" presId="urn:microsoft.com/office/officeart/2011/layout/HexagonRadial"/>
    <dgm:cxn modelId="{B6B49934-F6FB-45AC-BB66-20FCB71C1575}" type="presOf" srcId="{DDBC6391-AAE8-49C9-A4D1-337D11C57806}" destId="{26743911-0774-473B-847D-B8AEFD5F8DDB}" srcOrd="0" destOrd="0" presId="urn:microsoft.com/office/officeart/2011/layout/HexagonRadial"/>
    <dgm:cxn modelId="{720C3166-0575-45BC-BD6F-CB78A99E6220}" srcId="{2DB9AA14-5A9B-44E3-875E-824C5CFFEA40}" destId="{6C8F1F77-3A4C-40D4-8AAB-CBE9B1548E41}" srcOrd="4" destOrd="0" parTransId="{24B2EA99-1B74-458D-BFFB-DD7A3AFC5D0B}" sibTransId="{6548C7E2-1268-4BF5-A4FF-2D4D58AFCCCE}"/>
    <dgm:cxn modelId="{4CFC4167-C020-4B45-82B8-9825964D8BBA}" srcId="{2DB9AA14-5A9B-44E3-875E-824C5CFFEA40}" destId="{FEE76766-A99D-4EA1-B67F-2A7C9544AE31}" srcOrd="1" destOrd="0" parTransId="{4CB05F3E-8AFB-4854-B91A-3A506C19C662}" sibTransId="{3F3A77CC-A652-45BD-977A-FB316006151D}"/>
    <dgm:cxn modelId="{CE832D8F-8E27-41FB-B424-A2417F17AA47}" type="presOf" srcId="{2DB9AA14-5A9B-44E3-875E-824C5CFFEA40}" destId="{F151750B-1E57-4C3F-B50F-7BB0E03EC288}" srcOrd="0" destOrd="0" presId="urn:microsoft.com/office/officeart/2011/layout/HexagonRadial"/>
    <dgm:cxn modelId="{872B9298-B449-4D2D-87B6-CF8A78DDA3DF}" type="presOf" srcId="{B9CCFF87-420F-4A24-BFB0-68E06B214311}" destId="{73877F99-F736-4410-A428-000ACB2573A0}" srcOrd="0" destOrd="0" presId="urn:microsoft.com/office/officeart/2011/layout/HexagonRadial"/>
    <dgm:cxn modelId="{1A6DB5A1-90AA-4497-870E-6D01CA3DDB72}" type="presOf" srcId="{6C8F1F77-3A4C-40D4-8AAB-CBE9B1548E41}" destId="{4251E544-8D2C-42DF-82D4-CDEEACBAB669}" srcOrd="0" destOrd="0" presId="urn:microsoft.com/office/officeart/2011/layout/HexagonRadial"/>
    <dgm:cxn modelId="{E008B4A4-DAD1-4EBF-A137-4524AB00AC8B}" srcId="{2DB9AA14-5A9B-44E3-875E-824C5CFFEA40}" destId="{B9CCFF87-420F-4A24-BFB0-68E06B214311}" srcOrd="0" destOrd="0" parTransId="{09CBF343-45C9-4F90-B55D-094DA182D4D2}" sibTransId="{7D149B9A-AB37-4D88-97BD-B9C673592C42}"/>
    <dgm:cxn modelId="{7C8B12A9-F73E-4D78-B458-1F1241A7B484}" type="presOf" srcId="{DD8618D5-BD53-4CE5-BA14-5E58EFFB1104}" destId="{5153153E-C628-49DF-A9CB-D3ECD53BF4CB}" srcOrd="0" destOrd="0" presId="urn:microsoft.com/office/officeart/2011/layout/HexagonRadial"/>
    <dgm:cxn modelId="{DCCEEDE5-A843-43C6-9D28-B06E6636EF12}" srcId="{2DB9AA14-5A9B-44E3-875E-824C5CFFEA40}" destId="{33AA3D18-B48B-4317-88BE-5C80769FFBAB}" srcOrd="5" destOrd="0" parTransId="{46798B00-5C74-4A8F-9692-70B5634A0AE1}" sibTransId="{D8A0C1AB-43BC-402B-8E51-B8C7C3F46291}"/>
    <dgm:cxn modelId="{6EB751F4-89CA-45D6-851A-CA0168D10D14}" srcId="{2DB9AA14-5A9B-44E3-875E-824C5CFFEA40}" destId="{DDBC6391-AAE8-49C9-A4D1-337D11C57806}" srcOrd="2" destOrd="0" parTransId="{83F4DE84-0D30-4B3B-9E4A-9BB1B9725D32}" sibTransId="{1F090B0A-0C72-4B9F-A3F4-FE06896DD162}"/>
    <dgm:cxn modelId="{66DC2C48-251C-428A-9CD5-7AF286161E59}" type="presParOf" srcId="{5153153E-C628-49DF-A9CB-D3ECD53BF4CB}" destId="{F151750B-1E57-4C3F-B50F-7BB0E03EC288}" srcOrd="0" destOrd="0" presId="urn:microsoft.com/office/officeart/2011/layout/HexagonRadial"/>
    <dgm:cxn modelId="{9852DE74-091D-438D-9931-755496798694}" type="presParOf" srcId="{5153153E-C628-49DF-A9CB-D3ECD53BF4CB}" destId="{83B8DEEC-547A-4588-9BBE-602ECEF25617}" srcOrd="1" destOrd="0" presId="urn:microsoft.com/office/officeart/2011/layout/HexagonRadial"/>
    <dgm:cxn modelId="{961D14BE-DAEB-4C1E-B5E4-556C383E5000}" type="presParOf" srcId="{83B8DEEC-547A-4588-9BBE-602ECEF25617}" destId="{B43B49FA-F370-4D97-BA36-3544761A3D04}" srcOrd="0" destOrd="0" presId="urn:microsoft.com/office/officeart/2011/layout/HexagonRadial"/>
    <dgm:cxn modelId="{5A10C5AD-1A57-4CAF-B5BF-735AC10416CB}" type="presParOf" srcId="{5153153E-C628-49DF-A9CB-D3ECD53BF4CB}" destId="{73877F99-F736-4410-A428-000ACB2573A0}" srcOrd="2" destOrd="0" presId="urn:microsoft.com/office/officeart/2011/layout/HexagonRadial"/>
    <dgm:cxn modelId="{CB70D24C-7E14-4963-85CD-E396AED868B1}" type="presParOf" srcId="{5153153E-C628-49DF-A9CB-D3ECD53BF4CB}" destId="{1A5578BA-236F-4699-AD7F-4BA4A52BCD38}" srcOrd="3" destOrd="0" presId="urn:microsoft.com/office/officeart/2011/layout/HexagonRadial"/>
    <dgm:cxn modelId="{C4728A65-C95E-464C-A0D5-2C6E7E7C1188}" type="presParOf" srcId="{1A5578BA-236F-4699-AD7F-4BA4A52BCD38}" destId="{A1CAEB41-42B7-4CDD-8E29-55CA8D369E95}" srcOrd="0" destOrd="0" presId="urn:microsoft.com/office/officeart/2011/layout/HexagonRadial"/>
    <dgm:cxn modelId="{2F7B20F5-2F6F-44BE-8871-90A06C5B5780}" type="presParOf" srcId="{5153153E-C628-49DF-A9CB-D3ECD53BF4CB}" destId="{0A2EB239-68B7-44C2-9279-43EE97FEABAF}" srcOrd="4" destOrd="0" presId="urn:microsoft.com/office/officeart/2011/layout/HexagonRadial"/>
    <dgm:cxn modelId="{40EA434C-226E-417D-BB8E-9A02A7F1F1BE}" type="presParOf" srcId="{5153153E-C628-49DF-A9CB-D3ECD53BF4CB}" destId="{A6EAEF3C-AD17-495A-8C1F-7D8F1C8B250F}" srcOrd="5" destOrd="0" presId="urn:microsoft.com/office/officeart/2011/layout/HexagonRadial"/>
    <dgm:cxn modelId="{5997D342-A672-46DE-AD30-B6C3A15AE16B}" type="presParOf" srcId="{A6EAEF3C-AD17-495A-8C1F-7D8F1C8B250F}" destId="{ED1BFAA0-4734-416B-B440-030A324A9E1B}" srcOrd="0" destOrd="0" presId="urn:microsoft.com/office/officeart/2011/layout/HexagonRadial"/>
    <dgm:cxn modelId="{0BD4885F-41C9-4AC2-BA88-56FA589F5792}" type="presParOf" srcId="{5153153E-C628-49DF-A9CB-D3ECD53BF4CB}" destId="{26743911-0774-473B-847D-B8AEFD5F8DDB}" srcOrd="6" destOrd="0" presId="urn:microsoft.com/office/officeart/2011/layout/HexagonRadial"/>
    <dgm:cxn modelId="{CD8F80E8-A9D9-498E-97F4-84128E149FDE}" type="presParOf" srcId="{5153153E-C628-49DF-A9CB-D3ECD53BF4CB}" destId="{C8DC9EFA-939B-4CF9-A24A-90B54F3F8F63}" srcOrd="7" destOrd="0" presId="urn:microsoft.com/office/officeart/2011/layout/HexagonRadial"/>
    <dgm:cxn modelId="{141A32EA-A376-47FE-8BAE-4A4DE775E863}" type="presParOf" srcId="{C8DC9EFA-939B-4CF9-A24A-90B54F3F8F63}" destId="{561E1CE8-E646-4FBD-ABC7-E58422E57AE9}" srcOrd="0" destOrd="0" presId="urn:microsoft.com/office/officeart/2011/layout/HexagonRadial"/>
    <dgm:cxn modelId="{D455B8C7-EBA5-481A-A06E-3E8BD205F313}" type="presParOf" srcId="{5153153E-C628-49DF-A9CB-D3ECD53BF4CB}" destId="{A5CE357E-107C-4C79-A1B0-417CD68D7578}" srcOrd="8" destOrd="0" presId="urn:microsoft.com/office/officeart/2011/layout/HexagonRadial"/>
    <dgm:cxn modelId="{0BAF3668-EDFF-4525-8542-AAD528BC1E56}" type="presParOf" srcId="{5153153E-C628-49DF-A9CB-D3ECD53BF4CB}" destId="{E9DED4AC-8F61-4215-8A78-557F2805ADBD}" srcOrd="9" destOrd="0" presId="urn:microsoft.com/office/officeart/2011/layout/HexagonRadial"/>
    <dgm:cxn modelId="{5577C160-3204-4A9C-8975-C8E5F71697B7}" type="presParOf" srcId="{E9DED4AC-8F61-4215-8A78-557F2805ADBD}" destId="{66ADE77E-1D5D-4001-AF52-1D308AB57712}" srcOrd="0" destOrd="0" presId="urn:microsoft.com/office/officeart/2011/layout/HexagonRadial"/>
    <dgm:cxn modelId="{7743B476-99CE-42E1-AB02-8CEE50520B4B}" type="presParOf" srcId="{5153153E-C628-49DF-A9CB-D3ECD53BF4CB}" destId="{4251E544-8D2C-42DF-82D4-CDEEACBAB669}" srcOrd="10" destOrd="0" presId="urn:microsoft.com/office/officeart/2011/layout/HexagonRadial"/>
    <dgm:cxn modelId="{5F307E84-5BDF-44FD-86B1-F75BBB7033C9}" type="presParOf" srcId="{5153153E-C628-49DF-A9CB-D3ECD53BF4CB}" destId="{A8D96742-35D7-4195-A3A5-74B3AFB5E84B}" srcOrd="11" destOrd="0" presId="urn:microsoft.com/office/officeart/2011/layout/HexagonRadial"/>
    <dgm:cxn modelId="{AF526BB2-5203-4EEE-AAA4-7D778AE4EE2B}" type="presParOf" srcId="{A8D96742-35D7-4195-A3A5-74B3AFB5E84B}" destId="{F92E90EA-3D71-4AA4-88E0-790F976B9ABC}" srcOrd="0" destOrd="0" presId="urn:microsoft.com/office/officeart/2011/layout/HexagonRadial"/>
    <dgm:cxn modelId="{F49CC72C-9183-4B92-AFDE-EF5F03CDCB6E}" type="presParOf" srcId="{5153153E-C628-49DF-A9CB-D3ECD53BF4CB}" destId="{17DBB7F6-B600-4BB4-B689-6045C8CB09E3}"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1750B-1E57-4C3F-B50F-7BB0E03EC288}">
      <dsp:nvSpPr>
        <dsp:cNvPr id="0" name=""/>
        <dsp:cNvSpPr/>
      </dsp:nvSpPr>
      <dsp:spPr>
        <a:xfrm>
          <a:off x="2511699" y="1306176"/>
          <a:ext cx="1660207" cy="1436146"/>
        </a:xfrm>
        <a:prstGeom prst="hexagon">
          <a:avLst>
            <a:gd name="adj" fmla="val 28570"/>
            <a:gd name="vf" fmla="val 115470"/>
          </a:avLst>
        </a:prstGeom>
        <a:solidFill>
          <a:srgbClr val="9B59B6"/>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ysClr val="window" lastClr="FFFFFF"/>
              </a:solidFill>
              <a:latin typeface="Franklin Gothic Book"/>
              <a:ea typeface="+mn-ea"/>
              <a:cs typeface="+mn-cs"/>
            </a:rPr>
            <a:t>Risk Management</a:t>
          </a:r>
        </a:p>
      </dsp:txBody>
      <dsp:txXfrm>
        <a:off x="2786819" y="1544166"/>
        <a:ext cx="1109967" cy="960166"/>
      </dsp:txXfrm>
    </dsp:sp>
    <dsp:sp modelId="{A1CAEB41-42B7-4CDD-8E29-55CA8D369E95}">
      <dsp:nvSpPr>
        <dsp:cNvPr id="0" name=""/>
        <dsp:cNvSpPr/>
      </dsp:nvSpPr>
      <dsp:spPr>
        <a:xfrm>
          <a:off x="3551308" y="619077"/>
          <a:ext cx="626391" cy="539719"/>
        </a:xfrm>
        <a:prstGeom prst="hexagon">
          <a:avLst>
            <a:gd name="adj" fmla="val 28900"/>
            <a:gd name="vf" fmla="val 115470"/>
          </a:avLst>
        </a:prstGeom>
        <a:solidFill>
          <a:srgbClr val="3498DB">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73877F99-F736-4410-A428-000ACB2573A0}">
      <dsp:nvSpPr>
        <dsp:cNvPr id="0" name=""/>
        <dsp:cNvSpPr/>
      </dsp:nvSpPr>
      <dsp:spPr>
        <a:xfrm>
          <a:off x="2664628" y="0"/>
          <a:ext cx="1360528" cy="1177016"/>
        </a:xfrm>
        <a:prstGeom prst="hexagon">
          <a:avLst>
            <a:gd name="adj" fmla="val 28570"/>
            <a:gd name="vf" fmla="val 115470"/>
          </a:avLst>
        </a:prstGeom>
        <a:solidFill>
          <a:srgbClr val="60C0D8"/>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Franklin Gothic Book"/>
              <a:ea typeface="+mn-ea"/>
              <a:cs typeface="+mn-cs"/>
            </a:rPr>
            <a:t>System Security Principles</a:t>
          </a:r>
        </a:p>
      </dsp:txBody>
      <dsp:txXfrm>
        <a:off x="2890096" y="195057"/>
        <a:ext cx="909592" cy="786902"/>
      </dsp:txXfrm>
    </dsp:sp>
    <dsp:sp modelId="{ED1BFAA0-4734-416B-B440-030A324A9E1B}">
      <dsp:nvSpPr>
        <dsp:cNvPr id="0" name=""/>
        <dsp:cNvSpPr/>
      </dsp:nvSpPr>
      <dsp:spPr>
        <a:xfrm>
          <a:off x="4282355" y="1628064"/>
          <a:ext cx="626391" cy="539719"/>
        </a:xfrm>
        <a:prstGeom prst="hexagon">
          <a:avLst>
            <a:gd name="adj" fmla="val 28900"/>
            <a:gd name="vf" fmla="val 115470"/>
          </a:avLst>
        </a:prstGeom>
        <a:solidFill>
          <a:srgbClr val="3498DB">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A2EB239-68B7-44C2-9279-43EE97FEABAF}">
      <dsp:nvSpPr>
        <dsp:cNvPr id="0" name=""/>
        <dsp:cNvSpPr/>
      </dsp:nvSpPr>
      <dsp:spPr>
        <a:xfrm>
          <a:off x="3912391" y="723944"/>
          <a:ext cx="1360528" cy="1177016"/>
        </a:xfrm>
        <a:prstGeom prst="hexagon">
          <a:avLst>
            <a:gd name="adj" fmla="val 28570"/>
            <a:gd name="vf" fmla="val 115470"/>
          </a:avLst>
        </a:prstGeom>
        <a:solidFill>
          <a:srgbClr val="2ECC71"/>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Franklin Gothic Book"/>
              <a:ea typeface="+mn-ea"/>
              <a:cs typeface="+mn-cs"/>
            </a:rPr>
            <a:t>NASA (OCIO) Policy</a:t>
          </a:r>
        </a:p>
      </dsp:txBody>
      <dsp:txXfrm>
        <a:off x="4137859" y="919001"/>
        <a:ext cx="909592" cy="786902"/>
      </dsp:txXfrm>
    </dsp:sp>
    <dsp:sp modelId="{561E1CE8-E646-4FBD-ABC7-E58422E57AE9}">
      <dsp:nvSpPr>
        <dsp:cNvPr id="0" name=""/>
        <dsp:cNvSpPr/>
      </dsp:nvSpPr>
      <dsp:spPr>
        <a:xfrm>
          <a:off x="3774523" y="2767021"/>
          <a:ext cx="626391" cy="539719"/>
        </a:xfrm>
        <a:prstGeom prst="hexagon">
          <a:avLst>
            <a:gd name="adj" fmla="val 28900"/>
            <a:gd name="vf" fmla="val 115470"/>
          </a:avLst>
        </a:prstGeom>
        <a:solidFill>
          <a:srgbClr val="3498DB">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6743911-0774-473B-847D-B8AEFD5F8DDB}">
      <dsp:nvSpPr>
        <dsp:cNvPr id="0" name=""/>
        <dsp:cNvSpPr/>
      </dsp:nvSpPr>
      <dsp:spPr>
        <a:xfrm>
          <a:off x="3912391" y="2147134"/>
          <a:ext cx="1360528" cy="1177016"/>
        </a:xfrm>
        <a:prstGeom prst="hexagon">
          <a:avLst>
            <a:gd name="adj" fmla="val 28570"/>
            <a:gd name="vf" fmla="val 115470"/>
          </a:avLst>
        </a:prstGeom>
        <a:solidFill>
          <a:srgbClr val="E67E22"/>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Franklin Gothic Book"/>
              <a:ea typeface="+mn-ea"/>
              <a:cs typeface="+mn-cs"/>
            </a:rPr>
            <a:t>Incident &amp; Contingency Response</a:t>
          </a:r>
        </a:p>
      </dsp:txBody>
      <dsp:txXfrm>
        <a:off x="4137859" y="2342191"/>
        <a:ext cx="909592" cy="786902"/>
      </dsp:txXfrm>
    </dsp:sp>
    <dsp:sp modelId="{66ADE77E-1D5D-4001-AF52-1D308AB57712}">
      <dsp:nvSpPr>
        <dsp:cNvPr id="0" name=""/>
        <dsp:cNvSpPr/>
      </dsp:nvSpPr>
      <dsp:spPr>
        <a:xfrm>
          <a:off x="2514789" y="2885249"/>
          <a:ext cx="626391" cy="539719"/>
        </a:xfrm>
        <a:prstGeom prst="hexagon">
          <a:avLst>
            <a:gd name="adj" fmla="val 28900"/>
            <a:gd name="vf" fmla="val 115470"/>
          </a:avLst>
        </a:prstGeom>
        <a:solidFill>
          <a:srgbClr val="3498DB">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A5CE357E-107C-4C79-A1B0-417CD68D7578}">
      <dsp:nvSpPr>
        <dsp:cNvPr id="0" name=""/>
        <dsp:cNvSpPr/>
      </dsp:nvSpPr>
      <dsp:spPr>
        <a:xfrm>
          <a:off x="2664628" y="2871888"/>
          <a:ext cx="1360528" cy="1177016"/>
        </a:xfrm>
        <a:prstGeom prst="hexagon">
          <a:avLst>
            <a:gd name="adj" fmla="val 28570"/>
            <a:gd name="vf" fmla="val 115470"/>
          </a:avLst>
        </a:prstGeom>
        <a:solidFill>
          <a:srgbClr val="1F497D"/>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Franklin Gothic Book"/>
              <a:ea typeface="+mn-ea"/>
              <a:cs typeface="+mn-cs"/>
            </a:rPr>
            <a:t>Security Configuration Management</a:t>
          </a:r>
        </a:p>
      </dsp:txBody>
      <dsp:txXfrm>
        <a:off x="2890096" y="3066945"/>
        <a:ext cx="909592" cy="786902"/>
      </dsp:txXfrm>
    </dsp:sp>
    <dsp:sp modelId="{F92E90EA-3D71-4AA4-88E0-790F976B9ABC}">
      <dsp:nvSpPr>
        <dsp:cNvPr id="0" name=""/>
        <dsp:cNvSpPr/>
      </dsp:nvSpPr>
      <dsp:spPr>
        <a:xfrm>
          <a:off x="1771770" y="1876667"/>
          <a:ext cx="626391" cy="539719"/>
        </a:xfrm>
        <a:prstGeom prst="hexagon">
          <a:avLst>
            <a:gd name="adj" fmla="val 28900"/>
            <a:gd name="vf" fmla="val 115470"/>
          </a:avLst>
        </a:prstGeom>
        <a:solidFill>
          <a:srgbClr val="3498DB">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251E544-8D2C-42DF-82D4-CDEEACBAB669}">
      <dsp:nvSpPr>
        <dsp:cNvPr id="0" name=""/>
        <dsp:cNvSpPr/>
      </dsp:nvSpPr>
      <dsp:spPr>
        <a:xfrm>
          <a:off x="1411073" y="2147944"/>
          <a:ext cx="1360528" cy="1177016"/>
        </a:xfrm>
        <a:prstGeom prst="hexagon">
          <a:avLst>
            <a:gd name="adj" fmla="val 28570"/>
            <a:gd name="vf" fmla="val 115470"/>
          </a:avLst>
        </a:prstGeom>
        <a:solidFill>
          <a:srgbClr val="C0392B"/>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Franklin Gothic Book"/>
              <a:ea typeface="+mn-ea"/>
              <a:cs typeface="+mn-cs"/>
            </a:rPr>
            <a:t>Independent Assessment &amp; Authorization</a:t>
          </a:r>
        </a:p>
      </dsp:txBody>
      <dsp:txXfrm>
        <a:off x="1636541" y="2343001"/>
        <a:ext cx="909592" cy="786902"/>
      </dsp:txXfrm>
    </dsp:sp>
    <dsp:sp modelId="{17DBB7F6-B600-4BB4-B689-6045C8CB09E3}">
      <dsp:nvSpPr>
        <dsp:cNvPr id="0" name=""/>
        <dsp:cNvSpPr/>
      </dsp:nvSpPr>
      <dsp:spPr>
        <a:xfrm>
          <a:off x="1411073" y="722324"/>
          <a:ext cx="1360528" cy="1177016"/>
        </a:xfrm>
        <a:prstGeom prst="hexagon">
          <a:avLst>
            <a:gd name="adj" fmla="val 28570"/>
            <a:gd name="vf" fmla="val 115470"/>
          </a:avLst>
        </a:prstGeom>
        <a:solidFill>
          <a:sysClr val="window" lastClr="FFFFFF">
            <a:lumMod val="50000"/>
          </a:sys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Franklin Gothic Book"/>
              <a:ea typeface="+mn-ea"/>
              <a:cs typeface="+mn-cs"/>
            </a:rPr>
            <a:t>Security Metrics / Security Analytics</a:t>
          </a:r>
        </a:p>
      </dsp:txBody>
      <dsp:txXfrm>
        <a:off x="1636541" y="917381"/>
        <a:ext cx="909592" cy="786902"/>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B2788-B528-0B4B-9DA3-F10AD71B6FEC}" type="datetimeFigureOut">
              <a:rPr lang="en-US" smtClean="0"/>
              <a:t>12/1/2021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5E3DAC-A59F-084F-8C51-3EA1406CFFE9}" type="slidenum">
              <a:rPr lang="en-US" smtClean="0"/>
              <a:t>‹#›</a:t>
            </a:fld>
            <a:endParaRPr lang="en-US"/>
          </a:p>
        </p:txBody>
      </p:sp>
    </p:spTree>
    <p:extLst>
      <p:ext uri="{BB962C8B-B14F-4D97-AF65-F5344CB8AC3E}">
        <p14:creationId xmlns:p14="http://schemas.microsoft.com/office/powerpoint/2010/main" val="1610154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f771688c51_2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f771688c51_2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f5f78d6f47_0_7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f5f78d6f47_0_7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Making things open earlier in the life cycle of the missions. Earlier stages are critical to scientific process</a:t>
            </a:r>
            <a:endParaRPr/>
          </a:p>
          <a:p>
            <a:pPr marL="0" lvl="0" indent="0" algn="l" rtl="0">
              <a:spcBef>
                <a:spcPts val="0"/>
              </a:spcBef>
              <a:spcAft>
                <a:spcPts val="0"/>
              </a:spcAft>
              <a:buNone/>
            </a:pPr>
            <a:endParaRPr/>
          </a:p>
          <a:p>
            <a:pPr marL="0" lvl="0" indent="0" algn="l" rtl="0">
              <a:spcBef>
                <a:spcPts val="0"/>
              </a:spcBef>
              <a:spcAft>
                <a:spcPts val="0"/>
              </a:spcAft>
              <a:buNone/>
            </a:pPr>
            <a:r>
              <a:rPr lang="en"/>
              <a:t>So when the mission launches there's more community</a:t>
            </a:r>
            <a:endParaRPr/>
          </a:p>
          <a:p>
            <a:pPr marL="0" lvl="0" indent="0" algn="l" rtl="0">
              <a:spcBef>
                <a:spcPts val="0"/>
              </a:spcBef>
              <a:spcAft>
                <a:spcPts val="0"/>
              </a:spcAft>
              <a:buNone/>
            </a:pPr>
            <a:endParaRPr/>
          </a:p>
          <a:p>
            <a:pPr marL="0" lvl="0" indent="0" algn="l" rtl="0">
              <a:spcBef>
                <a:spcPts val="0"/>
              </a:spcBef>
              <a:spcAft>
                <a:spcPts val="0"/>
              </a:spcAft>
              <a:buNone/>
            </a:pPr>
            <a:r>
              <a:rPr lang="en"/>
              <a:t>Slide with different phases of missions</a:t>
            </a:r>
            <a:endParaRPr/>
          </a:p>
          <a:p>
            <a:pPr marL="0" lvl="0" indent="0" algn="l" rtl="0">
              <a:spcBef>
                <a:spcPts val="0"/>
              </a:spcBef>
              <a:spcAft>
                <a:spcPts val="0"/>
              </a:spcAft>
              <a:buNone/>
            </a:pPr>
            <a:r>
              <a:rPr lang="en"/>
              <a:t>Earth System Observatory – the core of which will be an array of five satellite missions providing key information to guide decisions related to climate change, severe weather and other natural hazards, wildfires, and global food production.  We’ll augment the core with Earth Explorer missions, that will be competitively selected to bring innovation and additional key observations to the observatory.</a:t>
            </a:r>
            <a:endParaRPr/>
          </a:p>
          <a:p>
            <a:pPr marL="0" lvl="0" indent="0" algn="l" rtl="0">
              <a:spcBef>
                <a:spcPts val="0"/>
              </a:spcBef>
              <a:spcAft>
                <a:spcPts val="0"/>
              </a:spcAft>
              <a:buNone/>
            </a:pPr>
            <a:endParaRPr/>
          </a:p>
        </p:txBody>
      </p:sp>
      <p:sp>
        <p:nvSpPr>
          <p:cNvPr id="415" name="Google Shape;415;gf5f78d6f47_0_7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566C693D-26C7-4935-8493-5166D81BC318}" type="slidenum">
              <a:rPr lang="en-US" smtClean="0"/>
              <a:pPr/>
              <a:t>6</a:t>
            </a:fld>
            <a:endParaRPr lang="en-US" dirty="0"/>
          </a:p>
        </p:txBody>
      </p:sp>
      <p:sp>
        <p:nvSpPr>
          <p:cNvPr id="7171" name="Rectangle 2"/>
          <p:cNvSpPr>
            <a:spLocks noGrp="1" noRot="1" noChangeAspect="1" noChangeArrowheads="1" noTextEdit="1"/>
          </p:cNvSpPr>
          <p:nvPr>
            <p:ph type="sldImg"/>
          </p:nvPr>
        </p:nvSpPr>
        <p:spPr>
          <a:solidFill>
            <a:srgbClr val="FFFFFF"/>
          </a:solidFill>
          <a:ln/>
        </p:spPr>
      </p:sp>
      <p:sp>
        <p:nvSpPr>
          <p:cNvPr id="7172" name="Rectangle 3"/>
          <p:cNvSpPr>
            <a:spLocks noGrp="1" noChangeArrowheads="1"/>
          </p:cNvSpPr>
          <p:nvPr>
            <p:ph type="body" idx="1"/>
          </p:nvPr>
        </p:nvSpPr>
        <p:spPr>
          <a:solidFill>
            <a:srgbClr val="FFFFFF"/>
          </a:solidFill>
          <a:ln>
            <a:solidFill>
              <a:schemeClr val="tx1"/>
            </a:solidFill>
          </a:ln>
        </p:spPr>
        <p:txBody>
          <a:bodyPr/>
          <a:lstStyle/>
          <a:p>
            <a:pPr eaLnBrk="1" hangingPunct="1"/>
            <a:r>
              <a:rPr lang="en-US" sz="1000" dirty="0"/>
              <a:t>As of Feb 2009, all historical data comes from EMS (no EDGRS annual report data for pre-2000) and OBPG data is added from the Ocean Color website statistics for FY04 through FY12.</a:t>
            </a:r>
          </a:p>
          <a:p>
            <a:pPr eaLnBrk="1" hangingPunct="1"/>
            <a:endParaRPr lang="en-US" sz="1000" dirty="0"/>
          </a:p>
          <a:p>
            <a:pPr eaLnBrk="1" hangingPunct="1"/>
            <a:r>
              <a:rPr lang="en-US" sz="1000" dirty="0"/>
              <a:t>Prior years (FY00-FY2008) products distribution data sources cover the following data centers:</a:t>
            </a:r>
          </a:p>
          <a:p>
            <a:pPr lvl="1" eaLnBrk="1" hangingPunct="1"/>
            <a:r>
              <a:rPr lang="en-US" sz="1000" dirty="0"/>
              <a:t>ASF DAAC, LP DAAC, GES DISC, GHRC DAAC, PO.DAAC, ASDC, NSIDC DAAC, ORNL DAAC, SEDAC, including  OBPG* since FY2004, LAADS DAAC since FY2006, CDDIS since FY2009 and LANCE since FY10. All data are on FY boundaries. </a:t>
            </a:r>
          </a:p>
          <a:p>
            <a:pPr eaLnBrk="1" hangingPunct="1"/>
            <a:r>
              <a:rPr lang="en-US" sz="1000" dirty="0"/>
              <a:t>FY2011 data is cumulated per month for the following 11 data centers:</a:t>
            </a:r>
          </a:p>
          <a:p>
            <a:pPr lvl="1" eaLnBrk="1" hangingPunct="1"/>
            <a:r>
              <a:rPr lang="en-US" sz="1000" dirty="0"/>
              <a:t>ASF DAAC, LP DAAC, GES DISC, GHRC DAAC, PO.DAAC, ASDC, NSIDC DAAC, ORNL DAAC, LAADS DAAC, SEDAC, CDDIS, and</a:t>
            </a:r>
            <a:r>
              <a:rPr lang="en-US" sz="1000" baseline="0" dirty="0"/>
              <a:t> LANCE </a:t>
            </a:r>
            <a:r>
              <a:rPr lang="en-US" sz="1000" dirty="0"/>
              <a:t>with OBPG* added at end of the fiscal year. </a:t>
            </a:r>
          </a:p>
          <a:p>
            <a:pPr eaLnBrk="1" hangingPunct="1"/>
            <a:r>
              <a:rPr lang="en-US" sz="1000" dirty="0"/>
              <a:t>FY2012 data is cumulated per month for the following data centers:</a:t>
            </a:r>
          </a:p>
          <a:p>
            <a:pPr lvl="1" eaLnBrk="1" hangingPunct="1"/>
            <a:r>
              <a:rPr lang="en-US" sz="1000" dirty="0"/>
              <a:t>ASF DAAC, LP DAAC, GES DISC, GHRC DAAC, PO.DAAC, ASDC, NSIDC DAAC, ORNL DAAC, LAADS DAAC, SEDAC, CDDIS and LANCE; OBPG* data included as of June 2012, the earlier months added at end of the fiscal year. </a:t>
            </a:r>
          </a:p>
          <a:p>
            <a:pPr lvl="1" eaLnBrk="1" hangingPunct="1"/>
            <a:r>
              <a:rPr lang="en-US" sz="1000" dirty="0"/>
              <a:t>As of FY12 CALIPSO distribution is included in  ASDC totals.</a:t>
            </a:r>
          </a:p>
          <a:p>
            <a:pPr eaLnBrk="1" hangingPunct="1"/>
            <a:r>
              <a:rPr lang="en-US" sz="1000" dirty="0"/>
              <a:t>FY2013/14/15/16/17/18/19 data is cumulated per month for the following data centers:</a:t>
            </a:r>
          </a:p>
          <a:p>
            <a:pPr lvl="1" eaLnBrk="1" hangingPunct="1"/>
            <a:r>
              <a:rPr lang="en-US" sz="1000" dirty="0"/>
              <a:t>ASF DAAC, LP DAAC, GES DISC, GHRC DAAC, PO.DAAC, ASDC, NSIDC DAAC, ORNL DAAC, LAADS DAAC, SEDAC, CDDIS, OB.DAAC*, LANCE</a:t>
            </a:r>
          </a:p>
          <a:p>
            <a:pPr lvl="1" eaLnBrk="1" hangingPunct="1"/>
            <a:r>
              <a:rPr lang="en-US" sz="1000" dirty="0"/>
              <a:t>(* Beginning in October 1 2015, OBPG has been renamed to OB.DAAC)</a:t>
            </a:r>
          </a:p>
        </p:txBody>
      </p:sp>
    </p:spTree>
    <p:extLst>
      <p:ext uri="{BB962C8B-B14F-4D97-AF65-F5344CB8AC3E}">
        <p14:creationId xmlns:p14="http://schemas.microsoft.com/office/powerpoint/2010/main" val="2819539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5E3DAC-A59F-084F-8C51-3EA1406CFFE9}" type="slidenum">
              <a:rPr lang="en-US" smtClean="0"/>
              <a:t>8</a:t>
            </a:fld>
            <a:endParaRPr lang="en-US"/>
          </a:p>
        </p:txBody>
      </p:sp>
    </p:spTree>
    <p:extLst>
      <p:ext uri="{BB962C8B-B14F-4D97-AF65-F5344CB8AC3E}">
        <p14:creationId xmlns:p14="http://schemas.microsoft.com/office/powerpoint/2010/main" val="2401077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8fcd44f303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8fcd44f303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dirty="0"/>
          </a:p>
          <a:p>
            <a:pPr marL="0" lvl="0" indent="0" algn="l" rtl="0">
              <a:spcBef>
                <a:spcPts val="0"/>
              </a:spcBef>
              <a:spcAft>
                <a:spcPts val="0"/>
              </a:spcAft>
              <a:buNone/>
            </a:pPr>
            <a:r>
              <a:rPr lang="en" dirty="0"/>
              <a:t>In the current on-premise world, if a user wants to use datasets from multiple DAACs together, they pretty much have to download them to their own space.</a:t>
            </a:r>
            <a:endParaRPr dirty="0"/>
          </a:p>
        </p:txBody>
      </p:sp>
    </p:spTree>
    <p:extLst>
      <p:ext uri="{BB962C8B-B14F-4D97-AF65-F5344CB8AC3E}">
        <p14:creationId xmlns:p14="http://schemas.microsoft.com/office/powerpoint/2010/main" val="1360399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90a6cf5b50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90a6cf5b50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But by putting the data in the cloud, we have created a data lake, where it should be easier for the users to use the data together, again without having to move or manage all these bits of data.</a:t>
            </a:r>
            <a:endParaRPr dirty="0"/>
          </a:p>
        </p:txBody>
      </p:sp>
    </p:spTree>
    <p:extLst>
      <p:ext uri="{BB962C8B-B14F-4D97-AF65-F5344CB8AC3E}">
        <p14:creationId xmlns:p14="http://schemas.microsoft.com/office/powerpoint/2010/main" val="2464470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8D5D6A-F4AE-473D-BBF4-FA2617AFBC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0123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a:headEnd/>
            <a:tailEnd/>
          </a:ln>
        </p:spPr>
      </p:sp>
      <p:sp>
        <p:nvSpPr>
          <p:cNvPr id="15363"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spcBef>
                <a:spcPct val="0"/>
              </a:spcBef>
            </a:pPr>
            <a:endParaRPr lang="en-US" altLang="en-US" dirty="0"/>
          </a:p>
        </p:txBody>
      </p:sp>
      <p:sp>
        <p:nvSpPr>
          <p:cNvPr id="15364" name="Slide Number Placeholder 3"/>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5B2C553-E982-48CE-8E41-7D9F91E17340}" type="slidenum">
              <a:rPr kumimoji="0" lang="en-US"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13</a:t>
            </a:fld>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294927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a:headEnd/>
            <a:tailEnd/>
          </a:ln>
        </p:spPr>
      </p:sp>
      <p:sp>
        <p:nvSpPr>
          <p:cNvPr id="15363"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spcBef>
                <a:spcPct val="0"/>
              </a:spcBef>
            </a:pPr>
            <a:endParaRPr lang="en-US" altLang="en-US" dirty="0"/>
          </a:p>
        </p:txBody>
      </p:sp>
      <p:sp>
        <p:nvSpPr>
          <p:cNvPr id="15364" name="Slide Number Placeholder 3"/>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5B2C553-E982-48CE-8E41-7D9F91E17340}" type="slidenum">
              <a:rPr kumimoji="0" lang="en-US"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14</a:t>
            </a:fld>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160305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a:headEnd/>
            <a:tailEnd/>
          </a:ln>
        </p:spPr>
      </p:sp>
      <p:sp>
        <p:nvSpPr>
          <p:cNvPr id="15363"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spcBef>
                <a:spcPct val="0"/>
              </a:spcBef>
            </a:pPr>
            <a:endParaRPr lang="en-US" altLang="en-US" dirty="0"/>
          </a:p>
        </p:txBody>
      </p:sp>
      <p:sp>
        <p:nvSpPr>
          <p:cNvPr id="15364" name="Slide Number Placeholder 3"/>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55B2C553-E982-48CE-8E41-7D9F91E17340}" type="slidenum">
              <a:rPr kumimoji="0" lang="en-US"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15</a:t>
            </a:fld>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70677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8D5D6A-F4AE-473D-BBF4-FA2617AFBC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60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6b58b258f6_0_13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6b58b258f6_0_1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18386-3114-E744-8613-C893202236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E85844-97A5-E145-880D-786E24724C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7ACAE7-7073-5B4A-85AB-6C1C45B14A3F}"/>
              </a:ext>
            </a:extLst>
          </p:cNvPr>
          <p:cNvSpPr>
            <a:spLocks noGrp="1"/>
          </p:cNvSpPr>
          <p:nvPr>
            <p:ph type="dt" sz="half" idx="10"/>
          </p:nvPr>
        </p:nvSpPr>
        <p:spPr/>
        <p:txBody>
          <a:bodyPr/>
          <a:lstStyle/>
          <a:p>
            <a:fld id="{CBDE7D6A-D1FE-984A-9F67-18E5F8ABC91B}" type="datetime1">
              <a:rPr lang="en-US" smtClean="0"/>
              <a:t>12/1/2021</a:t>
            </a:fld>
            <a:endParaRPr lang="en-US"/>
          </a:p>
        </p:txBody>
      </p:sp>
      <p:sp>
        <p:nvSpPr>
          <p:cNvPr id="5" name="Footer Placeholder 4">
            <a:extLst>
              <a:ext uri="{FF2B5EF4-FFF2-40B4-BE49-F238E27FC236}">
                <a16:creationId xmlns:a16="http://schemas.microsoft.com/office/drawing/2014/main" id="{F55C6D3F-41D9-BC42-A12D-58A09BF911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96003-3E6F-F149-8457-710872407977}"/>
              </a:ext>
            </a:extLst>
          </p:cNvPr>
          <p:cNvSpPr>
            <a:spLocks noGrp="1"/>
          </p:cNvSpPr>
          <p:nvPr>
            <p:ph type="sldNum" sz="quarter" idx="12"/>
          </p:nvPr>
        </p:nvSpPr>
        <p:spPr/>
        <p:txBody>
          <a:bodyPr/>
          <a:lstStyle/>
          <a:p>
            <a:fld id="{7E573F11-247E-3747-839E-499AC65AFC3A}" type="slidenum">
              <a:rPr lang="en-US" smtClean="0"/>
              <a:t>‹#›</a:t>
            </a:fld>
            <a:endParaRPr lang="en-US"/>
          </a:p>
        </p:txBody>
      </p:sp>
    </p:spTree>
    <p:extLst>
      <p:ext uri="{BB962C8B-B14F-4D97-AF65-F5344CB8AC3E}">
        <p14:creationId xmlns:p14="http://schemas.microsoft.com/office/powerpoint/2010/main" val="2267851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AE229-5E5F-8A40-9166-A864927A3F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7B3605-F048-024D-85D5-7B08A34CF4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86437-9AF7-5746-89CA-08BBE568743A}"/>
              </a:ext>
            </a:extLst>
          </p:cNvPr>
          <p:cNvSpPr>
            <a:spLocks noGrp="1"/>
          </p:cNvSpPr>
          <p:nvPr>
            <p:ph type="dt" sz="half" idx="10"/>
          </p:nvPr>
        </p:nvSpPr>
        <p:spPr/>
        <p:txBody>
          <a:bodyPr/>
          <a:lstStyle/>
          <a:p>
            <a:fld id="{9DC79E83-659B-4446-A1FD-9E25161760F3}" type="datetime1">
              <a:rPr lang="en-US" smtClean="0"/>
              <a:t>12/1/2021</a:t>
            </a:fld>
            <a:endParaRPr lang="en-US"/>
          </a:p>
        </p:txBody>
      </p:sp>
      <p:sp>
        <p:nvSpPr>
          <p:cNvPr id="5" name="Footer Placeholder 4">
            <a:extLst>
              <a:ext uri="{FF2B5EF4-FFF2-40B4-BE49-F238E27FC236}">
                <a16:creationId xmlns:a16="http://schemas.microsoft.com/office/drawing/2014/main" id="{41120DA0-24AA-5A4E-A1DE-1029146DA0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7C3C4E-E6E9-C442-8B93-8F5B00597573}"/>
              </a:ext>
            </a:extLst>
          </p:cNvPr>
          <p:cNvSpPr>
            <a:spLocks noGrp="1"/>
          </p:cNvSpPr>
          <p:nvPr>
            <p:ph type="sldNum" sz="quarter" idx="12"/>
          </p:nvPr>
        </p:nvSpPr>
        <p:spPr/>
        <p:txBody>
          <a:bodyPr/>
          <a:lstStyle/>
          <a:p>
            <a:fld id="{7E573F11-247E-3747-839E-499AC65AFC3A}" type="slidenum">
              <a:rPr lang="en-US" smtClean="0"/>
              <a:t>‹#›</a:t>
            </a:fld>
            <a:endParaRPr lang="en-US"/>
          </a:p>
        </p:txBody>
      </p:sp>
      <p:pic>
        <p:nvPicPr>
          <p:cNvPr id="7" name="Picture 6">
            <a:extLst>
              <a:ext uri="{FF2B5EF4-FFF2-40B4-BE49-F238E27FC236}">
                <a16:creationId xmlns:a16="http://schemas.microsoft.com/office/drawing/2014/main" id="{6C58EB6B-93FF-2C44-9707-B282B7F6D90B}"/>
              </a:ext>
            </a:extLst>
          </p:cNvPr>
          <p:cNvPicPr>
            <a:picLocks noChangeAspect="1"/>
          </p:cNvPicPr>
          <p:nvPr userDrawn="1"/>
        </p:nvPicPr>
        <p:blipFill>
          <a:blip r:embed="rId2"/>
          <a:stretch>
            <a:fillRect/>
          </a:stretch>
        </p:blipFill>
        <p:spPr>
          <a:xfrm>
            <a:off x="11040036" y="114252"/>
            <a:ext cx="1066800" cy="850900"/>
          </a:xfrm>
          <a:prstGeom prst="rect">
            <a:avLst/>
          </a:prstGeom>
        </p:spPr>
      </p:pic>
    </p:spTree>
    <p:extLst>
      <p:ext uri="{BB962C8B-B14F-4D97-AF65-F5344CB8AC3E}">
        <p14:creationId xmlns:p14="http://schemas.microsoft.com/office/powerpoint/2010/main" val="2992465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9794-6113-8A45-9B8A-1ECBB8ADF8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ACE65E-ED81-924D-B4B2-0FC5D77397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109B00-BA25-A244-B527-528A5015A589}"/>
              </a:ext>
            </a:extLst>
          </p:cNvPr>
          <p:cNvSpPr>
            <a:spLocks noGrp="1"/>
          </p:cNvSpPr>
          <p:nvPr>
            <p:ph type="dt" sz="half" idx="10"/>
          </p:nvPr>
        </p:nvSpPr>
        <p:spPr/>
        <p:txBody>
          <a:bodyPr/>
          <a:lstStyle/>
          <a:p>
            <a:fld id="{9B236ABC-2B51-C740-A2EB-8BBA42FDECEC}" type="datetime1">
              <a:rPr lang="en-US" smtClean="0"/>
              <a:t>12/1/2021</a:t>
            </a:fld>
            <a:endParaRPr lang="en-US"/>
          </a:p>
        </p:txBody>
      </p:sp>
      <p:sp>
        <p:nvSpPr>
          <p:cNvPr id="5" name="Footer Placeholder 4">
            <a:extLst>
              <a:ext uri="{FF2B5EF4-FFF2-40B4-BE49-F238E27FC236}">
                <a16:creationId xmlns:a16="http://schemas.microsoft.com/office/drawing/2014/main" id="{05BE4D93-6029-9547-AA59-D7FC3D3B89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C84A1A-0B35-E44C-9E18-66292DF7AA07}"/>
              </a:ext>
            </a:extLst>
          </p:cNvPr>
          <p:cNvSpPr>
            <a:spLocks noGrp="1"/>
          </p:cNvSpPr>
          <p:nvPr>
            <p:ph type="sldNum" sz="quarter" idx="12"/>
          </p:nvPr>
        </p:nvSpPr>
        <p:spPr/>
        <p:txBody>
          <a:bodyPr/>
          <a:lstStyle/>
          <a:p>
            <a:fld id="{7E573F11-247E-3747-839E-499AC65AFC3A}" type="slidenum">
              <a:rPr lang="en-US" smtClean="0"/>
              <a:t>‹#›</a:t>
            </a:fld>
            <a:endParaRPr lang="en-US"/>
          </a:p>
        </p:txBody>
      </p:sp>
    </p:spTree>
    <p:extLst>
      <p:ext uri="{BB962C8B-B14F-4D97-AF65-F5344CB8AC3E}">
        <p14:creationId xmlns:p14="http://schemas.microsoft.com/office/powerpoint/2010/main" val="38256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25C99-BB1B-EC45-855D-BC6BDF1753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0F8EEB-565A-7D47-AC2F-FEFA638C9A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A2603B-6A2B-B441-B04E-C1098170B2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FCD6AB-CA61-7844-80B1-7824F1E8CF93}"/>
              </a:ext>
            </a:extLst>
          </p:cNvPr>
          <p:cNvSpPr>
            <a:spLocks noGrp="1"/>
          </p:cNvSpPr>
          <p:nvPr>
            <p:ph type="dt" sz="half" idx="10"/>
          </p:nvPr>
        </p:nvSpPr>
        <p:spPr/>
        <p:txBody>
          <a:bodyPr/>
          <a:lstStyle/>
          <a:p>
            <a:fld id="{9CC7555C-9AD0-E74D-9C03-41807BE78543}" type="datetime1">
              <a:rPr lang="en-US" smtClean="0"/>
              <a:t>12/1/2021</a:t>
            </a:fld>
            <a:endParaRPr lang="en-US"/>
          </a:p>
        </p:txBody>
      </p:sp>
      <p:sp>
        <p:nvSpPr>
          <p:cNvPr id="6" name="Footer Placeholder 5">
            <a:extLst>
              <a:ext uri="{FF2B5EF4-FFF2-40B4-BE49-F238E27FC236}">
                <a16:creationId xmlns:a16="http://schemas.microsoft.com/office/drawing/2014/main" id="{1D93DCDB-0111-A945-80A1-E639A3F07E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9E782D-5BEB-F746-ACA3-DDCD4990A7B7}"/>
              </a:ext>
            </a:extLst>
          </p:cNvPr>
          <p:cNvSpPr>
            <a:spLocks noGrp="1"/>
          </p:cNvSpPr>
          <p:nvPr>
            <p:ph type="sldNum" sz="quarter" idx="12"/>
          </p:nvPr>
        </p:nvSpPr>
        <p:spPr/>
        <p:txBody>
          <a:bodyPr/>
          <a:lstStyle/>
          <a:p>
            <a:fld id="{7E573F11-247E-3747-839E-499AC65AFC3A}" type="slidenum">
              <a:rPr lang="en-US" smtClean="0"/>
              <a:t>‹#›</a:t>
            </a:fld>
            <a:endParaRPr lang="en-US"/>
          </a:p>
        </p:txBody>
      </p:sp>
    </p:spTree>
    <p:extLst>
      <p:ext uri="{BB962C8B-B14F-4D97-AF65-F5344CB8AC3E}">
        <p14:creationId xmlns:p14="http://schemas.microsoft.com/office/powerpoint/2010/main" val="618929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C4D6A-6D26-D547-B30E-E02EB9B944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4095A8-6940-1541-AB5C-EAABB72820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08DA7C-B003-7446-9EDF-94F3E213B8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5D2579-EB56-F042-91CD-7732A5FCDD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5D59EC-E01F-CE40-B6A0-22B4EE055C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73DD66-DC3D-C54D-840C-1C96EFAF64E7}"/>
              </a:ext>
            </a:extLst>
          </p:cNvPr>
          <p:cNvSpPr>
            <a:spLocks noGrp="1"/>
          </p:cNvSpPr>
          <p:nvPr>
            <p:ph type="dt" sz="half" idx="10"/>
          </p:nvPr>
        </p:nvSpPr>
        <p:spPr/>
        <p:txBody>
          <a:bodyPr/>
          <a:lstStyle/>
          <a:p>
            <a:fld id="{4530C6E8-CFAB-B34B-96E4-567D45BEA3AD}" type="datetime1">
              <a:rPr lang="en-US" smtClean="0"/>
              <a:t>12/1/2021</a:t>
            </a:fld>
            <a:endParaRPr lang="en-US"/>
          </a:p>
        </p:txBody>
      </p:sp>
      <p:sp>
        <p:nvSpPr>
          <p:cNvPr id="8" name="Footer Placeholder 7">
            <a:extLst>
              <a:ext uri="{FF2B5EF4-FFF2-40B4-BE49-F238E27FC236}">
                <a16:creationId xmlns:a16="http://schemas.microsoft.com/office/drawing/2014/main" id="{2E83C35A-3135-864A-B30C-2B63D7ACFF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0BB01B-50D9-0E4D-BEF8-A79C3CA16036}"/>
              </a:ext>
            </a:extLst>
          </p:cNvPr>
          <p:cNvSpPr>
            <a:spLocks noGrp="1"/>
          </p:cNvSpPr>
          <p:nvPr>
            <p:ph type="sldNum" sz="quarter" idx="12"/>
          </p:nvPr>
        </p:nvSpPr>
        <p:spPr/>
        <p:txBody>
          <a:bodyPr/>
          <a:lstStyle/>
          <a:p>
            <a:fld id="{7E573F11-247E-3747-839E-499AC65AFC3A}" type="slidenum">
              <a:rPr lang="en-US" smtClean="0"/>
              <a:t>‹#›</a:t>
            </a:fld>
            <a:endParaRPr lang="en-US"/>
          </a:p>
        </p:txBody>
      </p:sp>
    </p:spTree>
    <p:extLst>
      <p:ext uri="{BB962C8B-B14F-4D97-AF65-F5344CB8AC3E}">
        <p14:creationId xmlns:p14="http://schemas.microsoft.com/office/powerpoint/2010/main" val="2890689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B854C-F2C5-0647-9B54-B4EB6A6F2E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E7BB05-5549-9546-9FF3-F8E0CADE9467}"/>
              </a:ext>
            </a:extLst>
          </p:cNvPr>
          <p:cNvSpPr>
            <a:spLocks noGrp="1"/>
          </p:cNvSpPr>
          <p:nvPr>
            <p:ph type="dt" sz="half" idx="10"/>
          </p:nvPr>
        </p:nvSpPr>
        <p:spPr/>
        <p:txBody>
          <a:bodyPr/>
          <a:lstStyle/>
          <a:p>
            <a:fld id="{8E6E6AC7-9D55-7145-8012-A7D21B4BB8DA}" type="datetime1">
              <a:rPr lang="en-US" smtClean="0"/>
              <a:t>12/1/2021</a:t>
            </a:fld>
            <a:endParaRPr lang="en-US"/>
          </a:p>
        </p:txBody>
      </p:sp>
      <p:sp>
        <p:nvSpPr>
          <p:cNvPr id="5" name="Slide Number Placeholder 4">
            <a:extLst>
              <a:ext uri="{FF2B5EF4-FFF2-40B4-BE49-F238E27FC236}">
                <a16:creationId xmlns:a16="http://schemas.microsoft.com/office/drawing/2014/main" id="{CFF4F929-9ABB-4F4E-A02B-550FE4B55A75}"/>
              </a:ext>
            </a:extLst>
          </p:cNvPr>
          <p:cNvSpPr>
            <a:spLocks noGrp="1"/>
          </p:cNvSpPr>
          <p:nvPr>
            <p:ph type="sldNum" sz="quarter" idx="12"/>
          </p:nvPr>
        </p:nvSpPr>
        <p:spPr/>
        <p:txBody>
          <a:bodyPr/>
          <a:lstStyle/>
          <a:p>
            <a:fld id="{7E573F11-247E-3747-839E-499AC65AFC3A}" type="slidenum">
              <a:rPr lang="en-US" smtClean="0"/>
              <a:t>‹#›</a:t>
            </a:fld>
            <a:endParaRPr lang="en-US"/>
          </a:p>
        </p:txBody>
      </p:sp>
      <p:pic>
        <p:nvPicPr>
          <p:cNvPr id="6" name="Picture 5">
            <a:extLst>
              <a:ext uri="{FF2B5EF4-FFF2-40B4-BE49-F238E27FC236}">
                <a16:creationId xmlns:a16="http://schemas.microsoft.com/office/drawing/2014/main" id="{DC046271-D762-9543-9FFC-5FAEFA718091}"/>
              </a:ext>
            </a:extLst>
          </p:cNvPr>
          <p:cNvPicPr>
            <a:picLocks noChangeAspect="1"/>
          </p:cNvPicPr>
          <p:nvPr userDrawn="1"/>
        </p:nvPicPr>
        <p:blipFill>
          <a:blip r:embed="rId2"/>
          <a:stretch>
            <a:fillRect/>
          </a:stretch>
        </p:blipFill>
        <p:spPr>
          <a:xfrm>
            <a:off x="11040036" y="114252"/>
            <a:ext cx="1066800" cy="850900"/>
          </a:xfrm>
          <a:prstGeom prst="rect">
            <a:avLst/>
          </a:prstGeom>
        </p:spPr>
      </p:pic>
    </p:spTree>
    <p:extLst>
      <p:ext uri="{BB962C8B-B14F-4D97-AF65-F5344CB8AC3E}">
        <p14:creationId xmlns:p14="http://schemas.microsoft.com/office/powerpoint/2010/main" val="3471112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950E8F-4D44-6141-901A-D280087CFCDB}"/>
              </a:ext>
            </a:extLst>
          </p:cNvPr>
          <p:cNvSpPr>
            <a:spLocks noGrp="1"/>
          </p:cNvSpPr>
          <p:nvPr>
            <p:ph type="dt" sz="half" idx="10"/>
          </p:nvPr>
        </p:nvSpPr>
        <p:spPr/>
        <p:txBody>
          <a:bodyPr/>
          <a:lstStyle/>
          <a:p>
            <a:fld id="{3CF74388-0A0B-154D-9FC7-A571A591CF2C}" type="datetime1">
              <a:rPr lang="en-US" smtClean="0"/>
              <a:t>12/1/2021</a:t>
            </a:fld>
            <a:endParaRPr lang="en-US"/>
          </a:p>
        </p:txBody>
      </p:sp>
      <p:sp>
        <p:nvSpPr>
          <p:cNvPr id="4" name="Slide Number Placeholder 3">
            <a:extLst>
              <a:ext uri="{FF2B5EF4-FFF2-40B4-BE49-F238E27FC236}">
                <a16:creationId xmlns:a16="http://schemas.microsoft.com/office/drawing/2014/main" id="{05BFB653-D969-A445-B670-AFFF9ACBB557}"/>
              </a:ext>
            </a:extLst>
          </p:cNvPr>
          <p:cNvSpPr>
            <a:spLocks noGrp="1"/>
          </p:cNvSpPr>
          <p:nvPr>
            <p:ph type="sldNum" sz="quarter" idx="12"/>
          </p:nvPr>
        </p:nvSpPr>
        <p:spPr/>
        <p:txBody>
          <a:bodyPr/>
          <a:lstStyle/>
          <a:p>
            <a:fld id="{7E573F11-247E-3747-839E-499AC65AFC3A}" type="slidenum">
              <a:rPr lang="en-US" smtClean="0"/>
              <a:t>‹#›</a:t>
            </a:fld>
            <a:endParaRPr lang="en-US"/>
          </a:p>
        </p:txBody>
      </p:sp>
      <p:pic>
        <p:nvPicPr>
          <p:cNvPr id="5" name="Picture 4">
            <a:extLst>
              <a:ext uri="{FF2B5EF4-FFF2-40B4-BE49-F238E27FC236}">
                <a16:creationId xmlns:a16="http://schemas.microsoft.com/office/drawing/2014/main" id="{FEA1D3FE-8B4E-004C-8E75-E098952DC710}"/>
              </a:ext>
            </a:extLst>
          </p:cNvPr>
          <p:cNvPicPr>
            <a:picLocks noChangeAspect="1"/>
          </p:cNvPicPr>
          <p:nvPr userDrawn="1"/>
        </p:nvPicPr>
        <p:blipFill>
          <a:blip r:embed="rId2"/>
          <a:stretch>
            <a:fillRect/>
          </a:stretch>
        </p:blipFill>
        <p:spPr>
          <a:xfrm>
            <a:off x="11040036" y="114252"/>
            <a:ext cx="1066800" cy="850900"/>
          </a:xfrm>
          <a:prstGeom prst="rect">
            <a:avLst/>
          </a:prstGeom>
        </p:spPr>
      </p:pic>
    </p:spTree>
    <p:extLst>
      <p:ext uri="{BB962C8B-B14F-4D97-AF65-F5344CB8AC3E}">
        <p14:creationId xmlns:p14="http://schemas.microsoft.com/office/powerpoint/2010/main" val="286303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6AD57-C895-9F4D-BA91-330F584FB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70059F-6876-6E48-95A4-12B5044021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5EF36A-7037-8945-B120-855F823D67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2A417F-AB2D-E84D-8028-BA1B6E2E55B4}"/>
              </a:ext>
            </a:extLst>
          </p:cNvPr>
          <p:cNvSpPr>
            <a:spLocks noGrp="1"/>
          </p:cNvSpPr>
          <p:nvPr>
            <p:ph type="dt" sz="half" idx="10"/>
          </p:nvPr>
        </p:nvSpPr>
        <p:spPr/>
        <p:txBody>
          <a:bodyPr/>
          <a:lstStyle/>
          <a:p>
            <a:fld id="{59756D9A-524F-CE45-A811-2FBEDB0A9BFF}" type="datetime1">
              <a:rPr lang="en-US" smtClean="0"/>
              <a:t>12/1/2021</a:t>
            </a:fld>
            <a:endParaRPr lang="en-US"/>
          </a:p>
        </p:txBody>
      </p:sp>
      <p:sp>
        <p:nvSpPr>
          <p:cNvPr id="6" name="Footer Placeholder 5">
            <a:extLst>
              <a:ext uri="{FF2B5EF4-FFF2-40B4-BE49-F238E27FC236}">
                <a16:creationId xmlns:a16="http://schemas.microsoft.com/office/drawing/2014/main" id="{8BF57404-B6B5-6A42-B6E7-0616934C82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F1D268-4BA2-104C-81E2-FBF1E3E72DEC}"/>
              </a:ext>
            </a:extLst>
          </p:cNvPr>
          <p:cNvSpPr>
            <a:spLocks noGrp="1"/>
          </p:cNvSpPr>
          <p:nvPr>
            <p:ph type="sldNum" sz="quarter" idx="12"/>
          </p:nvPr>
        </p:nvSpPr>
        <p:spPr/>
        <p:txBody>
          <a:bodyPr/>
          <a:lstStyle/>
          <a:p>
            <a:fld id="{7E573F11-247E-3747-839E-499AC65AFC3A}" type="slidenum">
              <a:rPr lang="en-US" smtClean="0"/>
              <a:t>‹#›</a:t>
            </a:fld>
            <a:endParaRPr lang="en-US"/>
          </a:p>
        </p:txBody>
      </p:sp>
    </p:spTree>
    <p:extLst>
      <p:ext uri="{BB962C8B-B14F-4D97-AF65-F5344CB8AC3E}">
        <p14:creationId xmlns:p14="http://schemas.microsoft.com/office/powerpoint/2010/main" val="2585095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6BE96-E21F-3744-93B1-6FBAAC9DBD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8F313F-8311-4C47-9E41-B4CF40C729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F5A89F-0585-5A4C-B555-7CE817D564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D0BBF8-FA2F-D74F-981A-DBD794DAA713}"/>
              </a:ext>
            </a:extLst>
          </p:cNvPr>
          <p:cNvSpPr>
            <a:spLocks noGrp="1"/>
          </p:cNvSpPr>
          <p:nvPr>
            <p:ph type="dt" sz="half" idx="10"/>
          </p:nvPr>
        </p:nvSpPr>
        <p:spPr/>
        <p:txBody>
          <a:bodyPr/>
          <a:lstStyle/>
          <a:p>
            <a:fld id="{D85BD64A-2FFF-5F4F-B6E4-98B8F25B00D5}" type="datetime1">
              <a:rPr lang="en-US" smtClean="0"/>
              <a:t>12/1/2021</a:t>
            </a:fld>
            <a:endParaRPr lang="en-US"/>
          </a:p>
        </p:txBody>
      </p:sp>
      <p:sp>
        <p:nvSpPr>
          <p:cNvPr id="6" name="Footer Placeholder 5">
            <a:extLst>
              <a:ext uri="{FF2B5EF4-FFF2-40B4-BE49-F238E27FC236}">
                <a16:creationId xmlns:a16="http://schemas.microsoft.com/office/drawing/2014/main" id="{379A7B3C-DE13-0349-9453-FD237AF644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B67E75-3BB6-9541-AEFA-5FDD5CF0A6C4}"/>
              </a:ext>
            </a:extLst>
          </p:cNvPr>
          <p:cNvSpPr>
            <a:spLocks noGrp="1"/>
          </p:cNvSpPr>
          <p:nvPr>
            <p:ph type="sldNum" sz="quarter" idx="12"/>
          </p:nvPr>
        </p:nvSpPr>
        <p:spPr/>
        <p:txBody>
          <a:bodyPr/>
          <a:lstStyle/>
          <a:p>
            <a:fld id="{7E573F11-247E-3747-839E-499AC65AFC3A}" type="slidenum">
              <a:rPr lang="en-US" smtClean="0"/>
              <a:t>‹#›</a:t>
            </a:fld>
            <a:endParaRPr lang="en-US"/>
          </a:p>
        </p:txBody>
      </p:sp>
    </p:spTree>
    <p:extLst>
      <p:ext uri="{BB962C8B-B14F-4D97-AF65-F5344CB8AC3E}">
        <p14:creationId xmlns:p14="http://schemas.microsoft.com/office/powerpoint/2010/main" val="305201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78B48-A77A-DA4C-B679-6C6E6BA13B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162497-2797-1847-BF12-DFCCC10147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B2625F-56C4-E240-8328-88869196371D}"/>
              </a:ext>
            </a:extLst>
          </p:cNvPr>
          <p:cNvSpPr>
            <a:spLocks noGrp="1"/>
          </p:cNvSpPr>
          <p:nvPr>
            <p:ph type="dt" sz="half" idx="10"/>
          </p:nvPr>
        </p:nvSpPr>
        <p:spPr/>
        <p:txBody>
          <a:bodyPr/>
          <a:lstStyle/>
          <a:p>
            <a:fld id="{FA915FB7-32C3-AC44-A57E-B8B57F30AB30}" type="datetime1">
              <a:rPr lang="en-US" smtClean="0"/>
              <a:t>12/1/2021</a:t>
            </a:fld>
            <a:endParaRPr lang="en-US"/>
          </a:p>
        </p:txBody>
      </p:sp>
      <p:sp>
        <p:nvSpPr>
          <p:cNvPr id="5" name="Footer Placeholder 4">
            <a:extLst>
              <a:ext uri="{FF2B5EF4-FFF2-40B4-BE49-F238E27FC236}">
                <a16:creationId xmlns:a16="http://schemas.microsoft.com/office/drawing/2014/main" id="{1C488A64-FBC3-1E4F-B3ED-AE448560F1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788A29-62A4-9D4E-9B80-C211572CFD24}"/>
              </a:ext>
            </a:extLst>
          </p:cNvPr>
          <p:cNvSpPr>
            <a:spLocks noGrp="1"/>
          </p:cNvSpPr>
          <p:nvPr>
            <p:ph type="sldNum" sz="quarter" idx="12"/>
          </p:nvPr>
        </p:nvSpPr>
        <p:spPr/>
        <p:txBody>
          <a:bodyPr/>
          <a:lstStyle/>
          <a:p>
            <a:fld id="{7E573F11-247E-3747-839E-499AC65AFC3A}" type="slidenum">
              <a:rPr lang="en-US" smtClean="0"/>
              <a:t>‹#›</a:t>
            </a:fld>
            <a:endParaRPr lang="en-US"/>
          </a:p>
        </p:txBody>
      </p:sp>
    </p:spTree>
    <p:extLst>
      <p:ext uri="{BB962C8B-B14F-4D97-AF65-F5344CB8AC3E}">
        <p14:creationId xmlns:p14="http://schemas.microsoft.com/office/powerpoint/2010/main" val="2448007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C7552C-D21B-164A-A744-4395D53426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88D988-4BBD-4740-9A5C-8B9681562C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9C6B5-E1E5-A845-8EBA-CB19C90799A2}"/>
              </a:ext>
            </a:extLst>
          </p:cNvPr>
          <p:cNvSpPr>
            <a:spLocks noGrp="1"/>
          </p:cNvSpPr>
          <p:nvPr>
            <p:ph type="dt" sz="half" idx="10"/>
          </p:nvPr>
        </p:nvSpPr>
        <p:spPr/>
        <p:txBody>
          <a:bodyPr/>
          <a:lstStyle/>
          <a:p>
            <a:fld id="{B5415069-65E5-0A40-93F1-A12D4980D9E5}" type="datetime1">
              <a:rPr lang="en-US" smtClean="0"/>
              <a:t>12/1/2021</a:t>
            </a:fld>
            <a:endParaRPr lang="en-US"/>
          </a:p>
        </p:txBody>
      </p:sp>
      <p:sp>
        <p:nvSpPr>
          <p:cNvPr id="5" name="Footer Placeholder 4">
            <a:extLst>
              <a:ext uri="{FF2B5EF4-FFF2-40B4-BE49-F238E27FC236}">
                <a16:creationId xmlns:a16="http://schemas.microsoft.com/office/drawing/2014/main" id="{C5887DAA-6C22-B94E-914F-B4A772FB5A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29BA5B-E075-7944-B696-768D7C2F0BD8}"/>
              </a:ext>
            </a:extLst>
          </p:cNvPr>
          <p:cNvSpPr>
            <a:spLocks noGrp="1"/>
          </p:cNvSpPr>
          <p:nvPr>
            <p:ph type="sldNum" sz="quarter" idx="12"/>
          </p:nvPr>
        </p:nvSpPr>
        <p:spPr/>
        <p:txBody>
          <a:bodyPr/>
          <a:lstStyle/>
          <a:p>
            <a:fld id="{7E573F11-247E-3747-839E-499AC65AFC3A}" type="slidenum">
              <a:rPr lang="en-US" smtClean="0"/>
              <a:t>‹#›</a:t>
            </a:fld>
            <a:endParaRPr lang="en-US"/>
          </a:p>
        </p:txBody>
      </p:sp>
    </p:spTree>
    <p:extLst>
      <p:ext uri="{BB962C8B-B14F-4D97-AF65-F5344CB8AC3E}">
        <p14:creationId xmlns:p14="http://schemas.microsoft.com/office/powerpoint/2010/main" val="2507536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415600" y="593367"/>
            <a:ext cx="11360800" cy="763600"/>
          </a:xfrm>
          <a:prstGeom prst="rect">
            <a:avLst/>
          </a:prstGeom>
          <a:noFill/>
          <a:ln>
            <a:noFill/>
          </a:ln>
        </p:spPr>
        <p:txBody>
          <a:bodyPr spcFirstLastPara="1" wrap="square" lIns="68575" tIns="68575" rIns="68575" bIns="68575" anchor="t" anchorCtr="0">
            <a:noAutofit/>
          </a:bodyPr>
          <a:lstStyle>
            <a:lvl1pPr marL="0" marR="0" lvl="0" indent="0" algn="l" rtl="0">
              <a:lnSpc>
                <a:spcPct val="90000"/>
              </a:lnSpc>
              <a:spcBef>
                <a:spcPts val="0"/>
              </a:spcBef>
              <a:spcAft>
                <a:spcPts val="0"/>
              </a:spcAft>
              <a:buClr>
                <a:srgbClr val="344A67"/>
              </a:buClr>
              <a:buSzPts val="2800"/>
              <a:buFont typeface="Arial"/>
              <a:buNone/>
              <a:defRPr sz="3733" b="0" i="0" u="none" strike="noStrike" cap="none">
                <a:solidFill>
                  <a:srgbClr val="344A67"/>
                </a:solidFill>
                <a:latin typeface="Arial"/>
                <a:ea typeface="Arial"/>
                <a:cs typeface="Arial"/>
                <a:sym typeface="Arial"/>
              </a:defRPr>
            </a:lvl1pPr>
            <a:lvl2pPr lvl="1" indent="0" rtl="0">
              <a:spcBef>
                <a:spcPts val="0"/>
              </a:spcBef>
              <a:spcAft>
                <a:spcPts val="0"/>
              </a:spcAft>
              <a:buSzPts val="2800"/>
              <a:buNone/>
              <a:defRPr sz="3733"/>
            </a:lvl2pPr>
            <a:lvl3pPr lvl="2" indent="0" rtl="0">
              <a:spcBef>
                <a:spcPts val="0"/>
              </a:spcBef>
              <a:spcAft>
                <a:spcPts val="0"/>
              </a:spcAft>
              <a:buSzPts val="2800"/>
              <a:buNone/>
              <a:defRPr sz="3733"/>
            </a:lvl3pPr>
            <a:lvl4pPr lvl="3" indent="0" rtl="0">
              <a:spcBef>
                <a:spcPts val="0"/>
              </a:spcBef>
              <a:spcAft>
                <a:spcPts val="0"/>
              </a:spcAft>
              <a:buSzPts val="2800"/>
              <a:buNone/>
              <a:defRPr sz="3733"/>
            </a:lvl4pPr>
            <a:lvl5pPr lvl="4" indent="0" rtl="0">
              <a:spcBef>
                <a:spcPts val="0"/>
              </a:spcBef>
              <a:spcAft>
                <a:spcPts val="0"/>
              </a:spcAft>
              <a:buSzPts val="2800"/>
              <a:buNone/>
              <a:defRPr sz="3733"/>
            </a:lvl5pPr>
            <a:lvl6pPr lvl="5" indent="0" rtl="0">
              <a:spcBef>
                <a:spcPts val="0"/>
              </a:spcBef>
              <a:spcAft>
                <a:spcPts val="0"/>
              </a:spcAft>
              <a:buSzPts val="2800"/>
              <a:buNone/>
              <a:defRPr sz="3733"/>
            </a:lvl6pPr>
            <a:lvl7pPr lvl="6" indent="0" rtl="0">
              <a:spcBef>
                <a:spcPts val="0"/>
              </a:spcBef>
              <a:spcAft>
                <a:spcPts val="0"/>
              </a:spcAft>
              <a:buSzPts val="2800"/>
              <a:buNone/>
              <a:defRPr sz="3733"/>
            </a:lvl7pPr>
            <a:lvl8pPr lvl="7" indent="0" rtl="0">
              <a:spcBef>
                <a:spcPts val="0"/>
              </a:spcBef>
              <a:spcAft>
                <a:spcPts val="0"/>
              </a:spcAft>
              <a:buSzPts val="2800"/>
              <a:buNone/>
              <a:defRPr sz="3733"/>
            </a:lvl8pPr>
            <a:lvl9pPr lvl="8" indent="0" rtl="0">
              <a:spcBef>
                <a:spcPts val="0"/>
              </a:spcBef>
              <a:spcAft>
                <a:spcPts val="0"/>
              </a:spcAft>
              <a:buSzPts val="2800"/>
              <a:buNone/>
              <a:defRPr sz="3733"/>
            </a:lvl9pPr>
          </a:lstStyle>
          <a:p>
            <a:endParaRPr/>
          </a:p>
        </p:txBody>
      </p:sp>
      <p:sp>
        <p:nvSpPr>
          <p:cNvPr id="63" name="Google Shape;63;p15"/>
          <p:cNvSpPr txBox="1">
            <a:spLocks noGrp="1"/>
          </p:cNvSpPr>
          <p:nvPr>
            <p:ph type="body" idx="1"/>
          </p:nvPr>
        </p:nvSpPr>
        <p:spPr>
          <a:xfrm>
            <a:off x="415600" y="1536633"/>
            <a:ext cx="11360800" cy="4555200"/>
          </a:xfrm>
          <a:prstGeom prst="rect">
            <a:avLst/>
          </a:prstGeom>
          <a:noFill/>
          <a:ln>
            <a:noFill/>
          </a:ln>
        </p:spPr>
        <p:txBody>
          <a:bodyPr spcFirstLastPara="1" wrap="square" lIns="68575" tIns="68575" rIns="68575" bIns="68575" anchor="t" anchorCtr="0">
            <a:noAutofit/>
          </a:bodyPr>
          <a:lstStyle>
            <a:lvl1pPr marL="609585" marR="0" lvl="0" indent="-482588" algn="l" rtl="0">
              <a:lnSpc>
                <a:spcPct val="90000"/>
              </a:lnSpc>
              <a:spcBef>
                <a:spcPts val="0"/>
              </a:spcBef>
              <a:spcAft>
                <a:spcPts val="0"/>
              </a:spcAft>
              <a:buClr>
                <a:schemeClr val="dk1"/>
              </a:buClr>
              <a:buSzPts val="2100"/>
              <a:buFont typeface="Arial"/>
              <a:buChar char="•"/>
              <a:defRPr sz="2800" b="0" i="0" u="none" strike="noStrike" cap="none">
                <a:solidFill>
                  <a:schemeClr val="dk1"/>
                </a:solidFill>
                <a:latin typeface="Arial"/>
                <a:ea typeface="Arial"/>
                <a:cs typeface="Arial"/>
                <a:sym typeface="Arial"/>
              </a:defRPr>
            </a:lvl1pPr>
            <a:lvl2pPr marL="1219170" marR="0" lvl="1" indent="-457189"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828754" marR="0" lvl="2" indent="-431789" algn="l" rtl="0">
              <a:lnSpc>
                <a:spcPct val="90000"/>
              </a:lnSpc>
              <a:spcBef>
                <a:spcPts val="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3pPr>
            <a:lvl4pPr marL="2438339" marR="0" lvl="3"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4pPr>
            <a:lvl5pPr marL="3047924" marR="0" lvl="4"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5pPr>
            <a:lvl6pPr marL="3657509" marR="0" lvl="5"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6pPr>
            <a:lvl7pPr marL="4267093" marR="0" lvl="6"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7pPr>
            <a:lvl8pPr marL="4876678" marR="0" lvl="7"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8pPr>
            <a:lvl9pPr marL="5486263" marR="0" lvl="8"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9pPr>
          </a:lstStyle>
          <a:p>
            <a:endParaRPr/>
          </a:p>
        </p:txBody>
      </p:sp>
      <p:sp>
        <p:nvSpPr>
          <p:cNvPr id="64" name="Google Shape;64;p15"/>
          <p:cNvSpPr txBox="1">
            <a:spLocks noGrp="1"/>
          </p:cNvSpPr>
          <p:nvPr>
            <p:ph type="sldNum" idx="12"/>
          </p:nvPr>
        </p:nvSpPr>
        <p:spPr>
          <a:xfrm>
            <a:off x="11296611" y="6217623"/>
            <a:ext cx="731600" cy="5248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2836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570203-599D-F441-9407-7ED8F2055D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6FEE55-2251-4747-BBE3-ACAE359939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485592-FD4E-0C46-BF42-145964BA56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9885D3-CBA3-244B-A3C1-BB4186689686}" type="datetime1">
              <a:rPr lang="en-US" smtClean="0"/>
              <a:t>12/1/2021</a:t>
            </a:fld>
            <a:endParaRPr lang="en-US"/>
          </a:p>
        </p:txBody>
      </p:sp>
      <p:sp>
        <p:nvSpPr>
          <p:cNvPr id="5" name="Footer Placeholder 4">
            <a:extLst>
              <a:ext uri="{FF2B5EF4-FFF2-40B4-BE49-F238E27FC236}">
                <a16:creationId xmlns:a16="http://schemas.microsoft.com/office/drawing/2014/main" id="{D96DA6BA-C703-3C43-9243-5EE55DCE89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276B977-55B0-E04C-AA5E-218EBBE602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573F11-247E-3747-839E-499AC65AFC3A}" type="slidenum">
              <a:rPr lang="en-US" smtClean="0"/>
              <a:t>‹#›</a:t>
            </a:fld>
            <a:endParaRPr lang="en-US"/>
          </a:p>
        </p:txBody>
      </p:sp>
    </p:spTree>
    <p:extLst>
      <p:ext uri="{BB962C8B-B14F-4D97-AF65-F5344CB8AC3E}">
        <p14:creationId xmlns:p14="http://schemas.microsoft.com/office/powerpoint/2010/main" val="2632052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1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9.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hyperlink" Target="https://earthdata.nasa.gov/learn/articles/cloud-articles-announcement" TargetMode="External"/><Relationship Id="rId2" Type="http://schemas.openxmlformats.org/officeDocument/2006/relationships/hyperlink" Target="http://earthdata.nasa.gov/" TargetMode="External"/><Relationship Id="rId1" Type="http://schemas.openxmlformats.org/officeDocument/2006/relationships/slideLayout" Target="../slideLayouts/slideLayout2.xml"/><Relationship Id="rId4" Type="http://schemas.openxmlformats.org/officeDocument/2006/relationships/image" Target="../media/image3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descr="A picture containing logo&#10;&#10;Description automatically generated"/>
          <p:cNvPicPr preferRelativeResize="0"/>
          <p:nvPr/>
        </p:nvPicPr>
        <p:blipFill rotWithShape="1">
          <a:blip r:embed="rId3">
            <a:alphaModFix/>
          </a:blip>
          <a:srcRect l="7990" t="6340" r="25417"/>
          <a:stretch/>
        </p:blipFill>
        <p:spPr>
          <a:xfrm>
            <a:off x="460829" y="57150"/>
            <a:ext cx="11905833" cy="6800850"/>
          </a:xfrm>
          <a:prstGeom prst="rect">
            <a:avLst/>
          </a:prstGeom>
          <a:noFill/>
          <a:ln>
            <a:noFill/>
          </a:ln>
        </p:spPr>
      </p:pic>
      <p:sp>
        <p:nvSpPr>
          <p:cNvPr id="55" name="Google Shape;55;p13"/>
          <p:cNvSpPr/>
          <p:nvPr/>
        </p:nvSpPr>
        <p:spPr>
          <a:xfrm>
            <a:off x="334249" y="57150"/>
            <a:ext cx="5601187" cy="6800850"/>
          </a:xfrm>
          <a:prstGeom prst="rect">
            <a:avLst/>
          </a:prstGeom>
          <a:gradFill>
            <a:gsLst>
              <a:gs pos="0">
                <a:srgbClr val="FFFFFF">
                  <a:alpha val="0"/>
                </a:srgbClr>
              </a:gs>
              <a:gs pos="19000">
                <a:srgbClr val="FFFFFF">
                  <a:alpha val="37647"/>
                </a:srgbClr>
              </a:gs>
              <a:gs pos="35000">
                <a:srgbClr val="FFFFFF">
                  <a:alpha val="78823"/>
                </a:srgbClr>
              </a:gs>
              <a:gs pos="58000">
                <a:srgbClr val="FFFFFF"/>
              </a:gs>
              <a:gs pos="100000">
                <a:srgbClr val="FFFFFF"/>
              </a:gs>
            </a:gsLst>
            <a:lin ang="10800025" scaled="0"/>
          </a:gradFill>
          <a:ln>
            <a:noFill/>
          </a:ln>
        </p:spPr>
        <p:txBody>
          <a:bodyPr spcFirstLastPara="1" wrap="square" lIns="121900" tIns="60933" rIns="121900" bIns="60933" anchor="ctr" anchorCtr="0">
            <a:noAutofit/>
          </a:bodyPr>
          <a:lstStyle/>
          <a:p>
            <a:pPr algn="ctr"/>
            <a:endParaRPr sz="1867">
              <a:solidFill>
                <a:srgbClr val="FFFFFF"/>
              </a:solidFill>
              <a:latin typeface="Arial"/>
              <a:ea typeface="Arial"/>
              <a:cs typeface="Arial"/>
              <a:sym typeface="Arial"/>
            </a:endParaRPr>
          </a:p>
        </p:txBody>
      </p:sp>
      <p:sp>
        <p:nvSpPr>
          <p:cNvPr id="56" name="Google Shape;56;p13"/>
          <p:cNvSpPr/>
          <p:nvPr/>
        </p:nvSpPr>
        <p:spPr>
          <a:xfrm>
            <a:off x="334249" y="0"/>
            <a:ext cx="6789200" cy="6743700"/>
          </a:xfrm>
          <a:prstGeom prst="rect">
            <a:avLst/>
          </a:prstGeom>
          <a:gradFill>
            <a:gsLst>
              <a:gs pos="0">
                <a:srgbClr val="FFFFFF">
                  <a:alpha val="0"/>
                </a:srgbClr>
              </a:gs>
              <a:gs pos="19000">
                <a:srgbClr val="FFFFFF">
                  <a:alpha val="37647"/>
                </a:srgbClr>
              </a:gs>
              <a:gs pos="35000">
                <a:srgbClr val="FFFFFF">
                  <a:alpha val="78823"/>
                </a:srgbClr>
              </a:gs>
              <a:gs pos="58000">
                <a:srgbClr val="FFFFFF"/>
              </a:gs>
              <a:gs pos="100000">
                <a:srgbClr val="FFFFFF"/>
              </a:gs>
            </a:gsLst>
            <a:lin ang="10800025" scaled="0"/>
          </a:gradFill>
          <a:ln>
            <a:noFill/>
          </a:ln>
        </p:spPr>
        <p:txBody>
          <a:bodyPr spcFirstLastPara="1" wrap="square" lIns="121900" tIns="60933" rIns="121900" bIns="60933" anchor="ctr" anchorCtr="0">
            <a:noAutofit/>
          </a:bodyPr>
          <a:lstStyle/>
          <a:p>
            <a:pPr algn="ctr"/>
            <a:endParaRPr sz="1867">
              <a:solidFill>
                <a:srgbClr val="FFFFFF"/>
              </a:solidFill>
              <a:latin typeface="Arial"/>
              <a:ea typeface="Arial"/>
              <a:cs typeface="Arial"/>
              <a:sym typeface="Arial"/>
            </a:endParaRPr>
          </a:p>
        </p:txBody>
      </p:sp>
      <p:sp>
        <p:nvSpPr>
          <p:cNvPr id="57" name="Google Shape;57;p13"/>
          <p:cNvSpPr txBox="1"/>
          <p:nvPr/>
        </p:nvSpPr>
        <p:spPr>
          <a:xfrm>
            <a:off x="403955" y="634377"/>
            <a:ext cx="6649787" cy="3827908"/>
          </a:xfrm>
          <a:prstGeom prst="rect">
            <a:avLst/>
          </a:prstGeom>
          <a:noFill/>
          <a:ln>
            <a:noFill/>
          </a:ln>
        </p:spPr>
        <p:txBody>
          <a:bodyPr spcFirstLastPara="1" wrap="square" lIns="121900" tIns="60933" rIns="121900" bIns="60933" anchor="b" anchorCtr="0">
            <a:normAutofit/>
          </a:bodyPr>
          <a:lstStyle/>
          <a:p>
            <a:r>
              <a:rPr lang="en-US" sz="4800" dirty="0"/>
              <a:t>The Next Evolution </a:t>
            </a:r>
          </a:p>
          <a:p>
            <a:r>
              <a:rPr lang="en-US" sz="4800" dirty="0"/>
              <a:t>of the EOSDIS</a:t>
            </a:r>
          </a:p>
          <a:p>
            <a:r>
              <a:rPr lang="en-US" sz="3200" dirty="0"/>
              <a:t>Andrew Mitchell  </a:t>
            </a:r>
          </a:p>
          <a:p>
            <a:endParaRPr lang="en-US" sz="3200" dirty="0"/>
          </a:p>
          <a:p>
            <a:r>
              <a:rPr lang="en-US" sz="2000" dirty="0"/>
              <a:t>Jeanne Behnke, Tracy </a:t>
            </a:r>
            <a:r>
              <a:rPr lang="en-US" sz="2000" dirty="0" err="1"/>
              <a:t>Zeiler</a:t>
            </a:r>
            <a:r>
              <a:rPr lang="en-US" sz="2000" dirty="0"/>
              <a:t>, Diane </a:t>
            </a:r>
            <a:r>
              <a:rPr lang="en-US" sz="2000" dirty="0" err="1"/>
              <a:t>Hronek</a:t>
            </a:r>
            <a:r>
              <a:rPr lang="en-US" sz="2000" dirty="0"/>
              <a:t>, Mark </a:t>
            </a:r>
            <a:r>
              <a:rPr lang="en-US" sz="2000" dirty="0" err="1"/>
              <a:t>McInerney</a:t>
            </a:r>
            <a:r>
              <a:rPr lang="en-US" sz="2000" dirty="0"/>
              <a:t> </a:t>
            </a:r>
          </a:p>
          <a:p>
            <a:r>
              <a:rPr lang="en-US" sz="2000" dirty="0"/>
              <a:t>Goddard Space Flight Center</a:t>
            </a:r>
            <a:endParaRPr lang="en-US" sz="3000" dirty="0"/>
          </a:p>
        </p:txBody>
      </p:sp>
      <p:sp>
        <p:nvSpPr>
          <p:cNvPr id="58" name="Google Shape;58;p13"/>
          <p:cNvSpPr txBox="1"/>
          <p:nvPr/>
        </p:nvSpPr>
        <p:spPr>
          <a:xfrm>
            <a:off x="334249" y="4928112"/>
            <a:ext cx="5364400" cy="1709544"/>
          </a:xfrm>
          <a:prstGeom prst="rect">
            <a:avLst/>
          </a:prstGeom>
          <a:noFill/>
          <a:ln>
            <a:noFill/>
          </a:ln>
        </p:spPr>
        <p:txBody>
          <a:bodyPr spcFirstLastPara="1" wrap="square" lIns="121900" tIns="60933" rIns="121900" bIns="60933" anchor="t" anchorCtr="0">
            <a:normAutofit fontScale="70000" lnSpcReduction="20000"/>
          </a:bodyPr>
          <a:lstStyle/>
          <a:p>
            <a:r>
              <a:rPr lang="en" sz="3800" dirty="0">
                <a:solidFill>
                  <a:srgbClr val="000000"/>
                </a:solidFill>
                <a:latin typeface="Calibri"/>
                <a:ea typeface="Calibri"/>
                <a:cs typeface="Calibri"/>
                <a:sym typeface="Calibri"/>
              </a:rPr>
              <a:t>December 17, 2021</a:t>
            </a:r>
          </a:p>
          <a:p>
            <a:r>
              <a:rPr lang="en" sz="3800" dirty="0">
                <a:solidFill>
                  <a:srgbClr val="000000"/>
                </a:solidFill>
                <a:latin typeface="Calibri"/>
                <a:ea typeface="Calibri"/>
                <a:cs typeface="Calibri"/>
                <a:sym typeface="Calibri"/>
              </a:rPr>
              <a:t>AGU Fall Meeting 2021 </a:t>
            </a:r>
          </a:p>
          <a:p>
            <a:endParaRPr lang="en" sz="2600" dirty="0">
              <a:solidFill>
                <a:srgbClr val="000000"/>
              </a:solidFill>
              <a:effectLst/>
              <a:cs typeface="Calibri"/>
              <a:sym typeface="Calibri"/>
            </a:endParaRPr>
          </a:p>
          <a:p>
            <a:r>
              <a:rPr lang="en" sz="2600" dirty="0">
                <a:solidFill>
                  <a:srgbClr val="000000"/>
                </a:solidFill>
                <a:effectLst/>
                <a:cs typeface="Calibri"/>
                <a:sym typeface="Calibri"/>
              </a:rPr>
              <a:t>IN51A-05: </a:t>
            </a:r>
            <a:r>
              <a:rPr lang="en-US" sz="2600" dirty="0"/>
              <a:t>Cloud Computing’s Support for Earth and Space Informatics Has Become a Sophisticated Solution to Computing Needs</a:t>
            </a:r>
            <a:r>
              <a:rPr lang="en-US" sz="2600" dirty="0">
                <a:effectLst/>
              </a:rPr>
              <a:t> </a:t>
            </a:r>
            <a:endParaRPr sz="2600" dirty="0">
              <a:solidFill>
                <a:srgbClr val="000000"/>
              </a:solidFill>
              <a:ea typeface="Calibri"/>
              <a:cs typeface="Calibri"/>
              <a:sym typeface="Calibri"/>
            </a:endParaRPr>
          </a:p>
        </p:txBody>
      </p:sp>
      <p:sp>
        <p:nvSpPr>
          <p:cNvPr id="59" name="Google Shape;59;p13"/>
          <p:cNvSpPr/>
          <p:nvPr/>
        </p:nvSpPr>
        <p:spPr>
          <a:xfrm>
            <a:off x="460829" y="4644430"/>
            <a:ext cx="5303600" cy="24400"/>
          </a:xfrm>
          <a:prstGeom prst="rect">
            <a:avLst/>
          </a:prstGeom>
          <a:solidFill>
            <a:srgbClr val="D5D5D5"/>
          </a:solidFill>
          <a:ln>
            <a:noFill/>
          </a:ln>
        </p:spPr>
        <p:txBody>
          <a:bodyPr spcFirstLastPara="1" wrap="square" lIns="121900" tIns="60933" rIns="121900" bIns="60933" anchor="ctr" anchorCtr="0">
            <a:noAutofit/>
          </a:bodyPr>
          <a:lstStyle/>
          <a:p>
            <a:pPr algn="ctr">
              <a:buClr>
                <a:srgbClr val="FFFFFF"/>
              </a:buClr>
              <a:buSzPts val="1800"/>
            </a:pPr>
            <a:endParaRPr sz="2400">
              <a:solidFill>
                <a:srgbClr val="FFFFFF"/>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0394CD20-A74A-FF45-B3CE-E787C4539127}"/>
              </a:ext>
            </a:extLst>
          </p:cNvPr>
          <p:cNvSpPr>
            <a:spLocks noGrp="1"/>
          </p:cNvSpPr>
          <p:nvPr>
            <p:ph type="sldNum" idx="12"/>
          </p:nvPr>
        </p:nvSpPr>
        <p:spPr/>
        <p:txBody>
          <a:bodyPr/>
          <a:lstStyle/>
          <a:p>
            <a:fld id="{00000000-1234-1234-1234-123412341234}" type="slidenum">
              <a:rPr lang="en" smtClean="0"/>
              <a:pPr/>
              <a:t>1</a:t>
            </a:fld>
            <a:endParaRPr lang="en"/>
          </a:p>
        </p:txBody>
      </p:sp>
      <p:pic>
        <p:nvPicPr>
          <p:cNvPr id="9" name="Picture 8">
            <a:extLst>
              <a:ext uri="{FF2B5EF4-FFF2-40B4-BE49-F238E27FC236}">
                <a16:creationId xmlns:a16="http://schemas.microsoft.com/office/drawing/2014/main" id="{44D82557-13E0-804D-8A10-8C8BF3D8FA8C}"/>
              </a:ext>
            </a:extLst>
          </p:cNvPr>
          <p:cNvPicPr>
            <a:picLocks noChangeAspect="1"/>
          </p:cNvPicPr>
          <p:nvPr/>
        </p:nvPicPr>
        <p:blipFill>
          <a:blip r:embed="rId4"/>
          <a:stretch>
            <a:fillRect/>
          </a:stretch>
        </p:blipFill>
        <p:spPr>
          <a:xfrm>
            <a:off x="11299862" y="160034"/>
            <a:ext cx="1066800" cy="850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F6483-7ECE-1D49-9876-76735256A431}"/>
              </a:ext>
            </a:extLst>
          </p:cNvPr>
          <p:cNvSpPr>
            <a:spLocks noGrp="1"/>
          </p:cNvSpPr>
          <p:nvPr>
            <p:ph type="title"/>
          </p:nvPr>
        </p:nvSpPr>
        <p:spPr>
          <a:xfrm>
            <a:off x="228600" y="224418"/>
            <a:ext cx="10515600" cy="1325563"/>
          </a:xfrm>
        </p:spPr>
        <p:txBody>
          <a:bodyPr>
            <a:noAutofit/>
          </a:bodyPr>
          <a:lstStyle/>
          <a:p>
            <a:r>
              <a:rPr lang="en-US" b="1" dirty="0"/>
              <a:t>Earth Science Data and Information System (ESDIS)</a:t>
            </a:r>
          </a:p>
        </p:txBody>
      </p:sp>
      <p:sp>
        <p:nvSpPr>
          <p:cNvPr id="3" name="Content Placeholder 2">
            <a:extLst>
              <a:ext uri="{FF2B5EF4-FFF2-40B4-BE49-F238E27FC236}">
                <a16:creationId xmlns:a16="http://schemas.microsoft.com/office/drawing/2014/main" id="{3FB0CD5B-B463-994B-96AC-F296AE7C8629}"/>
              </a:ext>
            </a:extLst>
          </p:cNvPr>
          <p:cNvSpPr>
            <a:spLocks noGrp="1"/>
          </p:cNvSpPr>
          <p:nvPr>
            <p:ph idx="1"/>
          </p:nvPr>
        </p:nvSpPr>
        <p:spPr>
          <a:xfrm>
            <a:off x="188394" y="1600201"/>
            <a:ext cx="5298006" cy="4525963"/>
          </a:xfrm>
        </p:spPr>
        <p:txBody>
          <a:bodyPr>
            <a:normAutofit/>
          </a:bodyPr>
          <a:lstStyle/>
          <a:p>
            <a:r>
              <a:rPr lang="en-US" sz="1600" dirty="0">
                <a:latin typeface="Arial" panose="020B0604020202020204" pitchFamily="34" charset="0"/>
                <a:cs typeface="Arial" panose="020B0604020202020204" pitchFamily="34" charset="0"/>
              </a:rPr>
              <a:t>The ESDIS Project manages the science systems of the Earth Observing System Data and Information System (EOSDIS). </a:t>
            </a:r>
          </a:p>
          <a:p>
            <a:r>
              <a:rPr lang="en-US" sz="1600" dirty="0">
                <a:latin typeface="Arial" panose="020B0604020202020204" pitchFamily="34" charset="0"/>
                <a:cs typeface="Arial" panose="020B0604020202020204" pitchFamily="34" charset="0"/>
              </a:rPr>
              <a:t>EOSDIS is a comprehensive distributed Earth science data and information system designed to support NASA's Earth science missions. </a:t>
            </a:r>
          </a:p>
          <a:p>
            <a:r>
              <a:rPr lang="en-US" sz="1600" dirty="0">
                <a:latin typeface="Arial" panose="020B0604020202020204" pitchFamily="34" charset="0"/>
                <a:cs typeface="Arial" panose="020B0604020202020204" pitchFamily="34" charset="0"/>
              </a:rPr>
              <a:t>EOSDIS is designed to ingest, archive, distribute, visualize, all types of Earth Science data which include: </a:t>
            </a:r>
          </a:p>
          <a:p>
            <a:pPr lvl="1"/>
            <a:r>
              <a:rPr lang="en-US" sz="1600" i="1" dirty="0">
                <a:latin typeface="Arial" panose="020B0604020202020204" pitchFamily="34" charset="0"/>
                <a:cs typeface="Arial" panose="020B0604020202020204" pitchFamily="34" charset="0"/>
              </a:rPr>
              <a:t>field campaign measurements, airborne data, in situ data, model data, ancillary products used for processing and other related datasets.  </a:t>
            </a:r>
          </a:p>
          <a:p>
            <a:r>
              <a:rPr lang="en-US" sz="1600" dirty="0">
                <a:latin typeface="Arial" panose="020B0604020202020204" pitchFamily="34" charset="0"/>
                <a:cs typeface="Arial" panose="020B0604020202020204" pitchFamily="34" charset="0"/>
              </a:rPr>
              <a:t>The ESDIS Project provides and controls all aspects of the effort including but not limited to requirements, design, acquisition, development, operations, maintenance and decommission.</a:t>
            </a:r>
          </a:p>
        </p:txBody>
      </p:sp>
      <p:sp>
        <p:nvSpPr>
          <p:cNvPr id="6" name="Slide Number Placeholder 5">
            <a:extLst>
              <a:ext uri="{FF2B5EF4-FFF2-40B4-BE49-F238E27FC236}">
                <a16:creationId xmlns:a16="http://schemas.microsoft.com/office/drawing/2014/main" id="{316C570D-60E9-3141-9C5C-2CF09487581F}"/>
              </a:ext>
            </a:extLst>
          </p:cNvPr>
          <p:cNvSpPr>
            <a:spLocks noGrp="1"/>
          </p:cNvSpPr>
          <p:nvPr>
            <p:ph type="sldNum" sz="quarter" idx="12"/>
          </p:nvPr>
        </p:nvSpPr>
        <p:spPr/>
        <p:txBody>
          <a:bodyPr/>
          <a:lstStyle/>
          <a:p>
            <a:fld id="{C62565AA-8C13-EB49-B46B-E752CDCE80A8}" type="slidenum">
              <a:rPr lang="en-US" smtClean="0"/>
              <a:pPr/>
              <a:t>2</a:t>
            </a:fld>
            <a:endParaRPr lang="en-US"/>
          </a:p>
        </p:txBody>
      </p:sp>
      <p:pic>
        <p:nvPicPr>
          <p:cNvPr id="4" name="Picture 3"/>
          <p:cNvPicPr>
            <a:picLocks noChangeAspect="1"/>
          </p:cNvPicPr>
          <p:nvPr/>
        </p:nvPicPr>
        <p:blipFill rotWithShape="1">
          <a:blip r:embed="rId2"/>
          <a:srcRect r="5177"/>
          <a:stretch/>
        </p:blipFill>
        <p:spPr>
          <a:xfrm>
            <a:off x="5712450" y="1600201"/>
            <a:ext cx="6395309" cy="431808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Rectangle 4"/>
          <p:cNvSpPr/>
          <p:nvPr/>
        </p:nvSpPr>
        <p:spPr>
          <a:xfrm>
            <a:off x="6673959" y="5495090"/>
            <a:ext cx="5291075" cy="415498"/>
          </a:xfrm>
          <a:prstGeom prst="rect">
            <a:avLst/>
          </a:prstGeom>
        </p:spPr>
        <p:txBody>
          <a:bodyPr wrap="square">
            <a:spAutoFit/>
          </a:bodyPr>
          <a:lstStyle/>
          <a:p>
            <a:pPr algn="ctr"/>
            <a:r>
              <a:rPr lang="en-US" sz="1050" i="1" dirty="0">
                <a:latin typeface="Arial" panose="020B0604020202020204" pitchFamily="34" charset="0"/>
                <a:cs typeface="Arial" panose="020B0604020202020204" pitchFamily="34" charset="0"/>
              </a:rPr>
              <a:t>Operating since 1994, it has been evolving to keep pace with technology and users' requirements.  </a:t>
            </a:r>
          </a:p>
        </p:txBody>
      </p:sp>
      <p:grpSp>
        <p:nvGrpSpPr>
          <p:cNvPr id="11" name="Group 10">
            <a:extLst>
              <a:ext uri="{FF2B5EF4-FFF2-40B4-BE49-F238E27FC236}">
                <a16:creationId xmlns:a16="http://schemas.microsoft.com/office/drawing/2014/main" id="{871F1337-BE25-B646-8CE0-452D6A9A1101}"/>
              </a:ext>
            </a:extLst>
          </p:cNvPr>
          <p:cNvGrpSpPr/>
          <p:nvPr/>
        </p:nvGrpSpPr>
        <p:grpSpPr>
          <a:xfrm>
            <a:off x="6667029" y="3499888"/>
            <a:ext cx="2272937" cy="246221"/>
            <a:chOff x="5930537" y="98639"/>
            <a:chExt cx="2272937" cy="246221"/>
          </a:xfrm>
        </p:grpSpPr>
        <p:sp>
          <p:nvSpPr>
            <p:cNvPr id="8" name="Rectangle 7">
              <a:extLst>
                <a:ext uri="{FF2B5EF4-FFF2-40B4-BE49-F238E27FC236}">
                  <a16:creationId xmlns:a16="http://schemas.microsoft.com/office/drawing/2014/main" id="{C0527A30-229C-9444-AE5D-37ABC06B3D2B}"/>
                </a:ext>
              </a:extLst>
            </p:cNvPr>
            <p:cNvSpPr/>
            <p:nvPr/>
          </p:nvSpPr>
          <p:spPr>
            <a:xfrm>
              <a:off x="5930537" y="132265"/>
              <a:ext cx="2116183" cy="13770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extBox 6">
              <a:extLst>
                <a:ext uri="{FF2B5EF4-FFF2-40B4-BE49-F238E27FC236}">
                  <a16:creationId xmlns:a16="http://schemas.microsoft.com/office/drawing/2014/main" id="{F8B0C032-99D1-484C-B2E1-E884A533C588}"/>
                </a:ext>
              </a:extLst>
            </p:cNvPr>
            <p:cNvSpPr txBox="1"/>
            <p:nvPr/>
          </p:nvSpPr>
          <p:spPr>
            <a:xfrm>
              <a:off x="6000205" y="98639"/>
              <a:ext cx="2203269" cy="246221"/>
            </a:xfrm>
            <a:prstGeom prst="rect">
              <a:avLst/>
            </a:prstGeom>
            <a:noFill/>
          </p:spPr>
          <p:txBody>
            <a:bodyPr wrap="square" rtlCol="0">
              <a:spAutoFit/>
            </a:bodyPr>
            <a:lstStyle/>
            <a:p>
              <a:r>
                <a:rPr lang="en-US" sz="1000" dirty="0"/>
                <a:t>International Partners ESA, JAXA</a:t>
              </a:r>
            </a:p>
          </p:txBody>
        </p:sp>
      </p:grpSp>
      <p:cxnSp>
        <p:nvCxnSpPr>
          <p:cNvPr id="13" name="Straight Arrow Connector 12">
            <a:extLst>
              <a:ext uri="{FF2B5EF4-FFF2-40B4-BE49-F238E27FC236}">
                <a16:creationId xmlns:a16="http://schemas.microsoft.com/office/drawing/2014/main" id="{D1C4747C-19E7-6347-9869-2DFE809F33DF}"/>
              </a:ext>
            </a:extLst>
          </p:cNvPr>
          <p:cNvCxnSpPr/>
          <p:nvPr/>
        </p:nvCxnSpPr>
        <p:spPr>
          <a:xfrm>
            <a:off x="8753349" y="3633953"/>
            <a:ext cx="373233" cy="70888"/>
          </a:xfrm>
          <a:prstGeom prst="straightConnector1">
            <a:avLst/>
          </a:prstGeom>
          <a:ln w="25400">
            <a:solidFill>
              <a:schemeClr val="accent3">
                <a:lumMod val="75000"/>
              </a:schemeClr>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4225646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1712"/>
            <a:ext cx="12195052" cy="6856288"/>
          </a:xfrm>
          <a:prstGeom prst="rect">
            <a:avLst/>
          </a:prstGeom>
        </p:spPr>
      </p:pic>
      <p:sp>
        <p:nvSpPr>
          <p:cNvPr id="5" name="TextBox 4"/>
          <p:cNvSpPr txBox="1"/>
          <p:nvPr/>
        </p:nvSpPr>
        <p:spPr>
          <a:xfrm>
            <a:off x="38151" y="6582241"/>
            <a:ext cx="898767" cy="215444"/>
          </a:xfrm>
          <a:prstGeom prst="rect">
            <a:avLst/>
          </a:prstGeom>
          <a:noFill/>
        </p:spPr>
        <p:txBody>
          <a:bodyPr wrap="square" rtlCol="0">
            <a:spAutoFit/>
          </a:bodyPr>
          <a:lstStyle/>
          <a:p>
            <a:r>
              <a:rPr lang="en-US" sz="800" dirty="0">
                <a:solidFill>
                  <a:schemeClr val="bg1"/>
                </a:solidFill>
                <a:latin typeface="Arial" panose="020B0604020202020204" pitchFamily="34" charset="0"/>
                <a:cs typeface="Arial" panose="020B0604020202020204" pitchFamily="34" charset="0"/>
              </a:rPr>
              <a:t>05.25.21</a:t>
            </a:r>
          </a:p>
        </p:txBody>
      </p:sp>
    </p:spTree>
    <p:extLst>
      <p:ext uri="{BB962C8B-B14F-4D97-AF65-F5344CB8AC3E}">
        <p14:creationId xmlns:p14="http://schemas.microsoft.com/office/powerpoint/2010/main" val="3700687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Google Shape;417;p74"/>
          <p:cNvPicPr preferRelativeResize="0"/>
          <p:nvPr/>
        </p:nvPicPr>
        <p:blipFill rotWithShape="1">
          <a:blip r:embed="rId3">
            <a:alphaModFix/>
          </a:blip>
          <a:srcRect/>
          <a:stretch/>
        </p:blipFill>
        <p:spPr>
          <a:xfrm>
            <a:off x="0" y="0"/>
            <a:ext cx="12191995" cy="6858000"/>
          </a:xfrm>
          <a:prstGeom prst="rect">
            <a:avLst/>
          </a:prstGeom>
          <a:noFill/>
          <a:ln>
            <a:noFill/>
          </a:ln>
        </p:spPr>
      </p:pic>
      <p:grpSp>
        <p:nvGrpSpPr>
          <p:cNvPr id="418" name="Google Shape;418;p74"/>
          <p:cNvGrpSpPr/>
          <p:nvPr/>
        </p:nvGrpSpPr>
        <p:grpSpPr>
          <a:xfrm>
            <a:off x="-1" y="381843"/>
            <a:ext cx="3418095" cy="1111584"/>
            <a:chOff x="-1" y="381842"/>
            <a:chExt cx="3418095" cy="1111585"/>
          </a:xfrm>
        </p:grpSpPr>
        <p:grpSp>
          <p:nvGrpSpPr>
            <p:cNvPr id="419" name="Google Shape;419;p74"/>
            <p:cNvGrpSpPr/>
            <p:nvPr/>
          </p:nvGrpSpPr>
          <p:grpSpPr>
            <a:xfrm>
              <a:off x="-1" y="381842"/>
              <a:ext cx="3418095" cy="1111585"/>
              <a:chOff x="2384342" y="4153807"/>
              <a:chExt cx="3418095" cy="1299947"/>
            </a:xfrm>
          </p:grpSpPr>
          <p:sp>
            <p:nvSpPr>
              <p:cNvPr id="420" name="Google Shape;420;p74"/>
              <p:cNvSpPr/>
              <p:nvPr/>
            </p:nvSpPr>
            <p:spPr>
              <a:xfrm>
                <a:off x="2384342" y="4153807"/>
                <a:ext cx="3417900" cy="1299600"/>
              </a:xfrm>
              <a:prstGeom prst="rect">
                <a:avLst/>
              </a:prstGeom>
              <a:solidFill>
                <a:srgbClr val="255A76">
                  <a:alpha val="43920"/>
                </a:srgbClr>
              </a:solidFill>
              <a:ln>
                <a:noFill/>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421" name="Google Shape;421;p74"/>
              <p:cNvSpPr/>
              <p:nvPr/>
            </p:nvSpPr>
            <p:spPr>
              <a:xfrm>
                <a:off x="5707337" y="4154154"/>
                <a:ext cx="95100" cy="1299600"/>
              </a:xfrm>
              <a:prstGeom prst="rect">
                <a:avLst/>
              </a:prstGeom>
              <a:solidFill>
                <a:srgbClr val="8BB2B7">
                  <a:alpha val="57650"/>
                </a:srgbClr>
              </a:solidFill>
              <a:ln>
                <a:noFill/>
              </a:ln>
            </p:spPr>
            <p:txBody>
              <a:bodyPr spcFirstLastPara="1" wrap="square" lIns="91433" tIns="45700" rIns="91433" bIns="45700" anchor="ctr" anchorCtr="0">
                <a:noAutofit/>
              </a:bodyPr>
              <a:lstStyle/>
              <a:p>
                <a:pPr algn="ctr"/>
                <a:endParaRPr sz="1867">
                  <a:solidFill>
                    <a:srgbClr val="65CBF9"/>
                  </a:solidFill>
                  <a:latin typeface="Calibri"/>
                  <a:ea typeface="Calibri"/>
                  <a:cs typeface="Calibri"/>
                  <a:sym typeface="Calibri"/>
                </a:endParaRPr>
              </a:p>
            </p:txBody>
          </p:sp>
        </p:grpSp>
        <p:sp>
          <p:nvSpPr>
            <p:cNvPr id="422" name="Google Shape;422;p74"/>
            <p:cNvSpPr txBox="1"/>
            <p:nvPr/>
          </p:nvSpPr>
          <p:spPr>
            <a:xfrm>
              <a:off x="354843" y="491319"/>
              <a:ext cx="2852400" cy="871866"/>
            </a:xfrm>
            <a:prstGeom prst="rect">
              <a:avLst/>
            </a:prstGeom>
            <a:noFill/>
            <a:ln>
              <a:noFill/>
            </a:ln>
          </p:spPr>
          <p:txBody>
            <a:bodyPr spcFirstLastPara="1" wrap="square" lIns="91433" tIns="45700" rIns="91433" bIns="45700" anchor="t" anchorCtr="0">
              <a:spAutoFit/>
            </a:bodyPr>
            <a:lstStyle/>
            <a:p>
              <a:r>
                <a:rPr lang="en" sz="2533" b="1">
                  <a:solidFill>
                    <a:srgbClr val="8BB2B7"/>
                  </a:solidFill>
                  <a:latin typeface="Arial"/>
                  <a:ea typeface="Arial"/>
                  <a:cs typeface="Arial"/>
                  <a:sym typeface="Arial"/>
                </a:rPr>
                <a:t>EARTH SYSTEM</a:t>
              </a:r>
              <a:endParaRPr sz="1467"/>
            </a:p>
            <a:p>
              <a:r>
                <a:rPr lang="en" sz="2533" b="1">
                  <a:solidFill>
                    <a:srgbClr val="8BB2B7"/>
                  </a:solidFill>
                  <a:latin typeface="Arial"/>
                  <a:ea typeface="Arial"/>
                  <a:cs typeface="Arial"/>
                  <a:sym typeface="Arial"/>
                </a:rPr>
                <a:t>OBSERVATORY</a:t>
              </a:r>
              <a:endParaRPr sz="1467"/>
            </a:p>
          </p:txBody>
        </p:sp>
      </p:grpSp>
      <p:sp>
        <p:nvSpPr>
          <p:cNvPr id="423" name="Google Shape;423;p74"/>
          <p:cNvSpPr txBox="1"/>
          <p:nvPr/>
        </p:nvSpPr>
        <p:spPr>
          <a:xfrm>
            <a:off x="9557657" y="1436913"/>
            <a:ext cx="2242400" cy="683224"/>
          </a:xfrm>
          <a:prstGeom prst="rect">
            <a:avLst/>
          </a:prstGeom>
          <a:noFill/>
          <a:ln>
            <a:noFill/>
          </a:ln>
        </p:spPr>
        <p:txBody>
          <a:bodyPr spcFirstLastPara="1" wrap="square" lIns="91433" tIns="45700" rIns="91433" bIns="45700" anchor="t" anchorCtr="0">
            <a:spAutoFit/>
          </a:bodyPr>
          <a:lstStyle/>
          <a:p>
            <a:pPr algn="r">
              <a:lnSpc>
                <a:spcPct val="120000"/>
              </a:lnSpc>
            </a:pPr>
            <a:r>
              <a:rPr lang="en" sz="1600">
                <a:solidFill>
                  <a:srgbClr val="F2F2F2"/>
                </a:solidFill>
                <a:latin typeface="Arial Narrow"/>
                <a:ea typeface="Arial Narrow"/>
                <a:cs typeface="Arial Narrow"/>
                <a:sym typeface="Arial Narrow"/>
              </a:rPr>
              <a:t>Water and Energy in </a:t>
            </a:r>
            <a:br>
              <a:rPr lang="en" sz="1600">
                <a:solidFill>
                  <a:srgbClr val="F2F2F2"/>
                </a:solidFill>
                <a:latin typeface="Arial Narrow"/>
                <a:ea typeface="Arial Narrow"/>
                <a:cs typeface="Arial Narrow"/>
                <a:sym typeface="Arial Narrow"/>
              </a:rPr>
            </a:br>
            <a:r>
              <a:rPr lang="en" sz="1600">
                <a:solidFill>
                  <a:srgbClr val="F2F2F2"/>
                </a:solidFill>
                <a:latin typeface="Arial Narrow"/>
                <a:ea typeface="Arial Narrow"/>
                <a:cs typeface="Arial Narrow"/>
                <a:sym typeface="Arial Narrow"/>
              </a:rPr>
              <a:t>the Atmosphere</a:t>
            </a:r>
            <a:endParaRPr sz="1467"/>
          </a:p>
        </p:txBody>
      </p:sp>
      <p:sp>
        <p:nvSpPr>
          <p:cNvPr id="424" name="Google Shape;424;p74"/>
          <p:cNvSpPr txBox="1"/>
          <p:nvPr/>
        </p:nvSpPr>
        <p:spPr>
          <a:xfrm>
            <a:off x="9568543" y="3519173"/>
            <a:ext cx="2242400" cy="683224"/>
          </a:xfrm>
          <a:prstGeom prst="rect">
            <a:avLst/>
          </a:prstGeom>
          <a:noFill/>
          <a:ln>
            <a:noFill/>
          </a:ln>
        </p:spPr>
        <p:txBody>
          <a:bodyPr spcFirstLastPara="1" wrap="square" lIns="91433" tIns="45700" rIns="91433" bIns="45700" anchor="t" anchorCtr="0">
            <a:spAutoFit/>
          </a:bodyPr>
          <a:lstStyle/>
          <a:p>
            <a:pPr algn="r">
              <a:lnSpc>
                <a:spcPct val="120000"/>
              </a:lnSpc>
            </a:pPr>
            <a:r>
              <a:rPr lang="en" sz="1600">
                <a:solidFill>
                  <a:srgbClr val="F2F2F2"/>
                </a:solidFill>
                <a:latin typeface="Arial Narrow"/>
                <a:ea typeface="Arial Narrow"/>
                <a:cs typeface="Arial Narrow"/>
                <a:sym typeface="Arial Narrow"/>
              </a:rPr>
              <a:t>Particles in the</a:t>
            </a:r>
            <a:endParaRPr sz="1467"/>
          </a:p>
          <a:p>
            <a:pPr algn="r">
              <a:lnSpc>
                <a:spcPct val="120000"/>
              </a:lnSpc>
            </a:pPr>
            <a:r>
              <a:rPr lang="en" sz="1600">
                <a:solidFill>
                  <a:srgbClr val="F2F2F2"/>
                </a:solidFill>
                <a:latin typeface="Arial Narrow"/>
                <a:ea typeface="Arial Narrow"/>
                <a:cs typeface="Arial Narrow"/>
                <a:sym typeface="Arial Narrow"/>
              </a:rPr>
              <a:t>Atmosphere</a:t>
            </a:r>
            <a:endParaRPr sz="1467"/>
          </a:p>
        </p:txBody>
      </p:sp>
      <p:sp>
        <p:nvSpPr>
          <p:cNvPr id="425" name="Google Shape;425;p74"/>
          <p:cNvSpPr txBox="1"/>
          <p:nvPr/>
        </p:nvSpPr>
        <p:spPr>
          <a:xfrm>
            <a:off x="9568543" y="5780315"/>
            <a:ext cx="2242400" cy="683224"/>
          </a:xfrm>
          <a:prstGeom prst="rect">
            <a:avLst/>
          </a:prstGeom>
          <a:noFill/>
          <a:ln>
            <a:noFill/>
          </a:ln>
        </p:spPr>
        <p:txBody>
          <a:bodyPr spcFirstLastPara="1" wrap="square" lIns="91433" tIns="45700" rIns="91433" bIns="45700" anchor="t" anchorCtr="0">
            <a:spAutoFit/>
          </a:bodyPr>
          <a:lstStyle/>
          <a:p>
            <a:pPr algn="r">
              <a:lnSpc>
                <a:spcPct val="120000"/>
              </a:lnSpc>
            </a:pPr>
            <a:r>
              <a:rPr lang="en" sz="1600">
                <a:solidFill>
                  <a:srgbClr val="F2F2F2"/>
                </a:solidFill>
                <a:latin typeface="Arial Narrow"/>
                <a:ea typeface="Arial Narrow"/>
                <a:cs typeface="Arial Narrow"/>
                <a:sym typeface="Arial Narrow"/>
              </a:rPr>
              <a:t>Large-scale Mass</a:t>
            </a:r>
            <a:endParaRPr sz="1467"/>
          </a:p>
          <a:p>
            <a:pPr algn="r">
              <a:lnSpc>
                <a:spcPct val="120000"/>
              </a:lnSpc>
            </a:pPr>
            <a:r>
              <a:rPr lang="en" sz="1600">
                <a:solidFill>
                  <a:srgbClr val="F2F2F2"/>
                </a:solidFill>
                <a:latin typeface="Arial Narrow"/>
                <a:ea typeface="Arial Narrow"/>
                <a:cs typeface="Arial Narrow"/>
                <a:sym typeface="Arial Narrow"/>
              </a:rPr>
              <a:t>Redistribution</a:t>
            </a:r>
            <a:endParaRPr sz="1467"/>
          </a:p>
        </p:txBody>
      </p:sp>
      <p:sp>
        <p:nvSpPr>
          <p:cNvPr id="426" name="Google Shape;426;p74"/>
          <p:cNvSpPr txBox="1"/>
          <p:nvPr/>
        </p:nvSpPr>
        <p:spPr>
          <a:xfrm>
            <a:off x="9122228" y="3007542"/>
            <a:ext cx="2721200" cy="400069"/>
          </a:xfrm>
          <a:prstGeom prst="rect">
            <a:avLst/>
          </a:prstGeom>
          <a:noFill/>
          <a:ln>
            <a:noFill/>
          </a:ln>
        </p:spPr>
        <p:txBody>
          <a:bodyPr spcFirstLastPara="1" wrap="square" lIns="91433" tIns="45700" rIns="91433" bIns="45700" anchor="t" anchorCtr="0">
            <a:spAutoFit/>
          </a:bodyPr>
          <a:lstStyle/>
          <a:p>
            <a:pPr algn="r"/>
            <a:r>
              <a:rPr lang="en" sz="2000" b="1">
                <a:solidFill>
                  <a:srgbClr val="B45F60"/>
                </a:solidFill>
                <a:latin typeface="Arial Narrow"/>
                <a:ea typeface="Arial Narrow"/>
                <a:cs typeface="Arial Narrow"/>
                <a:sym typeface="Arial Narrow"/>
              </a:rPr>
              <a:t>AEROSOLS</a:t>
            </a:r>
            <a:endParaRPr sz="1467"/>
          </a:p>
        </p:txBody>
      </p:sp>
      <p:sp>
        <p:nvSpPr>
          <p:cNvPr id="427" name="Google Shape;427;p74"/>
          <p:cNvSpPr txBox="1"/>
          <p:nvPr/>
        </p:nvSpPr>
        <p:spPr>
          <a:xfrm>
            <a:off x="9100457" y="609600"/>
            <a:ext cx="2721200" cy="707846"/>
          </a:xfrm>
          <a:prstGeom prst="rect">
            <a:avLst/>
          </a:prstGeom>
          <a:noFill/>
          <a:ln>
            <a:noFill/>
          </a:ln>
        </p:spPr>
        <p:txBody>
          <a:bodyPr spcFirstLastPara="1" wrap="square" lIns="91433" tIns="45700" rIns="91433" bIns="45700" anchor="t" anchorCtr="0">
            <a:spAutoFit/>
          </a:bodyPr>
          <a:lstStyle/>
          <a:p>
            <a:pPr algn="r"/>
            <a:r>
              <a:rPr lang="en" sz="2000" b="1">
                <a:solidFill>
                  <a:srgbClr val="37ADD2"/>
                </a:solidFill>
                <a:latin typeface="Arial Narrow"/>
                <a:ea typeface="Arial Narrow"/>
                <a:cs typeface="Arial Narrow"/>
                <a:sym typeface="Arial Narrow"/>
              </a:rPr>
              <a:t>CLOUDS, CONVECTION</a:t>
            </a:r>
            <a:endParaRPr sz="1467"/>
          </a:p>
          <a:p>
            <a:pPr algn="r"/>
            <a:r>
              <a:rPr lang="en" sz="2000" b="1">
                <a:solidFill>
                  <a:srgbClr val="37ADD2"/>
                </a:solidFill>
                <a:latin typeface="Arial Narrow"/>
                <a:ea typeface="Arial Narrow"/>
                <a:cs typeface="Arial Narrow"/>
                <a:sym typeface="Arial Narrow"/>
              </a:rPr>
              <a:t>AND PRECIPITATION</a:t>
            </a:r>
            <a:endParaRPr sz="1467"/>
          </a:p>
        </p:txBody>
      </p:sp>
      <p:sp>
        <p:nvSpPr>
          <p:cNvPr id="428" name="Google Shape;428;p74"/>
          <p:cNvSpPr txBox="1"/>
          <p:nvPr/>
        </p:nvSpPr>
        <p:spPr>
          <a:xfrm>
            <a:off x="9111343" y="5301343"/>
            <a:ext cx="2721200" cy="400069"/>
          </a:xfrm>
          <a:prstGeom prst="rect">
            <a:avLst/>
          </a:prstGeom>
          <a:noFill/>
          <a:ln>
            <a:noFill/>
          </a:ln>
        </p:spPr>
        <p:txBody>
          <a:bodyPr spcFirstLastPara="1" wrap="square" lIns="91433" tIns="45700" rIns="91433" bIns="45700" anchor="t" anchorCtr="0">
            <a:spAutoFit/>
          </a:bodyPr>
          <a:lstStyle/>
          <a:p>
            <a:pPr algn="r"/>
            <a:r>
              <a:rPr lang="en" sz="2000" b="1">
                <a:solidFill>
                  <a:srgbClr val="CA7F3C"/>
                </a:solidFill>
                <a:latin typeface="Arial Narrow"/>
                <a:ea typeface="Arial Narrow"/>
                <a:cs typeface="Arial Narrow"/>
                <a:sym typeface="Arial Narrow"/>
              </a:rPr>
              <a:t>MASS CHANGE</a:t>
            </a:r>
            <a:endParaRPr sz="1467"/>
          </a:p>
        </p:txBody>
      </p:sp>
      <p:sp>
        <p:nvSpPr>
          <p:cNvPr id="429" name="Google Shape;429;p74"/>
          <p:cNvSpPr txBox="1"/>
          <p:nvPr/>
        </p:nvSpPr>
        <p:spPr>
          <a:xfrm>
            <a:off x="359228" y="1981201"/>
            <a:ext cx="2721200" cy="707846"/>
          </a:xfrm>
          <a:prstGeom prst="rect">
            <a:avLst/>
          </a:prstGeom>
          <a:noFill/>
          <a:ln>
            <a:noFill/>
          </a:ln>
        </p:spPr>
        <p:txBody>
          <a:bodyPr spcFirstLastPara="1" wrap="square" lIns="91433" tIns="45700" rIns="91433" bIns="45700" anchor="t" anchorCtr="0">
            <a:spAutoFit/>
          </a:bodyPr>
          <a:lstStyle/>
          <a:p>
            <a:r>
              <a:rPr lang="en" sz="2000" b="1">
                <a:solidFill>
                  <a:srgbClr val="18A565"/>
                </a:solidFill>
                <a:latin typeface="Arial Narrow"/>
                <a:ea typeface="Arial Narrow"/>
                <a:cs typeface="Arial Narrow"/>
                <a:sym typeface="Arial Narrow"/>
              </a:rPr>
              <a:t>SURFACE BIOLOGY</a:t>
            </a:r>
            <a:endParaRPr sz="1467"/>
          </a:p>
          <a:p>
            <a:r>
              <a:rPr lang="en" sz="2000" b="1">
                <a:solidFill>
                  <a:srgbClr val="18A565"/>
                </a:solidFill>
                <a:latin typeface="Arial Narrow"/>
                <a:ea typeface="Arial Narrow"/>
                <a:cs typeface="Arial Narrow"/>
                <a:sym typeface="Arial Narrow"/>
              </a:rPr>
              <a:t>AND GEOLOGY</a:t>
            </a:r>
            <a:endParaRPr sz="1467"/>
          </a:p>
        </p:txBody>
      </p:sp>
      <p:sp>
        <p:nvSpPr>
          <p:cNvPr id="430" name="Google Shape;430;p74"/>
          <p:cNvSpPr txBox="1"/>
          <p:nvPr/>
        </p:nvSpPr>
        <p:spPr>
          <a:xfrm>
            <a:off x="370113" y="4953002"/>
            <a:ext cx="2917600" cy="707846"/>
          </a:xfrm>
          <a:prstGeom prst="rect">
            <a:avLst/>
          </a:prstGeom>
          <a:noFill/>
          <a:ln>
            <a:noFill/>
          </a:ln>
        </p:spPr>
        <p:txBody>
          <a:bodyPr spcFirstLastPara="1" wrap="square" lIns="91433" tIns="45700" rIns="91433" bIns="45700" anchor="t" anchorCtr="0">
            <a:spAutoFit/>
          </a:bodyPr>
          <a:lstStyle/>
          <a:p>
            <a:r>
              <a:rPr lang="en" sz="2000" b="1">
                <a:solidFill>
                  <a:srgbClr val="C6B96E"/>
                </a:solidFill>
                <a:latin typeface="Arial Narrow"/>
                <a:ea typeface="Arial Narrow"/>
                <a:cs typeface="Arial Narrow"/>
                <a:sym typeface="Arial Narrow"/>
              </a:rPr>
              <a:t>SURFACE DEFORMATION</a:t>
            </a:r>
            <a:endParaRPr sz="1467"/>
          </a:p>
          <a:p>
            <a:r>
              <a:rPr lang="en" sz="2000" b="1">
                <a:solidFill>
                  <a:srgbClr val="C6B96E"/>
                </a:solidFill>
                <a:latin typeface="Arial Narrow"/>
                <a:ea typeface="Arial Narrow"/>
                <a:cs typeface="Arial Narrow"/>
                <a:sym typeface="Arial Narrow"/>
              </a:rPr>
              <a:t>AND CHANGE</a:t>
            </a:r>
            <a:endParaRPr sz="1467"/>
          </a:p>
        </p:txBody>
      </p:sp>
      <p:sp>
        <p:nvSpPr>
          <p:cNvPr id="431" name="Google Shape;431;p74"/>
          <p:cNvSpPr txBox="1"/>
          <p:nvPr/>
        </p:nvSpPr>
        <p:spPr>
          <a:xfrm>
            <a:off x="359229" y="2775856"/>
            <a:ext cx="2242400" cy="683224"/>
          </a:xfrm>
          <a:prstGeom prst="rect">
            <a:avLst/>
          </a:prstGeom>
          <a:noFill/>
          <a:ln>
            <a:noFill/>
          </a:ln>
        </p:spPr>
        <p:txBody>
          <a:bodyPr spcFirstLastPara="1" wrap="square" lIns="91433" tIns="45700" rIns="91433" bIns="45700" anchor="t" anchorCtr="0">
            <a:spAutoFit/>
          </a:bodyPr>
          <a:lstStyle/>
          <a:p>
            <a:pPr>
              <a:lnSpc>
                <a:spcPct val="120000"/>
              </a:lnSpc>
            </a:pPr>
            <a:r>
              <a:rPr lang="en" sz="1600">
                <a:solidFill>
                  <a:srgbClr val="F2F2F2"/>
                </a:solidFill>
                <a:latin typeface="Arial Narrow"/>
                <a:ea typeface="Arial Narrow"/>
                <a:cs typeface="Arial Narrow"/>
                <a:sym typeface="Arial Narrow"/>
              </a:rPr>
              <a:t>Earth Surface &amp; Ecosystems</a:t>
            </a:r>
            <a:endParaRPr sz="1467"/>
          </a:p>
        </p:txBody>
      </p:sp>
      <p:sp>
        <p:nvSpPr>
          <p:cNvPr id="432" name="Google Shape;432;p74"/>
          <p:cNvSpPr txBox="1"/>
          <p:nvPr/>
        </p:nvSpPr>
        <p:spPr>
          <a:xfrm>
            <a:off x="381000" y="5780315"/>
            <a:ext cx="2242400" cy="387758"/>
          </a:xfrm>
          <a:prstGeom prst="rect">
            <a:avLst/>
          </a:prstGeom>
          <a:noFill/>
          <a:ln>
            <a:noFill/>
          </a:ln>
        </p:spPr>
        <p:txBody>
          <a:bodyPr spcFirstLastPara="1" wrap="square" lIns="91433" tIns="45700" rIns="91433" bIns="45700" anchor="t" anchorCtr="0">
            <a:spAutoFit/>
          </a:bodyPr>
          <a:lstStyle/>
          <a:p>
            <a:pPr>
              <a:lnSpc>
                <a:spcPct val="120000"/>
              </a:lnSpc>
            </a:pPr>
            <a:r>
              <a:rPr lang="en" sz="1600">
                <a:solidFill>
                  <a:srgbClr val="F2F2F2"/>
                </a:solidFill>
                <a:latin typeface="Arial Narrow"/>
                <a:ea typeface="Arial Narrow"/>
                <a:cs typeface="Arial Narrow"/>
                <a:sym typeface="Arial Narrow"/>
              </a:rPr>
              <a:t>Earth Surface Dynamics</a:t>
            </a:r>
            <a:endParaRPr sz="1467"/>
          </a:p>
        </p:txBody>
      </p:sp>
      <p:sp>
        <p:nvSpPr>
          <p:cNvPr id="3" name="Slide Number Placeholder 2">
            <a:extLst>
              <a:ext uri="{FF2B5EF4-FFF2-40B4-BE49-F238E27FC236}">
                <a16:creationId xmlns:a16="http://schemas.microsoft.com/office/drawing/2014/main" id="{42004D91-377C-F34A-953B-442D58F75ADF}"/>
              </a:ext>
            </a:extLst>
          </p:cNvPr>
          <p:cNvSpPr>
            <a:spLocks noGrp="1"/>
          </p:cNvSpPr>
          <p:nvPr>
            <p:ph type="sldNum" sz="quarter" idx="12"/>
          </p:nvPr>
        </p:nvSpPr>
        <p:spPr/>
        <p:txBody>
          <a:bodyPr/>
          <a:lstStyle/>
          <a:p>
            <a:fld id="{7E573F11-247E-3747-839E-499AC65AFC3A}" type="slidenum">
              <a:rPr lang="en-US" smtClean="0"/>
              <a:t>4</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8"/>
                                        </p:tgtEl>
                                        <p:attrNameLst>
                                          <p:attrName>style.visibility</p:attrName>
                                        </p:attrNameLst>
                                      </p:cBhvr>
                                      <p:to>
                                        <p:strVal val="visible"/>
                                      </p:to>
                                    </p:set>
                                    <p:animEffect transition="in" filter="fade">
                                      <p:cBhvr>
                                        <p:cTn id="7" dur="500"/>
                                        <p:tgtEl>
                                          <p:spTgt spid="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384E58-D20A-334F-8D4E-2FFE2394CC32}"/>
              </a:ext>
            </a:extLst>
          </p:cNvPr>
          <p:cNvPicPr>
            <a:picLocks noChangeAspect="1"/>
          </p:cNvPicPr>
          <p:nvPr/>
        </p:nvPicPr>
        <p:blipFill>
          <a:blip r:embed="rId2"/>
          <a:stretch>
            <a:fillRect/>
          </a:stretch>
        </p:blipFill>
        <p:spPr>
          <a:xfrm>
            <a:off x="0" y="-456746"/>
            <a:ext cx="12113230" cy="7771492"/>
          </a:xfrm>
          <a:prstGeom prst="rect">
            <a:avLst/>
          </a:prstGeom>
        </p:spPr>
      </p:pic>
      <p:sp>
        <p:nvSpPr>
          <p:cNvPr id="4" name="TextBox 3">
            <a:extLst>
              <a:ext uri="{FF2B5EF4-FFF2-40B4-BE49-F238E27FC236}">
                <a16:creationId xmlns:a16="http://schemas.microsoft.com/office/drawing/2014/main" id="{41816517-9A26-7543-AC68-365DD9CD0B8F}"/>
              </a:ext>
            </a:extLst>
          </p:cNvPr>
          <p:cNvSpPr txBox="1"/>
          <p:nvPr/>
        </p:nvSpPr>
        <p:spPr>
          <a:xfrm>
            <a:off x="313267" y="101600"/>
            <a:ext cx="5976957" cy="646331"/>
          </a:xfrm>
          <a:prstGeom prst="rect">
            <a:avLst/>
          </a:prstGeom>
          <a:noFill/>
        </p:spPr>
        <p:txBody>
          <a:bodyPr wrap="none" rtlCol="0">
            <a:spAutoFit/>
          </a:bodyPr>
          <a:lstStyle/>
          <a:p>
            <a:r>
              <a:rPr lang="en-US" dirty="0"/>
              <a:t>Discipline Specific, Distributed, Active Archive Centers (DAACs)</a:t>
            </a:r>
          </a:p>
          <a:p>
            <a:r>
              <a:rPr lang="en-US" dirty="0"/>
              <a:t>Science Investigator-led Processing Systems (SIPS)</a:t>
            </a:r>
          </a:p>
        </p:txBody>
      </p:sp>
      <p:sp>
        <p:nvSpPr>
          <p:cNvPr id="5" name="Slide Number Placeholder 4">
            <a:extLst>
              <a:ext uri="{FF2B5EF4-FFF2-40B4-BE49-F238E27FC236}">
                <a16:creationId xmlns:a16="http://schemas.microsoft.com/office/drawing/2014/main" id="{2855ADA8-D2C9-2843-A50A-C3B437AF5FBE}"/>
              </a:ext>
            </a:extLst>
          </p:cNvPr>
          <p:cNvSpPr>
            <a:spLocks noGrp="1"/>
          </p:cNvSpPr>
          <p:nvPr>
            <p:ph type="sldNum" sz="quarter" idx="12"/>
          </p:nvPr>
        </p:nvSpPr>
        <p:spPr/>
        <p:txBody>
          <a:bodyPr/>
          <a:lstStyle/>
          <a:p>
            <a:fld id="{7E573F11-247E-3747-839E-499AC65AFC3A}" type="slidenum">
              <a:rPr lang="en-US" smtClean="0"/>
              <a:t>5</a:t>
            </a:fld>
            <a:endParaRPr lang="en-US"/>
          </a:p>
        </p:txBody>
      </p:sp>
    </p:spTree>
    <p:extLst>
      <p:ext uri="{BB962C8B-B14F-4D97-AF65-F5344CB8AC3E}">
        <p14:creationId xmlns:p14="http://schemas.microsoft.com/office/powerpoint/2010/main" val="2089639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6383A4-761F-1D49-A7E3-27792D95CD13}"/>
              </a:ext>
            </a:extLst>
          </p:cNvPr>
          <p:cNvPicPr>
            <a:picLocks noChangeAspect="1"/>
          </p:cNvPicPr>
          <p:nvPr/>
        </p:nvPicPr>
        <p:blipFill>
          <a:blip r:embed="rId3"/>
          <a:stretch>
            <a:fillRect/>
          </a:stretch>
        </p:blipFill>
        <p:spPr>
          <a:xfrm>
            <a:off x="2068513" y="746278"/>
            <a:ext cx="8054975" cy="5852811"/>
          </a:xfrm>
          <a:prstGeom prst="rect">
            <a:avLst/>
          </a:prstGeom>
        </p:spPr>
      </p:pic>
      <p:sp>
        <p:nvSpPr>
          <p:cNvPr id="2053" name="Slide Number Placeholder 4"/>
          <p:cNvSpPr>
            <a:spLocks noGrp="1"/>
          </p:cNvSpPr>
          <p:nvPr>
            <p:ph type="sldNum" sz="quarter" idx="12"/>
          </p:nvPr>
        </p:nvSpPr>
        <p:spPr>
          <a:noFill/>
        </p:spPr>
        <p:txBody>
          <a:bodyPr/>
          <a:lstStyle/>
          <a:p>
            <a:fld id="{F998C29E-DCBA-4F55-B757-560E8834D555}" type="slidenum">
              <a:rPr lang="en-US" smtClean="0"/>
              <a:pPr/>
              <a:t>6</a:t>
            </a:fld>
            <a:endParaRPr lang="en-US" dirty="0"/>
          </a:p>
        </p:txBody>
      </p:sp>
      <p:sp>
        <p:nvSpPr>
          <p:cNvPr id="2054" name="Rectangle 2"/>
          <p:cNvSpPr>
            <a:spLocks noGrp="1" noChangeArrowheads="1"/>
          </p:cNvSpPr>
          <p:nvPr>
            <p:ph type="title"/>
          </p:nvPr>
        </p:nvSpPr>
        <p:spPr>
          <a:xfrm>
            <a:off x="2271305" y="0"/>
            <a:ext cx="8023225" cy="1011238"/>
          </a:xfrm>
        </p:spPr>
        <p:txBody>
          <a:bodyPr/>
          <a:lstStyle/>
          <a:p>
            <a:pPr eaLnBrk="1" hangingPunct="1"/>
            <a:r>
              <a:rPr lang="en-US" sz="2400" dirty="0">
                <a:latin typeface="Calibri" panose="020F0502020204030204" pitchFamily="34" charset="0"/>
                <a:cs typeface="Calibri" panose="020F0502020204030204" pitchFamily="34" charset="0"/>
              </a:rPr>
              <a:t>EOSDIS</a:t>
            </a:r>
            <a:r>
              <a:rPr lang="en-US" sz="2400" dirty="0"/>
              <a:t> Products Delivered: FY00 thru September 2021 </a:t>
            </a:r>
          </a:p>
        </p:txBody>
      </p:sp>
      <p:sp>
        <p:nvSpPr>
          <p:cNvPr id="2055" name="Line 4"/>
          <p:cNvSpPr>
            <a:spLocks noChangeShapeType="1"/>
          </p:cNvSpPr>
          <p:nvPr/>
        </p:nvSpPr>
        <p:spPr bwMode="auto">
          <a:xfrm>
            <a:off x="1608138" y="868363"/>
            <a:ext cx="8799512" cy="0"/>
          </a:xfrm>
          <a:prstGeom prst="line">
            <a:avLst/>
          </a:prstGeom>
          <a:noFill/>
          <a:ln w="28575">
            <a:solidFill>
              <a:srgbClr val="FF0000"/>
            </a:solidFill>
            <a:round/>
            <a:headEnd/>
            <a:tailEnd/>
          </a:ln>
        </p:spPr>
        <p:txBody>
          <a:bodyPr wrap="none" anchor="ctr"/>
          <a:lstStyle/>
          <a:p>
            <a:endParaRPr lang="en-US" dirty="0"/>
          </a:p>
        </p:txBody>
      </p:sp>
      <p:pic>
        <p:nvPicPr>
          <p:cNvPr id="2056"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12901" y="147638"/>
            <a:ext cx="652463" cy="558800"/>
          </a:xfrm>
          <a:prstGeom prst="rect">
            <a:avLst/>
          </a:prstGeom>
          <a:noFill/>
          <a:ln w="9525">
            <a:noFill/>
            <a:miter lim="800000"/>
            <a:headEnd/>
            <a:tailEnd/>
          </a:ln>
        </p:spPr>
      </p:pic>
      <p:sp>
        <p:nvSpPr>
          <p:cNvPr id="12" name="Text Box 12"/>
          <p:cNvSpPr txBox="1">
            <a:spLocks noChangeArrowheads="1"/>
          </p:cNvSpPr>
          <p:nvPr/>
        </p:nvSpPr>
        <p:spPr bwMode="auto">
          <a:xfrm>
            <a:off x="5554225" y="6314301"/>
            <a:ext cx="1399905" cy="369332"/>
          </a:xfrm>
          <a:prstGeom prst="rect">
            <a:avLst/>
          </a:prstGeom>
          <a:noFill/>
          <a:ln w="9525">
            <a:noFill/>
            <a:miter lim="800000"/>
            <a:headEnd/>
            <a:tailEnd/>
          </a:ln>
        </p:spPr>
        <p:txBody>
          <a:bodyPr wrap="square">
            <a:spAutoFit/>
          </a:bodyPr>
          <a:lstStyle/>
          <a:p>
            <a:pPr algn="ctr">
              <a:spcBef>
                <a:spcPct val="50000"/>
              </a:spcBef>
            </a:pPr>
            <a:r>
              <a:rPr lang="en-US" b="1" dirty="0"/>
              <a:t>Fiscal Year</a:t>
            </a:r>
            <a:endParaRPr lang="en-US" dirty="0"/>
          </a:p>
        </p:txBody>
      </p:sp>
      <p:sp>
        <p:nvSpPr>
          <p:cNvPr id="2057" name="Text Box 12"/>
          <p:cNvSpPr txBox="1">
            <a:spLocks noChangeArrowheads="1"/>
          </p:cNvSpPr>
          <p:nvPr/>
        </p:nvSpPr>
        <p:spPr bwMode="auto">
          <a:xfrm>
            <a:off x="10005199" y="1436645"/>
            <a:ext cx="578663" cy="600164"/>
          </a:xfrm>
          <a:prstGeom prst="rect">
            <a:avLst/>
          </a:prstGeom>
          <a:noFill/>
          <a:ln w="9525">
            <a:noFill/>
            <a:miter lim="800000"/>
            <a:headEnd/>
            <a:tailEnd/>
          </a:ln>
        </p:spPr>
        <p:txBody>
          <a:bodyPr wrap="square">
            <a:spAutoFit/>
          </a:bodyPr>
          <a:lstStyle/>
          <a:p>
            <a:pPr>
              <a:spcBef>
                <a:spcPct val="50000"/>
              </a:spcBef>
            </a:pPr>
            <a:r>
              <a:rPr lang="en-US" sz="1100" b="1" dirty="0">
                <a:latin typeface="Calibri" panose="020F0502020204030204" pitchFamily="34" charset="0"/>
                <a:cs typeface="Calibri" panose="020F0502020204030204" pitchFamily="34" charset="0"/>
              </a:rPr>
              <a:t>Added in Sep 2021</a:t>
            </a:r>
          </a:p>
        </p:txBody>
      </p:sp>
    </p:spTree>
    <p:extLst>
      <p:ext uri="{BB962C8B-B14F-4D97-AF65-F5344CB8AC3E}">
        <p14:creationId xmlns:p14="http://schemas.microsoft.com/office/powerpoint/2010/main" val="3161014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940845" y="696447"/>
            <a:ext cx="3829050" cy="849312"/>
          </a:xfrm>
        </p:spPr>
        <p:txBody>
          <a:bodyPr/>
          <a:lstStyle/>
          <a:p>
            <a:pPr algn="ctr"/>
            <a:r>
              <a:rPr lang="en-US" altLang="en-US" sz="2000" b="1" u="sng" dirty="0">
                <a:solidFill>
                  <a:schemeClr val="tx1"/>
                </a:solidFill>
              </a:rPr>
              <a:t>Motivation for Cloud</a:t>
            </a:r>
          </a:p>
        </p:txBody>
      </p:sp>
      <p:sp>
        <p:nvSpPr>
          <p:cNvPr id="2" name="Slide Number Placeholder 1"/>
          <p:cNvSpPr>
            <a:spLocks noGrp="1"/>
          </p:cNvSpPr>
          <p:nvPr>
            <p:ph type="sldNum" sz="quarter" idx="12"/>
          </p:nvPr>
        </p:nvSpPr>
        <p:spPr>
          <a:xfrm>
            <a:off x="9302635" y="6492875"/>
            <a:ext cx="2743200" cy="365125"/>
          </a:xfrm>
        </p:spPr>
        <p:txBody>
          <a:bodyPr/>
          <a:lstStyle/>
          <a:p>
            <a:pPr algn="r"/>
            <a:fld id="{D0A4EE4C-4960-4282-8E32-892092D425FF}" type="slidenum">
              <a:rPr lang="en-US" sz="1200" smtClean="0">
                <a:solidFill>
                  <a:srgbClr val="171717"/>
                </a:solidFill>
              </a:rPr>
              <a:pPr algn="r"/>
              <a:t>7</a:t>
            </a:fld>
            <a:endParaRPr lang="en-US" sz="1200" dirty="0">
              <a:solidFill>
                <a:srgbClr val="171717"/>
              </a:solidFill>
            </a:endParaRPr>
          </a:p>
        </p:txBody>
      </p:sp>
      <p:sp>
        <p:nvSpPr>
          <p:cNvPr id="10" name="Google Shape;101;p23"/>
          <p:cNvSpPr txBox="1">
            <a:spLocks noGrp="1"/>
          </p:cNvSpPr>
          <p:nvPr>
            <p:ph type="title" idx="4294967295"/>
          </p:nvPr>
        </p:nvSpPr>
        <p:spPr>
          <a:xfrm>
            <a:off x="0" y="144463"/>
            <a:ext cx="12192000" cy="836612"/>
          </a:xfrm>
          <a:prstGeom prst="rect">
            <a:avLst/>
          </a:prstGeom>
          <a:noFill/>
          <a:ln>
            <a:noFill/>
          </a:ln>
        </p:spPr>
        <p:txBody>
          <a:bodyPr spcFirstLastPara="1" wrap="square" lIns="91400" tIns="91400" rIns="91400" bIns="91400" anchor="t" anchorCtr="0">
            <a:noAutofit/>
          </a:bodyPr>
          <a:lstStyle/>
          <a:p>
            <a:pPr>
              <a:buClr>
                <a:srgbClr val="434342"/>
              </a:buClr>
              <a:buSzPts val="2700"/>
            </a:pPr>
            <a:r>
              <a:rPr lang="en" sz="3600" dirty="0">
                <a:latin typeface="Akkurat Std"/>
              </a:rPr>
              <a:t>Motivation for Commercial Cloud</a:t>
            </a:r>
            <a:endParaRPr sz="3600" dirty="0">
              <a:latin typeface="Akkurat Std"/>
            </a:endParaRPr>
          </a:p>
        </p:txBody>
      </p:sp>
      <p:sp>
        <p:nvSpPr>
          <p:cNvPr id="11" name="Google Shape;102;p23"/>
          <p:cNvSpPr/>
          <p:nvPr/>
        </p:nvSpPr>
        <p:spPr>
          <a:xfrm>
            <a:off x="403902" y="1380750"/>
            <a:ext cx="5023271" cy="4799063"/>
          </a:xfrm>
          <a:prstGeom prst="rect">
            <a:avLst/>
          </a:prstGeom>
          <a:noFill/>
          <a:ln w="9525" cap="flat" cmpd="sng">
            <a:noFill/>
            <a:prstDash val="solid"/>
            <a:round/>
            <a:headEnd type="none" w="sm" len="sm"/>
            <a:tailEnd type="none" w="sm" len="sm"/>
          </a:ln>
        </p:spPr>
        <p:txBody>
          <a:bodyPr spcFirstLastPara="1" wrap="square" lIns="91400" tIns="91400" rIns="91400" bIns="91400" anchor="ctr" anchorCtr="0">
            <a:noAutofit/>
          </a:bodyPr>
          <a:lstStyle/>
          <a:p>
            <a:pPr>
              <a:lnSpc>
                <a:spcPct val="115000"/>
              </a:lnSpc>
              <a:buClr>
                <a:srgbClr val="171717"/>
              </a:buClr>
              <a:buSzPts val="1100"/>
            </a:pPr>
            <a:r>
              <a:rPr lang="en-US" altLang="en-US" b="1" dirty="0">
                <a:solidFill>
                  <a:srgbClr val="434343"/>
                </a:solidFill>
                <a:latin typeface="Akkurat Std"/>
              </a:rPr>
              <a:t>Growth of Mission Data &amp; Processing: </a:t>
            </a:r>
            <a:r>
              <a:rPr lang="en-US" altLang="en-US" dirty="0">
                <a:solidFill>
                  <a:srgbClr val="434343"/>
                </a:solidFill>
                <a:latin typeface="Akkurat Std"/>
              </a:rPr>
              <a:t>Projected rapid archive growth and the need to effectively process significantly larger volumes of new mission data requires </a:t>
            </a:r>
            <a:r>
              <a:rPr lang="en-US" altLang="en-US" b="1" dirty="0">
                <a:solidFill>
                  <a:srgbClr val="434343"/>
                </a:solidFill>
                <a:latin typeface="Akkurat Std"/>
              </a:rPr>
              <a:t>rethinking existing architectures</a:t>
            </a:r>
            <a:r>
              <a:rPr lang="en-US" altLang="en-US" dirty="0">
                <a:solidFill>
                  <a:srgbClr val="434343"/>
                </a:solidFill>
                <a:latin typeface="Akkurat Std"/>
              </a:rPr>
              <a:t>.</a:t>
            </a:r>
          </a:p>
          <a:p>
            <a:pPr>
              <a:lnSpc>
                <a:spcPct val="115000"/>
              </a:lnSpc>
              <a:buClr>
                <a:srgbClr val="171717"/>
              </a:buClr>
              <a:buSzPts val="1100"/>
            </a:pPr>
            <a:endParaRPr lang="en-US" altLang="en-US" sz="1200" dirty="0">
              <a:solidFill>
                <a:srgbClr val="434343"/>
              </a:solidFill>
              <a:latin typeface="Akkurat Std"/>
            </a:endParaRPr>
          </a:p>
          <a:p>
            <a:pPr>
              <a:lnSpc>
                <a:spcPct val="115000"/>
              </a:lnSpc>
              <a:buClr>
                <a:srgbClr val="171717"/>
              </a:buClr>
              <a:buSzPts val="1100"/>
            </a:pPr>
            <a:r>
              <a:rPr lang="en-US" altLang="en-US" b="1" dirty="0">
                <a:solidFill>
                  <a:srgbClr val="434343"/>
                </a:solidFill>
                <a:latin typeface="Akkurat Std"/>
              </a:rPr>
              <a:t>Data Systems: </a:t>
            </a:r>
            <a:r>
              <a:rPr lang="en-US" altLang="en-US" dirty="0">
                <a:solidFill>
                  <a:srgbClr val="434343"/>
                </a:solidFill>
                <a:latin typeface="Akkurat Std"/>
              </a:rPr>
              <a:t>More cost-effective, flexible, and scalable data system ingest, archive, and distribution solutions are needed to </a:t>
            </a:r>
            <a:r>
              <a:rPr lang="en-US" altLang="en-US" b="1" dirty="0">
                <a:solidFill>
                  <a:srgbClr val="434343"/>
                </a:solidFill>
                <a:latin typeface="Akkurat Std"/>
              </a:rPr>
              <a:t>keep pace with new mission advancement</a:t>
            </a:r>
            <a:r>
              <a:rPr lang="en-US" altLang="en-US" dirty="0">
                <a:solidFill>
                  <a:srgbClr val="434343"/>
                </a:solidFill>
                <a:latin typeface="Akkurat Std"/>
              </a:rPr>
              <a:t>.</a:t>
            </a:r>
          </a:p>
          <a:p>
            <a:pPr>
              <a:lnSpc>
                <a:spcPct val="115000"/>
              </a:lnSpc>
              <a:buClr>
                <a:srgbClr val="171717"/>
              </a:buClr>
              <a:buSzPts val="1100"/>
            </a:pPr>
            <a:endParaRPr lang="en-US" altLang="en-US" sz="1200" dirty="0">
              <a:solidFill>
                <a:srgbClr val="434343"/>
              </a:solidFill>
              <a:latin typeface="Akkurat Std"/>
            </a:endParaRPr>
          </a:p>
          <a:p>
            <a:pPr>
              <a:lnSpc>
                <a:spcPct val="115000"/>
              </a:lnSpc>
              <a:buClr>
                <a:srgbClr val="171717"/>
              </a:buClr>
              <a:buSzPts val="1100"/>
            </a:pPr>
            <a:r>
              <a:rPr lang="en-US" altLang="en-US" b="1" dirty="0">
                <a:solidFill>
                  <a:srgbClr val="434343"/>
                </a:solidFill>
                <a:latin typeface="Akkurat Std"/>
              </a:rPr>
              <a:t>Science Users: </a:t>
            </a:r>
            <a:r>
              <a:rPr lang="en-US" altLang="en-US" dirty="0">
                <a:solidFill>
                  <a:srgbClr val="434343"/>
                </a:solidFill>
                <a:latin typeface="Akkurat Std"/>
              </a:rPr>
              <a:t>Significantly larger data volumes requires </a:t>
            </a:r>
            <a:r>
              <a:rPr lang="en-US" altLang="en-US" b="1" dirty="0">
                <a:solidFill>
                  <a:srgbClr val="434343"/>
                </a:solidFill>
                <a:latin typeface="Akkurat Std"/>
              </a:rPr>
              <a:t>additional ways to access and utilize this data</a:t>
            </a:r>
            <a:r>
              <a:rPr lang="en-US" altLang="en-US" dirty="0">
                <a:solidFill>
                  <a:srgbClr val="434343"/>
                </a:solidFill>
                <a:latin typeface="Akkurat Std"/>
              </a:rPr>
              <a:t>, with “Data Close to Compute” or Data Lake”. </a:t>
            </a:r>
            <a:r>
              <a:rPr lang="en-US" altLang="en-US" b="1" dirty="0">
                <a:solidFill>
                  <a:srgbClr val="434343"/>
                </a:solidFill>
                <a:latin typeface="Akkurat Std"/>
              </a:rPr>
              <a:t>Bring Algorithms to the cloud. </a:t>
            </a:r>
          </a:p>
        </p:txBody>
      </p:sp>
      <p:pic>
        <p:nvPicPr>
          <p:cNvPr id="16" name="Google Shape;187;p29" descr="NASA Logo transparent.png"/>
          <p:cNvPicPr preferRelativeResize="0"/>
          <p:nvPr/>
        </p:nvPicPr>
        <p:blipFill rotWithShape="1">
          <a:blip r:embed="rId2">
            <a:alphaModFix/>
          </a:blip>
          <a:srcRect/>
          <a:stretch/>
        </p:blipFill>
        <p:spPr>
          <a:xfrm>
            <a:off x="38100" y="6157744"/>
            <a:ext cx="731604" cy="585076"/>
          </a:xfrm>
          <a:prstGeom prst="rect">
            <a:avLst/>
          </a:prstGeom>
          <a:noFill/>
          <a:ln>
            <a:noFill/>
          </a:ln>
          <a:effectLst>
            <a:outerShdw blurRad="63500" dist="88900" dir="2700000">
              <a:schemeClr val="dk1">
                <a:alpha val="43529"/>
              </a:schemeClr>
            </a:outerShdw>
          </a:effectLst>
        </p:spPr>
      </p:pic>
      <p:sp>
        <p:nvSpPr>
          <p:cNvPr id="20" name="Title 1"/>
          <p:cNvSpPr txBox="1">
            <a:spLocks/>
          </p:cNvSpPr>
          <p:nvPr/>
        </p:nvSpPr>
        <p:spPr>
          <a:xfrm>
            <a:off x="7223700" y="696447"/>
            <a:ext cx="3829050" cy="849312"/>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altLang="en-US" sz="2000" b="1" u="sng" kern="0" dirty="0">
                <a:solidFill>
                  <a:schemeClr val="tx1"/>
                </a:solidFill>
              </a:rPr>
              <a:t>Projected Data Volumes</a:t>
            </a:r>
          </a:p>
        </p:txBody>
      </p:sp>
      <p:pic>
        <p:nvPicPr>
          <p:cNvPr id="5" name="Picture 4" descr="Chart, funnel chart&#10;&#10;Description automatically generated">
            <a:extLst>
              <a:ext uri="{FF2B5EF4-FFF2-40B4-BE49-F238E27FC236}">
                <a16:creationId xmlns:a16="http://schemas.microsoft.com/office/drawing/2014/main" id="{86ADA08F-2231-954D-9AE9-EC2985E5EAD0}"/>
              </a:ext>
            </a:extLst>
          </p:cNvPr>
          <p:cNvPicPr>
            <a:picLocks noChangeAspect="1"/>
          </p:cNvPicPr>
          <p:nvPr/>
        </p:nvPicPr>
        <p:blipFill>
          <a:blip r:embed="rId3"/>
          <a:stretch>
            <a:fillRect/>
          </a:stretch>
        </p:blipFill>
        <p:spPr>
          <a:xfrm>
            <a:off x="5412698" y="1626954"/>
            <a:ext cx="6375400" cy="4648200"/>
          </a:xfrm>
          <a:prstGeom prst="rect">
            <a:avLst/>
          </a:prstGeom>
        </p:spPr>
      </p:pic>
    </p:spTree>
    <p:extLst>
      <p:ext uri="{BB962C8B-B14F-4D97-AF65-F5344CB8AC3E}">
        <p14:creationId xmlns:p14="http://schemas.microsoft.com/office/powerpoint/2010/main" val="2234310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B3FE-876C-634F-AEDD-C8A5BCDACFC3}"/>
              </a:ext>
            </a:extLst>
          </p:cNvPr>
          <p:cNvSpPr>
            <a:spLocks noGrp="1"/>
          </p:cNvSpPr>
          <p:nvPr>
            <p:ph type="title"/>
          </p:nvPr>
        </p:nvSpPr>
        <p:spPr>
          <a:xfrm>
            <a:off x="503664" y="123093"/>
            <a:ext cx="10515600" cy="1325563"/>
          </a:xfrm>
        </p:spPr>
        <p:txBody>
          <a:bodyPr/>
          <a:lstStyle/>
          <a:p>
            <a:r>
              <a:rPr lang="en-US" b="1" i="1" dirty="0"/>
              <a:t>Our Elevator Pitch</a:t>
            </a:r>
          </a:p>
        </p:txBody>
      </p:sp>
      <p:sp>
        <p:nvSpPr>
          <p:cNvPr id="3" name="Content Placeholder 2">
            <a:extLst>
              <a:ext uri="{FF2B5EF4-FFF2-40B4-BE49-F238E27FC236}">
                <a16:creationId xmlns:a16="http://schemas.microsoft.com/office/drawing/2014/main" id="{1CFF5821-55C3-8642-9741-D2BFFD9FF09B}"/>
              </a:ext>
            </a:extLst>
          </p:cNvPr>
          <p:cNvSpPr>
            <a:spLocks noGrp="1"/>
          </p:cNvSpPr>
          <p:nvPr>
            <p:ph idx="1"/>
          </p:nvPr>
        </p:nvSpPr>
        <p:spPr>
          <a:xfrm>
            <a:off x="838200" y="1448656"/>
            <a:ext cx="7113998" cy="4728307"/>
          </a:xfrm>
        </p:spPr>
        <p:txBody>
          <a:bodyPr>
            <a:normAutofit fontScale="85000" lnSpcReduction="10000"/>
          </a:bodyPr>
          <a:lstStyle/>
          <a:p>
            <a:pPr marL="0" indent="0">
              <a:buNone/>
            </a:pPr>
            <a:r>
              <a:rPr lang="en-US" dirty="0"/>
              <a:t>By hosting EOS data in the cloud, EOSDIS is able to realize several end user benefits:</a:t>
            </a:r>
          </a:p>
          <a:p>
            <a:r>
              <a:rPr lang="en-US" b="1" dirty="0"/>
              <a:t>Power</a:t>
            </a:r>
            <a:r>
              <a:rPr lang="en-US" dirty="0"/>
              <a:t>: Any user can access big processing power “next to” Big Data.</a:t>
            </a:r>
          </a:p>
          <a:p>
            <a:r>
              <a:rPr lang="en-US" b="1" dirty="0"/>
              <a:t>Performance</a:t>
            </a:r>
            <a:r>
              <a:rPr lang="en-US" dirty="0"/>
              <a:t>: Data can be offered in a form enabling high-performance analysis.</a:t>
            </a:r>
          </a:p>
          <a:p>
            <a:r>
              <a:rPr lang="en-US" b="1" dirty="0"/>
              <a:t>Freedom from Data Transfers</a:t>
            </a:r>
            <a:r>
              <a:rPr lang="en-US" dirty="0"/>
              <a:t>: Users need not move Big Data.</a:t>
            </a:r>
          </a:p>
          <a:p>
            <a:r>
              <a:rPr lang="en-US" b="1" dirty="0"/>
              <a:t>Freedom from Data Management</a:t>
            </a:r>
            <a:r>
              <a:rPr lang="en-US" dirty="0"/>
              <a:t>: Users need not store and manage Big Data.</a:t>
            </a:r>
          </a:p>
          <a:p>
            <a:r>
              <a:rPr lang="en-US" b="1" dirty="0"/>
              <a:t>Data Co-location</a:t>
            </a:r>
            <a:r>
              <a:rPr lang="en-US" dirty="0"/>
              <a:t>: Users can easily work with multiple EOSDIS datasets together.</a:t>
            </a:r>
          </a:p>
          <a:p>
            <a:r>
              <a:rPr lang="en-US" b="1" dirty="0"/>
              <a:t>Choice</a:t>
            </a:r>
            <a:r>
              <a:rPr lang="en-US" dirty="0"/>
              <a:t>: Users can still download data if they prefer.</a:t>
            </a:r>
          </a:p>
          <a:p>
            <a:endParaRPr lang="en-US" dirty="0"/>
          </a:p>
        </p:txBody>
      </p:sp>
      <p:pic>
        <p:nvPicPr>
          <p:cNvPr id="5" name="Picture 4">
            <a:extLst>
              <a:ext uri="{FF2B5EF4-FFF2-40B4-BE49-F238E27FC236}">
                <a16:creationId xmlns:a16="http://schemas.microsoft.com/office/drawing/2014/main" id="{2A16DFEF-C743-324C-94FF-7504CE3C1170}"/>
              </a:ext>
            </a:extLst>
          </p:cNvPr>
          <p:cNvPicPr>
            <a:picLocks noChangeAspect="1"/>
          </p:cNvPicPr>
          <p:nvPr/>
        </p:nvPicPr>
        <p:blipFill>
          <a:blip r:embed="rId3"/>
          <a:stretch>
            <a:fillRect/>
          </a:stretch>
        </p:blipFill>
        <p:spPr>
          <a:xfrm>
            <a:off x="7835757" y="1947488"/>
            <a:ext cx="3952179" cy="2634786"/>
          </a:xfrm>
          <a:prstGeom prst="rect">
            <a:avLst/>
          </a:prstGeom>
        </p:spPr>
      </p:pic>
      <p:sp>
        <p:nvSpPr>
          <p:cNvPr id="6" name="TextBox 5">
            <a:extLst>
              <a:ext uri="{FF2B5EF4-FFF2-40B4-BE49-F238E27FC236}">
                <a16:creationId xmlns:a16="http://schemas.microsoft.com/office/drawing/2014/main" id="{9E4EF7E2-8F64-1242-91AA-8CCD91D2CB6E}"/>
              </a:ext>
            </a:extLst>
          </p:cNvPr>
          <p:cNvSpPr txBox="1"/>
          <p:nvPr/>
        </p:nvSpPr>
        <p:spPr>
          <a:xfrm>
            <a:off x="9578083" y="5081106"/>
            <a:ext cx="3551434" cy="646331"/>
          </a:xfrm>
          <a:prstGeom prst="rect">
            <a:avLst/>
          </a:prstGeom>
          <a:noFill/>
        </p:spPr>
        <p:txBody>
          <a:bodyPr wrap="square">
            <a:spAutoFit/>
          </a:bodyPr>
          <a:lstStyle/>
          <a:p>
            <a:r>
              <a:rPr lang="en-US" sz="1200" dirty="0"/>
              <a:t>Free image from https://</a:t>
            </a:r>
            <a:r>
              <a:rPr lang="en-US" sz="1200" dirty="0" err="1"/>
              <a:t>www.dreamstime.com</a:t>
            </a:r>
            <a:r>
              <a:rPr lang="en-US" sz="1200" dirty="0"/>
              <a:t>/photos-images/elevator-</a:t>
            </a:r>
            <a:r>
              <a:rPr lang="en-US" sz="1200" dirty="0" err="1"/>
              <a:t>pitch.html</a:t>
            </a:r>
            <a:endParaRPr lang="en-US" sz="1200" dirty="0"/>
          </a:p>
        </p:txBody>
      </p:sp>
      <p:sp>
        <p:nvSpPr>
          <p:cNvPr id="8" name="Slide Number Placeholder 7">
            <a:extLst>
              <a:ext uri="{FF2B5EF4-FFF2-40B4-BE49-F238E27FC236}">
                <a16:creationId xmlns:a16="http://schemas.microsoft.com/office/drawing/2014/main" id="{8A65C2B3-3114-D94B-A51B-938D25CC665D}"/>
              </a:ext>
            </a:extLst>
          </p:cNvPr>
          <p:cNvSpPr>
            <a:spLocks noGrp="1"/>
          </p:cNvSpPr>
          <p:nvPr>
            <p:ph type="sldNum" sz="quarter" idx="12"/>
          </p:nvPr>
        </p:nvSpPr>
        <p:spPr/>
        <p:txBody>
          <a:bodyPr/>
          <a:lstStyle/>
          <a:p>
            <a:fld id="{7E573F11-247E-3747-839E-499AC65AFC3A}" type="slidenum">
              <a:rPr lang="en-US" smtClean="0"/>
              <a:t>8</a:t>
            </a:fld>
            <a:endParaRPr lang="en-US"/>
          </a:p>
        </p:txBody>
      </p:sp>
    </p:spTree>
    <p:extLst>
      <p:ext uri="{BB962C8B-B14F-4D97-AF65-F5344CB8AC3E}">
        <p14:creationId xmlns:p14="http://schemas.microsoft.com/office/powerpoint/2010/main" val="1650051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46"/>
          <p:cNvSpPr txBox="1">
            <a:spLocks noGrp="1"/>
          </p:cNvSpPr>
          <p:nvPr>
            <p:ph type="title"/>
          </p:nvPr>
        </p:nvSpPr>
        <p:spPr>
          <a:xfrm>
            <a:off x="415600" y="288567"/>
            <a:ext cx="11360800" cy="763600"/>
          </a:xfrm>
          <a:prstGeom prst="rect">
            <a:avLst/>
          </a:prstGeom>
        </p:spPr>
        <p:txBody>
          <a:bodyPr spcFirstLastPara="1" vert="horz" wrap="square" lIns="91433" tIns="91433" rIns="91433" bIns="91433" rtlCol="0" anchor="t" anchorCtr="0">
            <a:noAutofit/>
          </a:bodyPr>
          <a:lstStyle/>
          <a:p>
            <a:r>
              <a:rPr lang="en" dirty="0"/>
              <a:t>Current User Interaction</a:t>
            </a:r>
            <a:endParaRPr dirty="0"/>
          </a:p>
        </p:txBody>
      </p:sp>
      <p:grpSp>
        <p:nvGrpSpPr>
          <p:cNvPr id="3" name="Group 2">
            <a:extLst>
              <a:ext uri="{FF2B5EF4-FFF2-40B4-BE49-F238E27FC236}">
                <a16:creationId xmlns:a16="http://schemas.microsoft.com/office/drawing/2014/main" id="{7C8FC912-668A-5841-B8CA-C4FB88D4284D}"/>
              </a:ext>
            </a:extLst>
          </p:cNvPr>
          <p:cNvGrpSpPr/>
          <p:nvPr/>
        </p:nvGrpSpPr>
        <p:grpSpPr>
          <a:xfrm>
            <a:off x="2920427" y="1369855"/>
            <a:ext cx="9186409" cy="5185556"/>
            <a:chOff x="1607028" y="1323861"/>
            <a:chExt cx="9186409" cy="5185556"/>
          </a:xfrm>
        </p:grpSpPr>
        <p:sp>
          <p:nvSpPr>
            <p:cNvPr id="607" name="Google Shape;607;p46"/>
            <p:cNvSpPr/>
            <p:nvPr/>
          </p:nvSpPr>
          <p:spPr>
            <a:xfrm>
              <a:off x="3338119" y="2767999"/>
              <a:ext cx="968800" cy="1556800"/>
            </a:xfrm>
            <a:custGeom>
              <a:avLst/>
              <a:gdLst/>
              <a:ahLst/>
              <a:cxnLst/>
              <a:rect l="l" t="t" r="r" b="b"/>
              <a:pathLst>
                <a:path w="120000" h="120000" extrusionOk="0">
                  <a:moveTo>
                    <a:pt x="17189" y="0"/>
                  </a:moveTo>
                  <a:lnTo>
                    <a:pt x="120000" y="15092"/>
                  </a:lnTo>
                  <a:lnTo>
                    <a:pt x="94456" y="100089"/>
                  </a:lnTo>
                  <a:lnTo>
                    <a:pt x="94456" y="103087"/>
                  </a:lnTo>
                  <a:lnTo>
                    <a:pt x="91120" y="105228"/>
                  </a:lnTo>
                  <a:lnTo>
                    <a:pt x="88784" y="105111"/>
                  </a:lnTo>
                  <a:lnTo>
                    <a:pt x="87447" y="103301"/>
                  </a:lnTo>
                  <a:lnTo>
                    <a:pt x="84446" y="103077"/>
                  </a:lnTo>
                  <a:lnTo>
                    <a:pt x="83777" y="101802"/>
                  </a:lnTo>
                  <a:lnTo>
                    <a:pt x="79771" y="103087"/>
                  </a:lnTo>
                  <a:lnTo>
                    <a:pt x="78769" y="118073"/>
                  </a:lnTo>
                  <a:lnTo>
                    <a:pt x="76766" y="120000"/>
                  </a:lnTo>
                  <a:lnTo>
                    <a:pt x="0" y="46572"/>
                  </a:lnTo>
                  <a:lnTo>
                    <a:pt x="0" y="42289"/>
                  </a:lnTo>
                  <a:close/>
                </a:path>
              </a:pathLst>
            </a:custGeom>
            <a:solidFill>
              <a:srgbClr val="3D85C6"/>
            </a:solidFill>
            <a:ln w="9525" cap="flat" cmpd="sng">
              <a:solidFill>
                <a:srgbClr val="9FC5E8"/>
              </a:solidFill>
              <a:prstDash val="solid"/>
              <a:round/>
              <a:headEnd type="none" w="sm" len="sm"/>
              <a:tailEnd type="none" w="sm" len="sm"/>
            </a:ln>
          </p:spPr>
        </p:sp>
        <p:sp>
          <p:nvSpPr>
            <p:cNvPr id="608" name="Google Shape;608;p46"/>
            <p:cNvSpPr/>
            <p:nvPr/>
          </p:nvSpPr>
          <p:spPr>
            <a:xfrm>
              <a:off x="10054512" y="2554164"/>
              <a:ext cx="521600" cy="284800"/>
            </a:xfrm>
            <a:custGeom>
              <a:avLst/>
              <a:gdLst/>
              <a:ahLst/>
              <a:cxnLst/>
              <a:rect l="l" t="t" r="r" b="b"/>
              <a:pathLst>
                <a:path w="120000" h="120000" extrusionOk="0">
                  <a:moveTo>
                    <a:pt x="82790" y="120000"/>
                  </a:moveTo>
                  <a:lnTo>
                    <a:pt x="89609" y="111807"/>
                  </a:lnTo>
                  <a:lnTo>
                    <a:pt x="88366" y="108894"/>
                  </a:lnTo>
                  <a:lnTo>
                    <a:pt x="87751" y="105366"/>
                  </a:lnTo>
                  <a:lnTo>
                    <a:pt x="94264" y="95999"/>
                  </a:lnTo>
                  <a:lnTo>
                    <a:pt x="95505" y="108291"/>
                  </a:lnTo>
                  <a:lnTo>
                    <a:pt x="99840" y="102452"/>
                  </a:lnTo>
                  <a:lnTo>
                    <a:pt x="105426" y="92489"/>
                  </a:lnTo>
                  <a:lnTo>
                    <a:pt x="114730" y="86048"/>
                  </a:lnTo>
                  <a:lnTo>
                    <a:pt x="120000" y="86048"/>
                  </a:lnTo>
                  <a:lnTo>
                    <a:pt x="116898" y="73171"/>
                  </a:lnTo>
                  <a:lnTo>
                    <a:pt x="113177" y="75513"/>
                  </a:lnTo>
                  <a:lnTo>
                    <a:pt x="107288" y="86048"/>
                  </a:lnTo>
                  <a:lnTo>
                    <a:pt x="99225" y="84296"/>
                  </a:lnTo>
                  <a:lnTo>
                    <a:pt x="94264" y="71420"/>
                  </a:lnTo>
                  <a:lnTo>
                    <a:pt x="88372" y="53270"/>
                  </a:lnTo>
                  <a:lnTo>
                    <a:pt x="84030" y="49170"/>
                  </a:lnTo>
                  <a:lnTo>
                    <a:pt x="79378" y="52686"/>
                  </a:lnTo>
                  <a:lnTo>
                    <a:pt x="75348" y="41561"/>
                  </a:lnTo>
                  <a:lnTo>
                    <a:pt x="81549" y="18150"/>
                  </a:lnTo>
                  <a:lnTo>
                    <a:pt x="75658" y="0"/>
                  </a:lnTo>
                  <a:lnTo>
                    <a:pt x="70697" y="2926"/>
                  </a:lnTo>
                  <a:lnTo>
                    <a:pt x="67598" y="11125"/>
                  </a:lnTo>
                  <a:lnTo>
                    <a:pt x="64186" y="14050"/>
                  </a:lnTo>
                  <a:lnTo>
                    <a:pt x="63564" y="22250"/>
                  </a:lnTo>
                  <a:lnTo>
                    <a:pt x="0" y="47412"/>
                  </a:lnTo>
                  <a:lnTo>
                    <a:pt x="0" y="108881"/>
                  </a:lnTo>
                  <a:lnTo>
                    <a:pt x="67907" y="79613"/>
                  </a:lnTo>
                  <a:lnTo>
                    <a:pt x="75967" y="101856"/>
                  </a:lnTo>
                  <a:close/>
                </a:path>
              </a:pathLst>
            </a:custGeom>
            <a:solidFill>
              <a:srgbClr val="3D85C6"/>
            </a:solidFill>
            <a:ln w="9525" cap="flat" cmpd="sng">
              <a:solidFill>
                <a:srgbClr val="9FC5E8"/>
              </a:solidFill>
              <a:prstDash val="solid"/>
              <a:round/>
              <a:headEnd type="none" w="sm" len="sm"/>
              <a:tailEnd type="none" w="sm" len="sm"/>
            </a:ln>
          </p:spPr>
        </p:sp>
        <p:sp>
          <p:nvSpPr>
            <p:cNvPr id="609" name="Google Shape;609;p46"/>
            <p:cNvSpPr/>
            <p:nvPr/>
          </p:nvSpPr>
          <p:spPr>
            <a:xfrm>
              <a:off x="4699192" y="2448641"/>
              <a:ext cx="1067200" cy="913600"/>
            </a:xfrm>
            <a:custGeom>
              <a:avLst/>
              <a:gdLst/>
              <a:ahLst/>
              <a:cxnLst/>
              <a:rect l="l" t="t" r="r" b="b"/>
              <a:pathLst>
                <a:path w="120000" h="120000" extrusionOk="0">
                  <a:moveTo>
                    <a:pt x="13939" y="0"/>
                  </a:moveTo>
                  <a:lnTo>
                    <a:pt x="21665" y="2188"/>
                  </a:lnTo>
                  <a:lnTo>
                    <a:pt x="28636" y="2554"/>
                  </a:lnTo>
                  <a:lnTo>
                    <a:pt x="50909" y="6202"/>
                  </a:lnTo>
                  <a:lnTo>
                    <a:pt x="55909" y="6747"/>
                  </a:lnTo>
                  <a:lnTo>
                    <a:pt x="65606" y="7842"/>
                  </a:lnTo>
                  <a:lnTo>
                    <a:pt x="77878" y="10942"/>
                  </a:lnTo>
                  <a:lnTo>
                    <a:pt x="98333" y="12219"/>
                  </a:lnTo>
                  <a:lnTo>
                    <a:pt x="112727" y="14771"/>
                  </a:lnTo>
                  <a:lnTo>
                    <a:pt x="120000" y="15319"/>
                  </a:lnTo>
                  <a:lnTo>
                    <a:pt x="113030" y="120000"/>
                  </a:lnTo>
                  <a:lnTo>
                    <a:pt x="68181" y="115257"/>
                  </a:lnTo>
                  <a:lnTo>
                    <a:pt x="32121" y="109787"/>
                  </a:lnTo>
                  <a:lnTo>
                    <a:pt x="0" y="104133"/>
                  </a:lnTo>
                  <a:close/>
                </a:path>
              </a:pathLst>
            </a:custGeom>
            <a:solidFill>
              <a:srgbClr val="3D85C6"/>
            </a:solidFill>
            <a:ln w="9525" cap="flat" cmpd="sng">
              <a:solidFill>
                <a:srgbClr val="9FC5E8"/>
              </a:solidFill>
              <a:prstDash val="solid"/>
              <a:round/>
              <a:headEnd type="none" w="sm" len="sm"/>
              <a:tailEnd type="none" w="sm" len="sm"/>
            </a:ln>
          </p:spPr>
        </p:sp>
        <p:sp>
          <p:nvSpPr>
            <p:cNvPr id="610" name="Google Shape;610;p46"/>
            <p:cNvSpPr/>
            <p:nvPr/>
          </p:nvSpPr>
          <p:spPr>
            <a:xfrm>
              <a:off x="4730601" y="4072064"/>
              <a:ext cx="1066800" cy="1146400"/>
            </a:xfrm>
            <a:custGeom>
              <a:avLst/>
              <a:gdLst/>
              <a:ahLst/>
              <a:cxnLst/>
              <a:rect l="l" t="t" r="r" b="b"/>
              <a:pathLst>
                <a:path w="120000" h="120000" extrusionOk="0">
                  <a:moveTo>
                    <a:pt x="16663" y="0"/>
                  </a:moveTo>
                  <a:lnTo>
                    <a:pt x="41926" y="3738"/>
                  </a:lnTo>
                  <a:lnTo>
                    <a:pt x="92453" y="8894"/>
                  </a:lnTo>
                  <a:lnTo>
                    <a:pt x="120000" y="11085"/>
                  </a:lnTo>
                  <a:lnTo>
                    <a:pt x="119866" y="21526"/>
                  </a:lnTo>
                  <a:lnTo>
                    <a:pt x="118119" y="22170"/>
                  </a:lnTo>
                  <a:lnTo>
                    <a:pt x="115700" y="66767"/>
                  </a:lnTo>
                  <a:lnTo>
                    <a:pt x="112341" y="95768"/>
                  </a:lnTo>
                  <a:lnTo>
                    <a:pt x="111400" y="113298"/>
                  </a:lnTo>
                  <a:lnTo>
                    <a:pt x="110728" y="114844"/>
                  </a:lnTo>
                  <a:lnTo>
                    <a:pt x="75521" y="112653"/>
                  </a:lnTo>
                  <a:lnTo>
                    <a:pt x="49989" y="109559"/>
                  </a:lnTo>
                  <a:lnTo>
                    <a:pt x="46629" y="109689"/>
                  </a:lnTo>
                  <a:lnTo>
                    <a:pt x="45420" y="110977"/>
                  </a:lnTo>
                  <a:lnTo>
                    <a:pt x="45689" y="113168"/>
                  </a:lnTo>
                  <a:lnTo>
                    <a:pt x="47033" y="114329"/>
                  </a:lnTo>
                  <a:lnTo>
                    <a:pt x="16797" y="110462"/>
                  </a:lnTo>
                  <a:lnTo>
                    <a:pt x="15184" y="120000"/>
                  </a:lnTo>
                  <a:lnTo>
                    <a:pt x="0" y="118066"/>
                  </a:lnTo>
                  <a:close/>
                </a:path>
              </a:pathLst>
            </a:custGeom>
            <a:solidFill>
              <a:srgbClr val="3D85C6"/>
            </a:solidFill>
            <a:ln w="9525" cap="flat" cmpd="sng">
              <a:solidFill>
                <a:srgbClr val="9FC5E8"/>
              </a:solidFill>
              <a:prstDash val="solid"/>
              <a:round/>
              <a:headEnd type="none" w="sm" len="sm"/>
              <a:tailEnd type="none" w="sm" len="sm"/>
            </a:ln>
          </p:spPr>
        </p:sp>
        <p:sp>
          <p:nvSpPr>
            <p:cNvPr id="611" name="Google Shape;611;p46"/>
            <p:cNvSpPr/>
            <p:nvPr/>
          </p:nvSpPr>
          <p:spPr>
            <a:xfrm>
              <a:off x="5947584" y="3593104"/>
              <a:ext cx="1132400" cy="623600"/>
            </a:xfrm>
            <a:custGeom>
              <a:avLst/>
              <a:gdLst/>
              <a:ahLst/>
              <a:cxnLst/>
              <a:rect l="l" t="t" r="r" b="b"/>
              <a:pathLst>
                <a:path w="120000" h="120000" extrusionOk="0">
                  <a:moveTo>
                    <a:pt x="3166" y="0"/>
                  </a:moveTo>
                  <a:lnTo>
                    <a:pt x="24696" y="948"/>
                  </a:lnTo>
                  <a:lnTo>
                    <a:pt x="69720" y="3079"/>
                  </a:lnTo>
                  <a:lnTo>
                    <a:pt x="108284" y="3435"/>
                  </a:lnTo>
                  <a:lnTo>
                    <a:pt x="108918" y="5449"/>
                  </a:lnTo>
                  <a:lnTo>
                    <a:pt x="110944" y="7344"/>
                  </a:lnTo>
                  <a:lnTo>
                    <a:pt x="111577" y="9477"/>
                  </a:lnTo>
                  <a:lnTo>
                    <a:pt x="114870" y="9477"/>
                  </a:lnTo>
                  <a:lnTo>
                    <a:pt x="114997" y="14925"/>
                  </a:lnTo>
                  <a:lnTo>
                    <a:pt x="113097" y="16584"/>
                  </a:lnTo>
                  <a:lnTo>
                    <a:pt x="112591" y="19427"/>
                  </a:lnTo>
                  <a:lnTo>
                    <a:pt x="112718" y="24284"/>
                  </a:lnTo>
                  <a:lnTo>
                    <a:pt x="113477" y="26891"/>
                  </a:lnTo>
                  <a:lnTo>
                    <a:pt x="115187" y="29970"/>
                  </a:lnTo>
                  <a:lnTo>
                    <a:pt x="116770" y="33643"/>
                  </a:lnTo>
                  <a:lnTo>
                    <a:pt x="118037" y="35538"/>
                  </a:lnTo>
                  <a:lnTo>
                    <a:pt x="119747" y="36248"/>
                  </a:lnTo>
                  <a:lnTo>
                    <a:pt x="120000" y="118816"/>
                  </a:lnTo>
                  <a:lnTo>
                    <a:pt x="103536" y="119882"/>
                  </a:lnTo>
                  <a:lnTo>
                    <a:pt x="87514" y="120000"/>
                  </a:lnTo>
                  <a:lnTo>
                    <a:pt x="27419" y="116801"/>
                  </a:lnTo>
                  <a:lnTo>
                    <a:pt x="0" y="113484"/>
                  </a:lnTo>
                  <a:lnTo>
                    <a:pt x="316" y="91807"/>
                  </a:lnTo>
                  <a:lnTo>
                    <a:pt x="1457" y="85291"/>
                  </a:lnTo>
                  <a:lnTo>
                    <a:pt x="1963" y="36248"/>
                  </a:lnTo>
                  <a:lnTo>
                    <a:pt x="3356" y="31629"/>
                  </a:lnTo>
                  <a:close/>
                </a:path>
              </a:pathLst>
            </a:custGeom>
            <a:solidFill>
              <a:srgbClr val="3D85C6"/>
            </a:solidFill>
            <a:ln w="9525" cap="flat" cmpd="sng">
              <a:solidFill>
                <a:srgbClr val="9FC5E8"/>
              </a:solidFill>
              <a:prstDash val="solid"/>
              <a:round/>
              <a:headEnd type="none" w="sm" len="sm"/>
              <a:tailEnd type="none" w="sm" len="sm"/>
            </a:ln>
          </p:spPr>
        </p:sp>
        <p:sp>
          <p:nvSpPr>
            <p:cNvPr id="612" name="Google Shape;612;p46"/>
            <p:cNvSpPr/>
            <p:nvPr/>
          </p:nvSpPr>
          <p:spPr>
            <a:xfrm>
              <a:off x="6786389" y="2895668"/>
              <a:ext cx="918400" cy="620800"/>
            </a:xfrm>
            <a:custGeom>
              <a:avLst/>
              <a:gdLst/>
              <a:ahLst/>
              <a:cxnLst/>
              <a:rect l="l" t="t" r="r" b="b"/>
              <a:pathLst>
                <a:path w="120000" h="120000" extrusionOk="0">
                  <a:moveTo>
                    <a:pt x="97983" y="0"/>
                  </a:moveTo>
                  <a:lnTo>
                    <a:pt x="98451" y="5113"/>
                  </a:lnTo>
                  <a:lnTo>
                    <a:pt x="101497" y="8324"/>
                  </a:lnTo>
                  <a:lnTo>
                    <a:pt x="101262" y="12963"/>
                  </a:lnTo>
                  <a:lnTo>
                    <a:pt x="100013" y="15579"/>
                  </a:lnTo>
                  <a:lnTo>
                    <a:pt x="100170" y="23310"/>
                  </a:lnTo>
                  <a:lnTo>
                    <a:pt x="102589" y="29970"/>
                  </a:lnTo>
                  <a:lnTo>
                    <a:pt x="105322" y="31159"/>
                  </a:lnTo>
                  <a:lnTo>
                    <a:pt x="109070" y="32110"/>
                  </a:lnTo>
                  <a:lnTo>
                    <a:pt x="110163" y="36035"/>
                  </a:lnTo>
                  <a:lnTo>
                    <a:pt x="110475" y="38889"/>
                  </a:lnTo>
                  <a:lnTo>
                    <a:pt x="113832" y="42339"/>
                  </a:lnTo>
                  <a:lnTo>
                    <a:pt x="114613" y="47096"/>
                  </a:lnTo>
                  <a:lnTo>
                    <a:pt x="117970" y="50426"/>
                  </a:lnTo>
                  <a:lnTo>
                    <a:pt x="120000" y="54826"/>
                  </a:lnTo>
                  <a:lnTo>
                    <a:pt x="119922" y="60892"/>
                  </a:lnTo>
                  <a:lnTo>
                    <a:pt x="118361" y="67195"/>
                  </a:lnTo>
                  <a:lnTo>
                    <a:pt x="117034" y="69455"/>
                  </a:lnTo>
                  <a:lnTo>
                    <a:pt x="115393" y="75282"/>
                  </a:lnTo>
                  <a:lnTo>
                    <a:pt x="112505" y="77542"/>
                  </a:lnTo>
                  <a:lnTo>
                    <a:pt x="106024" y="78850"/>
                  </a:lnTo>
                  <a:lnTo>
                    <a:pt x="104073" y="81942"/>
                  </a:lnTo>
                  <a:lnTo>
                    <a:pt x="103605" y="86818"/>
                  </a:lnTo>
                  <a:lnTo>
                    <a:pt x="105479" y="89911"/>
                  </a:lnTo>
                  <a:lnTo>
                    <a:pt x="106571" y="92765"/>
                  </a:lnTo>
                  <a:lnTo>
                    <a:pt x="106571" y="99901"/>
                  </a:lnTo>
                  <a:lnTo>
                    <a:pt x="103683" y="104063"/>
                  </a:lnTo>
                  <a:lnTo>
                    <a:pt x="103761" y="110129"/>
                  </a:lnTo>
                  <a:lnTo>
                    <a:pt x="100638" y="110247"/>
                  </a:lnTo>
                  <a:lnTo>
                    <a:pt x="99233" y="112864"/>
                  </a:lnTo>
                  <a:lnTo>
                    <a:pt x="99311" y="120000"/>
                  </a:lnTo>
                  <a:lnTo>
                    <a:pt x="97280" y="120000"/>
                  </a:lnTo>
                  <a:lnTo>
                    <a:pt x="94626" y="115956"/>
                  </a:lnTo>
                  <a:lnTo>
                    <a:pt x="93299" y="112626"/>
                  </a:lnTo>
                  <a:lnTo>
                    <a:pt x="78152" y="113340"/>
                  </a:lnTo>
                  <a:lnTo>
                    <a:pt x="65426" y="114767"/>
                  </a:lnTo>
                  <a:lnTo>
                    <a:pt x="34977" y="115600"/>
                  </a:lnTo>
                  <a:lnTo>
                    <a:pt x="15146" y="115600"/>
                  </a:lnTo>
                  <a:lnTo>
                    <a:pt x="14288" y="112150"/>
                  </a:lnTo>
                  <a:lnTo>
                    <a:pt x="14131" y="99187"/>
                  </a:lnTo>
                  <a:lnTo>
                    <a:pt x="13741" y="94193"/>
                  </a:lnTo>
                  <a:lnTo>
                    <a:pt x="12023" y="92051"/>
                  </a:lnTo>
                  <a:lnTo>
                    <a:pt x="12102" y="81585"/>
                  </a:lnTo>
                  <a:lnTo>
                    <a:pt x="8510" y="73737"/>
                  </a:lnTo>
                  <a:lnTo>
                    <a:pt x="8354" y="66838"/>
                  </a:lnTo>
                  <a:lnTo>
                    <a:pt x="5777" y="58869"/>
                  </a:lnTo>
                  <a:lnTo>
                    <a:pt x="3903" y="50188"/>
                  </a:lnTo>
                  <a:lnTo>
                    <a:pt x="3670" y="41743"/>
                  </a:lnTo>
                  <a:lnTo>
                    <a:pt x="2576" y="37938"/>
                  </a:lnTo>
                  <a:lnTo>
                    <a:pt x="312" y="35083"/>
                  </a:lnTo>
                  <a:lnTo>
                    <a:pt x="312" y="31635"/>
                  </a:lnTo>
                  <a:lnTo>
                    <a:pt x="1717" y="27948"/>
                  </a:lnTo>
                  <a:lnTo>
                    <a:pt x="2733" y="19742"/>
                  </a:lnTo>
                  <a:lnTo>
                    <a:pt x="2421" y="14627"/>
                  </a:lnTo>
                  <a:lnTo>
                    <a:pt x="702" y="13914"/>
                  </a:lnTo>
                  <a:lnTo>
                    <a:pt x="0" y="11179"/>
                  </a:lnTo>
                  <a:lnTo>
                    <a:pt x="0" y="4876"/>
                  </a:lnTo>
                  <a:lnTo>
                    <a:pt x="625" y="2973"/>
                  </a:lnTo>
                  <a:lnTo>
                    <a:pt x="25062" y="3210"/>
                  </a:lnTo>
                  <a:lnTo>
                    <a:pt x="49499" y="2379"/>
                  </a:lnTo>
                  <a:lnTo>
                    <a:pt x="75576" y="1189"/>
                  </a:lnTo>
                  <a:close/>
                </a:path>
              </a:pathLst>
            </a:custGeom>
            <a:solidFill>
              <a:srgbClr val="3D85C6"/>
            </a:solidFill>
            <a:ln w="9525" cap="flat" cmpd="sng">
              <a:solidFill>
                <a:srgbClr val="9FC5E8"/>
              </a:solidFill>
              <a:prstDash val="solid"/>
              <a:round/>
              <a:headEnd type="none" w="sm" len="sm"/>
              <a:tailEnd type="none" w="sm" len="sm"/>
            </a:ln>
          </p:spPr>
        </p:sp>
        <p:sp>
          <p:nvSpPr>
            <p:cNvPr id="613" name="Google Shape;613;p46"/>
            <p:cNvSpPr/>
            <p:nvPr/>
          </p:nvSpPr>
          <p:spPr>
            <a:xfrm>
              <a:off x="7080331" y="4288079"/>
              <a:ext cx="763200" cy="719200"/>
            </a:xfrm>
            <a:custGeom>
              <a:avLst/>
              <a:gdLst/>
              <a:ahLst/>
              <a:cxnLst/>
              <a:rect l="l" t="t" r="r" b="b"/>
              <a:pathLst>
                <a:path w="120000" h="120000" extrusionOk="0">
                  <a:moveTo>
                    <a:pt x="0" y="3593"/>
                  </a:moveTo>
                  <a:lnTo>
                    <a:pt x="61269" y="2155"/>
                  </a:lnTo>
                  <a:lnTo>
                    <a:pt x="109382" y="0"/>
                  </a:lnTo>
                  <a:lnTo>
                    <a:pt x="111261" y="2874"/>
                  </a:lnTo>
                  <a:lnTo>
                    <a:pt x="110697" y="7801"/>
                  </a:lnTo>
                  <a:lnTo>
                    <a:pt x="107033" y="11292"/>
                  </a:lnTo>
                  <a:lnTo>
                    <a:pt x="105058" y="16322"/>
                  </a:lnTo>
                  <a:lnTo>
                    <a:pt x="113047" y="16424"/>
                  </a:lnTo>
                  <a:lnTo>
                    <a:pt x="119906" y="15398"/>
                  </a:lnTo>
                  <a:lnTo>
                    <a:pt x="120000" y="18067"/>
                  </a:lnTo>
                  <a:lnTo>
                    <a:pt x="116899" y="25766"/>
                  </a:lnTo>
                  <a:lnTo>
                    <a:pt x="116805" y="31309"/>
                  </a:lnTo>
                  <a:lnTo>
                    <a:pt x="113610" y="33465"/>
                  </a:lnTo>
                  <a:lnTo>
                    <a:pt x="110791" y="35621"/>
                  </a:lnTo>
                  <a:lnTo>
                    <a:pt x="112858" y="40753"/>
                  </a:lnTo>
                  <a:lnTo>
                    <a:pt x="113423" y="45679"/>
                  </a:lnTo>
                  <a:lnTo>
                    <a:pt x="111261" y="48144"/>
                  </a:lnTo>
                  <a:lnTo>
                    <a:pt x="107878" y="49273"/>
                  </a:lnTo>
                  <a:lnTo>
                    <a:pt x="107878" y="55227"/>
                  </a:lnTo>
                  <a:lnTo>
                    <a:pt x="105058" y="55843"/>
                  </a:lnTo>
                  <a:lnTo>
                    <a:pt x="101676" y="62925"/>
                  </a:lnTo>
                  <a:lnTo>
                    <a:pt x="102240" y="71035"/>
                  </a:lnTo>
                  <a:lnTo>
                    <a:pt x="98575" y="71446"/>
                  </a:lnTo>
                  <a:lnTo>
                    <a:pt x="94534" y="78529"/>
                  </a:lnTo>
                  <a:lnTo>
                    <a:pt x="92749" y="80787"/>
                  </a:lnTo>
                  <a:lnTo>
                    <a:pt x="94630" y="81300"/>
                  </a:lnTo>
                  <a:lnTo>
                    <a:pt x="94628" y="84175"/>
                  </a:lnTo>
                  <a:lnTo>
                    <a:pt x="90023" y="85920"/>
                  </a:lnTo>
                  <a:lnTo>
                    <a:pt x="88614" y="95672"/>
                  </a:lnTo>
                  <a:lnTo>
                    <a:pt x="89366" y="99059"/>
                  </a:lnTo>
                  <a:lnTo>
                    <a:pt x="88520" y="101420"/>
                  </a:lnTo>
                  <a:lnTo>
                    <a:pt x="88896" y="106143"/>
                  </a:lnTo>
                  <a:lnTo>
                    <a:pt x="91339" y="110762"/>
                  </a:lnTo>
                  <a:lnTo>
                    <a:pt x="91339" y="117947"/>
                  </a:lnTo>
                  <a:lnTo>
                    <a:pt x="75552" y="118768"/>
                  </a:lnTo>
                  <a:lnTo>
                    <a:pt x="59483" y="119795"/>
                  </a:lnTo>
                  <a:lnTo>
                    <a:pt x="16539" y="120000"/>
                  </a:lnTo>
                  <a:lnTo>
                    <a:pt x="16726" y="104705"/>
                  </a:lnTo>
                  <a:lnTo>
                    <a:pt x="15599" y="102344"/>
                  </a:lnTo>
                  <a:lnTo>
                    <a:pt x="11370" y="101728"/>
                  </a:lnTo>
                  <a:lnTo>
                    <a:pt x="7518" y="103269"/>
                  </a:lnTo>
                  <a:lnTo>
                    <a:pt x="5074" y="101420"/>
                  </a:lnTo>
                  <a:lnTo>
                    <a:pt x="5450" y="34799"/>
                  </a:lnTo>
                  <a:lnTo>
                    <a:pt x="3383" y="29461"/>
                  </a:lnTo>
                  <a:lnTo>
                    <a:pt x="3383" y="18683"/>
                  </a:lnTo>
                  <a:lnTo>
                    <a:pt x="1504" y="14884"/>
                  </a:lnTo>
                  <a:close/>
                </a:path>
              </a:pathLst>
            </a:custGeom>
            <a:solidFill>
              <a:srgbClr val="3D85C6"/>
            </a:solidFill>
            <a:ln w="9525" cap="flat" cmpd="sng">
              <a:solidFill>
                <a:srgbClr val="9FC5E8"/>
              </a:solidFill>
              <a:prstDash val="solid"/>
              <a:round/>
              <a:headEnd type="none" w="sm" len="sm"/>
              <a:tailEnd type="none" w="sm" len="sm"/>
            </a:ln>
          </p:spPr>
        </p:sp>
        <p:sp>
          <p:nvSpPr>
            <p:cNvPr id="614" name="Google Shape;614;p46"/>
            <p:cNvSpPr/>
            <p:nvPr/>
          </p:nvSpPr>
          <p:spPr>
            <a:xfrm>
              <a:off x="8508811" y="4480800"/>
              <a:ext cx="830400" cy="889200"/>
            </a:xfrm>
            <a:custGeom>
              <a:avLst/>
              <a:gdLst/>
              <a:ahLst/>
              <a:cxnLst/>
              <a:rect l="l" t="t" r="r" b="b"/>
              <a:pathLst>
                <a:path w="120000" h="120000" extrusionOk="0">
                  <a:moveTo>
                    <a:pt x="0" y="6150"/>
                  </a:moveTo>
                  <a:lnTo>
                    <a:pt x="28317" y="3491"/>
                  </a:lnTo>
                  <a:lnTo>
                    <a:pt x="44202" y="1496"/>
                  </a:lnTo>
                  <a:lnTo>
                    <a:pt x="51971" y="0"/>
                  </a:lnTo>
                  <a:lnTo>
                    <a:pt x="55079" y="0"/>
                  </a:lnTo>
                  <a:lnTo>
                    <a:pt x="55252" y="2327"/>
                  </a:lnTo>
                  <a:lnTo>
                    <a:pt x="52316" y="3823"/>
                  </a:lnTo>
                  <a:lnTo>
                    <a:pt x="50935" y="6150"/>
                  </a:lnTo>
                  <a:lnTo>
                    <a:pt x="51453" y="8975"/>
                  </a:lnTo>
                  <a:lnTo>
                    <a:pt x="55597" y="10305"/>
                  </a:lnTo>
                  <a:lnTo>
                    <a:pt x="57841" y="12299"/>
                  </a:lnTo>
                  <a:lnTo>
                    <a:pt x="63194" y="12798"/>
                  </a:lnTo>
                  <a:lnTo>
                    <a:pt x="66302" y="18117"/>
                  </a:lnTo>
                  <a:lnTo>
                    <a:pt x="69065" y="22438"/>
                  </a:lnTo>
                  <a:lnTo>
                    <a:pt x="73381" y="26759"/>
                  </a:lnTo>
                  <a:lnTo>
                    <a:pt x="78906" y="28920"/>
                  </a:lnTo>
                  <a:lnTo>
                    <a:pt x="81324" y="31911"/>
                  </a:lnTo>
                  <a:lnTo>
                    <a:pt x="84777" y="35070"/>
                  </a:lnTo>
                  <a:lnTo>
                    <a:pt x="88403" y="36898"/>
                  </a:lnTo>
                  <a:lnTo>
                    <a:pt x="90475" y="42050"/>
                  </a:lnTo>
                  <a:lnTo>
                    <a:pt x="94274" y="44543"/>
                  </a:lnTo>
                  <a:lnTo>
                    <a:pt x="99108" y="46372"/>
                  </a:lnTo>
                  <a:lnTo>
                    <a:pt x="102907" y="53020"/>
                  </a:lnTo>
                  <a:lnTo>
                    <a:pt x="104115" y="57175"/>
                  </a:lnTo>
                  <a:lnTo>
                    <a:pt x="105842" y="59169"/>
                  </a:lnTo>
                  <a:lnTo>
                    <a:pt x="109640" y="60499"/>
                  </a:lnTo>
                  <a:lnTo>
                    <a:pt x="111540" y="65984"/>
                  </a:lnTo>
                  <a:lnTo>
                    <a:pt x="112231" y="69474"/>
                  </a:lnTo>
                  <a:lnTo>
                    <a:pt x="115856" y="71136"/>
                  </a:lnTo>
                  <a:lnTo>
                    <a:pt x="119137" y="71302"/>
                  </a:lnTo>
                  <a:lnTo>
                    <a:pt x="120000" y="73297"/>
                  </a:lnTo>
                  <a:lnTo>
                    <a:pt x="117756" y="76454"/>
                  </a:lnTo>
                  <a:lnTo>
                    <a:pt x="114475" y="80443"/>
                  </a:lnTo>
                  <a:lnTo>
                    <a:pt x="114993" y="83102"/>
                  </a:lnTo>
                  <a:lnTo>
                    <a:pt x="113784" y="85264"/>
                  </a:lnTo>
                  <a:lnTo>
                    <a:pt x="112748" y="90582"/>
                  </a:lnTo>
                  <a:lnTo>
                    <a:pt x="111195" y="98560"/>
                  </a:lnTo>
                  <a:lnTo>
                    <a:pt x="110331" y="101552"/>
                  </a:lnTo>
                  <a:lnTo>
                    <a:pt x="111195" y="106538"/>
                  </a:lnTo>
                  <a:lnTo>
                    <a:pt x="111367" y="109030"/>
                  </a:lnTo>
                  <a:lnTo>
                    <a:pt x="105496" y="109030"/>
                  </a:lnTo>
                  <a:lnTo>
                    <a:pt x="99799" y="107368"/>
                  </a:lnTo>
                  <a:lnTo>
                    <a:pt x="96346" y="108698"/>
                  </a:lnTo>
                  <a:lnTo>
                    <a:pt x="96346" y="111690"/>
                  </a:lnTo>
                  <a:lnTo>
                    <a:pt x="98590" y="113851"/>
                  </a:lnTo>
                  <a:lnTo>
                    <a:pt x="98418" y="120000"/>
                  </a:lnTo>
                  <a:lnTo>
                    <a:pt x="94619" y="120000"/>
                  </a:lnTo>
                  <a:lnTo>
                    <a:pt x="93755" y="114848"/>
                  </a:lnTo>
                  <a:lnTo>
                    <a:pt x="41957" y="118505"/>
                  </a:lnTo>
                  <a:lnTo>
                    <a:pt x="30215" y="118505"/>
                  </a:lnTo>
                  <a:lnTo>
                    <a:pt x="26072" y="112854"/>
                  </a:lnTo>
                  <a:lnTo>
                    <a:pt x="24863" y="108698"/>
                  </a:lnTo>
                  <a:lnTo>
                    <a:pt x="21928" y="106704"/>
                  </a:lnTo>
                  <a:lnTo>
                    <a:pt x="22791" y="100887"/>
                  </a:lnTo>
                  <a:lnTo>
                    <a:pt x="22791" y="95568"/>
                  </a:lnTo>
                  <a:lnTo>
                    <a:pt x="20546" y="91413"/>
                  </a:lnTo>
                  <a:lnTo>
                    <a:pt x="21065" y="83602"/>
                  </a:lnTo>
                  <a:lnTo>
                    <a:pt x="24000" y="79114"/>
                  </a:lnTo>
                  <a:lnTo>
                    <a:pt x="23482" y="76122"/>
                  </a:lnTo>
                  <a:lnTo>
                    <a:pt x="20892" y="76122"/>
                  </a:lnTo>
                  <a:lnTo>
                    <a:pt x="21237" y="71801"/>
                  </a:lnTo>
                  <a:lnTo>
                    <a:pt x="18474" y="68643"/>
                  </a:lnTo>
                  <a:lnTo>
                    <a:pt x="15540" y="62660"/>
                  </a:lnTo>
                  <a:lnTo>
                    <a:pt x="12777" y="52188"/>
                  </a:lnTo>
                  <a:lnTo>
                    <a:pt x="10187" y="45707"/>
                  </a:lnTo>
                  <a:lnTo>
                    <a:pt x="8805" y="38892"/>
                  </a:lnTo>
                  <a:lnTo>
                    <a:pt x="5871" y="28255"/>
                  </a:lnTo>
                  <a:lnTo>
                    <a:pt x="1381" y="13131"/>
                  </a:lnTo>
                  <a:lnTo>
                    <a:pt x="172" y="11634"/>
                  </a:lnTo>
                  <a:close/>
                </a:path>
              </a:pathLst>
            </a:custGeom>
            <a:solidFill>
              <a:srgbClr val="3D85C6"/>
            </a:solidFill>
            <a:ln w="9525" cap="flat" cmpd="sng">
              <a:solidFill>
                <a:srgbClr val="9FC5E8"/>
              </a:solidFill>
              <a:prstDash val="solid"/>
              <a:round/>
              <a:headEnd type="none" w="sm" len="sm"/>
              <a:tailEnd type="none" w="sm" len="sm"/>
            </a:ln>
          </p:spPr>
        </p:sp>
        <p:sp>
          <p:nvSpPr>
            <p:cNvPr id="615" name="Google Shape;615;p46"/>
            <p:cNvSpPr/>
            <p:nvPr/>
          </p:nvSpPr>
          <p:spPr>
            <a:xfrm>
              <a:off x="8083433" y="3170873"/>
              <a:ext cx="456400" cy="822800"/>
            </a:xfrm>
            <a:custGeom>
              <a:avLst/>
              <a:gdLst/>
              <a:ahLst/>
              <a:cxnLst/>
              <a:rect l="l" t="t" r="r" b="b"/>
              <a:pathLst>
                <a:path w="120000" h="120000" extrusionOk="0">
                  <a:moveTo>
                    <a:pt x="2513" y="6826"/>
                  </a:moveTo>
                  <a:lnTo>
                    <a:pt x="7853" y="7725"/>
                  </a:lnTo>
                  <a:lnTo>
                    <a:pt x="11937" y="8444"/>
                  </a:lnTo>
                  <a:lnTo>
                    <a:pt x="17905" y="7186"/>
                  </a:lnTo>
                  <a:lnTo>
                    <a:pt x="22931" y="5030"/>
                  </a:lnTo>
                  <a:lnTo>
                    <a:pt x="28272" y="3054"/>
                  </a:lnTo>
                  <a:lnTo>
                    <a:pt x="48062" y="3414"/>
                  </a:lnTo>
                  <a:lnTo>
                    <a:pt x="53716" y="1796"/>
                  </a:lnTo>
                  <a:lnTo>
                    <a:pt x="103037" y="0"/>
                  </a:lnTo>
                  <a:lnTo>
                    <a:pt x="106178" y="21378"/>
                  </a:lnTo>
                  <a:lnTo>
                    <a:pt x="108691" y="23353"/>
                  </a:lnTo>
                  <a:lnTo>
                    <a:pt x="113089" y="55150"/>
                  </a:lnTo>
                  <a:lnTo>
                    <a:pt x="118115" y="76886"/>
                  </a:lnTo>
                  <a:lnTo>
                    <a:pt x="120000" y="84252"/>
                  </a:lnTo>
                  <a:lnTo>
                    <a:pt x="106806" y="88923"/>
                  </a:lnTo>
                  <a:lnTo>
                    <a:pt x="100209" y="88923"/>
                  </a:lnTo>
                  <a:lnTo>
                    <a:pt x="97382" y="91078"/>
                  </a:lnTo>
                  <a:lnTo>
                    <a:pt x="97696" y="95390"/>
                  </a:lnTo>
                  <a:lnTo>
                    <a:pt x="92041" y="97725"/>
                  </a:lnTo>
                  <a:lnTo>
                    <a:pt x="80419" y="105090"/>
                  </a:lnTo>
                  <a:lnTo>
                    <a:pt x="81047" y="111377"/>
                  </a:lnTo>
                  <a:lnTo>
                    <a:pt x="66910" y="111198"/>
                  </a:lnTo>
                  <a:lnTo>
                    <a:pt x="66597" y="108324"/>
                  </a:lnTo>
                  <a:lnTo>
                    <a:pt x="57173" y="111377"/>
                  </a:lnTo>
                  <a:lnTo>
                    <a:pt x="57486" y="116228"/>
                  </a:lnTo>
                  <a:lnTo>
                    <a:pt x="51518" y="117665"/>
                  </a:lnTo>
                  <a:lnTo>
                    <a:pt x="47749" y="112994"/>
                  </a:lnTo>
                  <a:lnTo>
                    <a:pt x="42094" y="113713"/>
                  </a:lnTo>
                  <a:lnTo>
                    <a:pt x="37381" y="116587"/>
                  </a:lnTo>
                  <a:lnTo>
                    <a:pt x="36440" y="120000"/>
                  </a:lnTo>
                  <a:lnTo>
                    <a:pt x="29214" y="119102"/>
                  </a:lnTo>
                  <a:lnTo>
                    <a:pt x="28901" y="116407"/>
                  </a:lnTo>
                  <a:lnTo>
                    <a:pt x="20105" y="116228"/>
                  </a:lnTo>
                  <a:lnTo>
                    <a:pt x="0" y="118743"/>
                  </a:lnTo>
                  <a:lnTo>
                    <a:pt x="0" y="108503"/>
                  </a:lnTo>
                  <a:lnTo>
                    <a:pt x="6596" y="103832"/>
                  </a:lnTo>
                  <a:lnTo>
                    <a:pt x="9109" y="99342"/>
                  </a:lnTo>
                  <a:lnTo>
                    <a:pt x="11937" y="96468"/>
                  </a:lnTo>
                  <a:lnTo>
                    <a:pt x="15079" y="92695"/>
                  </a:lnTo>
                  <a:lnTo>
                    <a:pt x="13507" y="85689"/>
                  </a:lnTo>
                  <a:lnTo>
                    <a:pt x="8481" y="82456"/>
                  </a:lnTo>
                  <a:lnTo>
                    <a:pt x="10681" y="76348"/>
                  </a:lnTo>
                  <a:close/>
                </a:path>
              </a:pathLst>
            </a:custGeom>
            <a:solidFill>
              <a:srgbClr val="3D85C6"/>
            </a:solidFill>
            <a:ln w="9525" cap="flat" cmpd="sng">
              <a:solidFill>
                <a:srgbClr val="9FC5E8"/>
              </a:solidFill>
              <a:prstDash val="solid"/>
              <a:round/>
              <a:headEnd type="none" w="sm" len="sm"/>
              <a:tailEnd type="none" w="sm" len="sm"/>
            </a:ln>
          </p:spPr>
        </p:sp>
        <p:sp>
          <p:nvSpPr>
            <p:cNvPr id="616" name="Google Shape;616;p46"/>
            <p:cNvSpPr/>
            <p:nvPr/>
          </p:nvSpPr>
          <p:spPr>
            <a:xfrm>
              <a:off x="9079960" y="2881559"/>
              <a:ext cx="882800" cy="598400"/>
            </a:xfrm>
            <a:custGeom>
              <a:avLst/>
              <a:gdLst/>
              <a:ahLst/>
              <a:cxnLst/>
              <a:rect l="l" t="t" r="r" b="b"/>
              <a:pathLst>
                <a:path w="120000" h="120000" extrusionOk="0">
                  <a:moveTo>
                    <a:pt x="0" y="30123"/>
                  </a:moveTo>
                  <a:lnTo>
                    <a:pt x="4871" y="24198"/>
                  </a:lnTo>
                  <a:lnTo>
                    <a:pt x="8444" y="19999"/>
                  </a:lnTo>
                  <a:lnTo>
                    <a:pt x="11853" y="15309"/>
                  </a:lnTo>
                  <a:lnTo>
                    <a:pt x="13640" y="15309"/>
                  </a:lnTo>
                  <a:lnTo>
                    <a:pt x="13640" y="25185"/>
                  </a:lnTo>
                  <a:lnTo>
                    <a:pt x="29229" y="21975"/>
                  </a:lnTo>
                  <a:lnTo>
                    <a:pt x="38159" y="19506"/>
                  </a:lnTo>
                  <a:lnTo>
                    <a:pt x="51313" y="15309"/>
                  </a:lnTo>
                  <a:lnTo>
                    <a:pt x="62680" y="11604"/>
                  </a:lnTo>
                  <a:lnTo>
                    <a:pt x="81353" y="5926"/>
                  </a:lnTo>
                  <a:lnTo>
                    <a:pt x="93532" y="1728"/>
                  </a:lnTo>
                  <a:lnTo>
                    <a:pt x="95805" y="0"/>
                  </a:lnTo>
                  <a:lnTo>
                    <a:pt x="99215" y="1234"/>
                  </a:lnTo>
                  <a:lnTo>
                    <a:pt x="100514" y="4938"/>
                  </a:lnTo>
                  <a:lnTo>
                    <a:pt x="103275" y="4691"/>
                  </a:lnTo>
                  <a:lnTo>
                    <a:pt x="104411" y="9383"/>
                  </a:lnTo>
                  <a:lnTo>
                    <a:pt x="106360" y="14815"/>
                  </a:lnTo>
                  <a:lnTo>
                    <a:pt x="108308" y="18272"/>
                  </a:lnTo>
                  <a:lnTo>
                    <a:pt x="112368" y="18518"/>
                  </a:lnTo>
                  <a:lnTo>
                    <a:pt x="113992" y="21481"/>
                  </a:lnTo>
                  <a:lnTo>
                    <a:pt x="111394" y="24938"/>
                  </a:lnTo>
                  <a:lnTo>
                    <a:pt x="111231" y="30617"/>
                  </a:lnTo>
                  <a:lnTo>
                    <a:pt x="109446" y="34568"/>
                  </a:lnTo>
                  <a:lnTo>
                    <a:pt x="108308" y="38519"/>
                  </a:lnTo>
                  <a:lnTo>
                    <a:pt x="109770" y="41975"/>
                  </a:lnTo>
                  <a:lnTo>
                    <a:pt x="109932" y="45926"/>
                  </a:lnTo>
                  <a:lnTo>
                    <a:pt x="107984" y="47654"/>
                  </a:lnTo>
                  <a:lnTo>
                    <a:pt x="108147" y="53086"/>
                  </a:lnTo>
                  <a:lnTo>
                    <a:pt x="109770" y="55802"/>
                  </a:lnTo>
                  <a:lnTo>
                    <a:pt x="112368" y="56049"/>
                  </a:lnTo>
                  <a:lnTo>
                    <a:pt x="113343" y="60741"/>
                  </a:lnTo>
                  <a:lnTo>
                    <a:pt x="117565" y="65431"/>
                  </a:lnTo>
                  <a:lnTo>
                    <a:pt x="120000" y="68148"/>
                  </a:lnTo>
                  <a:lnTo>
                    <a:pt x="120000" y="71357"/>
                  </a:lnTo>
                  <a:lnTo>
                    <a:pt x="116428" y="74320"/>
                  </a:lnTo>
                  <a:lnTo>
                    <a:pt x="115129" y="79012"/>
                  </a:lnTo>
                  <a:lnTo>
                    <a:pt x="112368" y="84197"/>
                  </a:lnTo>
                  <a:lnTo>
                    <a:pt x="109446" y="86666"/>
                  </a:lnTo>
                  <a:lnTo>
                    <a:pt x="106198" y="86666"/>
                  </a:lnTo>
                  <a:lnTo>
                    <a:pt x="101976" y="93086"/>
                  </a:lnTo>
                  <a:lnTo>
                    <a:pt x="91096" y="95802"/>
                  </a:lnTo>
                  <a:lnTo>
                    <a:pt x="81516" y="99506"/>
                  </a:lnTo>
                  <a:lnTo>
                    <a:pt x="67551" y="104198"/>
                  </a:lnTo>
                  <a:lnTo>
                    <a:pt x="60406" y="105925"/>
                  </a:lnTo>
                  <a:lnTo>
                    <a:pt x="54073" y="105925"/>
                  </a:lnTo>
                  <a:lnTo>
                    <a:pt x="46117" y="110123"/>
                  </a:lnTo>
                  <a:lnTo>
                    <a:pt x="38484" y="111851"/>
                  </a:lnTo>
                  <a:lnTo>
                    <a:pt x="30365" y="115308"/>
                  </a:lnTo>
                  <a:lnTo>
                    <a:pt x="25494" y="115308"/>
                  </a:lnTo>
                  <a:lnTo>
                    <a:pt x="8769" y="120000"/>
                  </a:lnTo>
                  <a:lnTo>
                    <a:pt x="8769" y="110370"/>
                  </a:lnTo>
                  <a:lnTo>
                    <a:pt x="7307" y="107407"/>
                  </a:lnTo>
                  <a:lnTo>
                    <a:pt x="5683" y="83457"/>
                  </a:lnTo>
                  <a:lnTo>
                    <a:pt x="4059" y="75802"/>
                  </a:lnTo>
                  <a:lnTo>
                    <a:pt x="3572" y="66667"/>
                  </a:lnTo>
                  <a:close/>
                </a:path>
              </a:pathLst>
            </a:custGeom>
            <a:solidFill>
              <a:srgbClr val="3D85C6"/>
            </a:solidFill>
            <a:ln w="9525" cap="flat" cmpd="sng">
              <a:solidFill>
                <a:srgbClr val="9FC5E8"/>
              </a:solidFill>
              <a:prstDash val="solid"/>
              <a:round/>
              <a:headEnd type="none" w="sm" len="sm"/>
              <a:tailEnd type="none" w="sm" len="sm"/>
            </a:ln>
          </p:spPr>
        </p:sp>
        <p:sp>
          <p:nvSpPr>
            <p:cNvPr id="617" name="Google Shape;617;p46"/>
            <p:cNvSpPr/>
            <p:nvPr/>
          </p:nvSpPr>
          <p:spPr>
            <a:xfrm>
              <a:off x="3158892" y="1323861"/>
              <a:ext cx="1029200" cy="769600"/>
            </a:xfrm>
            <a:custGeom>
              <a:avLst/>
              <a:gdLst/>
              <a:ahLst/>
              <a:cxnLst/>
              <a:rect l="l" t="t" r="r" b="b"/>
              <a:pathLst>
                <a:path w="120000" h="120000" extrusionOk="0">
                  <a:moveTo>
                    <a:pt x="35027" y="1299"/>
                  </a:moveTo>
                  <a:lnTo>
                    <a:pt x="37381" y="0"/>
                  </a:lnTo>
                  <a:lnTo>
                    <a:pt x="120000" y="30109"/>
                  </a:lnTo>
                  <a:lnTo>
                    <a:pt x="106963" y="107654"/>
                  </a:lnTo>
                  <a:lnTo>
                    <a:pt x="106806" y="118701"/>
                  </a:lnTo>
                  <a:lnTo>
                    <a:pt x="105078" y="120000"/>
                  </a:lnTo>
                  <a:lnTo>
                    <a:pt x="76178" y="110037"/>
                  </a:lnTo>
                  <a:lnTo>
                    <a:pt x="62512" y="111336"/>
                  </a:lnTo>
                  <a:lnTo>
                    <a:pt x="58743" y="109821"/>
                  </a:lnTo>
                  <a:lnTo>
                    <a:pt x="51203" y="111554"/>
                  </a:lnTo>
                  <a:lnTo>
                    <a:pt x="49477" y="109387"/>
                  </a:lnTo>
                  <a:lnTo>
                    <a:pt x="42094" y="109821"/>
                  </a:lnTo>
                  <a:lnTo>
                    <a:pt x="37381" y="105271"/>
                  </a:lnTo>
                  <a:lnTo>
                    <a:pt x="32355" y="104622"/>
                  </a:lnTo>
                  <a:lnTo>
                    <a:pt x="29685" y="102671"/>
                  </a:lnTo>
                  <a:lnTo>
                    <a:pt x="27644" y="105271"/>
                  </a:lnTo>
                  <a:lnTo>
                    <a:pt x="21361" y="104404"/>
                  </a:lnTo>
                  <a:lnTo>
                    <a:pt x="15550" y="98990"/>
                  </a:lnTo>
                  <a:lnTo>
                    <a:pt x="16492" y="95524"/>
                  </a:lnTo>
                  <a:lnTo>
                    <a:pt x="16492" y="86643"/>
                  </a:lnTo>
                  <a:lnTo>
                    <a:pt x="13350" y="80794"/>
                  </a:lnTo>
                  <a:lnTo>
                    <a:pt x="9424" y="80794"/>
                  </a:lnTo>
                  <a:lnTo>
                    <a:pt x="8796" y="76246"/>
                  </a:lnTo>
                  <a:lnTo>
                    <a:pt x="6596" y="76246"/>
                  </a:lnTo>
                  <a:lnTo>
                    <a:pt x="5026" y="73431"/>
                  </a:lnTo>
                  <a:lnTo>
                    <a:pt x="2826" y="74729"/>
                  </a:lnTo>
                  <a:lnTo>
                    <a:pt x="0" y="71698"/>
                  </a:lnTo>
                  <a:lnTo>
                    <a:pt x="1413" y="66931"/>
                  </a:lnTo>
                  <a:lnTo>
                    <a:pt x="3770" y="67148"/>
                  </a:lnTo>
                  <a:lnTo>
                    <a:pt x="5339" y="62815"/>
                  </a:lnTo>
                  <a:lnTo>
                    <a:pt x="5183" y="60216"/>
                  </a:lnTo>
                  <a:lnTo>
                    <a:pt x="2985" y="60216"/>
                  </a:lnTo>
                  <a:lnTo>
                    <a:pt x="2826" y="54801"/>
                  </a:lnTo>
                  <a:lnTo>
                    <a:pt x="7224" y="54151"/>
                  </a:lnTo>
                  <a:lnTo>
                    <a:pt x="4555" y="49171"/>
                  </a:lnTo>
                  <a:lnTo>
                    <a:pt x="3770" y="41154"/>
                  </a:lnTo>
                  <a:lnTo>
                    <a:pt x="3926" y="24260"/>
                  </a:lnTo>
                  <a:lnTo>
                    <a:pt x="2198" y="21227"/>
                  </a:lnTo>
                  <a:lnTo>
                    <a:pt x="2198" y="15812"/>
                  </a:lnTo>
                  <a:lnTo>
                    <a:pt x="3613" y="7798"/>
                  </a:lnTo>
                  <a:lnTo>
                    <a:pt x="4398" y="5849"/>
                  </a:lnTo>
                  <a:lnTo>
                    <a:pt x="6754" y="7364"/>
                  </a:lnTo>
                  <a:lnTo>
                    <a:pt x="10366" y="14079"/>
                  </a:lnTo>
                  <a:lnTo>
                    <a:pt x="15079" y="18411"/>
                  </a:lnTo>
                  <a:lnTo>
                    <a:pt x="21046" y="22311"/>
                  </a:lnTo>
                  <a:lnTo>
                    <a:pt x="27644" y="25343"/>
                  </a:lnTo>
                  <a:lnTo>
                    <a:pt x="31257" y="25343"/>
                  </a:lnTo>
                  <a:lnTo>
                    <a:pt x="32042" y="20360"/>
                  </a:lnTo>
                  <a:lnTo>
                    <a:pt x="34712" y="18411"/>
                  </a:lnTo>
                  <a:lnTo>
                    <a:pt x="35968" y="22743"/>
                  </a:lnTo>
                  <a:lnTo>
                    <a:pt x="33455" y="22743"/>
                  </a:lnTo>
                  <a:lnTo>
                    <a:pt x="33612" y="26859"/>
                  </a:lnTo>
                  <a:lnTo>
                    <a:pt x="35340" y="29891"/>
                  </a:lnTo>
                  <a:lnTo>
                    <a:pt x="37853" y="34223"/>
                  </a:lnTo>
                  <a:lnTo>
                    <a:pt x="38481" y="30541"/>
                  </a:lnTo>
                  <a:lnTo>
                    <a:pt x="36911" y="29024"/>
                  </a:lnTo>
                  <a:lnTo>
                    <a:pt x="37540" y="20360"/>
                  </a:lnTo>
                  <a:lnTo>
                    <a:pt x="36911" y="17545"/>
                  </a:lnTo>
                  <a:lnTo>
                    <a:pt x="39110" y="12997"/>
                  </a:lnTo>
                  <a:close/>
                </a:path>
              </a:pathLst>
            </a:custGeom>
            <a:solidFill>
              <a:srgbClr val="3D85C6"/>
            </a:solidFill>
            <a:ln w="9525" cap="flat" cmpd="sng">
              <a:solidFill>
                <a:srgbClr val="9FC5E8"/>
              </a:solidFill>
              <a:prstDash val="solid"/>
              <a:round/>
              <a:headEnd type="none" w="sm" len="sm"/>
              <a:tailEnd type="none" w="sm" len="sm"/>
            </a:ln>
          </p:spPr>
        </p:sp>
        <p:sp>
          <p:nvSpPr>
            <p:cNvPr id="618" name="Google Shape;618;p46"/>
            <p:cNvSpPr/>
            <p:nvPr/>
          </p:nvSpPr>
          <p:spPr>
            <a:xfrm>
              <a:off x="5791655" y="1779691"/>
              <a:ext cx="1002400" cy="644800"/>
            </a:xfrm>
            <a:custGeom>
              <a:avLst/>
              <a:gdLst/>
              <a:ahLst/>
              <a:cxnLst/>
              <a:rect l="l" t="t" r="r" b="b"/>
              <a:pathLst>
                <a:path w="120000" h="120000" extrusionOk="0">
                  <a:moveTo>
                    <a:pt x="5435" y="0"/>
                  </a:moveTo>
                  <a:lnTo>
                    <a:pt x="24171" y="1832"/>
                  </a:lnTo>
                  <a:lnTo>
                    <a:pt x="45339" y="3894"/>
                  </a:lnTo>
                  <a:lnTo>
                    <a:pt x="68939" y="5954"/>
                  </a:lnTo>
                  <a:lnTo>
                    <a:pt x="109416" y="7100"/>
                  </a:lnTo>
                  <a:lnTo>
                    <a:pt x="110704" y="10992"/>
                  </a:lnTo>
                  <a:lnTo>
                    <a:pt x="111848" y="17405"/>
                  </a:lnTo>
                  <a:lnTo>
                    <a:pt x="111562" y="22214"/>
                  </a:lnTo>
                  <a:lnTo>
                    <a:pt x="111704" y="40077"/>
                  </a:lnTo>
                  <a:lnTo>
                    <a:pt x="112563" y="46489"/>
                  </a:lnTo>
                  <a:lnTo>
                    <a:pt x="113564" y="50382"/>
                  </a:lnTo>
                  <a:lnTo>
                    <a:pt x="115280" y="54275"/>
                  </a:lnTo>
                  <a:lnTo>
                    <a:pt x="115567" y="63664"/>
                  </a:lnTo>
                  <a:lnTo>
                    <a:pt x="116139" y="80153"/>
                  </a:lnTo>
                  <a:lnTo>
                    <a:pt x="116711" y="94581"/>
                  </a:lnTo>
                  <a:lnTo>
                    <a:pt x="120000" y="107863"/>
                  </a:lnTo>
                  <a:lnTo>
                    <a:pt x="119857" y="120000"/>
                  </a:lnTo>
                  <a:lnTo>
                    <a:pt x="81812" y="118856"/>
                  </a:lnTo>
                  <a:lnTo>
                    <a:pt x="52634" y="117024"/>
                  </a:lnTo>
                  <a:lnTo>
                    <a:pt x="20882" y="113817"/>
                  </a:lnTo>
                  <a:lnTo>
                    <a:pt x="0" y="111298"/>
                  </a:lnTo>
                  <a:lnTo>
                    <a:pt x="286" y="89543"/>
                  </a:lnTo>
                  <a:lnTo>
                    <a:pt x="1430" y="86107"/>
                  </a:lnTo>
                  <a:close/>
                </a:path>
              </a:pathLst>
            </a:custGeom>
            <a:solidFill>
              <a:srgbClr val="3D85C6"/>
            </a:solidFill>
            <a:ln w="9525" cap="flat" cmpd="sng">
              <a:solidFill>
                <a:srgbClr val="9FC5E8"/>
              </a:solidFill>
              <a:prstDash val="solid"/>
              <a:round/>
              <a:headEnd type="none" w="sm" len="sm"/>
              <a:tailEnd type="none" w="sm" len="sm"/>
            </a:ln>
          </p:spPr>
        </p:sp>
        <p:sp>
          <p:nvSpPr>
            <p:cNvPr id="619" name="Google Shape;619;p46"/>
            <p:cNvSpPr/>
            <p:nvPr/>
          </p:nvSpPr>
          <p:spPr>
            <a:xfrm>
              <a:off x="9830345" y="3313684"/>
              <a:ext cx="164800" cy="270000"/>
            </a:xfrm>
            <a:custGeom>
              <a:avLst/>
              <a:gdLst/>
              <a:ahLst/>
              <a:cxnLst/>
              <a:rect l="l" t="t" r="r" b="b"/>
              <a:pathLst>
                <a:path w="120000" h="120000" extrusionOk="0">
                  <a:moveTo>
                    <a:pt x="0" y="14796"/>
                  </a:moveTo>
                  <a:lnTo>
                    <a:pt x="23476" y="0"/>
                  </a:lnTo>
                  <a:lnTo>
                    <a:pt x="41739" y="549"/>
                  </a:lnTo>
                  <a:lnTo>
                    <a:pt x="28693" y="19179"/>
                  </a:lnTo>
                  <a:lnTo>
                    <a:pt x="26954" y="30138"/>
                  </a:lnTo>
                  <a:lnTo>
                    <a:pt x="38261" y="42193"/>
                  </a:lnTo>
                  <a:lnTo>
                    <a:pt x="57391" y="48768"/>
                  </a:lnTo>
                  <a:lnTo>
                    <a:pt x="65215" y="60273"/>
                  </a:lnTo>
                  <a:lnTo>
                    <a:pt x="78261" y="77261"/>
                  </a:lnTo>
                  <a:lnTo>
                    <a:pt x="96519" y="87124"/>
                  </a:lnTo>
                  <a:lnTo>
                    <a:pt x="109565" y="87124"/>
                  </a:lnTo>
                  <a:lnTo>
                    <a:pt x="112172" y="100274"/>
                  </a:lnTo>
                  <a:lnTo>
                    <a:pt x="120000" y="113971"/>
                  </a:lnTo>
                  <a:lnTo>
                    <a:pt x="83478" y="117808"/>
                  </a:lnTo>
                  <a:lnTo>
                    <a:pt x="47824" y="120000"/>
                  </a:lnTo>
                  <a:lnTo>
                    <a:pt x="28693" y="71232"/>
                  </a:lnTo>
                  <a:lnTo>
                    <a:pt x="13041" y="36164"/>
                  </a:lnTo>
                  <a:close/>
                </a:path>
              </a:pathLst>
            </a:custGeom>
            <a:solidFill>
              <a:srgbClr val="3D85C6"/>
            </a:solidFill>
            <a:ln w="9525" cap="flat" cmpd="sng">
              <a:solidFill>
                <a:srgbClr val="9FC5E8"/>
              </a:solidFill>
              <a:prstDash val="solid"/>
              <a:round/>
              <a:headEnd type="none" w="sm" len="sm"/>
              <a:tailEnd type="none" w="sm" len="sm"/>
            </a:ln>
          </p:spPr>
        </p:sp>
        <p:sp>
          <p:nvSpPr>
            <p:cNvPr id="620" name="Google Shape;620;p46"/>
            <p:cNvSpPr/>
            <p:nvPr/>
          </p:nvSpPr>
          <p:spPr>
            <a:xfrm>
              <a:off x="3891980" y="1515581"/>
              <a:ext cx="913600" cy="1523200"/>
            </a:xfrm>
            <a:custGeom>
              <a:avLst/>
              <a:gdLst/>
              <a:ahLst/>
              <a:cxnLst/>
              <a:rect l="l" t="t" r="r" b="b"/>
              <a:pathLst>
                <a:path w="120000" h="120000" extrusionOk="0">
                  <a:moveTo>
                    <a:pt x="38938" y="0"/>
                  </a:moveTo>
                  <a:lnTo>
                    <a:pt x="55222" y="2188"/>
                  </a:lnTo>
                  <a:lnTo>
                    <a:pt x="51150" y="12580"/>
                  </a:lnTo>
                  <a:lnTo>
                    <a:pt x="49203" y="16956"/>
                  </a:lnTo>
                  <a:lnTo>
                    <a:pt x="53451" y="21549"/>
                  </a:lnTo>
                  <a:lnTo>
                    <a:pt x="53451" y="24175"/>
                  </a:lnTo>
                  <a:lnTo>
                    <a:pt x="51858" y="25050"/>
                  </a:lnTo>
                  <a:lnTo>
                    <a:pt x="52213" y="27019"/>
                  </a:lnTo>
                  <a:lnTo>
                    <a:pt x="53982" y="28988"/>
                  </a:lnTo>
                  <a:lnTo>
                    <a:pt x="57346" y="29645"/>
                  </a:lnTo>
                  <a:lnTo>
                    <a:pt x="59646" y="32379"/>
                  </a:lnTo>
                  <a:lnTo>
                    <a:pt x="61593" y="35114"/>
                  </a:lnTo>
                  <a:lnTo>
                    <a:pt x="62125" y="37302"/>
                  </a:lnTo>
                  <a:lnTo>
                    <a:pt x="64778" y="38396"/>
                  </a:lnTo>
                  <a:lnTo>
                    <a:pt x="64778" y="39709"/>
                  </a:lnTo>
                  <a:lnTo>
                    <a:pt x="67081" y="39600"/>
                  </a:lnTo>
                  <a:lnTo>
                    <a:pt x="67257" y="41350"/>
                  </a:lnTo>
                  <a:lnTo>
                    <a:pt x="70797" y="41240"/>
                  </a:lnTo>
                  <a:lnTo>
                    <a:pt x="71682" y="42662"/>
                  </a:lnTo>
                  <a:lnTo>
                    <a:pt x="66902" y="49335"/>
                  </a:lnTo>
                  <a:lnTo>
                    <a:pt x="63717" y="54586"/>
                  </a:lnTo>
                  <a:lnTo>
                    <a:pt x="62478" y="56883"/>
                  </a:lnTo>
                  <a:lnTo>
                    <a:pt x="64602" y="58304"/>
                  </a:lnTo>
                  <a:lnTo>
                    <a:pt x="66194" y="59836"/>
                  </a:lnTo>
                  <a:lnTo>
                    <a:pt x="70089" y="59070"/>
                  </a:lnTo>
                  <a:lnTo>
                    <a:pt x="72566" y="57211"/>
                  </a:lnTo>
                  <a:lnTo>
                    <a:pt x="75398" y="57320"/>
                  </a:lnTo>
                  <a:lnTo>
                    <a:pt x="75929" y="63337"/>
                  </a:lnTo>
                  <a:lnTo>
                    <a:pt x="78053" y="67821"/>
                  </a:lnTo>
                  <a:lnTo>
                    <a:pt x="78761" y="70447"/>
                  </a:lnTo>
                  <a:lnTo>
                    <a:pt x="81593" y="71760"/>
                  </a:lnTo>
                  <a:lnTo>
                    <a:pt x="83894" y="73401"/>
                  </a:lnTo>
                  <a:lnTo>
                    <a:pt x="85133" y="75260"/>
                  </a:lnTo>
                  <a:lnTo>
                    <a:pt x="83894" y="77448"/>
                  </a:lnTo>
                  <a:lnTo>
                    <a:pt x="85309" y="79636"/>
                  </a:lnTo>
                  <a:lnTo>
                    <a:pt x="88849" y="77994"/>
                  </a:lnTo>
                  <a:lnTo>
                    <a:pt x="92036" y="77776"/>
                  </a:lnTo>
                  <a:lnTo>
                    <a:pt x="95576" y="78760"/>
                  </a:lnTo>
                  <a:lnTo>
                    <a:pt x="99469" y="78214"/>
                  </a:lnTo>
                  <a:lnTo>
                    <a:pt x="104425" y="78105"/>
                  </a:lnTo>
                  <a:lnTo>
                    <a:pt x="107611" y="79417"/>
                  </a:lnTo>
                  <a:lnTo>
                    <a:pt x="110975" y="79198"/>
                  </a:lnTo>
                  <a:lnTo>
                    <a:pt x="112567" y="77557"/>
                  </a:lnTo>
                  <a:lnTo>
                    <a:pt x="115223" y="76682"/>
                  </a:lnTo>
                  <a:lnTo>
                    <a:pt x="117876" y="79526"/>
                  </a:lnTo>
                  <a:lnTo>
                    <a:pt x="120000" y="81386"/>
                  </a:lnTo>
                  <a:lnTo>
                    <a:pt x="109735" y="120000"/>
                  </a:lnTo>
                  <a:lnTo>
                    <a:pt x="54514" y="114094"/>
                  </a:lnTo>
                  <a:lnTo>
                    <a:pt x="0" y="106327"/>
                  </a:lnTo>
                  <a:lnTo>
                    <a:pt x="10088" y="79745"/>
                  </a:lnTo>
                  <a:lnTo>
                    <a:pt x="14336" y="73947"/>
                  </a:lnTo>
                  <a:lnTo>
                    <a:pt x="12743" y="72197"/>
                  </a:lnTo>
                  <a:lnTo>
                    <a:pt x="9204" y="72197"/>
                  </a:lnTo>
                  <a:lnTo>
                    <a:pt x="10088" y="70556"/>
                  </a:lnTo>
                  <a:lnTo>
                    <a:pt x="10088" y="68588"/>
                  </a:lnTo>
                  <a:lnTo>
                    <a:pt x="15044" y="64430"/>
                  </a:lnTo>
                  <a:lnTo>
                    <a:pt x="17699" y="64430"/>
                  </a:lnTo>
                  <a:lnTo>
                    <a:pt x="19115" y="63228"/>
                  </a:lnTo>
                  <a:lnTo>
                    <a:pt x="19115" y="61149"/>
                  </a:lnTo>
                  <a:lnTo>
                    <a:pt x="29203" y="53601"/>
                  </a:lnTo>
                  <a:lnTo>
                    <a:pt x="29203" y="50319"/>
                  </a:lnTo>
                  <a:lnTo>
                    <a:pt x="24071" y="47256"/>
                  </a:lnTo>
                  <a:lnTo>
                    <a:pt x="22300" y="45506"/>
                  </a:lnTo>
                  <a:lnTo>
                    <a:pt x="24424" y="44740"/>
                  </a:lnTo>
                  <a:lnTo>
                    <a:pt x="24424" y="38834"/>
                  </a:lnTo>
                  <a:close/>
                </a:path>
              </a:pathLst>
            </a:custGeom>
            <a:solidFill>
              <a:srgbClr val="3D85C6"/>
            </a:solidFill>
            <a:ln w="9525" cap="flat" cmpd="sng">
              <a:solidFill>
                <a:srgbClr val="9FC5E8"/>
              </a:solidFill>
              <a:prstDash val="solid"/>
              <a:round/>
              <a:headEnd type="none" w="sm" len="sm"/>
              <a:tailEnd type="none" w="sm" len="sm"/>
            </a:ln>
          </p:spPr>
        </p:sp>
        <p:sp>
          <p:nvSpPr>
            <p:cNvPr id="621" name="Google Shape;621;p46"/>
            <p:cNvSpPr/>
            <p:nvPr/>
          </p:nvSpPr>
          <p:spPr>
            <a:xfrm>
              <a:off x="8259672" y="5276063"/>
              <a:ext cx="1393200" cy="1094000"/>
            </a:xfrm>
            <a:custGeom>
              <a:avLst/>
              <a:gdLst/>
              <a:ahLst/>
              <a:cxnLst/>
              <a:rect l="l" t="t" r="r" b="b"/>
              <a:pathLst>
                <a:path w="120000" h="120000" extrusionOk="0">
                  <a:moveTo>
                    <a:pt x="3191" y="23692"/>
                  </a:moveTo>
                  <a:lnTo>
                    <a:pt x="3191" y="15389"/>
                  </a:lnTo>
                  <a:lnTo>
                    <a:pt x="0" y="12420"/>
                  </a:lnTo>
                  <a:lnTo>
                    <a:pt x="0" y="8842"/>
                  </a:lnTo>
                  <a:lnTo>
                    <a:pt x="29948" y="4385"/>
                  </a:lnTo>
                  <a:lnTo>
                    <a:pt x="36996" y="4385"/>
                  </a:lnTo>
                  <a:lnTo>
                    <a:pt x="38129" y="7020"/>
                  </a:lnTo>
                  <a:lnTo>
                    <a:pt x="39364" y="9044"/>
                  </a:lnTo>
                  <a:lnTo>
                    <a:pt x="46156" y="9044"/>
                  </a:lnTo>
                  <a:lnTo>
                    <a:pt x="65760" y="7424"/>
                  </a:lnTo>
                  <a:lnTo>
                    <a:pt x="77338" y="6141"/>
                  </a:lnTo>
                  <a:lnTo>
                    <a:pt x="77801" y="10260"/>
                  </a:lnTo>
                  <a:lnTo>
                    <a:pt x="80117" y="10260"/>
                  </a:lnTo>
                  <a:lnTo>
                    <a:pt x="80117" y="5334"/>
                  </a:lnTo>
                  <a:lnTo>
                    <a:pt x="78881" y="3375"/>
                  </a:lnTo>
                  <a:lnTo>
                    <a:pt x="78881" y="1011"/>
                  </a:lnTo>
                  <a:lnTo>
                    <a:pt x="80836" y="0"/>
                  </a:lnTo>
                  <a:lnTo>
                    <a:pt x="84541" y="1283"/>
                  </a:lnTo>
                  <a:lnTo>
                    <a:pt x="87732" y="1283"/>
                  </a:lnTo>
                  <a:lnTo>
                    <a:pt x="89430" y="8775"/>
                  </a:lnTo>
                  <a:lnTo>
                    <a:pt x="91385" y="15321"/>
                  </a:lnTo>
                  <a:lnTo>
                    <a:pt x="93752" y="22678"/>
                  </a:lnTo>
                  <a:lnTo>
                    <a:pt x="96582" y="29024"/>
                  </a:lnTo>
                  <a:lnTo>
                    <a:pt x="98898" y="33814"/>
                  </a:lnTo>
                  <a:lnTo>
                    <a:pt x="101779" y="38135"/>
                  </a:lnTo>
                  <a:lnTo>
                    <a:pt x="104042" y="41779"/>
                  </a:lnTo>
                  <a:lnTo>
                    <a:pt x="105484" y="44007"/>
                  </a:lnTo>
                  <a:lnTo>
                    <a:pt x="106821" y="46503"/>
                  </a:lnTo>
                  <a:lnTo>
                    <a:pt x="105946" y="48259"/>
                  </a:lnTo>
                  <a:lnTo>
                    <a:pt x="105946" y="50622"/>
                  </a:lnTo>
                  <a:lnTo>
                    <a:pt x="107903" y="56357"/>
                  </a:lnTo>
                  <a:lnTo>
                    <a:pt x="110167" y="60071"/>
                  </a:lnTo>
                  <a:lnTo>
                    <a:pt x="111607" y="63581"/>
                  </a:lnTo>
                  <a:lnTo>
                    <a:pt x="113049" y="66685"/>
                  </a:lnTo>
                  <a:lnTo>
                    <a:pt x="114283" y="70464"/>
                  </a:lnTo>
                  <a:lnTo>
                    <a:pt x="116289" y="74447"/>
                  </a:lnTo>
                  <a:lnTo>
                    <a:pt x="117680" y="77890"/>
                  </a:lnTo>
                  <a:lnTo>
                    <a:pt x="118553" y="81262"/>
                  </a:lnTo>
                  <a:lnTo>
                    <a:pt x="119068" y="87946"/>
                  </a:lnTo>
                  <a:lnTo>
                    <a:pt x="119791" y="99483"/>
                  </a:lnTo>
                  <a:lnTo>
                    <a:pt x="120000" y="103329"/>
                  </a:lnTo>
                  <a:lnTo>
                    <a:pt x="118201" y="105490"/>
                  </a:lnTo>
                  <a:lnTo>
                    <a:pt x="117635" y="110282"/>
                  </a:lnTo>
                  <a:lnTo>
                    <a:pt x="118509" y="111968"/>
                  </a:lnTo>
                  <a:lnTo>
                    <a:pt x="114599" y="117164"/>
                  </a:lnTo>
                  <a:lnTo>
                    <a:pt x="110791" y="117637"/>
                  </a:lnTo>
                  <a:lnTo>
                    <a:pt x="107857" y="120000"/>
                  </a:lnTo>
                  <a:lnTo>
                    <a:pt x="106417" y="119329"/>
                  </a:lnTo>
                  <a:lnTo>
                    <a:pt x="105799" y="113592"/>
                  </a:lnTo>
                  <a:lnTo>
                    <a:pt x="100597" y="104679"/>
                  </a:lnTo>
                  <a:lnTo>
                    <a:pt x="97665" y="104613"/>
                  </a:lnTo>
                  <a:lnTo>
                    <a:pt x="96532" y="105894"/>
                  </a:lnTo>
                  <a:lnTo>
                    <a:pt x="94628" y="102995"/>
                  </a:lnTo>
                  <a:lnTo>
                    <a:pt x="92518" y="95371"/>
                  </a:lnTo>
                  <a:lnTo>
                    <a:pt x="90153" y="93145"/>
                  </a:lnTo>
                  <a:lnTo>
                    <a:pt x="88607" y="88821"/>
                  </a:lnTo>
                  <a:lnTo>
                    <a:pt x="88607" y="85109"/>
                  </a:lnTo>
                  <a:lnTo>
                    <a:pt x="87526" y="83691"/>
                  </a:lnTo>
                  <a:lnTo>
                    <a:pt x="86703" y="85109"/>
                  </a:lnTo>
                  <a:lnTo>
                    <a:pt x="86703" y="87946"/>
                  </a:lnTo>
                  <a:lnTo>
                    <a:pt x="85262" y="87946"/>
                  </a:lnTo>
                  <a:lnTo>
                    <a:pt x="84027" y="85178"/>
                  </a:lnTo>
                  <a:lnTo>
                    <a:pt x="82072" y="81873"/>
                  </a:lnTo>
                  <a:lnTo>
                    <a:pt x="80579" y="78360"/>
                  </a:lnTo>
                  <a:lnTo>
                    <a:pt x="78727" y="76135"/>
                  </a:lnTo>
                  <a:lnTo>
                    <a:pt x="77286" y="73905"/>
                  </a:lnTo>
                  <a:lnTo>
                    <a:pt x="78779" y="71680"/>
                  </a:lnTo>
                  <a:lnTo>
                    <a:pt x="80734" y="67358"/>
                  </a:lnTo>
                  <a:lnTo>
                    <a:pt x="81300" y="64593"/>
                  </a:lnTo>
                  <a:lnTo>
                    <a:pt x="79447" y="63445"/>
                  </a:lnTo>
                  <a:lnTo>
                    <a:pt x="76720" y="63445"/>
                  </a:lnTo>
                  <a:lnTo>
                    <a:pt x="76565" y="65536"/>
                  </a:lnTo>
                  <a:lnTo>
                    <a:pt x="78418" y="65469"/>
                  </a:lnTo>
                  <a:lnTo>
                    <a:pt x="77338" y="70870"/>
                  </a:lnTo>
                  <a:lnTo>
                    <a:pt x="76360" y="68371"/>
                  </a:lnTo>
                  <a:lnTo>
                    <a:pt x="75485" y="66145"/>
                  </a:lnTo>
                  <a:lnTo>
                    <a:pt x="74971" y="63445"/>
                  </a:lnTo>
                  <a:lnTo>
                    <a:pt x="74560" y="58519"/>
                  </a:lnTo>
                  <a:lnTo>
                    <a:pt x="75485" y="54196"/>
                  </a:lnTo>
                  <a:lnTo>
                    <a:pt x="75536" y="44613"/>
                  </a:lnTo>
                  <a:lnTo>
                    <a:pt x="73220" y="41442"/>
                  </a:lnTo>
                  <a:lnTo>
                    <a:pt x="72603" y="38404"/>
                  </a:lnTo>
                  <a:lnTo>
                    <a:pt x="67458" y="37057"/>
                  </a:lnTo>
                  <a:lnTo>
                    <a:pt x="65915" y="34085"/>
                  </a:lnTo>
                  <a:lnTo>
                    <a:pt x="63599" y="32263"/>
                  </a:lnTo>
                  <a:lnTo>
                    <a:pt x="62364" y="30172"/>
                  </a:lnTo>
                  <a:lnTo>
                    <a:pt x="61901" y="28213"/>
                  </a:lnTo>
                  <a:lnTo>
                    <a:pt x="59894" y="27202"/>
                  </a:lnTo>
                  <a:lnTo>
                    <a:pt x="57785" y="24028"/>
                  </a:lnTo>
                  <a:lnTo>
                    <a:pt x="55366" y="22883"/>
                  </a:lnTo>
                  <a:lnTo>
                    <a:pt x="53256" y="21059"/>
                  </a:lnTo>
                  <a:lnTo>
                    <a:pt x="50631" y="21127"/>
                  </a:lnTo>
                  <a:lnTo>
                    <a:pt x="47956" y="22341"/>
                  </a:lnTo>
                  <a:lnTo>
                    <a:pt x="47803" y="24838"/>
                  </a:lnTo>
                  <a:lnTo>
                    <a:pt x="45590" y="26053"/>
                  </a:lnTo>
                  <a:lnTo>
                    <a:pt x="42606" y="29900"/>
                  </a:lnTo>
                  <a:lnTo>
                    <a:pt x="39827" y="31587"/>
                  </a:lnTo>
                  <a:lnTo>
                    <a:pt x="34733" y="32734"/>
                  </a:lnTo>
                  <a:lnTo>
                    <a:pt x="34887" y="29564"/>
                  </a:lnTo>
                  <a:lnTo>
                    <a:pt x="32983" y="27809"/>
                  </a:lnTo>
                  <a:lnTo>
                    <a:pt x="30152" y="25715"/>
                  </a:lnTo>
                  <a:lnTo>
                    <a:pt x="27323" y="23556"/>
                  </a:lnTo>
                  <a:lnTo>
                    <a:pt x="24390" y="21530"/>
                  </a:lnTo>
                  <a:lnTo>
                    <a:pt x="18370" y="19977"/>
                  </a:lnTo>
                  <a:lnTo>
                    <a:pt x="11424" y="20588"/>
                  </a:lnTo>
                  <a:lnTo>
                    <a:pt x="7152" y="22341"/>
                  </a:lnTo>
                  <a:close/>
                </a:path>
              </a:pathLst>
            </a:custGeom>
            <a:solidFill>
              <a:srgbClr val="3D85C6"/>
            </a:solidFill>
            <a:ln w="9525" cap="flat" cmpd="sng">
              <a:solidFill>
                <a:srgbClr val="9FC5E8"/>
              </a:solidFill>
              <a:prstDash val="solid"/>
              <a:round/>
              <a:headEnd type="none" w="sm" len="sm"/>
              <a:tailEnd type="none" w="sm" len="sm"/>
            </a:ln>
          </p:spPr>
        </p:sp>
        <p:sp>
          <p:nvSpPr>
            <p:cNvPr id="622" name="Google Shape;622;p46"/>
            <p:cNvSpPr/>
            <p:nvPr/>
          </p:nvSpPr>
          <p:spPr>
            <a:xfrm>
              <a:off x="6902893" y="3479227"/>
              <a:ext cx="1026000" cy="906800"/>
            </a:xfrm>
            <a:custGeom>
              <a:avLst/>
              <a:gdLst/>
              <a:ahLst/>
              <a:cxnLst/>
              <a:rect l="l" t="t" r="r" b="b"/>
              <a:pathLst>
                <a:path w="120000" h="120000" extrusionOk="0">
                  <a:moveTo>
                    <a:pt x="20675" y="109816"/>
                  </a:moveTo>
                  <a:lnTo>
                    <a:pt x="20466" y="40080"/>
                  </a:lnTo>
                  <a:lnTo>
                    <a:pt x="18509" y="39510"/>
                  </a:lnTo>
                  <a:lnTo>
                    <a:pt x="17183" y="38369"/>
                  </a:lnTo>
                  <a:lnTo>
                    <a:pt x="15574" y="35926"/>
                  </a:lnTo>
                  <a:lnTo>
                    <a:pt x="14528" y="34704"/>
                  </a:lnTo>
                  <a:lnTo>
                    <a:pt x="13690" y="33971"/>
                  </a:lnTo>
                  <a:lnTo>
                    <a:pt x="12643" y="31772"/>
                  </a:lnTo>
                  <a:lnTo>
                    <a:pt x="12503" y="28432"/>
                  </a:lnTo>
                  <a:lnTo>
                    <a:pt x="13061" y="26557"/>
                  </a:lnTo>
                  <a:lnTo>
                    <a:pt x="15157" y="25254"/>
                  </a:lnTo>
                  <a:lnTo>
                    <a:pt x="15016" y="21669"/>
                  </a:lnTo>
                  <a:lnTo>
                    <a:pt x="11385" y="21588"/>
                  </a:lnTo>
                  <a:lnTo>
                    <a:pt x="10756" y="20038"/>
                  </a:lnTo>
                  <a:lnTo>
                    <a:pt x="8382" y="18736"/>
                  </a:lnTo>
                  <a:lnTo>
                    <a:pt x="7752" y="17433"/>
                  </a:lnTo>
                  <a:lnTo>
                    <a:pt x="5728" y="13848"/>
                  </a:lnTo>
                  <a:lnTo>
                    <a:pt x="2374" y="8716"/>
                  </a:lnTo>
                  <a:lnTo>
                    <a:pt x="2095" y="5538"/>
                  </a:lnTo>
                  <a:lnTo>
                    <a:pt x="0" y="2037"/>
                  </a:lnTo>
                  <a:lnTo>
                    <a:pt x="18789" y="1955"/>
                  </a:lnTo>
                  <a:lnTo>
                    <a:pt x="45261" y="1466"/>
                  </a:lnTo>
                  <a:lnTo>
                    <a:pt x="57204" y="326"/>
                  </a:lnTo>
                  <a:lnTo>
                    <a:pt x="69916" y="0"/>
                  </a:lnTo>
                  <a:lnTo>
                    <a:pt x="71034" y="2118"/>
                  </a:lnTo>
                  <a:lnTo>
                    <a:pt x="73479" y="5050"/>
                  </a:lnTo>
                  <a:lnTo>
                    <a:pt x="74177" y="6191"/>
                  </a:lnTo>
                  <a:lnTo>
                    <a:pt x="73618" y="7738"/>
                  </a:lnTo>
                  <a:lnTo>
                    <a:pt x="72501" y="9041"/>
                  </a:lnTo>
                  <a:lnTo>
                    <a:pt x="72990" y="10019"/>
                  </a:lnTo>
                  <a:lnTo>
                    <a:pt x="73481" y="10670"/>
                  </a:lnTo>
                  <a:lnTo>
                    <a:pt x="73690" y="13197"/>
                  </a:lnTo>
                  <a:lnTo>
                    <a:pt x="74807" y="19061"/>
                  </a:lnTo>
                  <a:lnTo>
                    <a:pt x="76554" y="23052"/>
                  </a:lnTo>
                  <a:lnTo>
                    <a:pt x="85843" y="33646"/>
                  </a:lnTo>
                  <a:lnTo>
                    <a:pt x="88569" y="36251"/>
                  </a:lnTo>
                  <a:lnTo>
                    <a:pt x="88569" y="40976"/>
                  </a:lnTo>
                  <a:lnTo>
                    <a:pt x="90175" y="43178"/>
                  </a:lnTo>
                  <a:lnTo>
                    <a:pt x="96320" y="42770"/>
                  </a:lnTo>
                  <a:lnTo>
                    <a:pt x="97299" y="44479"/>
                  </a:lnTo>
                  <a:lnTo>
                    <a:pt x="99254" y="45132"/>
                  </a:lnTo>
                  <a:lnTo>
                    <a:pt x="98276" y="47903"/>
                  </a:lnTo>
                  <a:lnTo>
                    <a:pt x="97857" y="52056"/>
                  </a:lnTo>
                  <a:lnTo>
                    <a:pt x="96602" y="54908"/>
                  </a:lnTo>
                  <a:lnTo>
                    <a:pt x="95482" y="57840"/>
                  </a:lnTo>
                  <a:lnTo>
                    <a:pt x="94993" y="61424"/>
                  </a:lnTo>
                  <a:lnTo>
                    <a:pt x="100094" y="67454"/>
                  </a:lnTo>
                  <a:lnTo>
                    <a:pt x="103795" y="70957"/>
                  </a:lnTo>
                  <a:lnTo>
                    <a:pt x="108405" y="71607"/>
                  </a:lnTo>
                  <a:lnTo>
                    <a:pt x="111059" y="77718"/>
                  </a:lnTo>
                  <a:lnTo>
                    <a:pt x="112664" y="80978"/>
                  </a:lnTo>
                  <a:lnTo>
                    <a:pt x="112736" y="83585"/>
                  </a:lnTo>
                  <a:lnTo>
                    <a:pt x="112177" y="84725"/>
                  </a:lnTo>
                  <a:lnTo>
                    <a:pt x="113224" y="86844"/>
                  </a:lnTo>
                  <a:lnTo>
                    <a:pt x="113574" y="89858"/>
                  </a:lnTo>
                  <a:lnTo>
                    <a:pt x="115459" y="92627"/>
                  </a:lnTo>
                  <a:lnTo>
                    <a:pt x="118882" y="92463"/>
                  </a:lnTo>
                  <a:lnTo>
                    <a:pt x="120000" y="94338"/>
                  </a:lnTo>
                  <a:lnTo>
                    <a:pt x="119092" y="100855"/>
                  </a:lnTo>
                  <a:lnTo>
                    <a:pt x="117905" y="102404"/>
                  </a:lnTo>
                  <a:lnTo>
                    <a:pt x="115948" y="102239"/>
                  </a:lnTo>
                  <a:lnTo>
                    <a:pt x="115179" y="105417"/>
                  </a:lnTo>
                  <a:lnTo>
                    <a:pt x="112875" y="105500"/>
                  </a:lnTo>
                  <a:lnTo>
                    <a:pt x="112806" y="112506"/>
                  </a:lnTo>
                  <a:lnTo>
                    <a:pt x="109872" y="119267"/>
                  </a:lnTo>
                  <a:lnTo>
                    <a:pt x="104703" y="120000"/>
                  </a:lnTo>
                  <a:lnTo>
                    <a:pt x="98907" y="119920"/>
                  </a:lnTo>
                  <a:lnTo>
                    <a:pt x="100233" y="116006"/>
                  </a:lnTo>
                  <a:lnTo>
                    <a:pt x="102957" y="113157"/>
                  </a:lnTo>
                  <a:lnTo>
                    <a:pt x="103307" y="109084"/>
                  </a:lnTo>
                  <a:lnTo>
                    <a:pt x="101979" y="107047"/>
                  </a:lnTo>
                  <a:lnTo>
                    <a:pt x="71454" y="108593"/>
                  </a:lnTo>
                  <a:close/>
                </a:path>
              </a:pathLst>
            </a:custGeom>
            <a:solidFill>
              <a:srgbClr val="3D85C6"/>
            </a:solidFill>
            <a:ln w="9525" cap="flat" cmpd="sng">
              <a:solidFill>
                <a:srgbClr val="9FC5E8"/>
              </a:solidFill>
              <a:prstDash val="solid"/>
              <a:round/>
              <a:headEnd type="none" w="sm" len="sm"/>
              <a:tailEnd type="none" w="sm" len="sm"/>
            </a:ln>
          </p:spPr>
        </p:sp>
        <p:sp>
          <p:nvSpPr>
            <p:cNvPr id="623" name="Google Shape;623;p46"/>
            <p:cNvSpPr/>
            <p:nvPr/>
          </p:nvSpPr>
          <p:spPr>
            <a:xfrm>
              <a:off x="7293615" y="2203201"/>
              <a:ext cx="805200" cy="883600"/>
            </a:xfrm>
            <a:custGeom>
              <a:avLst/>
              <a:gdLst/>
              <a:ahLst/>
              <a:cxnLst/>
              <a:rect l="l" t="t" r="r" b="b"/>
              <a:pathLst>
                <a:path w="120000" h="120000" extrusionOk="0">
                  <a:moveTo>
                    <a:pt x="14066" y="6685"/>
                  </a:moveTo>
                  <a:lnTo>
                    <a:pt x="16380" y="8524"/>
                  </a:lnTo>
                  <a:lnTo>
                    <a:pt x="20653" y="8524"/>
                  </a:lnTo>
                  <a:lnTo>
                    <a:pt x="25460" y="6184"/>
                  </a:lnTo>
                  <a:lnTo>
                    <a:pt x="30623" y="4680"/>
                  </a:lnTo>
                  <a:lnTo>
                    <a:pt x="35075" y="2507"/>
                  </a:lnTo>
                  <a:lnTo>
                    <a:pt x="37567" y="0"/>
                  </a:lnTo>
                  <a:lnTo>
                    <a:pt x="40772" y="669"/>
                  </a:lnTo>
                  <a:lnTo>
                    <a:pt x="41840" y="2507"/>
                  </a:lnTo>
                  <a:lnTo>
                    <a:pt x="38813" y="5850"/>
                  </a:lnTo>
                  <a:lnTo>
                    <a:pt x="37567" y="9861"/>
                  </a:lnTo>
                  <a:lnTo>
                    <a:pt x="39881" y="9861"/>
                  </a:lnTo>
                  <a:lnTo>
                    <a:pt x="41484" y="8357"/>
                  </a:lnTo>
                  <a:lnTo>
                    <a:pt x="45401" y="10028"/>
                  </a:lnTo>
                  <a:lnTo>
                    <a:pt x="48071" y="10864"/>
                  </a:lnTo>
                  <a:lnTo>
                    <a:pt x="50742" y="11365"/>
                  </a:lnTo>
                  <a:lnTo>
                    <a:pt x="53235" y="14875"/>
                  </a:lnTo>
                  <a:lnTo>
                    <a:pt x="55549" y="16546"/>
                  </a:lnTo>
                  <a:lnTo>
                    <a:pt x="70327" y="19555"/>
                  </a:lnTo>
                  <a:lnTo>
                    <a:pt x="74777" y="19721"/>
                  </a:lnTo>
                  <a:lnTo>
                    <a:pt x="78873" y="22396"/>
                  </a:lnTo>
                  <a:lnTo>
                    <a:pt x="84036" y="22563"/>
                  </a:lnTo>
                  <a:lnTo>
                    <a:pt x="89199" y="24067"/>
                  </a:lnTo>
                  <a:lnTo>
                    <a:pt x="94897" y="24067"/>
                  </a:lnTo>
                  <a:lnTo>
                    <a:pt x="96321" y="25738"/>
                  </a:lnTo>
                  <a:lnTo>
                    <a:pt x="95786" y="28412"/>
                  </a:lnTo>
                  <a:lnTo>
                    <a:pt x="100950" y="29248"/>
                  </a:lnTo>
                  <a:lnTo>
                    <a:pt x="102908" y="31086"/>
                  </a:lnTo>
                  <a:lnTo>
                    <a:pt x="104155" y="42619"/>
                  </a:lnTo>
                  <a:lnTo>
                    <a:pt x="107537" y="46296"/>
                  </a:lnTo>
                  <a:lnTo>
                    <a:pt x="103976" y="50307"/>
                  </a:lnTo>
                  <a:lnTo>
                    <a:pt x="101484" y="56658"/>
                  </a:lnTo>
                  <a:lnTo>
                    <a:pt x="100415" y="59332"/>
                  </a:lnTo>
                  <a:lnTo>
                    <a:pt x="101128" y="61838"/>
                  </a:lnTo>
                  <a:lnTo>
                    <a:pt x="103620" y="60335"/>
                  </a:lnTo>
                  <a:lnTo>
                    <a:pt x="105579" y="58663"/>
                  </a:lnTo>
                  <a:lnTo>
                    <a:pt x="107003" y="54987"/>
                  </a:lnTo>
                  <a:lnTo>
                    <a:pt x="110208" y="50975"/>
                  </a:lnTo>
                  <a:lnTo>
                    <a:pt x="113234" y="47633"/>
                  </a:lnTo>
                  <a:lnTo>
                    <a:pt x="115549" y="44123"/>
                  </a:lnTo>
                  <a:lnTo>
                    <a:pt x="116618" y="41950"/>
                  </a:lnTo>
                  <a:lnTo>
                    <a:pt x="119822" y="39443"/>
                  </a:lnTo>
                  <a:lnTo>
                    <a:pt x="120000" y="42953"/>
                  </a:lnTo>
                  <a:lnTo>
                    <a:pt x="118576" y="46462"/>
                  </a:lnTo>
                  <a:lnTo>
                    <a:pt x="116083" y="50474"/>
                  </a:lnTo>
                  <a:lnTo>
                    <a:pt x="114303" y="55321"/>
                  </a:lnTo>
                  <a:lnTo>
                    <a:pt x="111810" y="60501"/>
                  </a:lnTo>
                  <a:lnTo>
                    <a:pt x="110742" y="65349"/>
                  </a:lnTo>
                  <a:lnTo>
                    <a:pt x="111989" y="71365"/>
                  </a:lnTo>
                  <a:lnTo>
                    <a:pt x="109318" y="73371"/>
                  </a:lnTo>
                  <a:lnTo>
                    <a:pt x="108605" y="76045"/>
                  </a:lnTo>
                  <a:lnTo>
                    <a:pt x="109496" y="84568"/>
                  </a:lnTo>
                  <a:lnTo>
                    <a:pt x="107716" y="88413"/>
                  </a:lnTo>
                  <a:lnTo>
                    <a:pt x="106113" y="95599"/>
                  </a:lnTo>
                  <a:lnTo>
                    <a:pt x="107003" y="100279"/>
                  </a:lnTo>
                  <a:lnTo>
                    <a:pt x="108784" y="107131"/>
                  </a:lnTo>
                  <a:lnTo>
                    <a:pt x="110208" y="111477"/>
                  </a:lnTo>
                  <a:lnTo>
                    <a:pt x="110208" y="116825"/>
                  </a:lnTo>
                  <a:lnTo>
                    <a:pt x="83146" y="118162"/>
                  </a:lnTo>
                  <a:lnTo>
                    <a:pt x="50208" y="120000"/>
                  </a:lnTo>
                  <a:lnTo>
                    <a:pt x="48606" y="116323"/>
                  </a:lnTo>
                  <a:lnTo>
                    <a:pt x="41484" y="115320"/>
                  </a:lnTo>
                  <a:lnTo>
                    <a:pt x="38635" y="110474"/>
                  </a:lnTo>
                  <a:lnTo>
                    <a:pt x="38457" y="105126"/>
                  </a:lnTo>
                  <a:lnTo>
                    <a:pt x="40060" y="103120"/>
                  </a:lnTo>
                  <a:lnTo>
                    <a:pt x="40060" y="99778"/>
                  </a:lnTo>
                  <a:lnTo>
                    <a:pt x="36677" y="97772"/>
                  </a:lnTo>
                  <a:lnTo>
                    <a:pt x="36143" y="93928"/>
                  </a:lnTo>
                  <a:lnTo>
                    <a:pt x="35964" y="84903"/>
                  </a:lnTo>
                  <a:lnTo>
                    <a:pt x="21721" y="74708"/>
                  </a:lnTo>
                  <a:lnTo>
                    <a:pt x="18872" y="70363"/>
                  </a:lnTo>
                  <a:lnTo>
                    <a:pt x="15312" y="69861"/>
                  </a:lnTo>
                  <a:lnTo>
                    <a:pt x="13354" y="66852"/>
                  </a:lnTo>
                  <a:lnTo>
                    <a:pt x="9258" y="66017"/>
                  </a:lnTo>
                  <a:lnTo>
                    <a:pt x="5876" y="64513"/>
                  </a:lnTo>
                  <a:lnTo>
                    <a:pt x="3027" y="62173"/>
                  </a:lnTo>
                  <a:lnTo>
                    <a:pt x="2136" y="48970"/>
                  </a:lnTo>
                  <a:lnTo>
                    <a:pt x="4629" y="45961"/>
                  </a:lnTo>
                  <a:lnTo>
                    <a:pt x="4808" y="42117"/>
                  </a:lnTo>
                  <a:lnTo>
                    <a:pt x="3027" y="40279"/>
                  </a:lnTo>
                  <a:lnTo>
                    <a:pt x="0" y="39109"/>
                  </a:lnTo>
                  <a:lnTo>
                    <a:pt x="712" y="34763"/>
                  </a:lnTo>
                  <a:lnTo>
                    <a:pt x="3027" y="29917"/>
                  </a:lnTo>
                  <a:lnTo>
                    <a:pt x="11039" y="25571"/>
                  </a:lnTo>
                  <a:lnTo>
                    <a:pt x="10861" y="10362"/>
                  </a:lnTo>
                  <a:lnTo>
                    <a:pt x="12285" y="8190"/>
                  </a:lnTo>
                  <a:close/>
                </a:path>
              </a:pathLst>
            </a:custGeom>
            <a:solidFill>
              <a:srgbClr val="2F82C9"/>
            </a:solidFill>
            <a:ln w="12700" cap="flat" cmpd="sng">
              <a:solidFill>
                <a:srgbClr val="FFFFFF"/>
              </a:solidFill>
              <a:prstDash val="solid"/>
              <a:round/>
              <a:headEnd type="none" w="sm" len="sm"/>
              <a:tailEnd type="none" w="sm" len="sm"/>
            </a:ln>
          </p:spPr>
        </p:sp>
        <p:sp>
          <p:nvSpPr>
            <p:cNvPr id="624" name="Google Shape;624;p46"/>
            <p:cNvSpPr/>
            <p:nvPr/>
          </p:nvSpPr>
          <p:spPr>
            <a:xfrm>
              <a:off x="8861296" y="4400781"/>
              <a:ext cx="780000" cy="607200"/>
            </a:xfrm>
            <a:custGeom>
              <a:avLst/>
              <a:gdLst/>
              <a:ahLst/>
              <a:cxnLst/>
              <a:rect l="l" t="t" r="r" b="b"/>
              <a:pathLst>
                <a:path w="120000" h="120000" extrusionOk="0">
                  <a:moveTo>
                    <a:pt x="4595" y="16065"/>
                  </a:moveTo>
                  <a:lnTo>
                    <a:pt x="10108" y="11684"/>
                  </a:lnTo>
                  <a:lnTo>
                    <a:pt x="14334" y="10466"/>
                  </a:lnTo>
                  <a:lnTo>
                    <a:pt x="20031" y="5355"/>
                  </a:lnTo>
                  <a:lnTo>
                    <a:pt x="25912" y="2434"/>
                  </a:lnTo>
                  <a:lnTo>
                    <a:pt x="40980" y="1216"/>
                  </a:lnTo>
                  <a:lnTo>
                    <a:pt x="46309" y="0"/>
                  </a:lnTo>
                  <a:lnTo>
                    <a:pt x="55497" y="0"/>
                  </a:lnTo>
                  <a:lnTo>
                    <a:pt x="60827" y="6085"/>
                  </a:lnTo>
                  <a:lnTo>
                    <a:pt x="61195" y="10223"/>
                  </a:lnTo>
                  <a:lnTo>
                    <a:pt x="70016" y="8763"/>
                  </a:lnTo>
                  <a:lnTo>
                    <a:pt x="84165" y="6815"/>
                  </a:lnTo>
                  <a:lnTo>
                    <a:pt x="88208" y="6815"/>
                  </a:lnTo>
                  <a:lnTo>
                    <a:pt x="97580" y="14847"/>
                  </a:lnTo>
                  <a:lnTo>
                    <a:pt x="108790" y="25315"/>
                  </a:lnTo>
                  <a:lnTo>
                    <a:pt x="115957" y="32130"/>
                  </a:lnTo>
                  <a:lnTo>
                    <a:pt x="120000" y="36511"/>
                  </a:lnTo>
                  <a:lnTo>
                    <a:pt x="116140" y="39432"/>
                  </a:lnTo>
                  <a:lnTo>
                    <a:pt x="114119" y="43083"/>
                  </a:lnTo>
                  <a:lnTo>
                    <a:pt x="111730" y="47464"/>
                  </a:lnTo>
                  <a:lnTo>
                    <a:pt x="109157" y="55010"/>
                  </a:lnTo>
                  <a:lnTo>
                    <a:pt x="108239" y="60365"/>
                  </a:lnTo>
                  <a:lnTo>
                    <a:pt x="108422" y="68155"/>
                  </a:lnTo>
                  <a:lnTo>
                    <a:pt x="105849" y="70102"/>
                  </a:lnTo>
                  <a:lnTo>
                    <a:pt x="104564" y="74970"/>
                  </a:lnTo>
                  <a:lnTo>
                    <a:pt x="101256" y="75213"/>
                  </a:lnTo>
                  <a:lnTo>
                    <a:pt x="98316" y="79838"/>
                  </a:lnTo>
                  <a:lnTo>
                    <a:pt x="94088" y="87627"/>
                  </a:lnTo>
                  <a:lnTo>
                    <a:pt x="89862" y="93712"/>
                  </a:lnTo>
                  <a:lnTo>
                    <a:pt x="84165" y="100285"/>
                  </a:lnTo>
                  <a:lnTo>
                    <a:pt x="80674" y="100285"/>
                  </a:lnTo>
                  <a:lnTo>
                    <a:pt x="81225" y="103935"/>
                  </a:lnTo>
                  <a:lnTo>
                    <a:pt x="81409" y="107587"/>
                  </a:lnTo>
                  <a:lnTo>
                    <a:pt x="73874" y="117323"/>
                  </a:lnTo>
                  <a:lnTo>
                    <a:pt x="72588" y="120000"/>
                  </a:lnTo>
                  <a:lnTo>
                    <a:pt x="68913" y="120000"/>
                  </a:lnTo>
                  <a:lnTo>
                    <a:pt x="65238" y="117323"/>
                  </a:lnTo>
                  <a:lnTo>
                    <a:pt x="64503" y="112455"/>
                  </a:lnTo>
                  <a:lnTo>
                    <a:pt x="62481" y="104422"/>
                  </a:lnTo>
                  <a:lnTo>
                    <a:pt x="58438" y="102475"/>
                  </a:lnTo>
                  <a:lnTo>
                    <a:pt x="56600" y="99798"/>
                  </a:lnTo>
                  <a:lnTo>
                    <a:pt x="55497" y="93469"/>
                  </a:lnTo>
                  <a:lnTo>
                    <a:pt x="51271" y="83975"/>
                  </a:lnTo>
                  <a:lnTo>
                    <a:pt x="46493" y="81055"/>
                  </a:lnTo>
                  <a:lnTo>
                    <a:pt x="42083" y="77404"/>
                  </a:lnTo>
                  <a:lnTo>
                    <a:pt x="40061" y="69615"/>
                  </a:lnTo>
                  <a:lnTo>
                    <a:pt x="35835" y="67181"/>
                  </a:lnTo>
                  <a:lnTo>
                    <a:pt x="29770" y="58174"/>
                  </a:lnTo>
                  <a:lnTo>
                    <a:pt x="24074" y="55253"/>
                  </a:lnTo>
                  <a:lnTo>
                    <a:pt x="19112" y="48438"/>
                  </a:lnTo>
                  <a:lnTo>
                    <a:pt x="13048" y="34320"/>
                  </a:lnTo>
                  <a:lnTo>
                    <a:pt x="7351" y="33833"/>
                  </a:lnTo>
                  <a:lnTo>
                    <a:pt x="4962" y="30912"/>
                  </a:lnTo>
                  <a:lnTo>
                    <a:pt x="552" y="28965"/>
                  </a:lnTo>
                  <a:lnTo>
                    <a:pt x="0" y="24828"/>
                  </a:lnTo>
                  <a:lnTo>
                    <a:pt x="1470" y="21420"/>
                  </a:lnTo>
                  <a:lnTo>
                    <a:pt x="4778" y="18986"/>
                  </a:lnTo>
                  <a:close/>
                </a:path>
              </a:pathLst>
            </a:custGeom>
            <a:solidFill>
              <a:srgbClr val="3D85C6"/>
            </a:solidFill>
            <a:ln w="9525" cap="flat" cmpd="sng">
              <a:solidFill>
                <a:srgbClr val="9FC5E8"/>
              </a:solidFill>
              <a:prstDash val="solid"/>
              <a:round/>
              <a:headEnd type="none" w="sm" len="sm"/>
              <a:tailEnd type="none" w="sm" len="sm"/>
            </a:ln>
          </p:spPr>
        </p:sp>
        <p:sp>
          <p:nvSpPr>
            <p:cNvPr id="625" name="Google Shape;625;p46"/>
            <p:cNvSpPr/>
            <p:nvPr/>
          </p:nvSpPr>
          <p:spPr>
            <a:xfrm>
              <a:off x="8475352" y="3031759"/>
              <a:ext cx="646400" cy="753600"/>
            </a:xfrm>
            <a:custGeom>
              <a:avLst/>
              <a:gdLst/>
              <a:ahLst/>
              <a:cxnLst/>
              <a:rect l="l" t="t" r="r" b="b"/>
              <a:pathLst>
                <a:path w="120000" h="120000" extrusionOk="0">
                  <a:moveTo>
                    <a:pt x="0" y="22156"/>
                  </a:moveTo>
                  <a:lnTo>
                    <a:pt x="5324" y="22353"/>
                  </a:lnTo>
                  <a:lnTo>
                    <a:pt x="36378" y="18039"/>
                  </a:lnTo>
                  <a:lnTo>
                    <a:pt x="40592" y="19608"/>
                  </a:lnTo>
                  <a:lnTo>
                    <a:pt x="45915" y="21569"/>
                  </a:lnTo>
                  <a:lnTo>
                    <a:pt x="54343" y="21372"/>
                  </a:lnTo>
                  <a:lnTo>
                    <a:pt x="57892" y="24117"/>
                  </a:lnTo>
                  <a:lnTo>
                    <a:pt x="60998" y="26078"/>
                  </a:lnTo>
                  <a:lnTo>
                    <a:pt x="65657" y="24509"/>
                  </a:lnTo>
                  <a:lnTo>
                    <a:pt x="72311" y="22156"/>
                  </a:lnTo>
                  <a:lnTo>
                    <a:pt x="75637" y="20588"/>
                  </a:lnTo>
                  <a:lnTo>
                    <a:pt x="80517" y="20196"/>
                  </a:lnTo>
                  <a:lnTo>
                    <a:pt x="83845" y="18627"/>
                  </a:lnTo>
                  <a:lnTo>
                    <a:pt x="89833" y="12549"/>
                  </a:lnTo>
                  <a:lnTo>
                    <a:pt x="93161" y="8823"/>
                  </a:lnTo>
                  <a:lnTo>
                    <a:pt x="97154" y="7059"/>
                  </a:lnTo>
                  <a:lnTo>
                    <a:pt x="105360" y="2745"/>
                  </a:lnTo>
                  <a:lnTo>
                    <a:pt x="112014" y="0"/>
                  </a:lnTo>
                  <a:lnTo>
                    <a:pt x="116895" y="28039"/>
                  </a:lnTo>
                  <a:lnTo>
                    <a:pt x="117782" y="36274"/>
                  </a:lnTo>
                  <a:lnTo>
                    <a:pt x="120000" y="42745"/>
                  </a:lnTo>
                  <a:lnTo>
                    <a:pt x="118669" y="50196"/>
                  </a:lnTo>
                  <a:lnTo>
                    <a:pt x="117338" y="58039"/>
                  </a:lnTo>
                  <a:lnTo>
                    <a:pt x="115786" y="73529"/>
                  </a:lnTo>
                  <a:lnTo>
                    <a:pt x="111350" y="78824"/>
                  </a:lnTo>
                  <a:lnTo>
                    <a:pt x="109797" y="82353"/>
                  </a:lnTo>
                  <a:lnTo>
                    <a:pt x="105583" y="84901"/>
                  </a:lnTo>
                  <a:lnTo>
                    <a:pt x="102255" y="85294"/>
                  </a:lnTo>
                  <a:lnTo>
                    <a:pt x="101372" y="84505"/>
                  </a:lnTo>
                  <a:lnTo>
                    <a:pt x="100259" y="85490"/>
                  </a:lnTo>
                  <a:lnTo>
                    <a:pt x="97819" y="88235"/>
                  </a:lnTo>
                  <a:lnTo>
                    <a:pt x="93826" y="92352"/>
                  </a:lnTo>
                  <a:lnTo>
                    <a:pt x="93826" y="97450"/>
                  </a:lnTo>
                  <a:lnTo>
                    <a:pt x="95157" y="101372"/>
                  </a:lnTo>
                  <a:lnTo>
                    <a:pt x="91608" y="102549"/>
                  </a:lnTo>
                  <a:lnTo>
                    <a:pt x="90277" y="99608"/>
                  </a:lnTo>
                  <a:lnTo>
                    <a:pt x="86507" y="99803"/>
                  </a:lnTo>
                  <a:lnTo>
                    <a:pt x="84953" y="106078"/>
                  </a:lnTo>
                  <a:lnTo>
                    <a:pt x="84732" y="114118"/>
                  </a:lnTo>
                  <a:lnTo>
                    <a:pt x="81627" y="114902"/>
                  </a:lnTo>
                  <a:lnTo>
                    <a:pt x="81627" y="119216"/>
                  </a:lnTo>
                  <a:lnTo>
                    <a:pt x="76968" y="120000"/>
                  </a:lnTo>
                  <a:lnTo>
                    <a:pt x="74750" y="118824"/>
                  </a:lnTo>
                  <a:lnTo>
                    <a:pt x="67431" y="116471"/>
                  </a:lnTo>
                  <a:lnTo>
                    <a:pt x="67431" y="113529"/>
                  </a:lnTo>
                  <a:lnTo>
                    <a:pt x="65878" y="111373"/>
                  </a:lnTo>
                  <a:lnTo>
                    <a:pt x="62108" y="111373"/>
                  </a:lnTo>
                  <a:lnTo>
                    <a:pt x="56118" y="116666"/>
                  </a:lnTo>
                  <a:lnTo>
                    <a:pt x="53900" y="114705"/>
                  </a:lnTo>
                  <a:lnTo>
                    <a:pt x="48133" y="114705"/>
                  </a:lnTo>
                  <a:lnTo>
                    <a:pt x="41701" y="117058"/>
                  </a:lnTo>
                  <a:lnTo>
                    <a:pt x="38373" y="113137"/>
                  </a:lnTo>
                  <a:lnTo>
                    <a:pt x="29944" y="113333"/>
                  </a:lnTo>
                  <a:lnTo>
                    <a:pt x="24622" y="105490"/>
                  </a:lnTo>
                  <a:lnTo>
                    <a:pt x="10647" y="105686"/>
                  </a:lnTo>
                  <a:lnTo>
                    <a:pt x="7320" y="82745"/>
                  </a:lnTo>
                  <a:lnTo>
                    <a:pt x="4214" y="47843"/>
                  </a:lnTo>
                  <a:lnTo>
                    <a:pt x="2439" y="45490"/>
                  </a:lnTo>
                  <a:close/>
                </a:path>
              </a:pathLst>
            </a:custGeom>
            <a:solidFill>
              <a:srgbClr val="3D85C6"/>
            </a:solidFill>
            <a:ln w="9525" cap="flat" cmpd="sng">
              <a:solidFill>
                <a:srgbClr val="9FC5E8"/>
              </a:solidFill>
              <a:prstDash val="solid"/>
              <a:round/>
              <a:headEnd type="none" w="sm" len="sm"/>
              <a:tailEnd type="none" w="sm" len="sm"/>
            </a:ln>
          </p:spPr>
        </p:sp>
        <p:sp>
          <p:nvSpPr>
            <p:cNvPr id="626" name="Google Shape;626;p46"/>
            <p:cNvSpPr/>
            <p:nvPr/>
          </p:nvSpPr>
          <p:spPr>
            <a:xfrm>
              <a:off x="5134472" y="4276433"/>
              <a:ext cx="2138800" cy="2164400"/>
            </a:xfrm>
            <a:custGeom>
              <a:avLst/>
              <a:gdLst/>
              <a:ahLst/>
              <a:cxnLst/>
              <a:rect l="l" t="t" r="r" b="b"/>
              <a:pathLst>
                <a:path w="120000" h="120000" extrusionOk="0">
                  <a:moveTo>
                    <a:pt x="36268" y="546"/>
                  </a:moveTo>
                  <a:lnTo>
                    <a:pt x="37207" y="0"/>
                  </a:lnTo>
                  <a:lnTo>
                    <a:pt x="53162" y="1092"/>
                  </a:lnTo>
                  <a:lnTo>
                    <a:pt x="62883" y="1365"/>
                  </a:lnTo>
                  <a:lnTo>
                    <a:pt x="62481" y="8737"/>
                  </a:lnTo>
                  <a:lnTo>
                    <a:pt x="62213" y="14539"/>
                  </a:lnTo>
                  <a:lnTo>
                    <a:pt x="62079" y="18157"/>
                  </a:lnTo>
                  <a:lnTo>
                    <a:pt x="61877" y="21501"/>
                  </a:lnTo>
                  <a:lnTo>
                    <a:pt x="62078" y="23002"/>
                  </a:lnTo>
                  <a:lnTo>
                    <a:pt x="62749" y="23550"/>
                  </a:lnTo>
                  <a:lnTo>
                    <a:pt x="63620" y="24232"/>
                  </a:lnTo>
                  <a:lnTo>
                    <a:pt x="64492" y="25189"/>
                  </a:lnTo>
                  <a:lnTo>
                    <a:pt x="65497" y="25255"/>
                  </a:lnTo>
                  <a:lnTo>
                    <a:pt x="65899" y="24437"/>
                  </a:lnTo>
                  <a:lnTo>
                    <a:pt x="66905" y="25255"/>
                  </a:lnTo>
                  <a:lnTo>
                    <a:pt x="67642" y="24640"/>
                  </a:lnTo>
                  <a:lnTo>
                    <a:pt x="68715" y="24913"/>
                  </a:lnTo>
                  <a:lnTo>
                    <a:pt x="68782" y="26007"/>
                  </a:lnTo>
                  <a:lnTo>
                    <a:pt x="69050" y="27030"/>
                  </a:lnTo>
                  <a:lnTo>
                    <a:pt x="70793" y="27099"/>
                  </a:lnTo>
                  <a:lnTo>
                    <a:pt x="72201" y="28121"/>
                  </a:lnTo>
                  <a:lnTo>
                    <a:pt x="74279" y="28191"/>
                  </a:lnTo>
                  <a:lnTo>
                    <a:pt x="75486" y="29010"/>
                  </a:lnTo>
                  <a:lnTo>
                    <a:pt x="76223" y="27917"/>
                  </a:lnTo>
                  <a:lnTo>
                    <a:pt x="77028" y="28464"/>
                  </a:lnTo>
                  <a:lnTo>
                    <a:pt x="78503" y="28532"/>
                  </a:lnTo>
                  <a:lnTo>
                    <a:pt x="78503" y="29760"/>
                  </a:lnTo>
                  <a:lnTo>
                    <a:pt x="79977" y="29965"/>
                  </a:lnTo>
                  <a:lnTo>
                    <a:pt x="79911" y="31330"/>
                  </a:lnTo>
                  <a:lnTo>
                    <a:pt x="81184" y="31468"/>
                  </a:lnTo>
                  <a:lnTo>
                    <a:pt x="82123" y="30237"/>
                  </a:lnTo>
                  <a:lnTo>
                    <a:pt x="82994" y="30989"/>
                  </a:lnTo>
                  <a:lnTo>
                    <a:pt x="84134" y="30989"/>
                  </a:lnTo>
                  <a:lnTo>
                    <a:pt x="84335" y="31876"/>
                  </a:lnTo>
                  <a:lnTo>
                    <a:pt x="86480" y="33037"/>
                  </a:lnTo>
                  <a:lnTo>
                    <a:pt x="87687" y="33037"/>
                  </a:lnTo>
                  <a:lnTo>
                    <a:pt x="89028" y="30171"/>
                  </a:lnTo>
                  <a:lnTo>
                    <a:pt x="90033" y="31809"/>
                  </a:lnTo>
                  <a:lnTo>
                    <a:pt x="91844" y="31809"/>
                  </a:lnTo>
                  <a:lnTo>
                    <a:pt x="93117" y="32560"/>
                  </a:lnTo>
                  <a:lnTo>
                    <a:pt x="94324" y="32968"/>
                  </a:lnTo>
                  <a:lnTo>
                    <a:pt x="95598" y="32968"/>
                  </a:lnTo>
                  <a:lnTo>
                    <a:pt x="96268" y="31534"/>
                  </a:lnTo>
                  <a:lnTo>
                    <a:pt x="97743" y="31468"/>
                  </a:lnTo>
                  <a:lnTo>
                    <a:pt x="100022" y="31398"/>
                  </a:lnTo>
                  <a:lnTo>
                    <a:pt x="101162" y="30443"/>
                  </a:lnTo>
                  <a:lnTo>
                    <a:pt x="101899" y="31468"/>
                  </a:lnTo>
                  <a:lnTo>
                    <a:pt x="103777" y="31468"/>
                  </a:lnTo>
                  <a:lnTo>
                    <a:pt x="104179" y="30375"/>
                  </a:lnTo>
                  <a:lnTo>
                    <a:pt x="105385" y="30716"/>
                  </a:lnTo>
                  <a:lnTo>
                    <a:pt x="106391" y="32286"/>
                  </a:lnTo>
                  <a:lnTo>
                    <a:pt x="107665" y="33037"/>
                  </a:lnTo>
                  <a:lnTo>
                    <a:pt x="108804" y="33037"/>
                  </a:lnTo>
                  <a:lnTo>
                    <a:pt x="110011" y="33653"/>
                  </a:lnTo>
                  <a:lnTo>
                    <a:pt x="111821" y="34948"/>
                  </a:lnTo>
                  <a:lnTo>
                    <a:pt x="113229" y="34471"/>
                  </a:lnTo>
                  <a:lnTo>
                    <a:pt x="114771" y="34606"/>
                  </a:lnTo>
                  <a:lnTo>
                    <a:pt x="115106" y="35427"/>
                  </a:lnTo>
                  <a:lnTo>
                    <a:pt x="115039" y="41842"/>
                  </a:lnTo>
                  <a:lnTo>
                    <a:pt x="115508" y="52011"/>
                  </a:lnTo>
                  <a:lnTo>
                    <a:pt x="117117" y="53922"/>
                  </a:lnTo>
                  <a:lnTo>
                    <a:pt x="117385" y="56379"/>
                  </a:lnTo>
                  <a:lnTo>
                    <a:pt x="118793" y="58427"/>
                  </a:lnTo>
                  <a:lnTo>
                    <a:pt x="119598" y="59315"/>
                  </a:lnTo>
                  <a:lnTo>
                    <a:pt x="119665" y="61089"/>
                  </a:lnTo>
                  <a:lnTo>
                    <a:pt x="120000" y="65185"/>
                  </a:lnTo>
                  <a:lnTo>
                    <a:pt x="118458" y="68324"/>
                  </a:lnTo>
                  <a:lnTo>
                    <a:pt x="118994" y="69281"/>
                  </a:lnTo>
                  <a:lnTo>
                    <a:pt x="118592" y="74261"/>
                  </a:lnTo>
                  <a:lnTo>
                    <a:pt x="117721" y="75423"/>
                  </a:lnTo>
                  <a:lnTo>
                    <a:pt x="117788" y="77675"/>
                  </a:lnTo>
                  <a:lnTo>
                    <a:pt x="116179" y="77675"/>
                  </a:lnTo>
                  <a:lnTo>
                    <a:pt x="109609" y="80681"/>
                  </a:lnTo>
                  <a:lnTo>
                    <a:pt x="109743" y="81773"/>
                  </a:lnTo>
                  <a:lnTo>
                    <a:pt x="107329" y="83206"/>
                  </a:lnTo>
                  <a:lnTo>
                    <a:pt x="105720" y="84434"/>
                  </a:lnTo>
                  <a:lnTo>
                    <a:pt x="103307" y="86684"/>
                  </a:lnTo>
                  <a:lnTo>
                    <a:pt x="97877" y="89756"/>
                  </a:lnTo>
                  <a:lnTo>
                    <a:pt x="95330" y="90918"/>
                  </a:lnTo>
                  <a:lnTo>
                    <a:pt x="92648" y="93238"/>
                  </a:lnTo>
                  <a:lnTo>
                    <a:pt x="89631" y="95151"/>
                  </a:lnTo>
                  <a:lnTo>
                    <a:pt x="88961" y="96311"/>
                  </a:lnTo>
                  <a:lnTo>
                    <a:pt x="87151" y="98085"/>
                  </a:lnTo>
                  <a:lnTo>
                    <a:pt x="86547" y="99450"/>
                  </a:lnTo>
                  <a:lnTo>
                    <a:pt x="84938" y="102316"/>
                  </a:lnTo>
                  <a:lnTo>
                    <a:pt x="83732" y="104568"/>
                  </a:lnTo>
                  <a:lnTo>
                    <a:pt x="82794" y="109077"/>
                  </a:lnTo>
                  <a:lnTo>
                    <a:pt x="83464" y="112080"/>
                  </a:lnTo>
                  <a:lnTo>
                    <a:pt x="84537" y="117131"/>
                  </a:lnTo>
                  <a:lnTo>
                    <a:pt x="85475" y="118292"/>
                  </a:lnTo>
                  <a:lnTo>
                    <a:pt x="83598" y="120000"/>
                  </a:lnTo>
                  <a:lnTo>
                    <a:pt x="82123" y="119043"/>
                  </a:lnTo>
                  <a:lnTo>
                    <a:pt x="80984" y="117677"/>
                  </a:lnTo>
                  <a:lnTo>
                    <a:pt x="79509" y="117405"/>
                  </a:lnTo>
                  <a:lnTo>
                    <a:pt x="77297" y="117677"/>
                  </a:lnTo>
                  <a:lnTo>
                    <a:pt x="74682" y="116927"/>
                  </a:lnTo>
                  <a:lnTo>
                    <a:pt x="73945" y="115696"/>
                  </a:lnTo>
                  <a:lnTo>
                    <a:pt x="71933" y="115083"/>
                  </a:lnTo>
                  <a:lnTo>
                    <a:pt x="70392" y="114536"/>
                  </a:lnTo>
                  <a:lnTo>
                    <a:pt x="66906" y="113102"/>
                  </a:lnTo>
                  <a:lnTo>
                    <a:pt x="66302" y="111190"/>
                  </a:lnTo>
                  <a:lnTo>
                    <a:pt x="65765" y="108459"/>
                  </a:lnTo>
                  <a:lnTo>
                    <a:pt x="64760" y="107504"/>
                  </a:lnTo>
                  <a:lnTo>
                    <a:pt x="63888" y="106207"/>
                  </a:lnTo>
                  <a:lnTo>
                    <a:pt x="64290" y="104637"/>
                  </a:lnTo>
                  <a:lnTo>
                    <a:pt x="63285" y="103272"/>
                  </a:lnTo>
                  <a:lnTo>
                    <a:pt x="64022" y="101498"/>
                  </a:lnTo>
                  <a:lnTo>
                    <a:pt x="63553" y="99996"/>
                  </a:lnTo>
                  <a:lnTo>
                    <a:pt x="62011" y="99654"/>
                  </a:lnTo>
                  <a:lnTo>
                    <a:pt x="60134" y="97675"/>
                  </a:lnTo>
                  <a:lnTo>
                    <a:pt x="58123" y="93649"/>
                  </a:lnTo>
                  <a:lnTo>
                    <a:pt x="56782" y="92966"/>
                  </a:lnTo>
                  <a:lnTo>
                    <a:pt x="55911" y="91463"/>
                  </a:lnTo>
                  <a:lnTo>
                    <a:pt x="53564" y="85116"/>
                  </a:lnTo>
                  <a:lnTo>
                    <a:pt x="53296" y="83137"/>
                  </a:lnTo>
                  <a:lnTo>
                    <a:pt x="48670" y="78019"/>
                  </a:lnTo>
                  <a:lnTo>
                    <a:pt x="46525" y="75423"/>
                  </a:lnTo>
                  <a:lnTo>
                    <a:pt x="42972" y="75082"/>
                  </a:lnTo>
                  <a:lnTo>
                    <a:pt x="39888" y="74672"/>
                  </a:lnTo>
                  <a:lnTo>
                    <a:pt x="38078" y="73512"/>
                  </a:lnTo>
                  <a:lnTo>
                    <a:pt x="36335" y="74467"/>
                  </a:lnTo>
                  <a:lnTo>
                    <a:pt x="34324" y="75286"/>
                  </a:lnTo>
                  <a:lnTo>
                    <a:pt x="33184" y="77266"/>
                  </a:lnTo>
                  <a:lnTo>
                    <a:pt x="32447" y="79245"/>
                  </a:lnTo>
                  <a:lnTo>
                    <a:pt x="31106" y="81293"/>
                  </a:lnTo>
                  <a:lnTo>
                    <a:pt x="29296" y="83342"/>
                  </a:lnTo>
                  <a:lnTo>
                    <a:pt x="26816" y="81977"/>
                  </a:lnTo>
                  <a:lnTo>
                    <a:pt x="24402" y="80681"/>
                  </a:lnTo>
                  <a:lnTo>
                    <a:pt x="23799" y="79383"/>
                  </a:lnTo>
                  <a:lnTo>
                    <a:pt x="21855" y="78906"/>
                  </a:lnTo>
                  <a:lnTo>
                    <a:pt x="16961" y="74126"/>
                  </a:lnTo>
                  <a:lnTo>
                    <a:pt x="16022" y="71534"/>
                  </a:lnTo>
                  <a:lnTo>
                    <a:pt x="16089" y="67711"/>
                  </a:lnTo>
                  <a:lnTo>
                    <a:pt x="14413" y="64162"/>
                  </a:lnTo>
                  <a:lnTo>
                    <a:pt x="12872" y="61840"/>
                  </a:lnTo>
                  <a:lnTo>
                    <a:pt x="10458" y="60679"/>
                  </a:lnTo>
                  <a:lnTo>
                    <a:pt x="7911" y="57744"/>
                  </a:lnTo>
                  <a:lnTo>
                    <a:pt x="5028" y="53719"/>
                  </a:lnTo>
                  <a:lnTo>
                    <a:pt x="3419" y="53103"/>
                  </a:lnTo>
                  <a:lnTo>
                    <a:pt x="3017" y="51467"/>
                  </a:lnTo>
                  <a:lnTo>
                    <a:pt x="2011" y="50033"/>
                  </a:lnTo>
                  <a:lnTo>
                    <a:pt x="871" y="49281"/>
                  </a:lnTo>
                  <a:lnTo>
                    <a:pt x="134" y="48463"/>
                  </a:lnTo>
                  <a:lnTo>
                    <a:pt x="0" y="47439"/>
                  </a:lnTo>
                  <a:lnTo>
                    <a:pt x="670" y="46825"/>
                  </a:lnTo>
                  <a:lnTo>
                    <a:pt x="2413" y="46757"/>
                  </a:lnTo>
                  <a:lnTo>
                    <a:pt x="15084" y="48325"/>
                  </a:lnTo>
                  <a:lnTo>
                    <a:pt x="32514" y="49486"/>
                  </a:lnTo>
                  <a:lnTo>
                    <a:pt x="32983" y="48804"/>
                  </a:lnTo>
                  <a:lnTo>
                    <a:pt x="33385" y="39316"/>
                  </a:lnTo>
                  <a:lnTo>
                    <a:pt x="34994" y="24232"/>
                  </a:lnTo>
                  <a:close/>
                </a:path>
              </a:pathLst>
            </a:custGeom>
            <a:solidFill>
              <a:srgbClr val="3D85C6"/>
            </a:solidFill>
            <a:ln w="9525" cap="flat" cmpd="sng">
              <a:solidFill>
                <a:srgbClr val="9FC5E8"/>
              </a:solidFill>
              <a:prstDash val="solid"/>
              <a:round/>
              <a:headEnd type="none" w="sm" len="sm"/>
              <a:tailEnd type="none" w="sm" len="sm"/>
            </a:ln>
          </p:spPr>
        </p:sp>
        <p:sp>
          <p:nvSpPr>
            <p:cNvPr id="627" name="Google Shape;627;p46"/>
            <p:cNvSpPr/>
            <p:nvPr/>
          </p:nvSpPr>
          <p:spPr>
            <a:xfrm>
              <a:off x="10292760" y="2743679"/>
              <a:ext cx="122000" cy="153600"/>
            </a:xfrm>
            <a:custGeom>
              <a:avLst/>
              <a:gdLst/>
              <a:ahLst/>
              <a:cxnLst/>
              <a:rect l="l" t="t" r="r" b="b"/>
              <a:pathLst>
                <a:path w="120000" h="120000" extrusionOk="0">
                  <a:moveTo>
                    <a:pt x="0" y="10554"/>
                  </a:moveTo>
                  <a:lnTo>
                    <a:pt x="56473" y="0"/>
                  </a:lnTo>
                  <a:lnTo>
                    <a:pt x="120000" y="74877"/>
                  </a:lnTo>
                  <a:lnTo>
                    <a:pt x="104713" y="80635"/>
                  </a:lnTo>
                  <a:lnTo>
                    <a:pt x="95312" y="86368"/>
                  </a:lnTo>
                  <a:lnTo>
                    <a:pt x="89426" y="82529"/>
                  </a:lnTo>
                  <a:lnTo>
                    <a:pt x="81192" y="83486"/>
                  </a:lnTo>
                  <a:lnTo>
                    <a:pt x="80012" y="92126"/>
                  </a:lnTo>
                  <a:lnTo>
                    <a:pt x="74126" y="98882"/>
                  </a:lnTo>
                  <a:lnTo>
                    <a:pt x="52940" y="109441"/>
                  </a:lnTo>
                  <a:lnTo>
                    <a:pt x="27060" y="120000"/>
                  </a:lnTo>
                  <a:lnTo>
                    <a:pt x="27060" y="76801"/>
                  </a:lnTo>
                  <a:lnTo>
                    <a:pt x="15300" y="41280"/>
                  </a:lnTo>
                  <a:close/>
                </a:path>
              </a:pathLst>
            </a:custGeom>
            <a:solidFill>
              <a:srgbClr val="3D85C6"/>
            </a:solidFill>
            <a:ln w="9525" cap="flat" cmpd="sng">
              <a:solidFill>
                <a:srgbClr val="9FC5E8"/>
              </a:solidFill>
              <a:prstDash val="solid"/>
              <a:round/>
              <a:headEnd type="none" w="sm" len="sm"/>
              <a:tailEnd type="none" w="sm" len="sm"/>
            </a:ln>
          </p:spPr>
        </p:sp>
        <p:sp>
          <p:nvSpPr>
            <p:cNvPr id="628" name="Google Shape;628;p46"/>
            <p:cNvSpPr/>
            <p:nvPr/>
          </p:nvSpPr>
          <p:spPr>
            <a:xfrm>
              <a:off x="10228237" y="1597432"/>
              <a:ext cx="565200" cy="918800"/>
            </a:xfrm>
            <a:custGeom>
              <a:avLst/>
              <a:gdLst/>
              <a:ahLst/>
              <a:cxnLst/>
              <a:rect l="l" t="t" r="r" b="b"/>
              <a:pathLst>
                <a:path w="120000" h="120000" extrusionOk="0">
                  <a:moveTo>
                    <a:pt x="0" y="66356"/>
                  </a:moveTo>
                  <a:lnTo>
                    <a:pt x="1649" y="64426"/>
                  </a:lnTo>
                  <a:lnTo>
                    <a:pt x="5836" y="66356"/>
                  </a:lnTo>
                  <a:lnTo>
                    <a:pt x="7358" y="65714"/>
                  </a:lnTo>
                  <a:lnTo>
                    <a:pt x="8245" y="55901"/>
                  </a:lnTo>
                  <a:lnTo>
                    <a:pt x="16110" y="47697"/>
                  </a:lnTo>
                  <a:lnTo>
                    <a:pt x="16237" y="44640"/>
                  </a:lnTo>
                  <a:lnTo>
                    <a:pt x="14080" y="44317"/>
                  </a:lnTo>
                  <a:lnTo>
                    <a:pt x="12432" y="42469"/>
                  </a:lnTo>
                  <a:lnTo>
                    <a:pt x="12558" y="35229"/>
                  </a:lnTo>
                  <a:lnTo>
                    <a:pt x="16491" y="32818"/>
                  </a:lnTo>
                  <a:lnTo>
                    <a:pt x="16363" y="30083"/>
                  </a:lnTo>
                  <a:lnTo>
                    <a:pt x="15095" y="28473"/>
                  </a:lnTo>
                  <a:lnTo>
                    <a:pt x="14714" y="23004"/>
                  </a:lnTo>
                  <a:lnTo>
                    <a:pt x="27526" y="2575"/>
                  </a:lnTo>
                  <a:lnTo>
                    <a:pt x="32473" y="2494"/>
                  </a:lnTo>
                  <a:lnTo>
                    <a:pt x="33488" y="3056"/>
                  </a:lnTo>
                  <a:lnTo>
                    <a:pt x="32473" y="4182"/>
                  </a:lnTo>
                  <a:lnTo>
                    <a:pt x="35137" y="6596"/>
                  </a:lnTo>
                  <a:lnTo>
                    <a:pt x="38054" y="7559"/>
                  </a:lnTo>
                  <a:lnTo>
                    <a:pt x="41099" y="7320"/>
                  </a:lnTo>
                  <a:lnTo>
                    <a:pt x="42368" y="5309"/>
                  </a:lnTo>
                  <a:lnTo>
                    <a:pt x="45033" y="4344"/>
                  </a:lnTo>
                  <a:lnTo>
                    <a:pt x="50107" y="1367"/>
                  </a:lnTo>
                  <a:lnTo>
                    <a:pt x="52643" y="0"/>
                  </a:lnTo>
                  <a:lnTo>
                    <a:pt x="56575" y="161"/>
                  </a:lnTo>
                  <a:lnTo>
                    <a:pt x="68879" y="3861"/>
                  </a:lnTo>
                  <a:lnTo>
                    <a:pt x="70527" y="4826"/>
                  </a:lnTo>
                  <a:lnTo>
                    <a:pt x="86637" y="39493"/>
                  </a:lnTo>
                  <a:lnTo>
                    <a:pt x="97928" y="39493"/>
                  </a:lnTo>
                  <a:lnTo>
                    <a:pt x="99323" y="41583"/>
                  </a:lnTo>
                  <a:lnTo>
                    <a:pt x="100465" y="47778"/>
                  </a:lnTo>
                  <a:lnTo>
                    <a:pt x="104905" y="50672"/>
                  </a:lnTo>
                  <a:lnTo>
                    <a:pt x="107823" y="50030"/>
                  </a:lnTo>
                  <a:lnTo>
                    <a:pt x="106046" y="48984"/>
                  </a:lnTo>
                  <a:lnTo>
                    <a:pt x="107949" y="48420"/>
                  </a:lnTo>
                  <a:lnTo>
                    <a:pt x="110867" y="48501"/>
                  </a:lnTo>
                  <a:lnTo>
                    <a:pt x="115687" y="51718"/>
                  </a:lnTo>
                  <a:lnTo>
                    <a:pt x="116956" y="53005"/>
                  </a:lnTo>
                  <a:lnTo>
                    <a:pt x="118985" y="54452"/>
                  </a:lnTo>
                  <a:lnTo>
                    <a:pt x="120000" y="55980"/>
                  </a:lnTo>
                  <a:lnTo>
                    <a:pt x="119112" y="57670"/>
                  </a:lnTo>
                  <a:lnTo>
                    <a:pt x="116701" y="60324"/>
                  </a:lnTo>
                  <a:lnTo>
                    <a:pt x="116701" y="62013"/>
                  </a:lnTo>
                  <a:lnTo>
                    <a:pt x="114164" y="63139"/>
                  </a:lnTo>
                  <a:lnTo>
                    <a:pt x="110486" y="63862"/>
                  </a:lnTo>
                  <a:lnTo>
                    <a:pt x="98054" y="71827"/>
                  </a:lnTo>
                  <a:lnTo>
                    <a:pt x="96279" y="72549"/>
                  </a:lnTo>
                  <a:lnTo>
                    <a:pt x="95391" y="73594"/>
                  </a:lnTo>
                  <a:lnTo>
                    <a:pt x="93233" y="73436"/>
                  </a:lnTo>
                  <a:lnTo>
                    <a:pt x="92473" y="71022"/>
                  </a:lnTo>
                  <a:lnTo>
                    <a:pt x="88921" y="71181"/>
                  </a:lnTo>
                  <a:lnTo>
                    <a:pt x="87527" y="72632"/>
                  </a:lnTo>
                  <a:lnTo>
                    <a:pt x="85750" y="73354"/>
                  </a:lnTo>
                  <a:lnTo>
                    <a:pt x="83213" y="73436"/>
                  </a:lnTo>
                  <a:lnTo>
                    <a:pt x="82072" y="75444"/>
                  </a:lnTo>
                  <a:lnTo>
                    <a:pt x="80803" y="76491"/>
                  </a:lnTo>
                  <a:lnTo>
                    <a:pt x="82072" y="77857"/>
                  </a:lnTo>
                  <a:lnTo>
                    <a:pt x="80550" y="78582"/>
                  </a:lnTo>
                  <a:lnTo>
                    <a:pt x="76617" y="78341"/>
                  </a:lnTo>
                  <a:lnTo>
                    <a:pt x="75220" y="79306"/>
                  </a:lnTo>
                  <a:lnTo>
                    <a:pt x="73700" y="78341"/>
                  </a:lnTo>
                  <a:lnTo>
                    <a:pt x="72430" y="75444"/>
                  </a:lnTo>
                  <a:lnTo>
                    <a:pt x="70274" y="75526"/>
                  </a:lnTo>
                  <a:lnTo>
                    <a:pt x="68246" y="76893"/>
                  </a:lnTo>
                  <a:lnTo>
                    <a:pt x="70402" y="78582"/>
                  </a:lnTo>
                  <a:lnTo>
                    <a:pt x="70527" y="80593"/>
                  </a:lnTo>
                  <a:lnTo>
                    <a:pt x="69260" y="81479"/>
                  </a:lnTo>
                  <a:lnTo>
                    <a:pt x="69132" y="85500"/>
                  </a:lnTo>
                  <a:lnTo>
                    <a:pt x="70655" y="87107"/>
                  </a:lnTo>
                  <a:lnTo>
                    <a:pt x="69132" y="88716"/>
                  </a:lnTo>
                  <a:lnTo>
                    <a:pt x="66850" y="89923"/>
                  </a:lnTo>
                  <a:lnTo>
                    <a:pt x="61143" y="90082"/>
                  </a:lnTo>
                  <a:lnTo>
                    <a:pt x="61143" y="93218"/>
                  </a:lnTo>
                  <a:lnTo>
                    <a:pt x="57337" y="95391"/>
                  </a:lnTo>
                  <a:lnTo>
                    <a:pt x="52263" y="97403"/>
                  </a:lnTo>
                  <a:lnTo>
                    <a:pt x="50232" y="97482"/>
                  </a:lnTo>
                  <a:lnTo>
                    <a:pt x="48964" y="98367"/>
                  </a:lnTo>
                  <a:lnTo>
                    <a:pt x="46553" y="96840"/>
                  </a:lnTo>
                  <a:lnTo>
                    <a:pt x="44650" y="96840"/>
                  </a:lnTo>
                  <a:lnTo>
                    <a:pt x="43130" y="98769"/>
                  </a:lnTo>
                  <a:lnTo>
                    <a:pt x="41480" y="99978"/>
                  </a:lnTo>
                  <a:lnTo>
                    <a:pt x="40593" y="101666"/>
                  </a:lnTo>
                  <a:lnTo>
                    <a:pt x="39450" y="106653"/>
                  </a:lnTo>
                  <a:lnTo>
                    <a:pt x="38054" y="110750"/>
                  </a:lnTo>
                  <a:lnTo>
                    <a:pt x="36913" y="114288"/>
                  </a:lnTo>
                  <a:lnTo>
                    <a:pt x="35137" y="120000"/>
                  </a:lnTo>
                  <a:lnTo>
                    <a:pt x="31205" y="119516"/>
                  </a:lnTo>
                  <a:lnTo>
                    <a:pt x="31077" y="115654"/>
                  </a:lnTo>
                  <a:lnTo>
                    <a:pt x="26258" y="115257"/>
                  </a:lnTo>
                  <a:lnTo>
                    <a:pt x="22325" y="113728"/>
                  </a:lnTo>
                  <a:lnTo>
                    <a:pt x="22325" y="109949"/>
                  </a:lnTo>
                  <a:close/>
                </a:path>
              </a:pathLst>
            </a:custGeom>
            <a:solidFill>
              <a:srgbClr val="3D85C6"/>
            </a:solidFill>
            <a:ln w="9525" cap="flat" cmpd="sng">
              <a:solidFill>
                <a:srgbClr val="9FC5E8"/>
              </a:solidFill>
              <a:prstDash val="solid"/>
              <a:round/>
              <a:headEnd type="none" w="sm" len="sm"/>
              <a:tailEnd type="none" w="sm" len="sm"/>
            </a:ln>
          </p:spPr>
        </p:sp>
        <p:sp>
          <p:nvSpPr>
            <p:cNvPr id="629" name="Google Shape;629;p46"/>
            <p:cNvSpPr/>
            <p:nvPr/>
          </p:nvSpPr>
          <p:spPr>
            <a:xfrm>
              <a:off x="2881577" y="1812171"/>
              <a:ext cx="1233200" cy="1054800"/>
            </a:xfrm>
            <a:custGeom>
              <a:avLst/>
              <a:gdLst/>
              <a:ahLst/>
              <a:cxnLst/>
              <a:rect l="l" t="t" r="r" b="b"/>
              <a:pathLst>
                <a:path w="120000" h="120000" extrusionOk="0">
                  <a:moveTo>
                    <a:pt x="112267" y="57566"/>
                  </a:moveTo>
                  <a:lnTo>
                    <a:pt x="112397" y="54726"/>
                  </a:lnTo>
                  <a:lnTo>
                    <a:pt x="120000" y="43668"/>
                  </a:lnTo>
                  <a:lnTo>
                    <a:pt x="119862" y="38930"/>
                  </a:lnTo>
                  <a:lnTo>
                    <a:pt x="116056" y="34493"/>
                  </a:lnTo>
                  <a:lnTo>
                    <a:pt x="114711" y="31902"/>
                  </a:lnTo>
                  <a:lnTo>
                    <a:pt x="90585" y="24640"/>
                  </a:lnTo>
                  <a:lnTo>
                    <a:pt x="79177" y="25584"/>
                  </a:lnTo>
                  <a:lnTo>
                    <a:pt x="76031" y="24479"/>
                  </a:lnTo>
                  <a:lnTo>
                    <a:pt x="69736" y="25746"/>
                  </a:lnTo>
                  <a:lnTo>
                    <a:pt x="68297" y="24169"/>
                  </a:lnTo>
                  <a:lnTo>
                    <a:pt x="62130" y="24479"/>
                  </a:lnTo>
                  <a:lnTo>
                    <a:pt x="58196" y="21159"/>
                  </a:lnTo>
                  <a:lnTo>
                    <a:pt x="54002" y="20687"/>
                  </a:lnTo>
                  <a:lnTo>
                    <a:pt x="51774" y="19274"/>
                  </a:lnTo>
                  <a:lnTo>
                    <a:pt x="50067" y="21159"/>
                  </a:lnTo>
                  <a:lnTo>
                    <a:pt x="44822" y="20524"/>
                  </a:lnTo>
                  <a:lnTo>
                    <a:pt x="39974" y="16585"/>
                  </a:lnTo>
                  <a:lnTo>
                    <a:pt x="40756" y="14055"/>
                  </a:lnTo>
                  <a:lnTo>
                    <a:pt x="40756" y="7577"/>
                  </a:lnTo>
                  <a:lnTo>
                    <a:pt x="38135" y="3320"/>
                  </a:lnTo>
                  <a:lnTo>
                    <a:pt x="34857" y="3320"/>
                  </a:lnTo>
                  <a:lnTo>
                    <a:pt x="34334" y="0"/>
                  </a:lnTo>
                  <a:lnTo>
                    <a:pt x="32498" y="0"/>
                  </a:lnTo>
                  <a:lnTo>
                    <a:pt x="31085" y="1010"/>
                  </a:lnTo>
                  <a:lnTo>
                    <a:pt x="27676" y="1959"/>
                  </a:lnTo>
                  <a:lnTo>
                    <a:pt x="27019" y="4327"/>
                  </a:lnTo>
                  <a:lnTo>
                    <a:pt x="25839" y="7803"/>
                  </a:lnTo>
                  <a:lnTo>
                    <a:pt x="25314" y="10645"/>
                  </a:lnTo>
                  <a:lnTo>
                    <a:pt x="24395" y="13647"/>
                  </a:lnTo>
                  <a:lnTo>
                    <a:pt x="23609" y="16332"/>
                  </a:lnTo>
                  <a:lnTo>
                    <a:pt x="22822" y="19018"/>
                  </a:lnTo>
                  <a:lnTo>
                    <a:pt x="21380" y="23441"/>
                  </a:lnTo>
                  <a:lnTo>
                    <a:pt x="19412" y="28179"/>
                  </a:lnTo>
                  <a:lnTo>
                    <a:pt x="18100" y="32602"/>
                  </a:lnTo>
                  <a:lnTo>
                    <a:pt x="16658" y="36867"/>
                  </a:lnTo>
                  <a:lnTo>
                    <a:pt x="15215" y="41290"/>
                  </a:lnTo>
                  <a:lnTo>
                    <a:pt x="12592" y="48556"/>
                  </a:lnTo>
                  <a:lnTo>
                    <a:pt x="10493" y="54085"/>
                  </a:lnTo>
                  <a:lnTo>
                    <a:pt x="8131" y="58665"/>
                  </a:lnTo>
                  <a:lnTo>
                    <a:pt x="5771" y="62930"/>
                  </a:lnTo>
                  <a:lnTo>
                    <a:pt x="3279" y="67511"/>
                  </a:lnTo>
                  <a:lnTo>
                    <a:pt x="1705" y="70381"/>
                  </a:lnTo>
                  <a:lnTo>
                    <a:pt x="1180" y="77648"/>
                  </a:lnTo>
                  <a:lnTo>
                    <a:pt x="525" y="82231"/>
                  </a:lnTo>
                  <a:lnTo>
                    <a:pt x="0" y="86658"/>
                  </a:lnTo>
                  <a:lnTo>
                    <a:pt x="1049" y="88234"/>
                  </a:lnTo>
                  <a:lnTo>
                    <a:pt x="2229" y="90292"/>
                  </a:lnTo>
                  <a:lnTo>
                    <a:pt x="71741" y="113358"/>
                  </a:lnTo>
                  <a:lnTo>
                    <a:pt x="98102" y="120000"/>
                  </a:lnTo>
                  <a:lnTo>
                    <a:pt x="105969" y="80970"/>
                  </a:lnTo>
                  <a:lnTo>
                    <a:pt x="108858" y="73221"/>
                  </a:lnTo>
                  <a:lnTo>
                    <a:pt x="107806" y="70534"/>
                  </a:lnTo>
                  <a:lnTo>
                    <a:pt x="105315" y="70527"/>
                  </a:lnTo>
                  <a:lnTo>
                    <a:pt x="105706" y="68313"/>
                  </a:lnTo>
                  <a:lnTo>
                    <a:pt x="105841" y="65144"/>
                  </a:lnTo>
                  <a:lnTo>
                    <a:pt x="106628" y="63723"/>
                  </a:lnTo>
                  <a:lnTo>
                    <a:pt x="109513" y="59307"/>
                  </a:lnTo>
                  <a:lnTo>
                    <a:pt x="111349" y="59149"/>
                  </a:lnTo>
                  <a:close/>
                </a:path>
              </a:pathLst>
            </a:custGeom>
            <a:solidFill>
              <a:srgbClr val="3D85C6"/>
            </a:solidFill>
            <a:ln w="9525" cap="flat" cmpd="sng">
              <a:solidFill>
                <a:srgbClr val="9FC5E8"/>
              </a:solidFill>
              <a:prstDash val="solid"/>
              <a:round/>
              <a:headEnd type="none" w="sm" len="sm"/>
              <a:tailEnd type="none" w="sm" len="sm"/>
            </a:ln>
          </p:spPr>
        </p:sp>
        <p:sp>
          <p:nvSpPr>
            <p:cNvPr id="630" name="Google Shape;630;p46"/>
            <p:cNvSpPr/>
            <p:nvPr/>
          </p:nvSpPr>
          <p:spPr>
            <a:xfrm>
              <a:off x="3834032" y="3948201"/>
              <a:ext cx="1044800" cy="1250800"/>
            </a:xfrm>
            <a:custGeom>
              <a:avLst/>
              <a:gdLst/>
              <a:ahLst/>
              <a:cxnLst/>
              <a:rect l="l" t="t" r="r" b="b"/>
              <a:pathLst>
                <a:path w="120000" h="120000" extrusionOk="0">
                  <a:moveTo>
                    <a:pt x="8205" y="76044"/>
                  </a:moveTo>
                  <a:lnTo>
                    <a:pt x="8516" y="73512"/>
                  </a:lnTo>
                  <a:lnTo>
                    <a:pt x="5109" y="72980"/>
                  </a:lnTo>
                  <a:lnTo>
                    <a:pt x="4490" y="71787"/>
                  </a:lnTo>
                  <a:lnTo>
                    <a:pt x="5419" y="70982"/>
                  </a:lnTo>
                  <a:lnTo>
                    <a:pt x="5419" y="65921"/>
                  </a:lnTo>
                  <a:lnTo>
                    <a:pt x="7432" y="65523"/>
                  </a:lnTo>
                  <a:lnTo>
                    <a:pt x="10528" y="62992"/>
                  </a:lnTo>
                  <a:lnTo>
                    <a:pt x="10995" y="58465"/>
                  </a:lnTo>
                  <a:lnTo>
                    <a:pt x="11612" y="56600"/>
                  </a:lnTo>
                  <a:lnTo>
                    <a:pt x="13626" y="54070"/>
                  </a:lnTo>
                  <a:lnTo>
                    <a:pt x="17651" y="52336"/>
                  </a:lnTo>
                  <a:lnTo>
                    <a:pt x="19816" y="51539"/>
                  </a:lnTo>
                  <a:lnTo>
                    <a:pt x="19816" y="49141"/>
                  </a:lnTo>
                  <a:lnTo>
                    <a:pt x="18114" y="48475"/>
                  </a:lnTo>
                  <a:lnTo>
                    <a:pt x="16725" y="44348"/>
                  </a:lnTo>
                  <a:lnTo>
                    <a:pt x="15637" y="41018"/>
                  </a:lnTo>
                  <a:lnTo>
                    <a:pt x="13783" y="38221"/>
                  </a:lnTo>
                  <a:lnTo>
                    <a:pt x="14246" y="35958"/>
                  </a:lnTo>
                  <a:lnTo>
                    <a:pt x="16104" y="33960"/>
                  </a:lnTo>
                  <a:lnTo>
                    <a:pt x="17186" y="15182"/>
                  </a:lnTo>
                  <a:lnTo>
                    <a:pt x="20749" y="13317"/>
                  </a:lnTo>
                  <a:lnTo>
                    <a:pt x="21370" y="15315"/>
                  </a:lnTo>
                  <a:lnTo>
                    <a:pt x="24153" y="15315"/>
                  </a:lnTo>
                  <a:lnTo>
                    <a:pt x="25395" y="17713"/>
                  </a:lnTo>
                  <a:lnTo>
                    <a:pt x="27718" y="17845"/>
                  </a:lnTo>
                  <a:lnTo>
                    <a:pt x="30658" y="15048"/>
                  </a:lnTo>
                  <a:lnTo>
                    <a:pt x="30502" y="11186"/>
                  </a:lnTo>
                  <a:lnTo>
                    <a:pt x="33290" y="0"/>
                  </a:lnTo>
                  <a:lnTo>
                    <a:pt x="120000" y="11853"/>
                  </a:lnTo>
                  <a:lnTo>
                    <a:pt x="110865" y="71249"/>
                  </a:lnTo>
                  <a:lnTo>
                    <a:pt x="102801" y="120000"/>
                  </a:lnTo>
                  <a:lnTo>
                    <a:pt x="100948" y="119862"/>
                  </a:lnTo>
                  <a:lnTo>
                    <a:pt x="99090" y="119596"/>
                  </a:lnTo>
                  <a:lnTo>
                    <a:pt x="96304" y="119196"/>
                  </a:lnTo>
                  <a:lnTo>
                    <a:pt x="93362" y="118663"/>
                  </a:lnTo>
                  <a:lnTo>
                    <a:pt x="88407" y="118131"/>
                  </a:lnTo>
                  <a:lnTo>
                    <a:pt x="82679" y="117598"/>
                  </a:lnTo>
                  <a:lnTo>
                    <a:pt x="79117" y="117198"/>
                  </a:lnTo>
                  <a:lnTo>
                    <a:pt x="71221" y="115867"/>
                  </a:lnTo>
                  <a:lnTo>
                    <a:pt x="64099" y="114934"/>
                  </a:lnTo>
                  <a:lnTo>
                    <a:pt x="30346" y="98153"/>
                  </a:lnTo>
                  <a:lnTo>
                    <a:pt x="0" y="82571"/>
                  </a:lnTo>
                  <a:lnTo>
                    <a:pt x="774" y="80440"/>
                  </a:lnTo>
                  <a:lnTo>
                    <a:pt x="2632" y="78842"/>
                  </a:lnTo>
                  <a:lnTo>
                    <a:pt x="5728" y="78577"/>
                  </a:lnTo>
                  <a:lnTo>
                    <a:pt x="7588" y="77644"/>
                  </a:lnTo>
                  <a:close/>
                </a:path>
              </a:pathLst>
            </a:custGeom>
            <a:solidFill>
              <a:srgbClr val="3D85C6"/>
            </a:solidFill>
            <a:ln w="9525" cap="flat" cmpd="sng">
              <a:solidFill>
                <a:srgbClr val="9FC5E8"/>
              </a:solidFill>
              <a:prstDash val="solid"/>
              <a:round/>
              <a:headEnd type="none" w="sm" len="sm"/>
              <a:tailEnd type="none" w="sm" len="sm"/>
            </a:ln>
          </p:spPr>
        </p:sp>
        <p:sp>
          <p:nvSpPr>
            <p:cNvPr id="631" name="Google Shape;631;p46"/>
            <p:cNvSpPr/>
            <p:nvPr/>
          </p:nvSpPr>
          <p:spPr>
            <a:xfrm>
              <a:off x="5704425" y="2965225"/>
              <a:ext cx="1264800" cy="644800"/>
            </a:xfrm>
            <a:custGeom>
              <a:avLst/>
              <a:gdLst/>
              <a:ahLst/>
              <a:cxnLst/>
              <a:rect l="l" t="t" r="r" b="b"/>
              <a:pathLst>
                <a:path w="120000" h="120000" extrusionOk="0">
                  <a:moveTo>
                    <a:pt x="2948" y="0"/>
                  </a:moveTo>
                  <a:lnTo>
                    <a:pt x="77204" y="8015"/>
                  </a:lnTo>
                  <a:lnTo>
                    <a:pt x="79245" y="12023"/>
                  </a:lnTo>
                  <a:lnTo>
                    <a:pt x="80718" y="13626"/>
                  </a:lnTo>
                  <a:lnTo>
                    <a:pt x="83269" y="17175"/>
                  </a:lnTo>
                  <a:lnTo>
                    <a:pt x="84516" y="17175"/>
                  </a:lnTo>
                  <a:lnTo>
                    <a:pt x="87010" y="14084"/>
                  </a:lnTo>
                  <a:lnTo>
                    <a:pt x="90241" y="14427"/>
                  </a:lnTo>
                  <a:lnTo>
                    <a:pt x="91658" y="13053"/>
                  </a:lnTo>
                  <a:lnTo>
                    <a:pt x="93132" y="13053"/>
                  </a:lnTo>
                  <a:lnTo>
                    <a:pt x="95343" y="16259"/>
                  </a:lnTo>
                  <a:lnTo>
                    <a:pt x="100785" y="20267"/>
                  </a:lnTo>
                  <a:lnTo>
                    <a:pt x="101068" y="23587"/>
                  </a:lnTo>
                  <a:lnTo>
                    <a:pt x="102655" y="27367"/>
                  </a:lnTo>
                  <a:lnTo>
                    <a:pt x="105319" y="27251"/>
                  </a:lnTo>
                  <a:lnTo>
                    <a:pt x="105432" y="35381"/>
                  </a:lnTo>
                  <a:lnTo>
                    <a:pt x="106793" y="43397"/>
                  </a:lnTo>
                  <a:lnTo>
                    <a:pt x="108663" y="51412"/>
                  </a:lnTo>
                  <a:lnTo>
                    <a:pt x="108833" y="58054"/>
                  </a:lnTo>
                  <a:lnTo>
                    <a:pt x="111441" y="65382"/>
                  </a:lnTo>
                  <a:lnTo>
                    <a:pt x="111441" y="75687"/>
                  </a:lnTo>
                  <a:lnTo>
                    <a:pt x="112575" y="77633"/>
                  </a:lnTo>
                  <a:lnTo>
                    <a:pt x="112858" y="82901"/>
                  </a:lnTo>
                  <a:lnTo>
                    <a:pt x="112971" y="94580"/>
                  </a:lnTo>
                  <a:lnTo>
                    <a:pt x="113651" y="98359"/>
                  </a:lnTo>
                  <a:lnTo>
                    <a:pt x="115409" y="103397"/>
                  </a:lnTo>
                  <a:lnTo>
                    <a:pt x="115635" y="107977"/>
                  </a:lnTo>
                  <a:lnTo>
                    <a:pt x="117733" y="113474"/>
                  </a:lnTo>
                  <a:lnTo>
                    <a:pt x="120000" y="120000"/>
                  </a:lnTo>
                  <a:lnTo>
                    <a:pt x="89731" y="120000"/>
                  </a:lnTo>
                  <a:lnTo>
                    <a:pt x="55891" y="118168"/>
                  </a:lnTo>
                  <a:lnTo>
                    <a:pt x="25904" y="116794"/>
                  </a:lnTo>
                  <a:lnTo>
                    <a:pt x="27435" y="77977"/>
                  </a:lnTo>
                  <a:lnTo>
                    <a:pt x="0" y="73969"/>
                  </a:lnTo>
                  <a:close/>
                </a:path>
              </a:pathLst>
            </a:custGeom>
            <a:solidFill>
              <a:srgbClr val="3D85C6"/>
            </a:solidFill>
            <a:ln w="9525" cap="flat" cmpd="sng">
              <a:solidFill>
                <a:srgbClr val="9FC5E8"/>
              </a:solidFill>
              <a:prstDash val="solid"/>
              <a:round/>
              <a:headEnd type="none" w="sm" len="sm"/>
              <a:tailEnd type="none" w="sm" len="sm"/>
            </a:ln>
          </p:spPr>
        </p:sp>
        <p:grpSp>
          <p:nvGrpSpPr>
            <p:cNvPr id="632" name="Google Shape;632;p46"/>
            <p:cNvGrpSpPr/>
            <p:nvPr/>
          </p:nvGrpSpPr>
          <p:grpSpPr>
            <a:xfrm>
              <a:off x="7619432" y="2070355"/>
              <a:ext cx="1160453" cy="1124168"/>
              <a:chOff x="20078700" y="4262825"/>
              <a:chExt cx="4624550" cy="4348250"/>
            </a:xfrm>
          </p:grpSpPr>
          <p:sp>
            <p:nvSpPr>
              <p:cNvPr id="633" name="Google Shape;633;p46"/>
              <p:cNvSpPr/>
              <p:nvPr/>
            </p:nvSpPr>
            <p:spPr>
              <a:xfrm>
                <a:off x="22359950" y="5401075"/>
                <a:ext cx="2343300" cy="3210000"/>
              </a:xfrm>
              <a:custGeom>
                <a:avLst/>
                <a:gdLst/>
                <a:ahLst/>
                <a:cxnLst/>
                <a:rect l="l" t="t" r="r" b="b"/>
                <a:pathLst>
                  <a:path w="120000" h="120000" extrusionOk="0">
                    <a:moveTo>
                      <a:pt x="0" y="119465"/>
                    </a:moveTo>
                    <a:lnTo>
                      <a:pt x="3658" y="116973"/>
                    </a:lnTo>
                    <a:lnTo>
                      <a:pt x="5854" y="112878"/>
                    </a:lnTo>
                    <a:lnTo>
                      <a:pt x="8536" y="106825"/>
                    </a:lnTo>
                    <a:lnTo>
                      <a:pt x="11220" y="102373"/>
                    </a:lnTo>
                    <a:lnTo>
                      <a:pt x="12195" y="98279"/>
                    </a:lnTo>
                    <a:lnTo>
                      <a:pt x="13659" y="91513"/>
                    </a:lnTo>
                    <a:lnTo>
                      <a:pt x="12195" y="85816"/>
                    </a:lnTo>
                    <a:lnTo>
                      <a:pt x="9512" y="79584"/>
                    </a:lnTo>
                    <a:lnTo>
                      <a:pt x="5854" y="75134"/>
                    </a:lnTo>
                    <a:lnTo>
                      <a:pt x="2927" y="70861"/>
                    </a:lnTo>
                    <a:lnTo>
                      <a:pt x="488" y="66765"/>
                    </a:lnTo>
                    <a:lnTo>
                      <a:pt x="243" y="63204"/>
                    </a:lnTo>
                    <a:lnTo>
                      <a:pt x="2439" y="61424"/>
                    </a:lnTo>
                    <a:lnTo>
                      <a:pt x="976" y="55014"/>
                    </a:lnTo>
                    <a:lnTo>
                      <a:pt x="1463" y="50208"/>
                    </a:lnTo>
                    <a:lnTo>
                      <a:pt x="4146" y="44332"/>
                    </a:lnTo>
                    <a:lnTo>
                      <a:pt x="5609" y="40950"/>
                    </a:lnTo>
                    <a:lnTo>
                      <a:pt x="4146" y="36854"/>
                    </a:lnTo>
                    <a:lnTo>
                      <a:pt x="2927" y="34184"/>
                    </a:lnTo>
                    <a:lnTo>
                      <a:pt x="8536" y="32937"/>
                    </a:lnTo>
                    <a:lnTo>
                      <a:pt x="9268" y="30623"/>
                    </a:lnTo>
                    <a:lnTo>
                      <a:pt x="7560" y="28664"/>
                    </a:lnTo>
                    <a:lnTo>
                      <a:pt x="11220" y="26172"/>
                    </a:lnTo>
                    <a:lnTo>
                      <a:pt x="15853" y="24035"/>
                    </a:lnTo>
                    <a:lnTo>
                      <a:pt x="17561" y="21721"/>
                    </a:lnTo>
                    <a:lnTo>
                      <a:pt x="19024" y="17804"/>
                    </a:lnTo>
                    <a:lnTo>
                      <a:pt x="22682" y="19050"/>
                    </a:lnTo>
                    <a:lnTo>
                      <a:pt x="20976" y="23679"/>
                    </a:lnTo>
                    <a:lnTo>
                      <a:pt x="19755" y="27774"/>
                    </a:lnTo>
                    <a:lnTo>
                      <a:pt x="20000" y="30445"/>
                    </a:lnTo>
                    <a:lnTo>
                      <a:pt x="24634" y="28487"/>
                    </a:lnTo>
                    <a:lnTo>
                      <a:pt x="26829" y="25994"/>
                    </a:lnTo>
                    <a:lnTo>
                      <a:pt x="25366" y="16024"/>
                    </a:lnTo>
                    <a:lnTo>
                      <a:pt x="28780" y="13709"/>
                    </a:lnTo>
                    <a:lnTo>
                      <a:pt x="37316" y="12640"/>
                    </a:lnTo>
                    <a:lnTo>
                      <a:pt x="38049" y="10148"/>
                    </a:lnTo>
                    <a:lnTo>
                      <a:pt x="32195" y="9970"/>
                    </a:lnTo>
                    <a:lnTo>
                      <a:pt x="30975" y="7299"/>
                    </a:lnTo>
                    <a:lnTo>
                      <a:pt x="32926" y="4094"/>
                    </a:lnTo>
                    <a:lnTo>
                      <a:pt x="37073" y="2136"/>
                    </a:lnTo>
                    <a:lnTo>
                      <a:pt x="42439" y="0"/>
                    </a:lnTo>
                    <a:lnTo>
                      <a:pt x="45609" y="1958"/>
                    </a:lnTo>
                    <a:lnTo>
                      <a:pt x="49268" y="3561"/>
                    </a:lnTo>
                    <a:lnTo>
                      <a:pt x="53171" y="2493"/>
                    </a:lnTo>
                    <a:lnTo>
                      <a:pt x="58049" y="4094"/>
                    </a:lnTo>
                    <a:lnTo>
                      <a:pt x="66097" y="7655"/>
                    </a:lnTo>
                    <a:lnTo>
                      <a:pt x="72195" y="8902"/>
                    </a:lnTo>
                    <a:lnTo>
                      <a:pt x="78049" y="9436"/>
                    </a:lnTo>
                    <a:lnTo>
                      <a:pt x="80488" y="12284"/>
                    </a:lnTo>
                    <a:lnTo>
                      <a:pt x="83415" y="14955"/>
                    </a:lnTo>
                    <a:lnTo>
                      <a:pt x="85854" y="18160"/>
                    </a:lnTo>
                    <a:lnTo>
                      <a:pt x="82927" y="18338"/>
                    </a:lnTo>
                    <a:lnTo>
                      <a:pt x="80976" y="17092"/>
                    </a:lnTo>
                    <a:lnTo>
                      <a:pt x="79755" y="18872"/>
                    </a:lnTo>
                    <a:lnTo>
                      <a:pt x="81463" y="22077"/>
                    </a:lnTo>
                    <a:lnTo>
                      <a:pt x="85366" y="23323"/>
                    </a:lnTo>
                    <a:lnTo>
                      <a:pt x="86341" y="27062"/>
                    </a:lnTo>
                    <a:lnTo>
                      <a:pt x="86341" y="38278"/>
                    </a:lnTo>
                    <a:lnTo>
                      <a:pt x="84634" y="39703"/>
                    </a:lnTo>
                    <a:lnTo>
                      <a:pt x="81951" y="41127"/>
                    </a:lnTo>
                    <a:lnTo>
                      <a:pt x="80976" y="44866"/>
                    </a:lnTo>
                    <a:lnTo>
                      <a:pt x="79268" y="48427"/>
                    </a:lnTo>
                    <a:lnTo>
                      <a:pt x="75365" y="48961"/>
                    </a:lnTo>
                    <a:lnTo>
                      <a:pt x="72926" y="50741"/>
                    </a:lnTo>
                    <a:lnTo>
                      <a:pt x="73171" y="56083"/>
                    </a:lnTo>
                    <a:lnTo>
                      <a:pt x="76098" y="59466"/>
                    </a:lnTo>
                    <a:lnTo>
                      <a:pt x="81463" y="60356"/>
                    </a:lnTo>
                    <a:lnTo>
                      <a:pt x="84146" y="57151"/>
                    </a:lnTo>
                    <a:lnTo>
                      <a:pt x="87560" y="53056"/>
                    </a:lnTo>
                    <a:lnTo>
                      <a:pt x="89999" y="48427"/>
                    </a:lnTo>
                    <a:lnTo>
                      <a:pt x="95365" y="45935"/>
                    </a:lnTo>
                    <a:lnTo>
                      <a:pt x="100243" y="43976"/>
                    </a:lnTo>
                    <a:lnTo>
                      <a:pt x="105854" y="46291"/>
                    </a:lnTo>
                    <a:lnTo>
                      <a:pt x="109024" y="49673"/>
                    </a:lnTo>
                    <a:lnTo>
                      <a:pt x="110975" y="55014"/>
                    </a:lnTo>
                    <a:lnTo>
                      <a:pt x="114390" y="65341"/>
                    </a:lnTo>
                    <a:lnTo>
                      <a:pt x="119755" y="73531"/>
                    </a:lnTo>
                    <a:lnTo>
                      <a:pt x="120000" y="85281"/>
                    </a:lnTo>
                    <a:lnTo>
                      <a:pt x="117073" y="87240"/>
                    </a:lnTo>
                    <a:lnTo>
                      <a:pt x="114390" y="85994"/>
                    </a:lnTo>
                    <a:lnTo>
                      <a:pt x="115853" y="83501"/>
                    </a:lnTo>
                    <a:lnTo>
                      <a:pt x="112926" y="83680"/>
                    </a:lnTo>
                    <a:lnTo>
                      <a:pt x="110975" y="89377"/>
                    </a:lnTo>
                    <a:lnTo>
                      <a:pt x="108780" y="93827"/>
                    </a:lnTo>
                    <a:lnTo>
                      <a:pt x="104146" y="95608"/>
                    </a:lnTo>
                    <a:lnTo>
                      <a:pt x="104634" y="102908"/>
                    </a:lnTo>
                    <a:lnTo>
                      <a:pt x="99268" y="106825"/>
                    </a:lnTo>
                    <a:lnTo>
                      <a:pt x="97561" y="110919"/>
                    </a:lnTo>
                    <a:lnTo>
                      <a:pt x="97804" y="112878"/>
                    </a:lnTo>
                    <a:lnTo>
                      <a:pt x="80243" y="114659"/>
                    </a:lnTo>
                    <a:lnTo>
                      <a:pt x="63658" y="116795"/>
                    </a:lnTo>
                    <a:lnTo>
                      <a:pt x="56341" y="116617"/>
                    </a:lnTo>
                    <a:lnTo>
                      <a:pt x="28780" y="117864"/>
                    </a:lnTo>
                    <a:lnTo>
                      <a:pt x="20000" y="118220"/>
                    </a:lnTo>
                    <a:lnTo>
                      <a:pt x="15122" y="120000"/>
                    </a:lnTo>
                    <a:close/>
                  </a:path>
                </a:pathLst>
              </a:custGeom>
              <a:solidFill>
                <a:srgbClr val="3D85C6"/>
              </a:solidFill>
              <a:ln w="9525" cap="flat" cmpd="sng">
                <a:solidFill>
                  <a:srgbClr val="9FC5E8"/>
                </a:solidFill>
                <a:prstDash val="solid"/>
                <a:round/>
                <a:headEnd type="none" w="sm" len="sm"/>
                <a:tailEnd type="none" w="sm" len="sm"/>
              </a:ln>
            </p:spPr>
          </p:sp>
          <p:sp>
            <p:nvSpPr>
              <p:cNvPr id="634" name="Google Shape;634;p46"/>
              <p:cNvSpPr/>
              <p:nvPr/>
            </p:nvSpPr>
            <p:spPr>
              <a:xfrm>
                <a:off x="20078700" y="4262825"/>
                <a:ext cx="3495600" cy="1833600"/>
              </a:xfrm>
              <a:custGeom>
                <a:avLst/>
                <a:gdLst/>
                <a:ahLst/>
                <a:cxnLst/>
                <a:rect l="l" t="t" r="r" b="b"/>
                <a:pathLst>
                  <a:path w="120000" h="120000" extrusionOk="0">
                    <a:moveTo>
                      <a:pt x="54278" y="120000"/>
                    </a:moveTo>
                    <a:lnTo>
                      <a:pt x="58039" y="105350"/>
                    </a:lnTo>
                    <a:lnTo>
                      <a:pt x="60654" y="92259"/>
                    </a:lnTo>
                    <a:lnTo>
                      <a:pt x="61962" y="82909"/>
                    </a:lnTo>
                    <a:lnTo>
                      <a:pt x="64087" y="79792"/>
                    </a:lnTo>
                    <a:lnTo>
                      <a:pt x="65068" y="84468"/>
                    </a:lnTo>
                    <a:lnTo>
                      <a:pt x="68665" y="80728"/>
                    </a:lnTo>
                    <a:lnTo>
                      <a:pt x="72262" y="77922"/>
                    </a:lnTo>
                    <a:lnTo>
                      <a:pt x="73243" y="82598"/>
                    </a:lnTo>
                    <a:lnTo>
                      <a:pt x="76022" y="79792"/>
                    </a:lnTo>
                    <a:lnTo>
                      <a:pt x="75858" y="73247"/>
                    </a:lnTo>
                    <a:lnTo>
                      <a:pt x="80436" y="70441"/>
                    </a:lnTo>
                    <a:lnTo>
                      <a:pt x="88610" y="69194"/>
                    </a:lnTo>
                    <a:lnTo>
                      <a:pt x="89755" y="64831"/>
                    </a:lnTo>
                    <a:lnTo>
                      <a:pt x="90899" y="61090"/>
                    </a:lnTo>
                    <a:lnTo>
                      <a:pt x="94660" y="62026"/>
                    </a:lnTo>
                    <a:lnTo>
                      <a:pt x="103488" y="66077"/>
                    </a:lnTo>
                    <a:lnTo>
                      <a:pt x="106104" y="65454"/>
                    </a:lnTo>
                    <a:lnTo>
                      <a:pt x="108556" y="62026"/>
                    </a:lnTo>
                    <a:lnTo>
                      <a:pt x="112317" y="63896"/>
                    </a:lnTo>
                    <a:lnTo>
                      <a:pt x="119673" y="62026"/>
                    </a:lnTo>
                    <a:lnTo>
                      <a:pt x="120000" y="58597"/>
                    </a:lnTo>
                    <a:lnTo>
                      <a:pt x="116894" y="57039"/>
                    </a:lnTo>
                    <a:lnTo>
                      <a:pt x="114932" y="52052"/>
                    </a:lnTo>
                    <a:lnTo>
                      <a:pt x="114768" y="34909"/>
                    </a:lnTo>
                    <a:lnTo>
                      <a:pt x="111990" y="35221"/>
                    </a:lnTo>
                    <a:lnTo>
                      <a:pt x="106594" y="39896"/>
                    </a:lnTo>
                    <a:lnTo>
                      <a:pt x="102670" y="42389"/>
                    </a:lnTo>
                    <a:lnTo>
                      <a:pt x="97439" y="40208"/>
                    </a:lnTo>
                    <a:lnTo>
                      <a:pt x="97603" y="26494"/>
                    </a:lnTo>
                    <a:lnTo>
                      <a:pt x="91880" y="30234"/>
                    </a:lnTo>
                    <a:lnTo>
                      <a:pt x="88283" y="33975"/>
                    </a:lnTo>
                    <a:lnTo>
                      <a:pt x="80763" y="33975"/>
                    </a:lnTo>
                    <a:lnTo>
                      <a:pt x="75858" y="37715"/>
                    </a:lnTo>
                    <a:lnTo>
                      <a:pt x="70464" y="48000"/>
                    </a:lnTo>
                    <a:lnTo>
                      <a:pt x="65886" y="49559"/>
                    </a:lnTo>
                    <a:lnTo>
                      <a:pt x="62452" y="45195"/>
                    </a:lnTo>
                    <a:lnTo>
                      <a:pt x="60490" y="48000"/>
                    </a:lnTo>
                    <a:lnTo>
                      <a:pt x="55259" y="48000"/>
                    </a:lnTo>
                    <a:lnTo>
                      <a:pt x="52480" y="42078"/>
                    </a:lnTo>
                    <a:lnTo>
                      <a:pt x="50845" y="36779"/>
                    </a:lnTo>
                    <a:lnTo>
                      <a:pt x="48719" y="32104"/>
                    </a:lnTo>
                    <a:lnTo>
                      <a:pt x="44633" y="29299"/>
                    </a:lnTo>
                    <a:lnTo>
                      <a:pt x="41690" y="29299"/>
                    </a:lnTo>
                    <a:lnTo>
                      <a:pt x="40218" y="26182"/>
                    </a:lnTo>
                    <a:lnTo>
                      <a:pt x="34986" y="37091"/>
                    </a:lnTo>
                    <a:lnTo>
                      <a:pt x="34496" y="33039"/>
                    </a:lnTo>
                    <a:lnTo>
                      <a:pt x="36621" y="20884"/>
                    </a:lnTo>
                    <a:lnTo>
                      <a:pt x="38420" y="15273"/>
                    </a:lnTo>
                    <a:lnTo>
                      <a:pt x="41199" y="12467"/>
                    </a:lnTo>
                    <a:lnTo>
                      <a:pt x="42180" y="6546"/>
                    </a:lnTo>
                    <a:lnTo>
                      <a:pt x="45614" y="5299"/>
                    </a:lnTo>
                    <a:lnTo>
                      <a:pt x="47575" y="2806"/>
                    </a:lnTo>
                    <a:lnTo>
                      <a:pt x="45777" y="0"/>
                    </a:lnTo>
                    <a:lnTo>
                      <a:pt x="40055" y="936"/>
                    </a:lnTo>
                    <a:lnTo>
                      <a:pt x="35313" y="6546"/>
                    </a:lnTo>
                    <a:lnTo>
                      <a:pt x="32534" y="12780"/>
                    </a:lnTo>
                    <a:lnTo>
                      <a:pt x="29265" y="17454"/>
                    </a:lnTo>
                    <a:lnTo>
                      <a:pt x="26322" y="24001"/>
                    </a:lnTo>
                    <a:lnTo>
                      <a:pt x="23706" y="29611"/>
                    </a:lnTo>
                    <a:lnTo>
                      <a:pt x="19619" y="34909"/>
                    </a:lnTo>
                    <a:lnTo>
                      <a:pt x="16186" y="36779"/>
                    </a:lnTo>
                    <a:lnTo>
                      <a:pt x="11444" y="38026"/>
                    </a:lnTo>
                    <a:lnTo>
                      <a:pt x="8501" y="42702"/>
                    </a:lnTo>
                    <a:lnTo>
                      <a:pt x="4742" y="48312"/>
                    </a:lnTo>
                    <a:lnTo>
                      <a:pt x="981" y="50493"/>
                    </a:lnTo>
                    <a:lnTo>
                      <a:pt x="0" y="54233"/>
                    </a:lnTo>
                    <a:lnTo>
                      <a:pt x="2289" y="54857"/>
                    </a:lnTo>
                    <a:lnTo>
                      <a:pt x="4415" y="61714"/>
                    </a:lnTo>
                    <a:lnTo>
                      <a:pt x="6376" y="64520"/>
                    </a:lnTo>
                    <a:lnTo>
                      <a:pt x="19946" y="70130"/>
                    </a:lnTo>
                    <a:lnTo>
                      <a:pt x="24360" y="70130"/>
                    </a:lnTo>
                    <a:lnTo>
                      <a:pt x="27957" y="75741"/>
                    </a:lnTo>
                    <a:lnTo>
                      <a:pt x="32861" y="75741"/>
                    </a:lnTo>
                    <a:lnTo>
                      <a:pt x="37275" y="78545"/>
                    </a:lnTo>
                    <a:lnTo>
                      <a:pt x="42671" y="78545"/>
                    </a:lnTo>
                    <a:lnTo>
                      <a:pt x="44142" y="81662"/>
                    </a:lnTo>
                    <a:lnTo>
                      <a:pt x="43652" y="86649"/>
                    </a:lnTo>
                    <a:lnTo>
                      <a:pt x="48392" y="88208"/>
                    </a:lnTo>
                    <a:lnTo>
                      <a:pt x="50191" y="91636"/>
                    </a:lnTo>
                    <a:lnTo>
                      <a:pt x="51335" y="113766"/>
                    </a:lnTo>
                    <a:close/>
                  </a:path>
                </a:pathLst>
              </a:custGeom>
              <a:solidFill>
                <a:srgbClr val="3D85C6"/>
              </a:solidFill>
              <a:ln w="9525" cap="flat" cmpd="sng">
                <a:solidFill>
                  <a:srgbClr val="9FC5E8"/>
                </a:solidFill>
                <a:prstDash val="solid"/>
                <a:round/>
                <a:headEnd type="none" w="sm" len="sm"/>
                <a:tailEnd type="none" w="sm" len="sm"/>
              </a:ln>
            </p:spPr>
          </p:sp>
        </p:grpSp>
        <p:sp>
          <p:nvSpPr>
            <p:cNvPr id="635" name="Google Shape;635;p46"/>
            <p:cNvSpPr/>
            <p:nvPr/>
          </p:nvSpPr>
          <p:spPr>
            <a:xfrm>
              <a:off x="7888663" y="3692875"/>
              <a:ext cx="1100000" cy="584000"/>
            </a:xfrm>
            <a:custGeom>
              <a:avLst/>
              <a:gdLst/>
              <a:ahLst/>
              <a:cxnLst/>
              <a:rect l="l" t="t" r="r" b="b"/>
              <a:pathLst>
                <a:path w="120000" h="120000" extrusionOk="0">
                  <a:moveTo>
                    <a:pt x="18762" y="70634"/>
                  </a:moveTo>
                  <a:lnTo>
                    <a:pt x="20065" y="65316"/>
                  </a:lnTo>
                  <a:lnTo>
                    <a:pt x="20977" y="60253"/>
                  </a:lnTo>
                  <a:lnTo>
                    <a:pt x="26971" y="57722"/>
                  </a:lnTo>
                  <a:lnTo>
                    <a:pt x="29577" y="56456"/>
                  </a:lnTo>
                  <a:lnTo>
                    <a:pt x="33225" y="56709"/>
                  </a:lnTo>
                  <a:lnTo>
                    <a:pt x="33486" y="60507"/>
                  </a:lnTo>
                  <a:lnTo>
                    <a:pt x="36352" y="61520"/>
                  </a:lnTo>
                  <a:lnTo>
                    <a:pt x="36743" y="56963"/>
                  </a:lnTo>
                  <a:lnTo>
                    <a:pt x="38567" y="52912"/>
                  </a:lnTo>
                  <a:lnTo>
                    <a:pt x="41043" y="51899"/>
                  </a:lnTo>
                  <a:lnTo>
                    <a:pt x="42475" y="58482"/>
                  </a:lnTo>
                  <a:lnTo>
                    <a:pt x="45081" y="56456"/>
                  </a:lnTo>
                  <a:lnTo>
                    <a:pt x="44821" y="49368"/>
                  </a:lnTo>
                  <a:lnTo>
                    <a:pt x="48860" y="45317"/>
                  </a:lnTo>
                  <a:lnTo>
                    <a:pt x="48990" y="49368"/>
                  </a:lnTo>
                  <a:lnTo>
                    <a:pt x="54854" y="49114"/>
                  </a:lnTo>
                  <a:lnTo>
                    <a:pt x="54593" y="40760"/>
                  </a:lnTo>
                  <a:lnTo>
                    <a:pt x="56938" y="36203"/>
                  </a:lnTo>
                  <a:lnTo>
                    <a:pt x="59284" y="30380"/>
                  </a:lnTo>
                  <a:lnTo>
                    <a:pt x="61759" y="26835"/>
                  </a:lnTo>
                  <a:lnTo>
                    <a:pt x="61629" y="20759"/>
                  </a:lnTo>
                  <a:lnTo>
                    <a:pt x="62671" y="17722"/>
                  </a:lnTo>
                  <a:lnTo>
                    <a:pt x="65538" y="17722"/>
                  </a:lnTo>
                  <a:lnTo>
                    <a:pt x="71010" y="11393"/>
                  </a:lnTo>
                  <a:lnTo>
                    <a:pt x="70619" y="5823"/>
                  </a:lnTo>
                  <a:lnTo>
                    <a:pt x="70098" y="760"/>
                  </a:lnTo>
                  <a:lnTo>
                    <a:pt x="74267" y="254"/>
                  </a:lnTo>
                  <a:lnTo>
                    <a:pt x="78306" y="0"/>
                  </a:lnTo>
                  <a:lnTo>
                    <a:pt x="80260" y="6582"/>
                  </a:lnTo>
                  <a:lnTo>
                    <a:pt x="81433" y="10380"/>
                  </a:lnTo>
                  <a:lnTo>
                    <a:pt x="86384" y="9874"/>
                  </a:lnTo>
                  <a:lnTo>
                    <a:pt x="88339" y="15190"/>
                  </a:lnTo>
                  <a:lnTo>
                    <a:pt x="91987" y="12406"/>
                  </a:lnTo>
                  <a:lnTo>
                    <a:pt x="95505" y="11899"/>
                  </a:lnTo>
                  <a:lnTo>
                    <a:pt x="96938" y="14684"/>
                  </a:lnTo>
                  <a:lnTo>
                    <a:pt x="100325" y="7849"/>
                  </a:lnTo>
                  <a:lnTo>
                    <a:pt x="102541" y="7595"/>
                  </a:lnTo>
                  <a:lnTo>
                    <a:pt x="103452" y="10633"/>
                  </a:lnTo>
                  <a:lnTo>
                    <a:pt x="103452" y="14177"/>
                  </a:lnTo>
                  <a:lnTo>
                    <a:pt x="107882" y="17469"/>
                  </a:lnTo>
                  <a:lnTo>
                    <a:pt x="108013" y="30380"/>
                  </a:lnTo>
                  <a:lnTo>
                    <a:pt x="111661" y="34937"/>
                  </a:lnTo>
                  <a:lnTo>
                    <a:pt x="111661" y="39241"/>
                  </a:lnTo>
                  <a:lnTo>
                    <a:pt x="113746" y="42785"/>
                  </a:lnTo>
                  <a:lnTo>
                    <a:pt x="116221" y="49368"/>
                  </a:lnTo>
                  <a:lnTo>
                    <a:pt x="120000" y="53925"/>
                  </a:lnTo>
                  <a:lnTo>
                    <a:pt x="116742" y="61520"/>
                  </a:lnTo>
                  <a:lnTo>
                    <a:pt x="113485" y="67342"/>
                  </a:lnTo>
                  <a:lnTo>
                    <a:pt x="110098" y="73672"/>
                  </a:lnTo>
                  <a:lnTo>
                    <a:pt x="107492" y="79494"/>
                  </a:lnTo>
                  <a:lnTo>
                    <a:pt x="107622" y="85063"/>
                  </a:lnTo>
                  <a:lnTo>
                    <a:pt x="100456" y="92912"/>
                  </a:lnTo>
                  <a:lnTo>
                    <a:pt x="96677" y="97215"/>
                  </a:lnTo>
                  <a:lnTo>
                    <a:pt x="89902" y="100759"/>
                  </a:lnTo>
                  <a:lnTo>
                    <a:pt x="78957" y="102278"/>
                  </a:lnTo>
                  <a:lnTo>
                    <a:pt x="70489" y="103291"/>
                  </a:lnTo>
                  <a:lnTo>
                    <a:pt x="56678" y="105570"/>
                  </a:lnTo>
                  <a:lnTo>
                    <a:pt x="41303" y="107848"/>
                  </a:lnTo>
                  <a:lnTo>
                    <a:pt x="31531" y="109621"/>
                  </a:lnTo>
                  <a:lnTo>
                    <a:pt x="27492" y="111392"/>
                  </a:lnTo>
                  <a:lnTo>
                    <a:pt x="24495" y="109873"/>
                  </a:lnTo>
                  <a:lnTo>
                    <a:pt x="22671" y="110127"/>
                  </a:lnTo>
                  <a:lnTo>
                    <a:pt x="22541" y="118229"/>
                  </a:lnTo>
                  <a:lnTo>
                    <a:pt x="11726" y="119241"/>
                  </a:lnTo>
                  <a:lnTo>
                    <a:pt x="0" y="120000"/>
                  </a:lnTo>
                  <a:lnTo>
                    <a:pt x="782" y="114684"/>
                  </a:lnTo>
                  <a:lnTo>
                    <a:pt x="2736" y="115191"/>
                  </a:lnTo>
                  <a:lnTo>
                    <a:pt x="3779" y="112659"/>
                  </a:lnTo>
                  <a:lnTo>
                    <a:pt x="4430" y="102278"/>
                  </a:lnTo>
                  <a:lnTo>
                    <a:pt x="3518" y="100001"/>
                  </a:lnTo>
                  <a:lnTo>
                    <a:pt x="3388" y="96456"/>
                  </a:lnTo>
                  <a:lnTo>
                    <a:pt x="6775" y="90887"/>
                  </a:lnTo>
                  <a:lnTo>
                    <a:pt x="12508" y="94431"/>
                  </a:lnTo>
                  <a:lnTo>
                    <a:pt x="15114" y="94937"/>
                  </a:lnTo>
                  <a:lnTo>
                    <a:pt x="14853" y="90380"/>
                  </a:lnTo>
                  <a:lnTo>
                    <a:pt x="13550" y="86582"/>
                  </a:lnTo>
                  <a:lnTo>
                    <a:pt x="13550" y="81519"/>
                  </a:lnTo>
                  <a:lnTo>
                    <a:pt x="16548" y="78735"/>
                  </a:lnTo>
                  <a:lnTo>
                    <a:pt x="20196" y="77722"/>
                  </a:lnTo>
                  <a:lnTo>
                    <a:pt x="20326" y="74430"/>
                  </a:lnTo>
                  <a:close/>
                </a:path>
              </a:pathLst>
            </a:custGeom>
            <a:solidFill>
              <a:srgbClr val="3D85C6"/>
            </a:solidFill>
            <a:ln w="9525" cap="flat" cmpd="sng">
              <a:solidFill>
                <a:srgbClr val="9FC5E8"/>
              </a:solidFill>
              <a:prstDash val="solid"/>
              <a:round/>
              <a:headEnd type="none" w="sm" len="sm"/>
              <a:tailEnd type="none" w="sm" len="sm"/>
            </a:ln>
          </p:spPr>
        </p:sp>
        <p:sp>
          <p:nvSpPr>
            <p:cNvPr id="636" name="Google Shape;636;p46"/>
            <p:cNvSpPr/>
            <p:nvPr/>
          </p:nvSpPr>
          <p:spPr>
            <a:xfrm>
              <a:off x="7594724" y="4565749"/>
              <a:ext cx="540000" cy="981600"/>
            </a:xfrm>
            <a:custGeom>
              <a:avLst/>
              <a:gdLst/>
              <a:ahLst/>
              <a:cxnLst/>
              <a:rect l="l" t="t" r="r" b="b"/>
              <a:pathLst>
                <a:path w="120000" h="120000" extrusionOk="0">
                  <a:moveTo>
                    <a:pt x="76990" y="120000"/>
                  </a:moveTo>
                  <a:lnTo>
                    <a:pt x="75400" y="118044"/>
                  </a:lnTo>
                  <a:lnTo>
                    <a:pt x="75663" y="115182"/>
                  </a:lnTo>
                  <a:lnTo>
                    <a:pt x="71417" y="112020"/>
                  </a:lnTo>
                  <a:lnTo>
                    <a:pt x="66905" y="109914"/>
                  </a:lnTo>
                  <a:lnTo>
                    <a:pt x="66372" y="107353"/>
                  </a:lnTo>
                  <a:lnTo>
                    <a:pt x="69825" y="100727"/>
                  </a:lnTo>
                  <a:lnTo>
                    <a:pt x="68232" y="99374"/>
                  </a:lnTo>
                  <a:lnTo>
                    <a:pt x="64779" y="100276"/>
                  </a:lnTo>
                  <a:lnTo>
                    <a:pt x="0" y="101931"/>
                  </a:lnTo>
                  <a:lnTo>
                    <a:pt x="0" y="97115"/>
                  </a:lnTo>
                  <a:lnTo>
                    <a:pt x="1593" y="95006"/>
                  </a:lnTo>
                  <a:lnTo>
                    <a:pt x="3716" y="88381"/>
                  </a:lnTo>
                  <a:lnTo>
                    <a:pt x="6905" y="84317"/>
                  </a:lnTo>
                  <a:lnTo>
                    <a:pt x="18583" y="75132"/>
                  </a:lnTo>
                  <a:lnTo>
                    <a:pt x="18849" y="73325"/>
                  </a:lnTo>
                  <a:lnTo>
                    <a:pt x="16726" y="71972"/>
                  </a:lnTo>
                  <a:lnTo>
                    <a:pt x="20442" y="71970"/>
                  </a:lnTo>
                  <a:lnTo>
                    <a:pt x="20442" y="67904"/>
                  </a:lnTo>
                  <a:lnTo>
                    <a:pt x="16990" y="66851"/>
                  </a:lnTo>
                  <a:lnTo>
                    <a:pt x="14600" y="65496"/>
                  </a:lnTo>
                  <a:lnTo>
                    <a:pt x="16196" y="63388"/>
                  </a:lnTo>
                  <a:lnTo>
                    <a:pt x="13274" y="62333"/>
                  </a:lnTo>
                  <a:lnTo>
                    <a:pt x="11681" y="57667"/>
                  </a:lnTo>
                  <a:lnTo>
                    <a:pt x="11417" y="53752"/>
                  </a:lnTo>
                  <a:lnTo>
                    <a:pt x="12207" y="52933"/>
                  </a:lnTo>
                  <a:lnTo>
                    <a:pt x="14867" y="52548"/>
                  </a:lnTo>
                  <a:lnTo>
                    <a:pt x="14867" y="47127"/>
                  </a:lnTo>
                  <a:lnTo>
                    <a:pt x="11151" y="43815"/>
                  </a:lnTo>
                  <a:lnTo>
                    <a:pt x="10888" y="40352"/>
                  </a:lnTo>
                  <a:lnTo>
                    <a:pt x="12211" y="38545"/>
                  </a:lnTo>
                  <a:lnTo>
                    <a:pt x="11151" y="36438"/>
                  </a:lnTo>
                  <a:lnTo>
                    <a:pt x="12740" y="29209"/>
                  </a:lnTo>
                  <a:lnTo>
                    <a:pt x="19646" y="27705"/>
                  </a:lnTo>
                  <a:lnTo>
                    <a:pt x="19382" y="25747"/>
                  </a:lnTo>
                  <a:lnTo>
                    <a:pt x="16726" y="25295"/>
                  </a:lnTo>
                  <a:lnTo>
                    <a:pt x="19912" y="23337"/>
                  </a:lnTo>
                  <a:lnTo>
                    <a:pt x="24954" y="18520"/>
                  </a:lnTo>
                  <a:lnTo>
                    <a:pt x="30267" y="18218"/>
                  </a:lnTo>
                  <a:lnTo>
                    <a:pt x="29470" y="12196"/>
                  </a:lnTo>
                  <a:lnTo>
                    <a:pt x="34246" y="6926"/>
                  </a:lnTo>
                  <a:lnTo>
                    <a:pt x="38495" y="6625"/>
                  </a:lnTo>
                  <a:lnTo>
                    <a:pt x="37965" y="2711"/>
                  </a:lnTo>
                  <a:lnTo>
                    <a:pt x="68232" y="2108"/>
                  </a:lnTo>
                  <a:lnTo>
                    <a:pt x="112302" y="0"/>
                  </a:lnTo>
                  <a:lnTo>
                    <a:pt x="114691" y="2711"/>
                  </a:lnTo>
                  <a:lnTo>
                    <a:pt x="112302" y="65044"/>
                  </a:lnTo>
                  <a:lnTo>
                    <a:pt x="113365" y="78294"/>
                  </a:lnTo>
                  <a:lnTo>
                    <a:pt x="116018" y="90490"/>
                  </a:lnTo>
                  <a:lnTo>
                    <a:pt x="116551" y="95458"/>
                  </a:lnTo>
                  <a:lnTo>
                    <a:pt x="118674" y="99675"/>
                  </a:lnTo>
                  <a:lnTo>
                    <a:pt x="120000" y="111870"/>
                  </a:lnTo>
                  <a:lnTo>
                    <a:pt x="119204" y="114732"/>
                  </a:lnTo>
                  <a:lnTo>
                    <a:pt x="108056" y="114581"/>
                  </a:lnTo>
                  <a:lnTo>
                    <a:pt x="104070" y="113225"/>
                  </a:lnTo>
                  <a:lnTo>
                    <a:pt x="97965" y="113827"/>
                  </a:lnTo>
                  <a:lnTo>
                    <a:pt x="93449" y="114581"/>
                  </a:lnTo>
                  <a:lnTo>
                    <a:pt x="87877" y="115333"/>
                  </a:lnTo>
                  <a:lnTo>
                    <a:pt x="85214" y="114583"/>
                  </a:lnTo>
                  <a:lnTo>
                    <a:pt x="83361" y="116237"/>
                  </a:lnTo>
                  <a:lnTo>
                    <a:pt x="81239" y="118044"/>
                  </a:lnTo>
                  <a:close/>
                </a:path>
              </a:pathLst>
            </a:custGeom>
            <a:solidFill>
              <a:srgbClr val="3D85C6"/>
            </a:solidFill>
            <a:ln w="9525" cap="flat" cmpd="sng">
              <a:solidFill>
                <a:srgbClr val="9FC5E8"/>
              </a:solidFill>
              <a:prstDash val="solid"/>
              <a:round/>
              <a:headEnd type="none" w="sm" len="sm"/>
              <a:tailEnd type="none" w="sm" len="sm"/>
            </a:ln>
          </p:spPr>
        </p:sp>
        <p:sp>
          <p:nvSpPr>
            <p:cNvPr id="637" name="Google Shape;637;p46"/>
            <p:cNvSpPr/>
            <p:nvPr/>
          </p:nvSpPr>
          <p:spPr>
            <a:xfrm>
              <a:off x="8703572" y="3971112"/>
              <a:ext cx="1306800" cy="614400"/>
            </a:xfrm>
            <a:custGeom>
              <a:avLst/>
              <a:gdLst/>
              <a:ahLst/>
              <a:cxnLst/>
              <a:rect l="l" t="t" r="r" b="b"/>
              <a:pathLst>
                <a:path w="120000" h="120000" extrusionOk="0">
                  <a:moveTo>
                    <a:pt x="114516" y="0"/>
                  </a:moveTo>
                  <a:lnTo>
                    <a:pt x="118355" y="16113"/>
                  </a:lnTo>
                  <a:lnTo>
                    <a:pt x="117148" y="18276"/>
                  </a:lnTo>
                  <a:lnTo>
                    <a:pt x="115722" y="14910"/>
                  </a:lnTo>
                  <a:lnTo>
                    <a:pt x="113529" y="14671"/>
                  </a:lnTo>
                  <a:lnTo>
                    <a:pt x="111115" y="18518"/>
                  </a:lnTo>
                  <a:lnTo>
                    <a:pt x="108044" y="22366"/>
                  </a:lnTo>
                  <a:lnTo>
                    <a:pt x="105631" y="24770"/>
                  </a:lnTo>
                  <a:lnTo>
                    <a:pt x="105521" y="27896"/>
                  </a:lnTo>
                  <a:lnTo>
                    <a:pt x="107934" y="26934"/>
                  </a:lnTo>
                  <a:lnTo>
                    <a:pt x="109470" y="24529"/>
                  </a:lnTo>
                  <a:lnTo>
                    <a:pt x="110128" y="27175"/>
                  </a:lnTo>
                  <a:lnTo>
                    <a:pt x="111664" y="23327"/>
                  </a:lnTo>
                  <a:lnTo>
                    <a:pt x="113967" y="22366"/>
                  </a:lnTo>
                  <a:lnTo>
                    <a:pt x="114735" y="25010"/>
                  </a:lnTo>
                  <a:lnTo>
                    <a:pt x="116709" y="21163"/>
                  </a:lnTo>
                  <a:lnTo>
                    <a:pt x="118794" y="24770"/>
                  </a:lnTo>
                  <a:lnTo>
                    <a:pt x="120000" y="29580"/>
                  </a:lnTo>
                  <a:lnTo>
                    <a:pt x="119891" y="34629"/>
                  </a:lnTo>
                  <a:lnTo>
                    <a:pt x="118136" y="37756"/>
                  </a:lnTo>
                  <a:lnTo>
                    <a:pt x="117148" y="40401"/>
                  </a:lnTo>
                  <a:lnTo>
                    <a:pt x="116709" y="44970"/>
                  </a:lnTo>
                  <a:lnTo>
                    <a:pt x="115503" y="48338"/>
                  </a:lnTo>
                  <a:lnTo>
                    <a:pt x="112432" y="49780"/>
                  </a:lnTo>
                  <a:lnTo>
                    <a:pt x="111117" y="48335"/>
                  </a:lnTo>
                  <a:lnTo>
                    <a:pt x="109252" y="48335"/>
                  </a:lnTo>
                  <a:lnTo>
                    <a:pt x="109252" y="50980"/>
                  </a:lnTo>
                  <a:lnTo>
                    <a:pt x="111005" y="51704"/>
                  </a:lnTo>
                  <a:lnTo>
                    <a:pt x="110677" y="57475"/>
                  </a:lnTo>
                  <a:lnTo>
                    <a:pt x="109689" y="63728"/>
                  </a:lnTo>
                  <a:lnTo>
                    <a:pt x="113090" y="63967"/>
                  </a:lnTo>
                  <a:lnTo>
                    <a:pt x="113090" y="66614"/>
                  </a:lnTo>
                  <a:lnTo>
                    <a:pt x="115284" y="66134"/>
                  </a:lnTo>
                  <a:lnTo>
                    <a:pt x="114077" y="71662"/>
                  </a:lnTo>
                  <a:lnTo>
                    <a:pt x="112651" y="77434"/>
                  </a:lnTo>
                  <a:lnTo>
                    <a:pt x="110347" y="75992"/>
                  </a:lnTo>
                  <a:lnTo>
                    <a:pt x="107825" y="76954"/>
                  </a:lnTo>
                  <a:lnTo>
                    <a:pt x="105302" y="79599"/>
                  </a:lnTo>
                  <a:lnTo>
                    <a:pt x="101902" y="85371"/>
                  </a:lnTo>
                  <a:lnTo>
                    <a:pt x="98282" y="93306"/>
                  </a:lnTo>
                  <a:lnTo>
                    <a:pt x="95978" y="100281"/>
                  </a:lnTo>
                  <a:lnTo>
                    <a:pt x="94991" y="108216"/>
                  </a:lnTo>
                  <a:lnTo>
                    <a:pt x="94443" y="114227"/>
                  </a:lnTo>
                  <a:lnTo>
                    <a:pt x="92358" y="115430"/>
                  </a:lnTo>
                  <a:lnTo>
                    <a:pt x="89506" y="116873"/>
                  </a:lnTo>
                  <a:lnTo>
                    <a:pt x="86216" y="120000"/>
                  </a:lnTo>
                  <a:lnTo>
                    <a:pt x="75796" y="103166"/>
                  </a:lnTo>
                  <a:lnTo>
                    <a:pt x="67130" y="90420"/>
                  </a:lnTo>
                  <a:lnTo>
                    <a:pt x="63510" y="90901"/>
                  </a:lnTo>
                  <a:lnTo>
                    <a:pt x="55722" y="92585"/>
                  </a:lnTo>
                  <a:lnTo>
                    <a:pt x="50896" y="94028"/>
                  </a:lnTo>
                  <a:lnTo>
                    <a:pt x="50786" y="89700"/>
                  </a:lnTo>
                  <a:lnTo>
                    <a:pt x="47715" y="83687"/>
                  </a:lnTo>
                  <a:lnTo>
                    <a:pt x="41901" y="83928"/>
                  </a:lnTo>
                  <a:lnTo>
                    <a:pt x="38611" y="85130"/>
                  </a:lnTo>
                  <a:lnTo>
                    <a:pt x="29945" y="86333"/>
                  </a:lnTo>
                  <a:lnTo>
                    <a:pt x="25887" y="89700"/>
                  </a:lnTo>
                  <a:lnTo>
                    <a:pt x="23035" y="94028"/>
                  </a:lnTo>
                  <a:lnTo>
                    <a:pt x="20293" y="95711"/>
                  </a:lnTo>
                  <a:lnTo>
                    <a:pt x="17221" y="99559"/>
                  </a:lnTo>
                  <a:lnTo>
                    <a:pt x="14918" y="99559"/>
                  </a:lnTo>
                  <a:lnTo>
                    <a:pt x="9763" y="101963"/>
                  </a:lnTo>
                  <a:lnTo>
                    <a:pt x="0" y="104609"/>
                  </a:lnTo>
                  <a:lnTo>
                    <a:pt x="0" y="94749"/>
                  </a:lnTo>
                  <a:lnTo>
                    <a:pt x="4059" y="92104"/>
                  </a:lnTo>
                  <a:lnTo>
                    <a:pt x="4059" y="85130"/>
                  </a:lnTo>
                  <a:lnTo>
                    <a:pt x="6801" y="81041"/>
                  </a:lnTo>
                  <a:lnTo>
                    <a:pt x="9982" y="78637"/>
                  </a:lnTo>
                  <a:lnTo>
                    <a:pt x="13163" y="74790"/>
                  </a:lnTo>
                  <a:lnTo>
                    <a:pt x="13601" y="71423"/>
                  </a:lnTo>
                  <a:lnTo>
                    <a:pt x="18208" y="68056"/>
                  </a:lnTo>
                  <a:lnTo>
                    <a:pt x="18099" y="61804"/>
                  </a:lnTo>
                  <a:lnTo>
                    <a:pt x="19525" y="58196"/>
                  </a:lnTo>
                  <a:lnTo>
                    <a:pt x="22377" y="56272"/>
                  </a:lnTo>
                  <a:lnTo>
                    <a:pt x="24242" y="57715"/>
                  </a:lnTo>
                  <a:lnTo>
                    <a:pt x="25997" y="51944"/>
                  </a:lnTo>
                  <a:lnTo>
                    <a:pt x="27971" y="50020"/>
                  </a:lnTo>
                  <a:lnTo>
                    <a:pt x="29726" y="51463"/>
                  </a:lnTo>
                  <a:lnTo>
                    <a:pt x="30055" y="46654"/>
                  </a:lnTo>
                  <a:lnTo>
                    <a:pt x="31810" y="41123"/>
                  </a:lnTo>
                  <a:lnTo>
                    <a:pt x="33675" y="40162"/>
                  </a:lnTo>
                  <a:lnTo>
                    <a:pt x="33565" y="29819"/>
                  </a:lnTo>
                  <a:lnTo>
                    <a:pt x="38062" y="30300"/>
                  </a:lnTo>
                  <a:lnTo>
                    <a:pt x="46838" y="26934"/>
                  </a:lnTo>
                  <a:lnTo>
                    <a:pt x="52103" y="25972"/>
                  </a:lnTo>
                  <a:lnTo>
                    <a:pt x="60439" y="22847"/>
                  </a:lnTo>
                  <a:lnTo>
                    <a:pt x="73053" y="18518"/>
                  </a:lnTo>
                  <a:lnTo>
                    <a:pt x="87093" y="12265"/>
                  </a:lnTo>
                  <a:lnTo>
                    <a:pt x="98830" y="7456"/>
                  </a:lnTo>
                  <a:lnTo>
                    <a:pt x="102669" y="5292"/>
                  </a:lnTo>
                  <a:lnTo>
                    <a:pt x="106728" y="2886"/>
                  </a:lnTo>
                  <a:lnTo>
                    <a:pt x="111444" y="962"/>
                  </a:lnTo>
                  <a:close/>
                </a:path>
              </a:pathLst>
            </a:custGeom>
            <a:solidFill>
              <a:srgbClr val="3D85C6"/>
            </a:solidFill>
            <a:ln w="9525" cap="flat" cmpd="sng">
              <a:solidFill>
                <a:srgbClr val="9FC5E8"/>
              </a:solidFill>
              <a:prstDash val="solid"/>
              <a:round/>
              <a:headEnd type="none" w="sm" len="sm"/>
              <a:tailEnd type="none" w="sm" len="sm"/>
            </a:ln>
          </p:spPr>
        </p:sp>
        <p:sp>
          <p:nvSpPr>
            <p:cNvPr id="638" name="Google Shape;638;p46"/>
            <p:cNvSpPr/>
            <p:nvPr/>
          </p:nvSpPr>
          <p:spPr>
            <a:xfrm>
              <a:off x="10056176" y="2757211"/>
              <a:ext cx="265200" cy="268400"/>
            </a:xfrm>
            <a:custGeom>
              <a:avLst/>
              <a:gdLst/>
              <a:ahLst/>
              <a:cxnLst/>
              <a:rect l="l" t="t" r="r" b="b"/>
              <a:pathLst>
                <a:path w="120000" h="120000" extrusionOk="0">
                  <a:moveTo>
                    <a:pt x="120000" y="63305"/>
                  </a:moveTo>
                  <a:lnTo>
                    <a:pt x="100542" y="70459"/>
                  </a:lnTo>
                  <a:lnTo>
                    <a:pt x="80000" y="77064"/>
                  </a:lnTo>
                  <a:lnTo>
                    <a:pt x="67568" y="78717"/>
                  </a:lnTo>
                  <a:lnTo>
                    <a:pt x="56217" y="86423"/>
                  </a:lnTo>
                  <a:lnTo>
                    <a:pt x="52438" y="84765"/>
                  </a:lnTo>
                  <a:lnTo>
                    <a:pt x="43243" y="91927"/>
                  </a:lnTo>
                  <a:lnTo>
                    <a:pt x="37838" y="99633"/>
                  </a:lnTo>
                  <a:lnTo>
                    <a:pt x="23783" y="110092"/>
                  </a:lnTo>
                  <a:lnTo>
                    <a:pt x="10272" y="120000"/>
                  </a:lnTo>
                  <a:lnTo>
                    <a:pt x="4867" y="109543"/>
                  </a:lnTo>
                  <a:lnTo>
                    <a:pt x="10272" y="104588"/>
                  </a:lnTo>
                  <a:lnTo>
                    <a:pt x="9730" y="74863"/>
                  </a:lnTo>
                  <a:lnTo>
                    <a:pt x="0" y="24773"/>
                  </a:lnTo>
                  <a:lnTo>
                    <a:pt x="107568" y="0"/>
                  </a:lnTo>
                  <a:lnTo>
                    <a:pt x="114594" y="19818"/>
                  </a:lnTo>
                  <a:lnTo>
                    <a:pt x="119461" y="37983"/>
                  </a:lnTo>
                  <a:close/>
                </a:path>
              </a:pathLst>
            </a:custGeom>
            <a:solidFill>
              <a:srgbClr val="3D85C6"/>
            </a:solidFill>
            <a:ln w="9525" cap="flat" cmpd="sng">
              <a:solidFill>
                <a:srgbClr val="9FC5E8"/>
              </a:solidFill>
              <a:prstDash val="solid"/>
              <a:round/>
              <a:headEnd type="none" w="sm" len="sm"/>
              <a:tailEnd type="none" w="sm" len="sm"/>
            </a:ln>
          </p:spPr>
        </p:sp>
        <p:sp>
          <p:nvSpPr>
            <p:cNvPr id="639" name="Google Shape;639;p46"/>
            <p:cNvSpPr/>
            <p:nvPr/>
          </p:nvSpPr>
          <p:spPr>
            <a:xfrm>
              <a:off x="10144804" y="2102913"/>
              <a:ext cx="248000" cy="540000"/>
            </a:xfrm>
            <a:custGeom>
              <a:avLst/>
              <a:gdLst/>
              <a:ahLst/>
              <a:cxnLst/>
              <a:rect l="l" t="t" r="r" b="b"/>
              <a:pathLst>
                <a:path w="120000" h="120000" extrusionOk="0">
                  <a:moveTo>
                    <a:pt x="18261" y="15115"/>
                  </a:moveTo>
                  <a:lnTo>
                    <a:pt x="22170" y="3394"/>
                  </a:lnTo>
                  <a:lnTo>
                    <a:pt x="26737" y="0"/>
                  </a:lnTo>
                  <a:lnTo>
                    <a:pt x="35214" y="2776"/>
                  </a:lnTo>
                  <a:lnTo>
                    <a:pt x="40431" y="308"/>
                  </a:lnTo>
                  <a:lnTo>
                    <a:pt x="91304" y="74652"/>
                  </a:lnTo>
                  <a:lnTo>
                    <a:pt x="91304" y="81132"/>
                  </a:lnTo>
                  <a:lnTo>
                    <a:pt x="99781" y="83600"/>
                  </a:lnTo>
                  <a:lnTo>
                    <a:pt x="110866" y="84216"/>
                  </a:lnTo>
                  <a:lnTo>
                    <a:pt x="111523" y="91004"/>
                  </a:lnTo>
                  <a:lnTo>
                    <a:pt x="120000" y="91619"/>
                  </a:lnTo>
                  <a:lnTo>
                    <a:pt x="116741" y="99949"/>
                  </a:lnTo>
                  <a:lnTo>
                    <a:pt x="104998" y="101491"/>
                  </a:lnTo>
                  <a:lnTo>
                    <a:pt x="98480" y="105811"/>
                  </a:lnTo>
                  <a:lnTo>
                    <a:pt x="90654" y="107661"/>
                  </a:lnTo>
                  <a:lnTo>
                    <a:pt x="89346" y="112289"/>
                  </a:lnTo>
                  <a:lnTo>
                    <a:pt x="6518" y="120000"/>
                  </a:lnTo>
                  <a:lnTo>
                    <a:pt x="1958" y="117532"/>
                  </a:lnTo>
                  <a:lnTo>
                    <a:pt x="1958" y="112596"/>
                  </a:lnTo>
                  <a:lnTo>
                    <a:pt x="5217" y="102109"/>
                  </a:lnTo>
                  <a:lnTo>
                    <a:pt x="0" y="99642"/>
                  </a:lnTo>
                  <a:lnTo>
                    <a:pt x="0" y="82366"/>
                  </a:lnTo>
                  <a:lnTo>
                    <a:pt x="4567" y="71569"/>
                  </a:lnTo>
                  <a:lnTo>
                    <a:pt x="4567" y="55527"/>
                  </a:lnTo>
                  <a:lnTo>
                    <a:pt x="1301" y="49358"/>
                  </a:lnTo>
                  <a:lnTo>
                    <a:pt x="26087" y="39486"/>
                  </a:lnTo>
                  <a:lnTo>
                    <a:pt x="26087" y="30230"/>
                  </a:lnTo>
                  <a:lnTo>
                    <a:pt x="18911" y="26220"/>
                  </a:lnTo>
                  <a:close/>
                </a:path>
              </a:pathLst>
            </a:custGeom>
            <a:solidFill>
              <a:srgbClr val="3D85C6"/>
            </a:solidFill>
            <a:ln w="9525" cap="flat" cmpd="sng">
              <a:solidFill>
                <a:srgbClr val="9FC5E8"/>
              </a:solidFill>
              <a:prstDash val="solid"/>
              <a:round/>
              <a:headEnd type="none" w="sm" len="sm"/>
              <a:tailEnd type="none" w="sm" len="sm"/>
            </a:ln>
          </p:spPr>
        </p:sp>
        <p:sp>
          <p:nvSpPr>
            <p:cNvPr id="640" name="Google Shape;640;p46"/>
            <p:cNvSpPr/>
            <p:nvPr/>
          </p:nvSpPr>
          <p:spPr>
            <a:xfrm>
              <a:off x="4122421" y="2963888"/>
              <a:ext cx="862400" cy="1108000"/>
            </a:xfrm>
            <a:custGeom>
              <a:avLst/>
              <a:gdLst/>
              <a:ahLst/>
              <a:cxnLst/>
              <a:rect l="l" t="t" r="r" b="b"/>
              <a:pathLst>
                <a:path w="120000" h="120000" extrusionOk="0">
                  <a:moveTo>
                    <a:pt x="25874" y="0"/>
                  </a:moveTo>
                  <a:lnTo>
                    <a:pt x="84187" y="7957"/>
                  </a:lnTo>
                  <a:lnTo>
                    <a:pt x="80061" y="30063"/>
                  </a:lnTo>
                  <a:lnTo>
                    <a:pt x="90561" y="31266"/>
                  </a:lnTo>
                  <a:lnTo>
                    <a:pt x="104250" y="32619"/>
                  </a:lnTo>
                  <a:lnTo>
                    <a:pt x="120000" y="34586"/>
                  </a:lnTo>
                  <a:lnTo>
                    <a:pt x="105000" y="120000"/>
                  </a:lnTo>
                  <a:lnTo>
                    <a:pt x="0" y="106467"/>
                  </a:lnTo>
                  <a:close/>
                </a:path>
              </a:pathLst>
            </a:custGeom>
            <a:solidFill>
              <a:srgbClr val="3D85C6"/>
            </a:solidFill>
            <a:ln w="9525" cap="flat" cmpd="sng">
              <a:solidFill>
                <a:srgbClr val="9FC5E8"/>
              </a:solidFill>
              <a:prstDash val="solid"/>
              <a:round/>
              <a:headEnd type="none" w="sm" len="sm"/>
              <a:tailEnd type="none" w="sm" len="sm"/>
            </a:ln>
          </p:spPr>
        </p:sp>
        <p:sp>
          <p:nvSpPr>
            <p:cNvPr id="641" name="Google Shape;641;p46"/>
            <p:cNvSpPr/>
            <p:nvPr/>
          </p:nvSpPr>
          <p:spPr>
            <a:xfrm>
              <a:off x="4266561" y="1543352"/>
              <a:ext cx="1570000" cy="1022000"/>
            </a:xfrm>
            <a:custGeom>
              <a:avLst/>
              <a:gdLst/>
              <a:ahLst/>
              <a:cxnLst/>
              <a:rect l="l" t="t" r="r" b="b"/>
              <a:pathLst>
                <a:path w="120000" h="120000" extrusionOk="0">
                  <a:moveTo>
                    <a:pt x="46447" y="12883"/>
                  </a:moveTo>
                  <a:lnTo>
                    <a:pt x="3505" y="0"/>
                  </a:lnTo>
                  <a:lnTo>
                    <a:pt x="1133" y="15488"/>
                  </a:lnTo>
                  <a:lnTo>
                    <a:pt x="0" y="22010"/>
                  </a:lnTo>
                  <a:lnTo>
                    <a:pt x="2472" y="28855"/>
                  </a:lnTo>
                  <a:lnTo>
                    <a:pt x="2472" y="32766"/>
                  </a:lnTo>
                  <a:lnTo>
                    <a:pt x="1548" y="34072"/>
                  </a:lnTo>
                  <a:lnTo>
                    <a:pt x="1753" y="37004"/>
                  </a:lnTo>
                  <a:lnTo>
                    <a:pt x="2784" y="39940"/>
                  </a:lnTo>
                  <a:lnTo>
                    <a:pt x="4743" y="40919"/>
                  </a:lnTo>
                  <a:lnTo>
                    <a:pt x="6079" y="44993"/>
                  </a:lnTo>
                  <a:lnTo>
                    <a:pt x="7213" y="49072"/>
                  </a:lnTo>
                  <a:lnTo>
                    <a:pt x="7521" y="52331"/>
                  </a:lnTo>
                  <a:lnTo>
                    <a:pt x="9067" y="53961"/>
                  </a:lnTo>
                  <a:lnTo>
                    <a:pt x="9067" y="55919"/>
                  </a:lnTo>
                  <a:lnTo>
                    <a:pt x="10406" y="55755"/>
                  </a:lnTo>
                  <a:lnTo>
                    <a:pt x="10510" y="58364"/>
                  </a:lnTo>
                  <a:lnTo>
                    <a:pt x="12567" y="58201"/>
                  </a:lnTo>
                  <a:lnTo>
                    <a:pt x="13083" y="60318"/>
                  </a:lnTo>
                  <a:lnTo>
                    <a:pt x="10304" y="70262"/>
                  </a:lnTo>
                  <a:lnTo>
                    <a:pt x="8448" y="78090"/>
                  </a:lnTo>
                  <a:lnTo>
                    <a:pt x="7726" y="81513"/>
                  </a:lnTo>
                  <a:lnTo>
                    <a:pt x="8964" y="83631"/>
                  </a:lnTo>
                  <a:lnTo>
                    <a:pt x="9891" y="85912"/>
                  </a:lnTo>
                  <a:lnTo>
                    <a:pt x="12155" y="84771"/>
                  </a:lnTo>
                  <a:lnTo>
                    <a:pt x="13597" y="82001"/>
                  </a:lnTo>
                  <a:lnTo>
                    <a:pt x="15247" y="82165"/>
                  </a:lnTo>
                  <a:lnTo>
                    <a:pt x="15555" y="91133"/>
                  </a:lnTo>
                  <a:lnTo>
                    <a:pt x="16791" y="97814"/>
                  </a:lnTo>
                  <a:lnTo>
                    <a:pt x="17203" y="101729"/>
                  </a:lnTo>
                  <a:lnTo>
                    <a:pt x="18850" y="103685"/>
                  </a:lnTo>
                  <a:lnTo>
                    <a:pt x="20189" y="106128"/>
                  </a:lnTo>
                  <a:lnTo>
                    <a:pt x="20912" y="108899"/>
                  </a:lnTo>
                  <a:lnTo>
                    <a:pt x="20189" y="112160"/>
                  </a:lnTo>
                  <a:lnTo>
                    <a:pt x="21013" y="115419"/>
                  </a:lnTo>
                  <a:lnTo>
                    <a:pt x="23075" y="112973"/>
                  </a:lnTo>
                  <a:lnTo>
                    <a:pt x="24928" y="112651"/>
                  </a:lnTo>
                  <a:lnTo>
                    <a:pt x="26988" y="114117"/>
                  </a:lnTo>
                  <a:lnTo>
                    <a:pt x="29253" y="113302"/>
                  </a:lnTo>
                  <a:lnTo>
                    <a:pt x="32137" y="113139"/>
                  </a:lnTo>
                  <a:lnTo>
                    <a:pt x="33990" y="115096"/>
                  </a:lnTo>
                  <a:lnTo>
                    <a:pt x="35949" y="114769"/>
                  </a:lnTo>
                  <a:lnTo>
                    <a:pt x="36875" y="112323"/>
                  </a:lnTo>
                  <a:lnTo>
                    <a:pt x="38420" y="111020"/>
                  </a:lnTo>
                  <a:lnTo>
                    <a:pt x="39966" y="115258"/>
                  </a:lnTo>
                  <a:lnTo>
                    <a:pt x="41201" y="118028"/>
                  </a:lnTo>
                  <a:lnTo>
                    <a:pt x="42336" y="106299"/>
                  </a:lnTo>
                  <a:lnTo>
                    <a:pt x="47588" y="107937"/>
                  </a:lnTo>
                  <a:lnTo>
                    <a:pt x="53464" y="108750"/>
                  </a:lnTo>
                  <a:lnTo>
                    <a:pt x="66132" y="111522"/>
                  </a:lnTo>
                  <a:lnTo>
                    <a:pt x="77667" y="113316"/>
                  </a:lnTo>
                  <a:lnTo>
                    <a:pt x="81996" y="114620"/>
                  </a:lnTo>
                  <a:lnTo>
                    <a:pt x="85499" y="115924"/>
                  </a:lnTo>
                  <a:lnTo>
                    <a:pt x="95181" y="116902"/>
                  </a:lnTo>
                  <a:lnTo>
                    <a:pt x="100125" y="117229"/>
                  </a:lnTo>
                  <a:lnTo>
                    <a:pt x="105174" y="118370"/>
                  </a:lnTo>
                  <a:lnTo>
                    <a:pt x="109702" y="119510"/>
                  </a:lnTo>
                  <a:lnTo>
                    <a:pt x="114645" y="120000"/>
                  </a:lnTo>
                  <a:lnTo>
                    <a:pt x="115778" y="114620"/>
                  </a:lnTo>
                  <a:lnTo>
                    <a:pt x="115981" y="99454"/>
                  </a:lnTo>
                  <a:lnTo>
                    <a:pt x="116495" y="97660"/>
                  </a:lnTo>
                  <a:lnTo>
                    <a:pt x="116807" y="84129"/>
                  </a:lnTo>
                  <a:lnTo>
                    <a:pt x="117422" y="81845"/>
                  </a:lnTo>
                  <a:lnTo>
                    <a:pt x="120000" y="27717"/>
                  </a:lnTo>
                  <a:lnTo>
                    <a:pt x="89403" y="22337"/>
                  </a:lnTo>
                  <a:close/>
                </a:path>
              </a:pathLst>
            </a:custGeom>
            <a:solidFill>
              <a:srgbClr val="3D85C6"/>
            </a:solidFill>
            <a:ln w="9525" cap="flat" cmpd="sng">
              <a:solidFill>
                <a:srgbClr val="9FC5E8"/>
              </a:solidFill>
              <a:prstDash val="solid"/>
              <a:round/>
              <a:headEnd type="none" w="sm" len="sm"/>
              <a:tailEnd type="none" w="sm" len="sm"/>
            </a:ln>
          </p:spPr>
        </p:sp>
        <p:sp>
          <p:nvSpPr>
            <p:cNvPr id="642" name="Google Shape;642;p46"/>
            <p:cNvSpPr/>
            <p:nvPr/>
          </p:nvSpPr>
          <p:spPr>
            <a:xfrm>
              <a:off x="5797029" y="4178511"/>
              <a:ext cx="1316800" cy="717600"/>
            </a:xfrm>
            <a:custGeom>
              <a:avLst/>
              <a:gdLst/>
              <a:ahLst/>
              <a:cxnLst/>
              <a:rect l="l" t="t" r="r" b="b"/>
              <a:pathLst>
                <a:path w="120000" h="120000" extrusionOk="0">
                  <a:moveTo>
                    <a:pt x="54" y="0"/>
                  </a:moveTo>
                  <a:lnTo>
                    <a:pt x="13769" y="720"/>
                  </a:lnTo>
                  <a:lnTo>
                    <a:pt x="37442" y="3601"/>
                  </a:lnTo>
                  <a:lnTo>
                    <a:pt x="89796" y="6380"/>
                  </a:lnTo>
                  <a:lnTo>
                    <a:pt x="116898" y="5454"/>
                  </a:lnTo>
                  <a:lnTo>
                    <a:pt x="116844" y="21303"/>
                  </a:lnTo>
                  <a:lnTo>
                    <a:pt x="117769" y="33345"/>
                  </a:lnTo>
                  <a:lnTo>
                    <a:pt x="118803" y="37050"/>
                  </a:lnTo>
                  <a:lnTo>
                    <a:pt x="118857" y="47959"/>
                  </a:lnTo>
                  <a:lnTo>
                    <a:pt x="120000" y="53208"/>
                  </a:lnTo>
                  <a:lnTo>
                    <a:pt x="119837" y="120000"/>
                  </a:lnTo>
                  <a:lnTo>
                    <a:pt x="118095" y="117736"/>
                  </a:lnTo>
                  <a:lnTo>
                    <a:pt x="116299" y="115883"/>
                  </a:lnTo>
                  <a:lnTo>
                    <a:pt x="114504" y="116090"/>
                  </a:lnTo>
                  <a:lnTo>
                    <a:pt x="112327" y="113722"/>
                  </a:lnTo>
                  <a:lnTo>
                    <a:pt x="110803" y="109091"/>
                  </a:lnTo>
                  <a:lnTo>
                    <a:pt x="108898" y="108062"/>
                  </a:lnTo>
                  <a:lnTo>
                    <a:pt x="108191" y="111252"/>
                  </a:lnTo>
                  <a:lnTo>
                    <a:pt x="105143" y="111252"/>
                  </a:lnTo>
                  <a:lnTo>
                    <a:pt x="103945" y="108371"/>
                  </a:lnTo>
                  <a:lnTo>
                    <a:pt x="102041" y="111046"/>
                  </a:lnTo>
                  <a:lnTo>
                    <a:pt x="96054" y="111458"/>
                  </a:lnTo>
                  <a:lnTo>
                    <a:pt x="94857" y="115781"/>
                  </a:lnTo>
                  <a:lnTo>
                    <a:pt x="92843" y="115781"/>
                  </a:lnTo>
                  <a:lnTo>
                    <a:pt x="90884" y="114648"/>
                  </a:lnTo>
                  <a:lnTo>
                    <a:pt x="88707" y="112281"/>
                  </a:lnTo>
                  <a:lnTo>
                    <a:pt x="85877" y="112281"/>
                  </a:lnTo>
                  <a:lnTo>
                    <a:pt x="84245" y="107547"/>
                  </a:lnTo>
                  <a:lnTo>
                    <a:pt x="82014" y="115986"/>
                  </a:lnTo>
                  <a:lnTo>
                    <a:pt x="80163" y="115986"/>
                  </a:lnTo>
                  <a:lnTo>
                    <a:pt x="76572" y="112487"/>
                  </a:lnTo>
                  <a:lnTo>
                    <a:pt x="76245" y="109811"/>
                  </a:lnTo>
                  <a:lnTo>
                    <a:pt x="74503" y="109811"/>
                  </a:lnTo>
                  <a:lnTo>
                    <a:pt x="73089" y="107650"/>
                  </a:lnTo>
                  <a:lnTo>
                    <a:pt x="71401" y="111355"/>
                  </a:lnTo>
                  <a:lnTo>
                    <a:pt x="69388" y="110841"/>
                  </a:lnTo>
                  <a:lnTo>
                    <a:pt x="69497" y="106929"/>
                  </a:lnTo>
                  <a:lnTo>
                    <a:pt x="67156" y="106106"/>
                  </a:lnTo>
                  <a:lnTo>
                    <a:pt x="67156" y="102505"/>
                  </a:lnTo>
                  <a:lnTo>
                    <a:pt x="64707" y="102196"/>
                  </a:lnTo>
                  <a:lnTo>
                    <a:pt x="63456" y="100652"/>
                  </a:lnTo>
                  <a:lnTo>
                    <a:pt x="62149" y="103842"/>
                  </a:lnTo>
                  <a:lnTo>
                    <a:pt x="60299" y="101475"/>
                  </a:lnTo>
                  <a:lnTo>
                    <a:pt x="56980" y="101270"/>
                  </a:lnTo>
                  <a:lnTo>
                    <a:pt x="54585" y="98182"/>
                  </a:lnTo>
                  <a:lnTo>
                    <a:pt x="51810" y="97873"/>
                  </a:lnTo>
                  <a:lnTo>
                    <a:pt x="51320" y="94991"/>
                  </a:lnTo>
                  <a:lnTo>
                    <a:pt x="51265" y="91698"/>
                  </a:lnTo>
                  <a:lnTo>
                    <a:pt x="49524" y="90669"/>
                  </a:lnTo>
                  <a:lnTo>
                    <a:pt x="48327" y="92418"/>
                  </a:lnTo>
                  <a:lnTo>
                    <a:pt x="46639" y="90155"/>
                  </a:lnTo>
                  <a:lnTo>
                    <a:pt x="45986" y="92625"/>
                  </a:lnTo>
                  <a:lnTo>
                    <a:pt x="44462" y="92418"/>
                  </a:lnTo>
                  <a:lnTo>
                    <a:pt x="42993" y="89434"/>
                  </a:lnTo>
                  <a:lnTo>
                    <a:pt x="40490" y="85626"/>
                  </a:lnTo>
                  <a:lnTo>
                    <a:pt x="40109" y="80994"/>
                  </a:lnTo>
                  <a:lnTo>
                    <a:pt x="41742" y="20583"/>
                  </a:lnTo>
                  <a:lnTo>
                    <a:pt x="25415" y="19656"/>
                  </a:lnTo>
                  <a:lnTo>
                    <a:pt x="0" y="16363"/>
                  </a:lnTo>
                  <a:close/>
                </a:path>
              </a:pathLst>
            </a:custGeom>
            <a:solidFill>
              <a:srgbClr val="3D85C6"/>
            </a:solidFill>
            <a:ln w="9525" cap="flat" cmpd="sng">
              <a:solidFill>
                <a:srgbClr val="9FC5E8"/>
              </a:solidFill>
              <a:prstDash val="solid"/>
              <a:round/>
              <a:headEnd type="none" w="sm" len="sm"/>
              <a:tailEnd type="none" w="sm" len="sm"/>
            </a:ln>
          </p:spPr>
        </p:sp>
        <p:sp>
          <p:nvSpPr>
            <p:cNvPr id="643" name="Google Shape;643;p46"/>
            <p:cNvSpPr/>
            <p:nvPr/>
          </p:nvSpPr>
          <p:spPr>
            <a:xfrm>
              <a:off x="6706932" y="1743991"/>
              <a:ext cx="1019200" cy="1168400"/>
            </a:xfrm>
            <a:custGeom>
              <a:avLst/>
              <a:gdLst/>
              <a:ahLst/>
              <a:cxnLst/>
              <a:rect l="l" t="t" r="r" b="b"/>
              <a:pathLst>
                <a:path w="120000" h="120000" extrusionOk="0">
                  <a:moveTo>
                    <a:pt x="0" y="7587"/>
                  </a:moveTo>
                  <a:lnTo>
                    <a:pt x="32215" y="8093"/>
                  </a:lnTo>
                  <a:lnTo>
                    <a:pt x="32075" y="0"/>
                  </a:lnTo>
                  <a:lnTo>
                    <a:pt x="34607" y="379"/>
                  </a:lnTo>
                  <a:lnTo>
                    <a:pt x="36577" y="759"/>
                  </a:lnTo>
                  <a:lnTo>
                    <a:pt x="37843" y="4299"/>
                  </a:lnTo>
                  <a:lnTo>
                    <a:pt x="38405" y="8472"/>
                  </a:lnTo>
                  <a:lnTo>
                    <a:pt x="39109" y="12392"/>
                  </a:lnTo>
                  <a:lnTo>
                    <a:pt x="41219" y="13783"/>
                  </a:lnTo>
                  <a:lnTo>
                    <a:pt x="46283" y="13783"/>
                  </a:lnTo>
                  <a:lnTo>
                    <a:pt x="46283" y="15047"/>
                  </a:lnTo>
                  <a:lnTo>
                    <a:pt x="52333" y="15047"/>
                  </a:lnTo>
                  <a:lnTo>
                    <a:pt x="52755" y="17323"/>
                  </a:lnTo>
                  <a:lnTo>
                    <a:pt x="57819" y="17070"/>
                  </a:lnTo>
                  <a:lnTo>
                    <a:pt x="58663" y="15553"/>
                  </a:lnTo>
                  <a:lnTo>
                    <a:pt x="60211" y="14794"/>
                  </a:lnTo>
                  <a:lnTo>
                    <a:pt x="63728" y="14794"/>
                  </a:lnTo>
                  <a:lnTo>
                    <a:pt x="66260" y="14794"/>
                  </a:lnTo>
                  <a:lnTo>
                    <a:pt x="75967" y="19979"/>
                  </a:lnTo>
                  <a:lnTo>
                    <a:pt x="80047" y="19473"/>
                  </a:lnTo>
                  <a:lnTo>
                    <a:pt x="80891" y="21749"/>
                  </a:lnTo>
                  <a:lnTo>
                    <a:pt x="84267" y="22761"/>
                  </a:lnTo>
                  <a:lnTo>
                    <a:pt x="86378" y="24784"/>
                  </a:lnTo>
                  <a:lnTo>
                    <a:pt x="89191" y="25416"/>
                  </a:lnTo>
                  <a:lnTo>
                    <a:pt x="91864" y="25163"/>
                  </a:lnTo>
                  <a:lnTo>
                    <a:pt x="95663" y="22128"/>
                  </a:lnTo>
                  <a:lnTo>
                    <a:pt x="98054" y="21117"/>
                  </a:lnTo>
                  <a:lnTo>
                    <a:pt x="99883" y="23014"/>
                  </a:lnTo>
                  <a:lnTo>
                    <a:pt x="100586" y="24278"/>
                  </a:lnTo>
                  <a:lnTo>
                    <a:pt x="103118" y="23520"/>
                  </a:lnTo>
                  <a:lnTo>
                    <a:pt x="111559" y="23393"/>
                  </a:lnTo>
                  <a:lnTo>
                    <a:pt x="111841" y="25037"/>
                  </a:lnTo>
                  <a:lnTo>
                    <a:pt x="113670" y="25922"/>
                  </a:lnTo>
                  <a:lnTo>
                    <a:pt x="120000" y="24657"/>
                  </a:lnTo>
                  <a:lnTo>
                    <a:pt x="116905" y="26933"/>
                  </a:lnTo>
                  <a:lnTo>
                    <a:pt x="112685" y="29083"/>
                  </a:lnTo>
                  <a:lnTo>
                    <a:pt x="110012" y="29842"/>
                  </a:lnTo>
                  <a:lnTo>
                    <a:pt x="105088" y="31738"/>
                  </a:lnTo>
                  <a:lnTo>
                    <a:pt x="102274" y="33256"/>
                  </a:lnTo>
                  <a:lnTo>
                    <a:pt x="97772" y="35785"/>
                  </a:lnTo>
                  <a:lnTo>
                    <a:pt x="94537" y="39072"/>
                  </a:lnTo>
                  <a:lnTo>
                    <a:pt x="90598" y="43878"/>
                  </a:lnTo>
                  <a:lnTo>
                    <a:pt x="84267" y="49062"/>
                  </a:lnTo>
                  <a:lnTo>
                    <a:pt x="80891" y="51591"/>
                  </a:lnTo>
                  <a:lnTo>
                    <a:pt x="78640" y="53614"/>
                  </a:lnTo>
                  <a:lnTo>
                    <a:pt x="77656" y="55132"/>
                  </a:lnTo>
                  <a:lnTo>
                    <a:pt x="77656" y="66512"/>
                  </a:lnTo>
                  <a:lnTo>
                    <a:pt x="74701" y="68409"/>
                  </a:lnTo>
                  <a:lnTo>
                    <a:pt x="71325" y="70053"/>
                  </a:lnTo>
                  <a:lnTo>
                    <a:pt x="69777" y="73341"/>
                  </a:lnTo>
                  <a:lnTo>
                    <a:pt x="69074" y="76754"/>
                  </a:lnTo>
                  <a:lnTo>
                    <a:pt x="71606" y="77640"/>
                  </a:lnTo>
                  <a:lnTo>
                    <a:pt x="72731" y="79157"/>
                  </a:lnTo>
                  <a:lnTo>
                    <a:pt x="72591" y="81939"/>
                  </a:lnTo>
                  <a:lnTo>
                    <a:pt x="70762" y="84215"/>
                  </a:lnTo>
                  <a:lnTo>
                    <a:pt x="71606" y="94331"/>
                  </a:lnTo>
                  <a:lnTo>
                    <a:pt x="73857" y="95975"/>
                  </a:lnTo>
                  <a:lnTo>
                    <a:pt x="76249" y="97113"/>
                  </a:lnTo>
                  <a:lnTo>
                    <a:pt x="79625" y="97745"/>
                  </a:lnTo>
                  <a:lnTo>
                    <a:pt x="81172" y="100021"/>
                  </a:lnTo>
                  <a:lnTo>
                    <a:pt x="83986" y="100401"/>
                  </a:lnTo>
                  <a:lnTo>
                    <a:pt x="86237" y="103688"/>
                  </a:lnTo>
                  <a:lnTo>
                    <a:pt x="89050" y="105712"/>
                  </a:lnTo>
                  <a:lnTo>
                    <a:pt x="93833" y="108746"/>
                  </a:lnTo>
                  <a:lnTo>
                    <a:pt x="97351" y="111401"/>
                  </a:lnTo>
                  <a:lnTo>
                    <a:pt x="97632" y="118230"/>
                  </a:lnTo>
                  <a:lnTo>
                    <a:pt x="62040" y="119368"/>
                  </a:lnTo>
                  <a:lnTo>
                    <a:pt x="30809" y="120000"/>
                  </a:lnTo>
                  <a:lnTo>
                    <a:pt x="12099" y="119874"/>
                  </a:lnTo>
                  <a:lnTo>
                    <a:pt x="12239" y="83709"/>
                  </a:lnTo>
                  <a:lnTo>
                    <a:pt x="11254" y="81686"/>
                  </a:lnTo>
                  <a:lnTo>
                    <a:pt x="8862" y="80548"/>
                  </a:lnTo>
                  <a:lnTo>
                    <a:pt x="6612" y="78399"/>
                  </a:lnTo>
                  <a:lnTo>
                    <a:pt x="5909" y="76249"/>
                  </a:lnTo>
                  <a:lnTo>
                    <a:pt x="10269" y="73214"/>
                  </a:lnTo>
                  <a:lnTo>
                    <a:pt x="10269" y="62972"/>
                  </a:lnTo>
                  <a:lnTo>
                    <a:pt x="7034" y="56143"/>
                  </a:lnTo>
                  <a:lnTo>
                    <a:pt x="5768" y="33383"/>
                  </a:lnTo>
                  <a:lnTo>
                    <a:pt x="4079" y="31612"/>
                  </a:lnTo>
                  <a:lnTo>
                    <a:pt x="2954" y="29083"/>
                  </a:lnTo>
                  <a:lnTo>
                    <a:pt x="2110" y="26049"/>
                  </a:lnTo>
                  <a:lnTo>
                    <a:pt x="2110" y="15806"/>
                  </a:lnTo>
                  <a:lnTo>
                    <a:pt x="2391" y="13024"/>
                  </a:lnTo>
                  <a:lnTo>
                    <a:pt x="1266" y="9863"/>
                  </a:lnTo>
                  <a:close/>
                </a:path>
              </a:pathLst>
            </a:custGeom>
            <a:solidFill>
              <a:srgbClr val="3D85C6"/>
            </a:solidFill>
            <a:ln w="9525" cap="flat" cmpd="sng">
              <a:solidFill>
                <a:srgbClr val="9FC5E8"/>
              </a:solidFill>
              <a:prstDash val="solid"/>
              <a:round/>
              <a:headEnd type="none" w="sm" len="sm"/>
              <a:tailEnd type="none" w="sm" len="sm"/>
            </a:ln>
          </p:spPr>
        </p:sp>
        <p:sp>
          <p:nvSpPr>
            <p:cNvPr id="644" name="Google Shape;644;p46"/>
            <p:cNvSpPr/>
            <p:nvPr/>
          </p:nvSpPr>
          <p:spPr>
            <a:xfrm>
              <a:off x="7185479" y="4995984"/>
              <a:ext cx="870000" cy="786000"/>
            </a:xfrm>
            <a:custGeom>
              <a:avLst/>
              <a:gdLst/>
              <a:ahLst/>
              <a:cxnLst/>
              <a:rect l="l" t="t" r="r" b="b"/>
              <a:pathLst>
                <a:path w="120000" h="120000" extrusionOk="0">
                  <a:moveTo>
                    <a:pt x="0" y="1785"/>
                  </a:moveTo>
                  <a:lnTo>
                    <a:pt x="37639" y="1691"/>
                  </a:lnTo>
                  <a:lnTo>
                    <a:pt x="63747" y="0"/>
                  </a:lnTo>
                  <a:lnTo>
                    <a:pt x="63418" y="1785"/>
                  </a:lnTo>
                  <a:lnTo>
                    <a:pt x="63583" y="6014"/>
                  </a:lnTo>
                  <a:lnTo>
                    <a:pt x="64735" y="12309"/>
                  </a:lnTo>
                  <a:lnTo>
                    <a:pt x="66466" y="13625"/>
                  </a:lnTo>
                  <a:lnTo>
                    <a:pt x="65724" y="16163"/>
                  </a:lnTo>
                  <a:lnTo>
                    <a:pt x="66959" y="17948"/>
                  </a:lnTo>
                  <a:lnTo>
                    <a:pt x="69018" y="19075"/>
                  </a:lnTo>
                  <a:lnTo>
                    <a:pt x="69101" y="24056"/>
                  </a:lnTo>
                  <a:lnTo>
                    <a:pt x="66712" y="24244"/>
                  </a:lnTo>
                  <a:lnTo>
                    <a:pt x="68113" y="26123"/>
                  </a:lnTo>
                  <a:lnTo>
                    <a:pt x="67866" y="28003"/>
                  </a:lnTo>
                  <a:lnTo>
                    <a:pt x="65724" y="31479"/>
                  </a:lnTo>
                  <a:lnTo>
                    <a:pt x="63583" y="34769"/>
                  </a:lnTo>
                  <a:lnTo>
                    <a:pt x="60453" y="40031"/>
                  </a:lnTo>
                  <a:lnTo>
                    <a:pt x="58559" y="45669"/>
                  </a:lnTo>
                  <a:lnTo>
                    <a:pt x="57158" y="53469"/>
                  </a:lnTo>
                  <a:lnTo>
                    <a:pt x="56417" y="55912"/>
                  </a:lnTo>
                  <a:lnTo>
                    <a:pt x="56417" y="61645"/>
                  </a:lnTo>
                  <a:lnTo>
                    <a:pt x="75361" y="60798"/>
                  </a:lnTo>
                  <a:lnTo>
                    <a:pt x="92245" y="59670"/>
                  </a:lnTo>
                  <a:lnTo>
                    <a:pt x="96939" y="59201"/>
                  </a:lnTo>
                  <a:lnTo>
                    <a:pt x="98833" y="58449"/>
                  </a:lnTo>
                  <a:lnTo>
                    <a:pt x="99657" y="60046"/>
                  </a:lnTo>
                  <a:lnTo>
                    <a:pt x="98586" y="63994"/>
                  </a:lnTo>
                  <a:lnTo>
                    <a:pt x="97680" y="68316"/>
                  </a:lnTo>
                  <a:lnTo>
                    <a:pt x="98009" y="71323"/>
                  </a:lnTo>
                  <a:lnTo>
                    <a:pt x="100315" y="73860"/>
                  </a:lnTo>
                  <a:lnTo>
                    <a:pt x="101551" y="75646"/>
                  </a:lnTo>
                  <a:lnTo>
                    <a:pt x="103280" y="78277"/>
                  </a:lnTo>
                  <a:lnTo>
                    <a:pt x="103280" y="81660"/>
                  </a:lnTo>
                  <a:lnTo>
                    <a:pt x="104022" y="83822"/>
                  </a:lnTo>
                  <a:lnTo>
                    <a:pt x="101140" y="87580"/>
                  </a:lnTo>
                  <a:lnTo>
                    <a:pt x="98504" y="88896"/>
                  </a:lnTo>
                  <a:lnTo>
                    <a:pt x="98668" y="91339"/>
                  </a:lnTo>
                  <a:lnTo>
                    <a:pt x="101716" y="93500"/>
                  </a:lnTo>
                  <a:lnTo>
                    <a:pt x="104022" y="93500"/>
                  </a:lnTo>
                  <a:lnTo>
                    <a:pt x="105011" y="92091"/>
                  </a:lnTo>
                  <a:lnTo>
                    <a:pt x="105011" y="89365"/>
                  </a:lnTo>
                  <a:lnTo>
                    <a:pt x="106328" y="87392"/>
                  </a:lnTo>
                  <a:lnTo>
                    <a:pt x="108469" y="88426"/>
                  </a:lnTo>
                  <a:lnTo>
                    <a:pt x="109540" y="90775"/>
                  </a:lnTo>
                  <a:lnTo>
                    <a:pt x="110776" y="92091"/>
                  </a:lnTo>
                  <a:lnTo>
                    <a:pt x="110693" y="93782"/>
                  </a:lnTo>
                  <a:lnTo>
                    <a:pt x="108469" y="96977"/>
                  </a:lnTo>
                  <a:lnTo>
                    <a:pt x="104187" y="97165"/>
                  </a:lnTo>
                  <a:lnTo>
                    <a:pt x="103363" y="101582"/>
                  </a:lnTo>
                  <a:lnTo>
                    <a:pt x="102705" y="103837"/>
                  </a:lnTo>
                  <a:lnTo>
                    <a:pt x="107728" y="107220"/>
                  </a:lnTo>
                  <a:lnTo>
                    <a:pt x="111517" y="107407"/>
                  </a:lnTo>
                  <a:lnTo>
                    <a:pt x="115470" y="109006"/>
                  </a:lnTo>
                  <a:lnTo>
                    <a:pt x="118105" y="112013"/>
                  </a:lnTo>
                  <a:lnTo>
                    <a:pt x="120000" y="113422"/>
                  </a:lnTo>
                  <a:lnTo>
                    <a:pt x="118518" y="115865"/>
                  </a:lnTo>
                  <a:lnTo>
                    <a:pt x="116376" y="117651"/>
                  </a:lnTo>
                  <a:lnTo>
                    <a:pt x="114565" y="116617"/>
                  </a:lnTo>
                  <a:lnTo>
                    <a:pt x="111682" y="116711"/>
                  </a:lnTo>
                  <a:lnTo>
                    <a:pt x="110199" y="114362"/>
                  </a:lnTo>
                  <a:lnTo>
                    <a:pt x="107811" y="112200"/>
                  </a:lnTo>
                  <a:lnTo>
                    <a:pt x="104352" y="110509"/>
                  </a:lnTo>
                  <a:lnTo>
                    <a:pt x="100974" y="110603"/>
                  </a:lnTo>
                  <a:lnTo>
                    <a:pt x="100315" y="107314"/>
                  </a:lnTo>
                  <a:lnTo>
                    <a:pt x="99410" y="105341"/>
                  </a:lnTo>
                  <a:lnTo>
                    <a:pt x="97350" y="107032"/>
                  </a:lnTo>
                  <a:lnTo>
                    <a:pt x="94880" y="107126"/>
                  </a:lnTo>
                  <a:lnTo>
                    <a:pt x="96033" y="110133"/>
                  </a:lnTo>
                  <a:lnTo>
                    <a:pt x="94551" y="112200"/>
                  </a:lnTo>
                  <a:lnTo>
                    <a:pt x="95292" y="113986"/>
                  </a:lnTo>
                  <a:lnTo>
                    <a:pt x="93892" y="116711"/>
                  </a:lnTo>
                  <a:lnTo>
                    <a:pt x="91668" y="117463"/>
                  </a:lnTo>
                  <a:lnTo>
                    <a:pt x="90679" y="114925"/>
                  </a:lnTo>
                  <a:lnTo>
                    <a:pt x="89280" y="112576"/>
                  </a:lnTo>
                  <a:lnTo>
                    <a:pt x="87221" y="112765"/>
                  </a:lnTo>
                  <a:lnTo>
                    <a:pt x="86397" y="115020"/>
                  </a:lnTo>
                  <a:lnTo>
                    <a:pt x="83184" y="115020"/>
                  </a:lnTo>
                  <a:lnTo>
                    <a:pt x="81702" y="117745"/>
                  </a:lnTo>
                  <a:lnTo>
                    <a:pt x="80219" y="119342"/>
                  </a:lnTo>
                  <a:lnTo>
                    <a:pt x="77502" y="120000"/>
                  </a:lnTo>
                  <a:lnTo>
                    <a:pt x="72478" y="117556"/>
                  </a:lnTo>
                  <a:lnTo>
                    <a:pt x="66712" y="114831"/>
                  </a:lnTo>
                  <a:lnTo>
                    <a:pt x="65477" y="113328"/>
                  </a:lnTo>
                  <a:lnTo>
                    <a:pt x="68277" y="110885"/>
                  </a:lnTo>
                  <a:lnTo>
                    <a:pt x="68195" y="108724"/>
                  </a:lnTo>
                  <a:lnTo>
                    <a:pt x="66383" y="107220"/>
                  </a:lnTo>
                  <a:lnTo>
                    <a:pt x="60536" y="106375"/>
                  </a:lnTo>
                  <a:lnTo>
                    <a:pt x="59877" y="104119"/>
                  </a:lnTo>
                  <a:lnTo>
                    <a:pt x="58723" y="100454"/>
                  </a:lnTo>
                  <a:lnTo>
                    <a:pt x="56006" y="99609"/>
                  </a:lnTo>
                  <a:lnTo>
                    <a:pt x="53782" y="100172"/>
                  </a:lnTo>
                  <a:lnTo>
                    <a:pt x="52217" y="101393"/>
                  </a:lnTo>
                  <a:lnTo>
                    <a:pt x="50405" y="98951"/>
                  </a:lnTo>
                  <a:lnTo>
                    <a:pt x="46945" y="100360"/>
                  </a:lnTo>
                  <a:lnTo>
                    <a:pt x="45463" y="102051"/>
                  </a:lnTo>
                  <a:lnTo>
                    <a:pt x="47440" y="104589"/>
                  </a:lnTo>
                  <a:lnTo>
                    <a:pt x="49664" y="104965"/>
                  </a:lnTo>
                  <a:lnTo>
                    <a:pt x="49417" y="106092"/>
                  </a:lnTo>
                  <a:lnTo>
                    <a:pt x="47440" y="107502"/>
                  </a:lnTo>
                  <a:lnTo>
                    <a:pt x="44722" y="106468"/>
                  </a:lnTo>
                  <a:lnTo>
                    <a:pt x="43569" y="107314"/>
                  </a:lnTo>
                  <a:lnTo>
                    <a:pt x="36157" y="106280"/>
                  </a:lnTo>
                  <a:lnTo>
                    <a:pt x="30144" y="103837"/>
                  </a:lnTo>
                  <a:lnTo>
                    <a:pt x="25285" y="101393"/>
                  </a:lnTo>
                  <a:lnTo>
                    <a:pt x="22155" y="100360"/>
                  </a:lnTo>
                  <a:lnTo>
                    <a:pt x="14084" y="101112"/>
                  </a:lnTo>
                  <a:lnTo>
                    <a:pt x="8895" y="101958"/>
                  </a:lnTo>
                  <a:lnTo>
                    <a:pt x="6671" y="103931"/>
                  </a:lnTo>
                  <a:lnTo>
                    <a:pt x="6589" y="97917"/>
                  </a:lnTo>
                  <a:lnTo>
                    <a:pt x="8730" y="94534"/>
                  </a:lnTo>
                  <a:lnTo>
                    <a:pt x="9636" y="81002"/>
                  </a:lnTo>
                  <a:lnTo>
                    <a:pt x="8236" y="78277"/>
                  </a:lnTo>
                  <a:lnTo>
                    <a:pt x="12189" y="69726"/>
                  </a:lnTo>
                  <a:lnTo>
                    <a:pt x="11119" y="53469"/>
                  </a:lnTo>
                  <a:lnTo>
                    <a:pt x="5601" y="45293"/>
                  </a:lnTo>
                  <a:lnTo>
                    <a:pt x="5024" y="38810"/>
                  </a:lnTo>
                  <a:lnTo>
                    <a:pt x="1070" y="33359"/>
                  </a:lnTo>
                  <a:close/>
                </a:path>
              </a:pathLst>
            </a:custGeom>
            <a:solidFill>
              <a:srgbClr val="3D85C6"/>
            </a:solidFill>
            <a:ln w="9525" cap="flat" cmpd="sng">
              <a:solidFill>
                <a:srgbClr val="9FC5E8"/>
              </a:solidFill>
              <a:prstDash val="solid"/>
              <a:round/>
              <a:headEnd type="none" w="sm" len="sm"/>
              <a:tailEnd type="none" w="sm" len="sm"/>
            </a:ln>
          </p:spPr>
        </p:sp>
        <p:sp>
          <p:nvSpPr>
            <p:cNvPr id="645" name="Google Shape;645;p46"/>
            <p:cNvSpPr/>
            <p:nvPr/>
          </p:nvSpPr>
          <p:spPr>
            <a:xfrm>
              <a:off x="7521839" y="3064996"/>
              <a:ext cx="618800" cy="1115200"/>
            </a:xfrm>
            <a:custGeom>
              <a:avLst/>
              <a:gdLst/>
              <a:ahLst/>
              <a:cxnLst/>
              <a:rect l="l" t="t" r="r" b="b"/>
              <a:pathLst>
                <a:path w="120000" h="120000" extrusionOk="0">
                  <a:moveTo>
                    <a:pt x="66949" y="110331"/>
                  </a:moveTo>
                  <a:lnTo>
                    <a:pt x="67181" y="112848"/>
                  </a:lnTo>
                  <a:lnTo>
                    <a:pt x="66257" y="113508"/>
                  </a:lnTo>
                  <a:lnTo>
                    <a:pt x="67644" y="115100"/>
                  </a:lnTo>
                  <a:lnTo>
                    <a:pt x="68339" y="117881"/>
                  </a:lnTo>
                  <a:lnTo>
                    <a:pt x="71582" y="120000"/>
                  </a:lnTo>
                  <a:lnTo>
                    <a:pt x="77374" y="119868"/>
                  </a:lnTo>
                  <a:lnTo>
                    <a:pt x="77143" y="117881"/>
                  </a:lnTo>
                  <a:lnTo>
                    <a:pt x="80154" y="116291"/>
                  </a:lnTo>
                  <a:lnTo>
                    <a:pt x="83398" y="115100"/>
                  </a:lnTo>
                  <a:lnTo>
                    <a:pt x="87798" y="115894"/>
                  </a:lnTo>
                  <a:lnTo>
                    <a:pt x="93360" y="116954"/>
                  </a:lnTo>
                  <a:lnTo>
                    <a:pt x="97761" y="117219"/>
                  </a:lnTo>
                  <a:lnTo>
                    <a:pt x="97297" y="114835"/>
                  </a:lnTo>
                  <a:lnTo>
                    <a:pt x="94981" y="112848"/>
                  </a:lnTo>
                  <a:lnTo>
                    <a:pt x="95444" y="110067"/>
                  </a:lnTo>
                  <a:lnTo>
                    <a:pt x="100772" y="108742"/>
                  </a:lnTo>
                  <a:lnTo>
                    <a:pt x="107028" y="108212"/>
                  </a:lnTo>
                  <a:lnTo>
                    <a:pt x="107028" y="106490"/>
                  </a:lnTo>
                  <a:lnTo>
                    <a:pt x="104014" y="104636"/>
                  </a:lnTo>
                  <a:lnTo>
                    <a:pt x="106794" y="101987"/>
                  </a:lnTo>
                  <a:lnTo>
                    <a:pt x="108646" y="98543"/>
                  </a:lnTo>
                  <a:lnTo>
                    <a:pt x="108646" y="91391"/>
                  </a:lnTo>
                  <a:lnTo>
                    <a:pt x="113744" y="87815"/>
                  </a:lnTo>
                  <a:lnTo>
                    <a:pt x="115367" y="84768"/>
                  </a:lnTo>
                  <a:lnTo>
                    <a:pt x="117914" y="82384"/>
                  </a:lnTo>
                  <a:lnTo>
                    <a:pt x="120000" y="79603"/>
                  </a:lnTo>
                  <a:lnTo>
                    <a:pt x="118610" y="74437"/>
                  </a:lnTo>
                  <a:lnTo>
                    <a:pt x="115136" y="72186"/>
                  </a:lnTo>
                  <a:lnTo>
                    <a:pt x="116757" y="67418"/>
                  </a:lnTo>
                  <a:lnTo>
                    <a:pt x="114440" y="48610"/>
                  </a:lnTo>
                  <a:lnTo>
                    <a:pt x="110501" y="16424"/>
                  </a:lnTo>
                  <a:lnTo>
                    <a:pt x="107490" y="15099"/>
                  </a:lnTo>
                  <a:lnTo>
                    <a:pt x="106101" y="12450"/>
                  </a:lnTo>
                  <a:lnTo>
                    <a:pt x="104479" y="9139"/>
                  </a:lnTo>
                  <a:lnTo>
                    <a:pt x="100077" y="6755"/>
                  </a:lnTo>
                  <a:lnTo>
                    <a:pt x="98918" y="3577"/>
                  </a:lnTo>
                  <a:lnTo>
                    <a:pt x="99151" y="0"/>
                  </a:lnTo>
                  <a:lnTo>
                    <a:pt x="21313" y="2384"/>
                  </a:lnTo>
                  <a:lnTo>
                    <a:pt x="21313" y="3444"/>
                  </a:lnTo>
                  <a:lnTo>
                    <a:pt x="26409" y="5298"/>
                  </a:lnTo>
                  <a:lnTo>
                    <a:pt x="27567" y="8080"/>
                  </a:lnTo>
                  <a:lnTo>
                    <a:pt x="32201" y="9801"/>
                  </a:lnTo>
                  <a:lnTo>
                    <a:pt x="35444" y="12185"/>
                  </a:lnTo>
                  <a:lnTo>
                    <a:pt x="35444" y="15762"/>
                  </a:lnTo>
                  <a:lnTo>
                    <a:pt x="33127" y="19603"/>
                  </a:lnTo>
                  <a:lnTo>
                    <a:pt x="30579" y="20927"/>
                  </a:lnTo>
                  <a:lnTo>
                    <a:pt x="28957" y="23841"/>
                  </a:lnTo>
                  <a:lnTo>
                    <a:pt x="24324" y="25166"/>
                  </a:lnTo>
                  <a:lnTo>
                    <a:pt x="14825" y="25695"/>
                  </a:lnTo>
                  <a:lnTo>
                    <a:pt x="11814" y="27550"/>
                  </a:lnTo>
                  <a:lnTo>
                    <a:pt x="11120" y="30199"/>
                  </a:lnTo>
                  <a:lnTo>
                    <a:pt x="13668" y="31656"/>
                  </a:lnTo>
                  <a:lnTo>
                    <a:pt x="15752" y="33510"/>
                  </a:lnTo>
                  <a:lnTo>
                    <a:pt x="15752" y="37616"/>
                  </a:lnTo>
                  <a:lnTo>
                    <a:pt x="11585" y="39735"/>
                  </a:lnTo>
                  <a:lnTo>
                    <a:pt x="11585" y="43312"/>
                  </a:lnTo>
                  <a:lnTo>
                    <a:pt x="6949" y="43312"/>
                  </a:lnTo>
                  <a:lnTo>
                    <a:pt x="4633" y="44636"/>
                  </a:lnTo>
                  <a:lnTo>
                    <a:pt x="4864" y="48742"/>
                  </a:lnTo>
                  <a:lnTo>
                    <a:pt x="2084" y="48609"/>
                  </a:lnTo>
                  <a:lnTo>
                    <a:pt x="3474" y="49933"/>
                  </a:lnTo>
                  <a:lnTo>
                    <a:pt x="2317" y="50994"/>
                  </a:lnTo>
                  <a:lnTo>
                    <a:pt x="0" y="51920"/>
                  </a:lnTo>
                  <a:lnTo>
                    <a:pt x="2084" y="53113"/>
                  </a:lnTo>
                  <a:lnTo>
                    <a:pt x="2317" y="55497"/>
                  </a:lnTo>
                  <a:lnTo>
                    <a:pt x="4170" y="60000"/>
                  </a:lnTo>
                  <a:lnTo>
                    <a:pt x="6949" y="63444"/>
                  </a:lnTo>
                  <a:lnTo>
                    <a:pt x="27104" y="74172"/>
                  </a:lnTo>
                  <a:lnTo>
                    <a:pt x="26873" y="77881"/>
                  </a:lnTo>
                  <a:lnTo>
                    <a:pt x="29421" y="79735"/>
                  </a:lnTo>
                  <a:lnTo>
                    <a:pt x="40077" y="79338"/>
                  </a:lnTo>
                  <a:lnTo>
                    <a:pt x="41700" y="80793"/>
                  </a:lnTo>
                  <a:lnTo>
                    <a:pt x="44479" y="81457"/>
                  </a:lnTo>
                  <a:lnTo>
                    <a:pt x="42855" y="83444"/>
                  </a:lnTo>
                  <a:lnTo>
                    <a:pt x="42626" y="87020"/>
                  </a:lnTo>
                  <a:lnTo>
                    <a:pt x="38456" y="91788"/>
                  </a:lnTo>
                  <a:lnTo>
                    <a:pt x="37528" y="94702"/>
                  </a:lnTo>
                  <a:lnTo>
                    <a:pt x="52123" y="102252"/>
                  </a:lnTo>
                  <a:lnTo>
                    <a:pt x="59769" y="102781"/>
                  </a:lnTo>
                  <a:close/>
                </a:path>
              </a:pathLst>
            </a:custGeom>
            <a:solidFill>
              <a:srgbClr val="3D85C6"/>
            </a:solidFill>
            <a:ln w="9525" cap="flat" cmpd="sng">
              <a:solidFill>
                <a:srgbClr val="9FC5E8"/>
              </a:solidFill>
              <a:prstDash val="solid"/>
              <a:round/>
              <a:headEnd type="none" w="sm" len="sm"/>
              <a:tailEnd type="none" w="sm" len="sm"/>
            </a:ln>
          </p:spPr>
        </p:sp>
        <p:sp>
          <p:nvSpPr>
            <p:cNvPr id="646" name="Google Shape;646;p46"/>
            <p:cNvSpPr/>
            <p:nvPr/>
          </p:nvSpPr>
          <p:spPr>
            <a:xfrm>
              <a:off x="8879223" y="3298911"/>
              <a:ext cx="689200" cy="706800"/>
            </a:xfrm>
            <a:custGeom>
              <a:avLst/>
              <a:gdLst/>
              <a:ahLst/>
              <a:cxnLst/>
              <a:rect l="l" t="t" r="r" b="b"/>
              <a:pathLst>
                <a:path w="120000" h="120000" extrusionOk="0">
                  <a:moveTo>
                    <a:pt x="29116" y="45365"/>
                  </a:moveTo>
                  <a:lnTo>
                    <a:pt x="32860" y="42440"/>
                  </a:lnTo>
                  <a:lnTo>
                    <a:pt x="34108" y="38676"/>
                  </a:lnTo>
                  <a:lnTo>
                    <a:pt x="38474" y="33031"/>
                  </a:lnTo>
                  <a:lnTo>
                    <a:pt x="39722" y="16934"/>
                  </a:lnTo>
                  <a:lnTo>
                    <a:pt x="42218" y="0"/>
                  </a:lnTo>
                  <a:lnTo>
                    <a:pt x="44298" y="19861"/>
                  </a:lnTo>
                  <a:lnTo>
                    <a:pt x="46170" y="22578"/>
                  </a:lnTo>
                  <a:lnTo>
                    <a:pt x="46170" y="30732"/>
                  </a:lnTo>
                  <a:lnTo>
                    <a:pt x="68007" y="26760"/>
                  </a:lnTo>
                  <a:lnTo>
                    <a:pt x="73623" y="26760"/>
                  </a:lnTo>
                  <a:lnTo>
                    <a:pt x="75495" y="42230"/>
                  </a:lnTo>
                  <a:lnTo>
                    <a:pt x="77989" y="42022"/>
                  </a:lnTo>
                  <a:lnTo>
                    <a:pt x="83813" y="32823"/>
                  </a:lnTo>
                  <a:lnTo>
                    <a:pt x="88181" y="33031"/>
                  </a:lnTo>
                  <a:lnTo>
                    <a:pt x="91716" y="27595"/>
                  </a:lnTo>
                  <a:lnTo>
                    <a:pt x="100035" y="27595"/>
                  </a:lnTo>
                  <a:lnTo>
                    <a:pt x="101491" y="25087"/>
                  </a:lnTo>
                  <a:lnTo>
                    <a:pt x="103571" y="23206"/>
                  </a:lnTo>
                  <a:lnTo>
                    <a:pt x="106483" y="21324"/>
                  </a:lnTo>
                  <a:lnTo>
                    <a:pt x="110226" y="21534"/>
                  </a:lnTo>
                  <a:lnTo>
                    <a:pt x="115425" y="25505"/>
                  </a:lnTo>
                  <a:lnTo>
                    <a:pt x="120000" y="30523"/>
                  </a:lnTo>
                  <a:lnTo>
                    <a:pt x="119377" y="34913"/>
                  </a:lnTo>
                  <a:lnTo>
                    <a:pt x="118752" y="38049"/>
                  </a:lnTo>
                  <a:lnTo>
                    <a:pt x="111058" y="33659"/>
                  </a:lnTo>
                  <a:lnTo>
                    <a:pt x="105858" y="30732"/>
                  </a:lnTo>
                  <a:lnTo>
                    <a:pt x="102947" y="30314"/>
                  </a:lnTo>
                  <a:lnTo>
                    <a:pt x="102947" y="41394"/>
                  </a:lnTo>
                  <a:lnTo>
                    <a:pt x="100451" y="44948"/>
                  </a:lnTo>
                  <a:lnTo>
                    <a:pt x="99828" y="47875"/>
                  </a:lnTo>
                  <a:lnTo>
                    <a:pt x="96500" y="49966"/>
                  </a:lnTo>
                  <a:lnTo>
                    <a:pt x="94420" y="52474"/>
                  </a:lnTo>
                  <a:lnTo>
                    <a:pt x="94627" y="56028"/>
                  </a:lnTo>
                  <a:lnTo>
                    <a:pt x="88803" y="56028"/>
                  </a:lnTo>
                  <a:lnTo>
                    <a:pt x="85684" y="69408"/>
                  </a:lnTo>
                  <a:lnTo>
                    <a:pt x="81110" y="69408"/>
                  </a:lnTo>
                  <a:lnTo>
                    <a:pt x="77989" y="64808"/>
                  </a:lnTo>
                  <a:lnTo>
                    <a:pt x="74454" y="65018"/>
                  </a:lnTo>
                  <a:lnTo>
                    <a:pt x="74454" y="72544"/>
                  </a:lnTo>
                  <a:lnTo>
                    <a:pt x="72791" y="75261"/>
                  </a:lnTo>
                  <a:lnTo>
                    <a:pt x="70918" y="82788"/>
                  </a:lnTo>
                  <a:lnTo>
                    <a:pt x="68215" y="88223"/>
                  </a:lnTo>
                  <a:lnTo>
                    <a:pt x="64056" y="97212"/>
                  </a:lnTo>
                  <a:lnTo>
                    <a:pt x="64888" y="100140"/>
                  </a:lnTo>
                  <a:lnTo>
                    <a:pt x="64056" y="104530"/>
                  </a:lnTo>
                  <a:lnTo>
                    <a:pt x="61352" y="106412"/>
                  </a:lnTo>
                  <a:lnTo>
                    <a:pt x="57817" y="106620"/>
                  </a:lnTo>
                  <a:lnTo>
                    <a:pt x="54073" y="110383"/>
                  </a:lnTo>
                  <a:lnTo>
                    <a:pt x="51369" y="109339"/>
                  </a:lnTo>
                  <a:lnTo>
                    <a:pt x="48250" y="112892"/>
                  </a:lnTo>
                  <a:lnTo>
                    <a:pt x="46586" y="115192"/>
                  </a:lnTo>
                  <a:lnTo>
                    <a:pt x="43050" y="117283"/>
                  </a:lnTo>
                  <a:lnTo>
                    <a:pt x="38890" y="115610"/>
                  </a:lnTo>
                  <a:lnTo>
                    <a:pt x="36187" y="116237"/>
                  </a:lnTo>
                  <a:lnTo>
                    <a:pt x="32860" y="120000"/>
                  </a:lnTo>
                  <a:lnTo>
                    <a:pt x="28700" y="120000"/>
                  </a:lnTo>
                  <a:lnTo>
                    <a:pt x="24957" y="117909"/>
                  </a:lnTo>
                  <a:lnTo>
                    <a:pt x="21213" y="113520"/>
                  </a:lnTo>
                  <a:lnTo>
                    <a:pt x="19341" y="111220"/>
                  </a:lnTo>
                  <a:lnTo>
                    <a:pt x="13310" y="107666"/>
                  </a:lnTo>
                  <a:lnTo>
                    <a:pt x="9358" y="102022"/>
                  </a:lnTo>
                  <a:lnTo>
                    <a:pt x="6031" y="99722"/>
                  </a:lnTo>
                  <a:lnTo>
                    <a:pt x="6031" y="95748"/>
                  </a:lnTo>
                  <a:lnTo>
                    <a:pt x="207" y="92196"/>
                  </a:lnTo>
                  <a:lnTo>
                    <a:pt x="0" y="81533"/>
                  </a:lnTo>
                  <a:lnTo>
                    <a:pt x="1871" y="82579"/>
                  </a:lnTo>
                  <a:lnTo>
                    <a:pt x="6447" y="81951"/>
                  </a:lnTo>
                  <a:lnTo>
                    <a:pt x="6447" y="77143"/>
                  </a:lnTo>
                  <a:lnTo>
                    <a:pt x="9358" y="76516"/>
                  </a:lnTo>
                  <a:lnTo>
                    <a:pt x="9358" y="67317"/>
                  </a:lnTo>
                  <a:lnTo>
                    <a:pt x="10816" y="61045"/>
                  </a:lnTo>
                  <a:lnTo>
                    <a:pt x="14350" y="60837"/>
                  </a:lnTo>
                  <a:lnTo>
                    <a:pt x="15597" y="64182"/>
                  </a:lnTo>
                  <a:lnTo>
                    <a:pt x="19134" y="62927"/>
                  </a:lnTo>
                  <a:lnTo>
                    <a:pt x="17677" y="59164"/>
                  </a:lnTo>
                  <a:lnTo>
                    <a:pt x="17677" y="53311"/>
                  </a:lnTo>
                  <a:lnTo>
                    <a:pt x="24748" y="44739"/>
                  </a:lnTo>
                  <a:lnTo>
                    <a:pt x="25372" y="45994"/>
                  </a:lnTo>
                  <a:close/>
                </a:path>
              </a:pathLst>
            </a:custGeom>
            <a:solidFill>
              <a:srgbClr val="3D85C6"/>
            </a:solidFill>
            <a:ln w="9525" cap="flat" cmpd="sng">
              <a:solidFill>
                <a:srgbClr val="9FC5E8"/>
              </a:solidFill>
              <a:prstDash val="solid"/>
              <a:round/>
              <a:headEnd type="none" w="sm" len="sm"/>
              <a:tailEnd type="none" w="sm" len="sm"/>
            </a:ln>
          </p:spPr>
        </p:sp>
        <p:sp>
          <p:nvSpPr>
            <p:cNvPr id="647" name="Google Shape;647;p46"/>
            <p:cNvSpPr/>
            <p:nvPr/>
          </p:nvSpPr>
          <p:spPr>
            <a:xfrm>
              <a:off x="9867383" y="2989899"/>
              <a:ext cx="208400" cy="486400"/>
            </a:xfrm>
            <a:custGeom>
              <a:avLst/>
              <a:gdLst/>
              <a:ahLst/>
              <a:cxnLst/>
              <a:rect l="l" t="t" r="r" b="b"/>
              <a:pathLst>
                <a:path w="120000" h="120000" extrusionOk="0">
                  <a:moveTo>
                    <a:pt x="71036" y="106937"/>
                  </a:moveTo>
                  <a:lnTo>
                    <a:pt x="67586" y="114229"/>
                  </a:lnTo>
                  <a:lnTo>
                    <a:pt x="66898" y="120000"/>
                  </a:lnTo>
                  <a:lnTo>
                    <a:pt x="80000" y="116962"/>
                  </a:lnTo>
                  <a:lnTo>
                    <a:pt x="85517" y="109671"/>
                  </a:lnTo>
                  <a:lnTo>
                    <a:pt x="86209" y="102987"/>
                  </a:lnTo>
                  <a:lnTo>
                    <a:pt x="107586" y="87797"/>
                  </a:lnTo>
                  <a:lnTo>
                    <a:pt x="117933" y="76860"/>
                  </a:lnTo>
                  <a:lnTo>
                    <a:pt x="120000" y="68354"/>
                  </a:lnTo>
                  <a:lnTo>
                    <a:pt x="117241" y="61063"/>
                  </a:lnTo>
                  <a:lnTo>
                    <a:pt x="116554" y="43747"/>
                  </a:lnTo>
                  <a:lnTo>
                    <a:pt x="111724" y="38886"/>
                  </a:lnTo>
                  <a:lnTo>
                    <a:pt x="96552" y="39189"/>
                  </a:lnTo>
                  <a:lnTo>
                    <a:pt x="88967" y="37367"/>
                  </a:lnTo>
                  <a:lnTo>
                    <a:pt x="91726" y="34329"/>
                  </a:lnTo>
                  <a:lnTo>
                    <a:pt x="91726" y="29468"/>
                  </a:lnTo>
                  <a:lnTo>
                    <a:pt x="103448" y="20961"/>
                  </a:lnTo>
                  <a:lnTo>
                    <a:pt x="104828" y="9417"/>
                  </a:lnTo>
                  <a:lnTo>
                    <a:pt x="74483" y="5771"/>
                  </a:lnTo>
                  <a:lnTo>
                    <a:pt x="57931" y="5164"/>
                  </a:lnTo>
                  <a:lnTo>
                    <a:pt x="30345" y="0"/>
                  </a:lnTo>
                  <a:lnTo>
                    <a:pt x="19310" y="3949"/>
                  </a:lnTo>
                  <a:lnTo>
                    <a:pt x="18622" y="11544"/>
                  </a:lnTo>
                  <a:lnTo>
                    <a:pt x="5517" y="20658"/>
                  </a:lnTo>
                  <a:lnTo>
                    <a:pt x="11726" y="25215"/>
                  </a:lnTo>
                  <a:lnTo>
                    <a:pt x="13105" y="30075"/>
                  </a:lnTo>
                  <a:lnTo>
                    <a:pt x="4829" y="32203"/>
                  </a:lnTo>
                  <a:lnTo>
                    <a:pt x="4829" y="38886"/>
                  </a:lnTo>
                  <a:lnTo>
                    <a:pt x="12414" y="42227"/>
                  </a:lnTo>
                  <a:lnTo>
                    <a:pt x="23448" y="41924"/>
                  </a:lnTo>
                  <a:lnTo>
                    <a:pt x="27586" y="48608"/>
                  </a:lnTo>
                  <a:lnTo>
                    <a:pt x="55864" y="57114"/>
                  </a:lnTo>
                  <a:lnTo>
                    <a:pt x="55864" y="61670"/>
                  </a:lnTo>
                  <a:lnTo>
                    <a:pt x="40691" y="64708"/>
                  </a:lnTo>
                  <a:lnTo>
                    <a:pt x="35174" y="70481"/>
                  </a:lnTo>
                  <a:lnTo>
                    <a:pt x="23448" y="76860"/>
                  </a:lnTo>
                  <a:lnTo>
                    <a:pt x="11726" y="79898"/>
                  </a:lnTo>
                  <a:lnTo>
                    <a:pt x="5517" y="85974"/>
                  </a:lnTo>
                  <a:lnTo>
                    <a:pt x="0" y="90532"/>
                  </a:lnTo>
                  <a:lnTo>
                    <a:pt x="8276" y="95696"/>
                  </a:lnTo>
                  <a:lnTo>
                    <a:pt x="23448" y="102380"/>
                  </a:lnTo>
                  <a:lnTo>
                    <a:pt x="48276" y="107240"/>
                  </a:lnTo>
                  <a:close/>
                </a:path>
              </a:pathLst>
            </a:custGeom>
            <a:solidFill>
              <a:srgbClr val="3D85C6"/>
            </a:solidFill>
            <a:ln w="9525" cap="flat" cmpd="sng">
              <a:solidFill>
                <a:srgbClr val="9FC5E8"/>
              </a:solidFill>
              <a:prstDash val="solid"/>
              <a:round/>
              <a:headEnd type="none" w="sm" len="sm"/>
              <a:tailEnd type="none" w="sm" len="sm"/>
            </a:ln>
          </p:spPr>
        </p:sp>
        <p:sp>
          <p:nvSpPr>
            <p:cNvPr id="648" name="Google Shape;648;p46"/>
            <p:cNvSpPr/>
            <p:nvPr/>
          </p:nvSpPr>
          <p:spPr>
            <a:xfrm>
              <a:off x="9944017" y="2169559"/>
              <a:ext cx="254400" cy="495600"/>
            </a:xfrm>
            <a:custGeom>
              <a:avLst/>
              <a:gdLst/>
              <a:ahLst/>
              <a:cxnLst/>
              <a:rect l="l" t="t" r="r" b="b"/>
              <a:pathLst>
                <a:path w="120000" h="120000" extrusionOk="0">
                  <a:moveTo>
                    <a:pt x="102222" y="114622"/>
                  </a:moveTo>
                  <a:lnTo>
                    <a:pt x="96509" y="112268"/>
                  </a:lnTo>
                  <a:lnTo>
                    <a:pt x="99682" y="94454"/>
                  </a:lnTo>
                  <a:lnTo>
                    <a:pt x="94603" y="91764"/>
                  </a:lnTo>
                  <a:lnTo>
                    <a:pt x="94603" y="73276"/>
                  </a:lnTo>
                  <a:lnTo>
                    <a:pt x="99682" y="62184"/>
                  </a:lnTo>
                  <a:lnTo>
                    <a:pt x="99682" y="44705"/>
                  </a:lnTo>
                  <a:lnTo>
                    <a:pt x="96509" y="38318"/>
                  </a:lnTo>
                  <a:lnTo>
                    <a:pt x="120000" y="26891"/>
                  </a:lnTo>
                  <a:lnTo>
                    <a:pt x="120000" y="16470"/>
                  </a:lnTo>
                  <a:lnTo>
                    <a:pt x="113647" y="12101"/>
                  </a:lnTo>
                  <a:lnTo>
                    <a:pt x="113014" y="0"/>
                  </a:lnTo>
                  <a:lnTo>
                    <a:pt x="0" y="15125"/>
                  </a:lnTo>
                  <a:lnTo>
                    <a:pt x="0" y="24202"/>
                  </a:lnTo>
                  <a:lnTo>
                    <a:pt x="4440" y="30251"/>
                  </a:lnTo>
                  <a:lnTo>
                    <a:pt x="5079" y="35629"/>
                  </a:lnTo>
                  <a:lnTo>
                    <a:pt x="12699" y="38318"/>
                  </a:lnTo>
                  <a:lnTo>
                    <a:pt x="12699" y="44370"/>
                  </a:lnTo>
                  <a:lnTo>
                    <a:pt x="15238" y="53108"/>
                  </a:lnTo>
                  <a:lnTo>
                    <a:pt x="12059" y="58151"/>
                  </a:lnTo>
                  <a:lnTo>
                    <a:pt x="19045" y="67227"/>
                  </a:lnTo>
                  <a:lnTo>
                    <a:pt x="23491" y="71596"/>
                  </a:lnTo>
                  <a:lnTo>
                    <a:pt x="25397" y="76974"/>
                  </a:lnTo>
                  <a:lnTo>
                    <a:pt x="22218" y="81682"/>
                  </a:lnTo>
                  <a:lnTo>
                    <a:pt x="27937" y="83697"/>
                  </a:lnTo>
                  <a:lnTo>
                    <a:pt x="37456" y="84032"/>
                  </a:lnTo>
                  <a:lnTo>
                    <a:pt x="51428" y="112607"/>
                  </a:lnTo>
                  <a:lnTo>
                    <a:pt x="51428" y="120000"/>
                  </a:lnTo>
                  <a:close/>
                </a:path>
              </a:pathLst>
            </a:custGeom>
            <a:solidFill>
              <a:srgbClr val="3D85C6"/>
            </a:solidFill>
            <a:ln w="9525" cap="flat" cmpd="sng">
              <a:solidFill>
                <a:srgbClr val="9FC5E8"/>
              </a:solidFill>
              <a:prstDash val="solid"/>
              <a:round/>
              <a:headEnd type="none" w="sm" len="sm"/>
              <a:tailEnd type="none" w="sm" len="sm"/>
            </a:ln>
          </p:spPr>
        </p:sp>
        <p:sp>
          <p:nvSpPr>
            <p:cNvPr id="649" name="Google Shape;649;p46"/>
            <p:cNvSpPr/>
            <p:nvPr/>
          </p:nvSpPr>
          <p:spPr>
            <a:xfrm>
              <a:off x="1607028" y="4425817"/>
              <a:ext cx="2440800" cy="2083600"/>
            </a:xfrm>
            <a:custGeom>
              <a:avLst/>
              <a:gdLst/>
              <a:ahLst/>
              <a:cxnLst/>
              <a:rect l="l" t="t" r="r" b="b"/>
              <a:pathLst>
                <a:path w="120000" h="120000" extrusionOk="0">
                  <a:moveTo>
                    <a:pt x="33568" y="31628"/>
                  </a:moveTo>
                  <a:lnTo>
                    <a:pt x="32042" y="28054"/>
                  </a:lnTo>
                  <a:lnTo>
                    <a:pt x="31593" y="26482"/>
                  </a:lnTo>
                  <a:lnTo>
                    <a:pt x="32132" y="24904"/>
                  </a:lnTo>
                  <a:lnTo>
                    <a:pt x="30516" y="24063"/>
                  </a:lnTo>
                  <a:lnTo>
                    <a:pt x="29170" y="22802"/>
                  </a:lnTo>
                  <a:lnTo>
                    <a:pt x="29978" y="20595"/>
                  </a:lnTo>
                  <a:lnTo>
                    <a:pt x="25939" y="12295"/>
                  </a:lnTo>
                  <a:lnTo>
                    <a:pt x="27285" y="10613"/>
                  </a:lnTo>
                  <a:lnTo>
                    <a:pt x="29618" y="10193"/>
                  </a:lnTo>
                  <a:lnTo>
                    <a:pt x="33208" y="10613"/>
                  </a:lnTo>
                  <a:lnTo>
                    <a:pt x="35901" y="7987"/>
                  </a:lnTo>
                  <a:lnTo>
                    <a:pt x="37068" y="5359"/>
                  </a:lnTo>
                  <a:lnTo>
                    <a:pt x="39850" y="3993"/>
                  </a:lnTo>
                  <a:lnTo>
                    <a:pt x="41017" y="4519"/>
                  </a:lnTo>
                  <a:lnTo>
                    <a:pt x="43979" y="2627"/>
                  </a:lnTo>
                  <a:lnTo>
                    <a:pt x="45325" y="1996"/>
                  </a:lnTo>
                  <a:lnTo>
                    <a:pt x="46043" y="2523"/>
                  </a:lnTo>
                  <a:lnTo>
                    <a:pt x="49005" y="2523"/>
                  </a:lnTo>
                  <a:lnTo>
                    <a:pt x="51249" y="0"/>
                  </a:lnTo>
                  <a:lnTo>
                    <a:pt x="54121" y="2102"/>
                  </a:lnTo>
                  <a:lnTo>
                    <a:pt x="55019" y="4203"/>
                  </a:lnTo>
                  <a:lnTo>
                    <a:pt x="58788" y="4729"/>
                  </a:lnTo>
                  <a:lnTo>
                    <a:pt x="58968" y="7566"/>
                  </a:lnTo>
                  <a:lnTo>
                    <a:pt x="60673" y="8617"/>
                  </a:lnTo>
                  <a:lnTo>
                    <a:pt x="64891" y="9037"/>
                  </a:lnTo>
                  <a:lnTo>
                    <a:pt x="69469" y="12084"/>
                  </a:lnTo>
                  <a:lnTo>
                    <a:pt x="71354" y="12190"/>
                  </a:lnTo>
                  <a:lnTo>
                    <a:pt x="73508" y="13451"/>
                  </a:lnTo>
                  <a:lnTo>
                    <a:pt x="74944" y="13451"/>
                  </a:lnTo>
                  <a:lnTo>
                    <a:pt x="76649" y="12400"/>
                  </a:lnTo>
                  <a:lnTo>
                    <a:pt x="78354" y="13451"/>
                  </a:lnTo>
                  <a:lnTo>
                    <a:pt x="80508" y="14818"/>
                  </a:lnTo>
                  <a:lnTo>
                    <a:pt x="82124" y="15973"/>
                  </a:lnTo>
                  <a:lnTo>
                    <a:pt x="82124" y="82276"/>
                  </a:lnTo>
                  <a:lnTo>
                    <a:pt x="83919" y="83012"/>
                  </a:lnTo>
                  <a:lnTo>
                    <a:pt x="85445" y="82907"/>
                  </a:lnTo>
                  <a:lnTo>
                    <a:pt x="86342" y="81962"/>
                  </a:lnTo>
                  <a:lnTo>
                    <a:pt x="87778" y="82066"/>
                  </a:lnTo>
                  <a:lnTo>
                    <a:pt x="87868" y="83957"/>
                  </a:lnTo>
                  <a:lnTo>
                    <a:pt x="92625" y="89422"/>
                  </a:lnTo>
                  <a:lnTo>
                    <a:pt x="93074" y="91524"/>
                  </a:lnTo>
                  <a:lnTo>
                    <a:pt x="95138" y="90157"/>
                  </a:lnTo>
                  <a:lnTo>
                    <a:pt x="96126" y="89317"/>
                  </a:lnTo>
                  <a:lnTo>
                    <a:pt x="96305" y="86793"/>
                  </a:lnTo>
                  <a:lnTo>
                    <a:pt x="97651" y="86061"/>
                  </a:lnTo>
                  <a:lnTo>
                    <a:pt x="98908" y="85009"/>
                  </a:lnTo>
                  <a:lnTo>
                    <a:pt x="100523" y="87004"/>
                  </a:lnTo>
                  <a:lnTo>
                    <a:pt x="101690" y="89212"/>
                  </a:lnTo>
                  <a:lnTo>
                    <a:pt x="103036" y="90684"/>
                  </a:lnTo>
                  <a:lnTo>
                    <a:pt x="104203" y="92048"/>
                  </a:lnTo>
                  <a:lnTo>
                    <a:pt x="106268" y="93940"/>
                  </a:lnTo>
                  <a:lnTo>
                    <a:pt x="107883" y="97724"/>
                  </a:lnTo>
                  <a:lnTo>
                    <a:pt x="110217" y="101191"/>
                  </a:lnTo>
                  <a:lnTo>
                    <a:pt x="111653" y="103502"/>
                  </a:lnTo>
                  <a:lnTo>
                    <a:pt x="112461" y="105603"/>
                  </a:lnTo>
                  <a:lnTo>
                    <a:pt x="115871" y="107286"/>
                  </a:lnTo>
                  <a:lnTo>
                    <a:pt x="118205" y="107811"/>
                  </a:lnTo>
                  <a:lnTo>
                    <a:pt x="119461" y="109282"/>
                  </a:lnTo>
                  <a:lnTo>
                    <a:pt x="120000" y="113484"/>
                  </a:lnTo>
                  <a:lnTo>
                    <a:pt x="119282" y="116847"/>
                  </a:lnTo>
                  <a:lnTo>
                    <a:pt x="118115" y="118843"/>
                  </a:lnTo>
                  <a:lnTo>
                    <a:pt x="116948" y="117270"/>
                  </a:lnTo>
                  <a:lnTo>
                    <a:pt x="115961" y="115379"/>
                  </a:lnTo>
                  <a:lnTo>
                    <a:pt x="113897" y="114011"/>
                  </a:lnTo>
                  <a:lnTo>
                    <a:pt x="112640" y="114325"/>
                  </a:lnTo>
                  <a:lnTo>
                    <a:pt x="113538" y="117057"/>
                  </a:lnTo>
                  <a:lnTo>
                    <a:pt x="113448" y="119790"/>
                  </a:lnTo>
                  <a:lnTo>
                    <a:pt x="112191" y="118737"/>
                  </a:lnTo>
                  <a:lnTo>
                    <a:pt x="111563" y="120000"/>
                  </a:lnTo>
                  <a:lnTo>
                    <a:pt x="110127" y="119686"/>
                  </a:lnTo>
                  <a:lnTo>
                    <a:pt x="108601" y="116740"/>
                  </a:lnTo>
                  <a:lnTo>
                    <a:pt x="108691" y="113904"/>
                  </a:lnTo>
                  <a:lnTo>
                    <a:pt x="107165" y="112751"/>
                  </a:lnTo>
                  <a:lnTo>
                    <a:pt x="107076" y="110649"/>
                  </a:lnTo>
                  <a:lnTo>
                    <a:pt x="105909" y="110122"/>
                  </a:lnTo>
                  <a:lnTo>
                    <a:pt x="105281" y="111383"/>
                  </a:lnTo>
                  <a:lnTo>
                    <a:pt x="102677" y="110019"/>
                  </a:lnTo>
                  <a:lnTo>
                    <a:pt x="100793" y="105710"/>
                  </a:lnTo>
                  <a:lnTo>
                    <a:pt x="99357" y="104764"/>
                  </a:lnTo>
                  <a:lnTo>
                    <a:pt x="98728" y="101716"/>
                  </a:lnTo>
                  <a:lnTo>
                    <a:pt x="96574" y="98775"/>
                  </a:lnTo>
                  <a:lnTo>
                    <a:pt x="96933" y="96463"/>
                  </a:lnTo>
                  <a:lnTo>
                    <a:pt x="94061" y="94991"/>
                  </a:lnTo>
                  <a:lnTo>
                    <a:pt x="91548" y="91838"/>
                  </a:lnTo>
                  <a:lnTo>
                    <a:pt x="85804" y="87739"/>
                  </a:lnTo>
                  <a:lnTo>
                    <a:pt x="86612" y="85743"/>
                  </a:lnTo>
                  <a:lnTo>
                    <a:pt x="84637" y="85848"/>
                  </a:lnTo>
                  <a:lnTo>
                    <a:pt x="82932" y="86376"/>
                  </a:lnTo>
                  <a:lnTo>
                    <a:pt x="80688" y="85219"/>
                  </a:lnTo>
                  <a:lnTo>
                    <a:pt x="78444" y="83748"/>
                  </a:lnTo>
                  <a:lnTo>
                    <a:pt x="73149" y="83957"/>
                  </a:lnTo>
                  <a:lnTo>
                    <a:pt x="71084" y="82173"/>
                  </a:lnTo>
                  <a:lnTo>
                    <a:pt x="69110" y="81015"/>
                  </a:lnTo>
                  <a:lnTo>
                    <a:pt x="67584" y="79650"/>
                  </a:lnTo>
                  <a:lnTo>
                    <a:pt x="66597" y="77338"/>
                  </a:lnTo>
                  <a:lnTo>
                    <a:pt x="65071" y="76078"/>
                  </a:lnTo>
                  <a:lnTo>
                    <a:pt x="62199" y="77443"/>
                  </a:lnTo>
                  <a:lnTo>
                    <a:pt x="61391" y="78600"/>
                  </a:lnTo>
                  <a:lnTo>
                    <a:pt x="61302" y="83435"/>
                  </a:lnTo>
                  <a:lnTo>
                    <a:pt x="59686" y="82591"/>
                  </a:lnTo>
                  <a:lnTo>
                    <a:pt x="57980" y="82486"/>
                  </a:lnTo>
                  <a:lnTo>
                    <a:pt x="56006" y="82486"/>
                  </a:lnTo>
                  <a:lnTo>
                    <a:pt x="55108" y="84379"/>
                  </a:lnTo>
                  <a:lnTo>
                    <a:pt x="53762" y="85743"/>
                  </a:lnTo>
                  <a:lnTo>
                    <a:pt x="52057" y="87004"/>
                  </a:lnTo>
                  <a:lnTo>
                    <a:pt x="49005" y="87004"/>
                  </a:lnTo>
                  <a:lnTo>
                    <a:pt x="48557" y="85743"/>
                  </a:lnTo>
                  <a:lnTo>
                    <a:pt x="51249" y="84692"/>
                  </a:lnTo>
                  <a:lnTo>
                    <a:pt x="50082" y="83748"/>
                  </a:lnTo>
                  <a:lnTo>
                    <a:pt x="49903" y="81962"/>
                  </a:lnTo>
                  <a:lnTo>
                    <a:pt x="50980" y="80071"/>
                  </a:lnTo>
                  <a:lnTo>
                    <a:pt x="52057" y="77338"/>
                  </a:lnTo>
                  <a:lnTo>
                    <a:pt x="52954" y="75656"/>
                  </a:lnTo>
                  <a:lnTo>
                    <a:pt x="55198" y="74606"/>
                  </a:lnTo>
                  <a:lnTo>
                    <a:pt x="55198" y="75972"/>
                  </a:lnTo>
                  <a:lnTo>
                    <a:pt x="56903" y="75764"/>
                  </a:lnTo>
                  <a:lnTo>
                    <a:pt x="56544" y="73976"/>
                  </a:lnTo>
                  <a:lnTo>
                    <a:pt x="55198" y="73239"/>
                  </a:lnTo>
                  <a:lnTo>
                    <a:pt x="52326" y="73869"/>
                  </a:lnTo>
                  <a:lnTo>
                    <a:pt x="50262" y="75764"/>
                  </a:lnTo>
                  <a:lnTo>
                    <a:pt x="48736" y="77862"/>
                  </a:lnTo>
                  <a:lnTo>
                    <a:pt x="47390" y="79861"/>
                  </a:lnTo>
                  <a:lnTo>
                    <a:pt x="46762" y="81753"/>
                  </a:lnTo>
                  <a:lnTo>
                    <a:pt x="44966" y="83012"/>
                  </a:lnTo>
                  <a:lnTo>
                    <a:pt x="42363" y="84062"/>
                  </a:lnTo>
                  <a:lnTo>
                    <a:pt x="41735" y="86165"/>
                  </a:lnTo>
                  <a:lnTo>
                    <a:pt x="43530" y="87113"/>
                  </a:lnTo>
                  <a:lnTo>
                    <a:pt x="43799" y="89212"/>
                  </a:lnTo>
                  <a:lnTo>
                    <a:pt x="41915" y="90999"/>
                  </a:lnTo>
                  <a:lnTo>
                    <a:pt x="39850" y="93206"/>
                  </a:lnTo>
                  <a:lnTo>
                    <a:pt x="36799" y="94676"/>
                  </a:lnTo>
                  <a:lnTo>
                    <a:pt x="34465" y="96146"/>
                  </a:lnTo>
                  <a:lnTo>
                    <a:pt x="31055" y="98879"/>
                  </a:lnTo>
                  <a:lnTo>
                    <a:pt x="27823" y="99194"/>
                  </a:lnTo>
                  <a:lnTo>
                    <a:pt x="24413" y="100979"/>
                  </a:lnTo>
                  <a:lnTo>
                    <a:pt x="25490" y="102241"/>
                  </a:lnTo>
                  <a:lnTo>
                    <a:pt x="24233" y="103817"/>
                  </a:lnTo>
                  <a:lnTo>
                    <a:pt x="21182" y="103292"/>
                  </a:lnTo>
                  <a:lnTo>
                    <a:pt x="16874" y="104447"/>
                  </a:lnTo>
                  <a:lnTo>
                    <a:pt x="13104" y="104869"/>
                  </a:lnTo>
                  <a:lnTo>
                    <a:pt x="13194" y="103607"/>
                  </a:lnTo>
                  <a:lnTo>
                    <a:pt x="11488" y="104447"/>
                  </a:lnTo>
                  <a:lnTo>
                    <a:pt x="10322" y="105917"/>
                  </a:lnTo>
                  <a:lnTo>
                    <a:pt x="8616" y="105290"/>
                  </a:lnTo>
                  <a:lnTo>
                    <a:pt x="6462" y="107181"/>
                  </a:lnTo>
                  <a:lnTo>
                    <a:pt x="3590" y="106129"/>
                  </a:lnTo>
                  <a:lnTo>
                    <a:pt x="0" y="106655"/>
                  </a:lnTo>
                  <a:lnTo>
                    <a:pt x="359" y="104869"/>
                  </a:lnTo>
                  <a:lnTo>
                    <a:pt x="2334" y="103817"/>
                  </a:lnTo>
                  <a:lnTo>
                    <a:pt x="6552" y="104342"/>
                  </a:lnTo>
                  <a:lnTo>
                    <a:pt x="9155" y="103187"/>
                  </a:lnTo>
                  <a:lnTo>
                    <a:pt x="10770" y="101505"/>
                  </a:lnTo>
                  <a:lnTo>
                    <a:pt x="13194" y="100560"/>
                  </a:lnTo>
                  <a:lnTo>
                    <a:pt x="15707" y="100979"/>
                  </a:lnTo>
                  <a:lnTo>
                    <a:pt x="16964" y="101505"/>
                  </a:lnTo>
                  <a:lnTo>
                    <a:pt x="18848" y="99298"/>
                  </a:lnTo>
                  <a:lnTo>
                    <a:pt x="21361" y="98564"/>
                  </a:lnTo>
                  <a:lnTo>
                    <a:pt x="24592" y="98145"/>
                  </a:lnTo>
                  <a:lnTo>
                    <a:pt x="25310" y="95725"/>
                  </a:lnTo>
                  <a:lnTo>
                    <a:pt x="28631" y="94256"/>
                  </a:lnTo>
                  <a:lnTo>
                    <a:pt x="29529" y="90579"/>
                  </a:lnTo>
                  <a:lnTo>
                    <a:pt x="30606" y="87950"/>
                  </a:lnTo>
                  <a:lnTo>
                    <a:pt x="32491" y="85219"/>
                  </a:lnTo>
                  <a:lnTo>
                    <a:pt x="28811" y="86269"/>
                  </a:lnTo>
                  <a:lnTo>
                    <a:pt x="28811" y="84379"/>
                  </a:lnTo>
                  <a:lnTo>
                    <a:pt x="27285" y="83850"/>
                  </a:lnTo>
                  <a:lnTo>
                    <a:pt x="26836" y="86793"/>
                  </a:lnTo>
                  <a:lnTo>
                    <a:pt x="25490" y="85427"/>
                  </a:lnTo>
                  <a:lnTo>
                    <a:pt x="25221" y="83012"/>
                  </a:lnTo>
                  <a:lnTo>
                    <a:pt x="23156" y="82382"/>
                  </a:lnTo>
                  <a:lnTo>
                    <a:pt x="21720" y="81226"/>
                  </a:lnTo>
                  <a:lnTo>
                    <a:pt x="19656" y="82276"/>
                  </a:lnTo>
                  <a:lnTo>
                    <a:pt x="17592" y="81962"/>
                  </a:lnTo>
                  <a:lnTo>
                    <a:pt x="18938" y="79543"/>
                  </a:lnTo>
                  <a:lnTo>
                    <a:pt x="18400" y="77653"/>
                  </a:lnTo>
                  <a:lnTo>
                    <a:pt x="19925" y="76602"/>
                  </a:lnTo>
                  <a:lnTo>
                    <a:pt x="19566" y="74290"/>
                  </a:lnTo>
                  <a:lnTo>
                    <a:pt x="19656" y="71558"/>
                  </a:lnTo>
                  <a:lnTo>
                    <a:pt x="18220" y="72295"/>
                  </a:lnTo>
                  <a:lnTo>
                    <a:pt x="14450" y="72400"/>
                  </a:lnTo>
                  <a:lnTo>
                    <a:pt x="13553" y="70717"/>
                  </a:lnTo>
                  <a:lnTo>
                    <a:pt x="12924" y="67986"/>
                  </a:lnTo>
                  <a:lnTo>
                    <a:pt x="11758" y="65358"/>
                  </a:lnTo>
                  <a:lnTo>
                    <a:pt x="13014" y="64306"/>
                  </a:lnTo>
                  <a:lnTo>
                    <a:pt x="13283" y="62943"/>
                  </a:lnTo>
                  <a:lnTo>
                    <a:pt x="14091" y="61365"/>
                  </a:lnTo>
                  <a:lnTo>
                    <a:pt x="12655" y="61787"/>
                  </a:lnTo>
                  <a:lnTo>
                    <a:pt x="11847" y="59999"/>
                  </a:lnTo>
                  <a:lnTo>
                    <a:pt x="12117" y="56220"/>
                  </a:lnTo>
                  <a:lnTo>
                    <a:pt x="14271" y="54221"/>
                  </a:lnTo>
                  <a:lnTo>
                    <a:pt x="16515" y="52433"/>
                  </a:lnTo>
                  <a:lnTo>
                    <a:pt x="18489" y="49387"/>
                  </a:lnTo>
                  <a:lnTo>
                    <a:pt x="20643" y="48336"/>
                  </a:lnTo>
                  <a:lnTo>
                    <a:pt x="21990" y="50228"/>
                  </a:lnTo>
                  <a:lnTo>
                    <a:pt x="23874" y="50962"/>
                  </a:lnTo>
                  <a:lnTo>
                    <a:pt x="25490" y="49285"/>
                  </a:lnTo>
                  <a:lnTo>
                    <a:pt x="27644" y="49805"/>
                  </a:lnTo>
                  <a:lnTo>
                    <a:pt x="30157" y="48966"/>
                  </a:lnTo>
                  <a:lnTo>
                    <a:pt x="30786" y="44658"/>
                  </a:lnTo>
                  <a:lnTo>
                    <a:pt x="31952" y="42139"/>
                  </a:lnTo>
                  <a:lnTo>
                    <a:pt x="31145" y="40665"/>
                  </a:lnTo>
                  <a:lnTo>
                    <a:pt x="27016" y="41717"/>
                  </a:lnTo>
                  <a:lnTo>
                    <a:pt x="24233" y="40034"/>
                  </a:lnTo>
                  <a:lnTo>
                    <a:pt x="20913" y="39719"/>
                  </a:lnTo>
                  <a:lnTo>
                    <a:pt x="18041" y="37197"/>
                  </a:lnTo>
                  <a:lnTo>
                    <a:pt x="18220" y="34466"/>
                  </a:lnTo>
                  <a:lnTo>
                    <a:pt x="18848" y="31842"/>
                  </a:lnTo>
                  <a:lnTo>
                    <a:pt x="16425" y="29528"/>
                  </a:lnTo>
                  <a:lnTo>
                    <a:pt x="17771" y="27428"/>
                  </a:lnTo>
                  <a:lnTo>
                    <a:pt x="20913" y="26899"/>
                  </a:lnTo>
                  <a:lnTo>
                    <a:pt x="22977" y="27428"/>
                  </a:lnTo>
                  <a:lnTo>
                    <a:pt x="23874" y="26059"/>
                  </a:lnTo>
                  <a:lnTo>
                    <a:pt x="27285" y="26059"/>
                  </a:lnTo>
                  <a:lnTo>
                    <a:pt x="28182" y="27742"/>
                  </a:lnTo>
                  <a:lnTo>
                    <a:pt x="27195" y="29317"/>
                  </a:lnTo>
                  <a:lnTo>
                    <a:pt x="28452" y="31102"/>
                  </a:lnTo>
                  <a:lnTo>
                    <a:pt x="30965" y="31945"/>
                  </a:lnTo>
                  <a:close/>
                </a:path>
              </a:pathLst>
            </a:custGeom>
            <a:solidFill>
              <a:srgbClr val="B6D7A8"/>
            </a:solidFill>
            <a:ln w="9525" cap="flat" cmpd="sng">
              <a:solidFill>
                <a:srgbClr val="4C1130"/>
              </a:solidFill>
              <a:prstDash val="solid"/>
              <a:round/>
              <a:headEnd type="none" w="sm" len="sm"/>
              <a:tailEnd type="none" w="sm" len="sm"/>
            </a:ln>
          </p:spPr>
        </p:sp>
        <p:sp>
          <p:nvSpPr>
            <p:cNvPr id="650" name="Google Shape;650;p46"/>
            <p:cNvSpPr/>
            <p:nvPr/>
          </p:nvSpPr>
          <p:spPr>
            <a:xfrm>
              <a:off x="4878765" y="3284139"/>
              <a:ext cx="1114400" cy="898800"/>
            </a:xfrm>
            <a:custGeom>
              <a:avLst/>
              <a:gdLst/>
              <a:ahLst/>
              <a:cxnLst/>
              <a:rect l="l" t="t" r="r" b="b"/>
              <a:pathLst>
                <a:path w="120000" h="120000" extrusionOk="0">
                  <a:moveTo>
                    <a:pt x="11447" y="0"/>
                  </a:moveTo>
                  <a:lnTo>
                    <a:pt x="45788" y="5589"/>
                  </a:lnTo>
                  <a:lnTo>
                    <a:pt x="89003" y="10521"/>
                  </a:lnTo>
                  <a:lnTo>
                    <a:pt x="120000" y="13315"/>
                  </a:lnTo>
                  <a:lnTo>
                    <a:pt x="118199" y="41589"/>
                  </a:lnTo>
                  <a:lnTo>
                    <a:pt x="118328" y="63288"/>
                  </a:lnTo>
                  <a:lnTo>
                    <a:pt x="117042" y="66411"/>
                  </a:lnTo>
                  <a:lnTo>
                    <a:pt x="116528" y="100439"/>
                  </a:lnTo>
                  <a:lnTo>
                    <a:pt x="115370" y="104877"/>
                  </a:lnTo>
                  <a:lnTo>
                    <a:pt x="115113" y="120000"/>
                  </a:lnTo>
                  <a:lnTo>
                    <a:pt x="99164" y="119342"/>
                  </a:lnTo>
                  <a:lnTo>
                    <a:pt x="65081" y="115562"/>
                  </a:lnTo>
                  <a:lnTo>
                    <a:pt x="23666" y="109808"/>
                  </a:lnTo>
                  <a:lnTo>
                    <a:pt x="0" y="105205"/>
                  </a:lnTo>
                  <a:close/>
                </a:path>
              </a:pathLst>
            </a:custGeom>
            <a:solidFill>
              <a:srgbClr val="B6D7A8"/>
            </a:solidFill>
            <a:ln w="9525" cap="flat" cmpd="sng">
              <a:solidFill>
                <a:srgbClr val="4C1130"/>
              </a:solidFill>
              <a:prstDash val="solid"/>
              <a:round/>
              <a:headEnd type="none" w="sm" len="sm"/>
              <a:tailEnd type="none" w="sm" len="sm"/>
            </a:ln>
          </p:spPr>
        </p:sp>
        <p:sp>
          <p:nvSpPr>
            <p:cNvPr id="651" name="Google Shape;651;p46"/>
            <p:cNvSpPr/>
            <p:nvPr/>
          </p:nvSpPr>
          <p:spPr>
            <a:xfrm>
              <a:off x="8100161" y="4527584"/>
              <a:ext cx="585600" cy="986400"/>
            </a:xfrm>
            <a:custGeom>
              <a:avLst/>
              <a:gdLst/>
              <a:ahLst/>
              <a:cxnLst/>
              <a:rect l="l" t="t" r="r" b="b"/>
              <a:pathLst>
                <a:path w="120000" h="120000" extrusionOk="0">
                  <a:moveTo>
                    <a:pt x="7101" y="116405"/>
                  </a:moveTo>
                  <a:lnTo>
                    <a:pt x="12245" y="116554"/>
                  </a:lnTo>
                  <a:lnTo>
                    <a:pt x="14204" y="117603"/>
                  </a:lnTo>
                  <a:lnTo>
                    <a:pt x="17387" y="112659"/>
                  </a:lnTo>
                  <a:lnTo>
                    <a:pt x="18612" y="109063"/>
                  </a:lnTo>
                  <a:lnTo>
                    <a:pt x="22775" y="109513"/>
                  </a:lnTo>
                  <a:lnTo>
                    <a:pt x="27429" y="114906"/>
                  </a:lnTo>
                  <a:lnTo>
                    <a:pt x="29142" y="117752"/>
                  </a:lnTo>
                  <a:lnTo>
                    <a:pt x="23510" y="120000"/>
                  </a:lnTo>
                  <a:lnTo>
                    <a:pt x="29632" y="119850"/>
                  </a:lnTo>
                  <a:lnTo>
                    <a:pt x="40408" y="117453"/>
                  </a:lnTo>
                  <a:lnTo>
                    <a:pt x="40408" y="108164"/>
                  </a:lnTo>
                  <a:lnTo>
                    <a:pt x="32571" y="104869"/>
                  </a:lnTo>
                  <a:lnTo>
                    <a:pt x="32571" y="100973"/>
                  </a:lnTo>
                  <a:lnTo>
                    <a:pt x="103347" y="96030"/>
                  </a:lnTo>
                  <a:lnTo>
                    <a:pt x="120000" y="95880"/>
                  </a:lnTo>
                  <a:lnTo>
                    <a:pt x="118775" y="92284"/>
                  </a:lnTo>
                  <a:lnTo>
                    <a:pt x="114612" y="90487"/>
                  </a:lnTo>
                  <a:lnTo>
                    <a:pt x="116082" y="85244"/>
                  </a:lnTo>
                  <a:lnTo>
                    <a:pt x="115836" y="80749"/>
                  </a:lnTo>
                  <a:lnTo>
                    <a:pt x="112897" y="76554"/>
                  </a:lnTo>
                  <a:lnTo>
                    <a:pt x="113633" y="69963"/>
                  </a:lnTo>
                  <a:lnTo>
                    <a:pt x="117551" y="65618"/>
                  </a:lnTo>
                  <a:lnTo>
                    <a:pt x="116816" y="62921"/>
                  </a:lnTo>
                  <a:lnTo>
                    <a:pt x="113387" y="62921"/>
                  </a:lnTo>
                  <a:lnTo>
                    <a:pt x="113633" y="59026"/>
                  </a:lnTo>
                  <a:lnTo>
                    <a:pt x="109469" y="56030"/>
                  </a:lnTo>
                  <a:lnTo>
                    <a:pt x="105550" y="50637"/>
                  </a:lnTo>
                  <a:lnTo>
                    <a:pt x="101388" y="40749"/>
                  </a:lnTo>
                  <a:lnTo>
                    <a:pt x="98203" y="35655"/>
                  </a:lnTo>
                  <a:lnTo>
                    <a:pt x="96000" y="28914"/>
                  </a:lnTo>
                  <a:lnTo>
                    <a:pt x="92571" y="20974"/>
                  </a:lnTo>
                  <a:lnTo>
                    <a:pt x="87673" y="10786"/>
                  </a:lnTo>
                  <a:lnTo>
                    <a:pt x="85714" y="6292"/>
                  </a:lnTo>
                  <a:lnTo>
                    <a:pt x="83755" y="4944"/>
                  </a:lnTo>
                  <a:lnTo>
                    <a:pt x="83510" y="0"/>
                  </a:lnTo>
                  <a:lnTo>
                    <a:pt x="0" y="4645"/>
                  </a:lnTo>
                  <a:lnTo>
                    <a:pt x="2449" y="7341"/>
                  </a:lnTo>
                  <a:lnTo>
                    <a:pt x="490" y="56180"/>
                  </a:lnTo>
                  <a:lnTo>
                    <a:pt x="244" y="70862"/>
                  </a:lnTo>
                  <a:lnTo>
                    <a:pt x="980" y="82996"/>
                  </a:lnTo>
                  <a:lnTo>
                    <a:pt x="3429" y="94681"/>
                  </a:lnTo>
                  <a:lnTo>
                    <a:pt x="3918" y="99775"/>
                  </a:lnTo>
                  <a:lnTo>
                    <a:pt x="6122" y="103820"/>
                  </a:lnTo>
                  <a:close/>
                </a:path>
              </a:pathLst>
            </a:custGeom>
            <a:solidFill>
              <a:srgbClr val="B6D7A8"/>
            </a:solidFill>
            <a:ln w="9525" cap="flat" cmpd="sng">
              <a:solidFill>
                <a:srgbClr val="4C1130"/>
              </a:solidFill>
              <a:prstDash val="solid"/>
              <a:round/>
              <a:headEnd type="none" w="sm" len="sm"/>
              <a:tailEnd type="none" w="sm" len="sm"/>
            </a:ln>
          </p:spPr>
        </p:sp>
        <p:sp>
          <p:nvSpPr>
            <p:cNvPr id="652" name="Google Shape;652;p46"/>
            <p:cNvSpPr/>
            <p:nvPr/>
          </p:nvSpPr>
          <p:spPr>
            <a:xfrm>
              <a:off x="9181523" y="2233983"/>
              <a:ext cx="1125600" cy="898800"/>
            </a:xfrm>
            <a:custGeom>
              <a:avLst/>
              <a:gdLst/>
              <a:ahLst/>
              <a:cxnLst/>
              <a:rect l="l" t="t" r="r" b="b"/>
              <a:pathLst>
                <a:path w="120000" h="120000" extrusionOk="0">
                  <a:moveTo>
                    <a:pt x="0" y="96658"/>
                  </a:moveTo>
                  <a:lnTo>
                    <a:pt x="3312" y="91891"/>
                  </a:lnTo>
                  <a:lnTo>
                    <a:pt x="3822" y="90083"/>
                  </a:lnTo>
                  <a:lnTo>
                    <a:pt x="6115" y="88275"/>
                  </a:lnTo>
                  <a:lnTo>
                    <a:pt x="7516" y="86467"/>
                  </a:lnTo>
                  <a:lnTo>
                    <a:pt x="7898" y="83509"/>
                  </a:lnTo>
                  <a:lnTo>
                    <a:pt x="9427" y="81535"/>
                  </a:lnTo>
                  <a:lnTo>
                    <a:pt x="10955" y="80385"/>
                  </a:lnTo>
                  <a:lnTo>
                    <a:pt x="9936" y="76604"/>
                  </a:lnTo>
                  <a:lnTo>
                    <a:pt x="7389" y="75124"/>
                  </a:lnTo>
                  <a:lnTo>
                    <a:pt x="5605" y="68056"/>
                  </a:lnTo>
                  <a:lnTo>
                    <a:pt x="9300" y="65097"/>
                  </a:lnTo>
                  <a:lnTo>
                    <a:pt x="13886" y="63124"/>
                  </a:lnTo>
                  <a:lnTo>
                    <a:pt x="18981" y="62302"/>
                  </a:lnTo>
                  <a:lnTo>
                    <a:pt x="21146" y="61809"/>
                  </a:lnTo>
                  <a:lnTo>
                    <a:pt x="25732" y="61809"/>
                  </a:lnTo>
                  <a:lnTo>
                    <a:pt x="27261" y="63288"/>
                  </a:lnTo>
                  <a:lnTo>
                    <a:pt x="30064" y="62467"/>
                  </a:lnTo>
                  <a:lnTo>
                    <a:pt x="33121" y="60165"/>
                  </a:lnTo>
                  <a:lnTo>
                    <a:pt x="37197" y="60165"/>
                  </a:lnTo>
                  <a:lnTo>
                    <a:pt x="40000" y="57206"/>
                  </a:lnTo>
                  <a:lnTo>
                    <a:pt x="42166" y="53919"/>
                  </a:lnTo>
                  <a:lnTo>
                    <a:pt x="43949" y="51124"/>
                  </a:lnTo>
                  <a:lnTo>
                    <a:pt x="46752" y="50466"/>
                  </a:lnTo>
                  <a:lnTo>
                    <a:pt x="46242" y="47343"/>
                  </a:lnTo>
                  <a:lnTo>
                    <a:pt x="44968" y="43233"/>
                  </a:lnTo>
                  <a:lnTo>
                    <a:pt x="46115" y="40767"/>
                  </a:lnTo>
                  <a:lnTo>
                    <a:pt x="46242" y="38467"/>
                  </a:lnTo>
                  <a:lnTo>
                    <a:pt x="43440" y="37643"/>
                  </a:lnTo>
                  <a:lnTo>
                    <a:pt x="41911" y="36000"/>
                  </a:lnTo>
                  <a:lnTo>
                    <a:pt x="41911" y="33205"/>
                  </a:lnTo>
                  <a:lnTo>
                    <a:pt x="48281" y="25479"/>
                  </a:lnTo>
                  <a:lnTo>
                    <a:pt x="50191" y="20055"/>
                  </a:lnTo>
                  <a:lnTo>
                    <a:pt x="52867" y="14958"/>
                  </a:lnTo>
                  <a:lnTo>
                    <a:pt x="55924" y="10027"/>
                  </a:lnTo>
                  <a:lnTo>
                    <a:pt x="58472" y="7233"/>
                  </a:lnTo>
                  <a:lnTo>
                    <a:pt x="61274" y="5589"/>
                  </a:lnTo>
                  <a:lnTo>
                    <a:pt x="67898" y="3945"/>
                  </a:lnTo>
                  <a:lnTo>
                    <a:pt x="73758" y="2630"/>
                  </a:lnTo>
                  <a:lnTo>
                    <a:pt x="81274" y="0"/>
                  </a:lnTo>
                  <a:lnTo>
                    <a:pt x="81274" y="4767"/>
                  </a:lnTo>
                  <a:lnTo>
                    <a:pt x="82293" y="8054"/>
                  </a:lnTo>
                  <a:lnTo>
                    <a:pt x="82421" y="11343"/>
                  </a:lnTo>
                  <a:lnTo>
                    <a:pt x="84331" y="12823"/>
                  </a:lnTo>
                  <a:lnTo>
                    <a:pt x="84331" y="16438"/>
                  </a:lnTo>
                  <a:lnTo>
                    <a:pt x="84714" y="20876"/>
                  </a:lnTo>
                  <a:lnTo>
                    <a:pt x="84076" y="23672"/>
                  </a:lnTo>
                  <a:lnTo>
                    <a:pt x="85478" y="28275"/>
                  </a:lnTo>
                  <a:lnTo>
                    <a:pt x="86624" y="30575"/>
                  </a:lnTo>
                  <a:lnTo>
                    <a:pt x="87134" y="34028"/>
                  </a:lnTo>
                  <a:lnTo>
                    <a:pt x="86242" y="36328"/>
                  </a:lnTo>
                  <a:lnTo>
                    <a:pt x="87643" y="37643"/>
                  </a:lnTo>
                  <a:lnTo>
                    <a:pt x="89809" y="37808"/>
                  </a:lnTo>
                  <a:lnTo>
                    <a:pt x="93121" y="53590"/>
                  </a:lnTo>
                  <a:lnTo>
                    <a:pt x="93121" y="77262"/>
                  </a:lnTo>
                  <a:lnTo>
                    <a:pt x="94650" y="86631"/>
                  </a:lnTo>
                  <a:lnTo>
                    <a:pt x="95414" y="92220"/>
                  </a:lnTo>
                  <a:lnTo>
                    <a:pt x="95669" y="101262"/>
                  </a:lnTo>
                  <a:lnTo>
                    <a:pt x="94395" y="102576"/>
                  </a:lnTo>
                  <a:lnTo>
                    <a:pt x="95541" y="105700"/>
                  </a:lnTo>
                  <a:lnTo>
                    <a:pt x="94905" y="108494"/>
                  </a:lnTo>
                  <a:lnTo>
                    <a:pt x="94777" y="111453"/>
                  </a:lnTo>
                  <a:lnTo>
                    <a:pt x="98854" y="106850"/>
                  </a:lnTo>
                  <a:lnTo>
                    <a:pt x="99746" y="105042"/>
                  </a:lnTo>
                  <a:lnTo>
                    <a:pt x="102039" y="105865"/>
                  </a:lnTo>
                  <a:lnTo>
                    <a:pt x="106242" y="103891"/>
                  </a:lnTo>
                  <a:lnTo>
                    <a:pt x="109682" y="102083"/>
                  </a:lnTo>
                  <a:lnTo>
                    <a:pt x="112357" y="100276"/>
                  </a:lnTo>
                  <a:lnTo>
                    <a:pt x="115287" y="96165"/>
                  </a:lnTo>
                  <a:lnTo>
                    <a:pt x="120000" y="98303"/>
                  </a:lnTo>
                  <a:lnTo>
                    <a:pt x="114904" y="103726"/>
                  </a:lnTo>
                  <a:lnTo>
                    <a:pt x="109937" y="108329"/>
                  </a:lnTo>
                  <a:lnTo>
                    <a:pt x="105860" y="112111"/>
                  </a:lnTo>
                  <a:lnTo>
                    <a:pt x="101656" y="114576"/>
                  </a:lnTo>
                  <a:lnTo>
                    <a:pt x="95541" y="116714"/>
                  </a:lnTo>
                  <a:lnTo>
                    <a:pt x="92612" y="117207"/>
                  </a:lnTo>
                  <a:lnTo>
                    <a:pt x="91338" y="119837"/>
                  </a:lnTo>
                  <a:lnTo>
                    <a:pt x="90066" y="120000"/>
                  </a:lnTo>
                  <a:lnTo>
                    <a:pt x="90064" y="117207"/>
                  </a:lnTo>
                  <a:lnTo>
                    <a:pt x="92229" y="112111"/>
                  </a:lnTo>
                  <a:lnTo>
                    <a:pt x="92484" y="106194"/>
                  </a:lnTo>
                  <a:lnTo>
                    <a:pt x="87261" y="104221"/>
                  </a:lnTo>
                  <a:lnTo>
                    <a:pt x="83567" y="103726"/>
                  </a:lnTo>
                  <a:lnTo>
                    <a:pt x="78599" y="100768"/>
                  </a:lnTo>
                  <a:lnTo>
                    <a:pt x="77325" y="98796"/>
                  </a:lnTo>
                  <a:lnTo>
                    <a:pt x="74140" y="98632"/>
                  </a:lnTo>
                  <a:lnTo>
                    <a:pt x="72357" y="96002"/>
                  </a:lnTo>
                  <a:lnTo>
                    <a:pt x="70191" y="89590"/>
                  </a:lnTo>
                  <a:lnTo>
                    <a:pt x="68025" y="89755"/>
                  </a:lnTo>
                  <a:lnTo>
                    <a:pt x="67134" y="87453"/>
                  </a:lnTo>
                  <a:lnTo>
                    <a:pt x="64459" y="86303"/>
                  </a:lnTo>
                  <a:lnTo>
                    <a:pt x="61656" y="87946"/>
                  </a:lnTo>
                  <a:lnTo>
                    <a:pt x="39490" y="93864"/>
                  </a:lnTo>
                  <a:lnTo>
                    <a:pt x="23439" y="98138"/>
                  </a:lnTo>
                  <a:lnTo>
                    <a:pt x="11338" y="101262"/>
                  </a:lnTo>
                  <a:lnTo>
                    <a:pt x="4076" y="102411"/>
                  </a:lnTo>
                  <a:lnTo>
                    <a:pt x="0" y="103235"/>
                  </a:lnTo>
                  <a:close/>
                </a:path>
              </a:pathLst>
            </a:custGeom>
            <a:solidFill>
              <a:srgbClr val="B6D7A8"/>
            </a:solidFill>
            <a:ln w="9525" cap="flat" cmpd="sng">
              <a:solidFill>
                <a:srgbClr val="4C1130"/>
              </a:solidFill>
              <a:prstDash val="solid"/>
              <a:round/>
              <a:headEnd type="none" w="sm" len="sm"/>
              <a:tailEnd type="none" w="sm" len="sm"/>
            </a:ln>
          </p:spPr>
        </p:sp>
        <p:sp>
          <p:nvSpPr>
            <p:cNvPr id="653" name="Google Shape;653;p46"/>
            <p:cNvSpPr/>
            <p:nvPr/>
          </p:nvSpPr>
          <p:spPr>
            <a:xfrm>
              <a:off x="2777520" y="2606936"/>
              <a:ext cx="1230800" cy="2162000"/>
            </a:xfrm>
            <a:custGeom>
              <a:avLst/>
              <a:gdLst/>
              <a:ahLst/>
              <a:cxnLst/>
              <a:rect l="l" t="t" r="r" b="b"/>
              <a:pathLst>
                <a:path w="120000" h="120000" extrusionOk="0">
                  <a:moveTo>
                    <a:pt x="1183" y="32679"/>
                  </a:moveTo>
                  <a:lnTo>
                    <a:pt x="1183" y="34297"/>
                  </a:lnTo>
                  <a:lnTo>
                    <a:pt x="3680" y="36070"/>
                  </a:lnTo>
                  <a:lnTo>
                    <a:pt x="5257" y="37996"/>
                  </a:lnTo>
                  <a:lnTo>
                    <a:pt x="7755" y="40308"/>
                  </a:lnTo>
                  <a:lnTo>
                    <a:pt x="8281" y="42235"/>
                  </a:lnTo>
                  <a:lnTo>
                    <a:pt x="7622" y="43777"/>
                  </a:lnTo>
                  <a:lnTo>
                    <a:pt x="7886" y="45164"/>
                  </a:lnTo>
                  <a:lnTo>
                    <a:pt x="11566" y="47629"/>
                  </a:lnTo>
                  <a:lnTo>
                    <a:pt x="12747" y="48400"/>
                  </a:lnTo>
                  <a:lnTo>
                    <a:pt x="13797" y="48093"/>
                  </a:lnTo>
                  <a:lnTo>
                    <a:pt x="13407" y="47629"/>
                  </a:lnTo>
                  <a:lnTo>
                    <a:pt x="13407" y="46243"/>
                  </a:lnTo>
                  <a:lnTo>
                    <a:pt x="15246" y="45009"/>
                  </a:lnTo>
                  <a:lnTo>
                    <a:pt x="16167" y="45319"/>
                  </a:lnTo>
                  <a:lnTo>
                    <a:pt x="16561" y="45935"/>
                  </a:lnTo>
                  <a:lnTo>
                    <a:pt x="16560" y="46860"/>
                  </a:lnTo>
                  <a:lnTo>
                    <a:pt x="14722" y="46860"/>
                  </a:lnTo>
                  <a:lnTo>
                    <a:pt x="16561" y="50404"/>
                  </a:lnTo>
                  <a:lnTo>
                    <a:pt x="16824" y="52563"/>
                  </a:lnTo>
                  <a:lnTo>
                    <a:pt x="14722" y="52332"/>
                  </a:lnTo>
                  <a:lnTo>
                    <a:pt x="13407" y="51329"/>
                  </a:lnTo>
                  <a:lnTo>
                    <a:pt x="13407" y="49788"/>
                  </a:lnTo>
                  <a:lnTo>
                    <a:pt x="14195" y="48863"/>
                  </a:lnTo>
                  <a:lnTo>
                    <a:pt x="12092" y="48863"/>
                  </a:lnTo>
                  <a:lnTo>
                    <a:pt x="11435" y="49943"/>
                  </a:lnTo>
                  <a:lnTo>
                    <a:pt x="10909" y="51406"/>
                  </a:lnTo>
                  <a:lnTo>
                    <a:pt x="10780" y="55722"/>
                  </a:lnTo>
                  <a:lnTo>
                    <a:pt x="12880" y="57804"/>
                  </a:lnTo>
                  <a:lnTo>
                    <a:pt x="13934" y="58882"/>
                  </a:lnTo>
                  <a:lnTo>
                    <a:pt x="16691" y="58805"/>
                  </a:lnTo>
                  <a:lnTo>
                    <a:pt x="17875" y="60038"/>
                  </a:lnTo>
                  <a:lnTo>
                    <a:pt x="17087" y="62043"/>
                  </a:lnTo>
                  <a:lnTo>
                    <a:pt x="15510" y="63044"/>
                  </a:lnTo>
                  <a:lnTo>
                    <a:pt x="14326" y="62813"/>
                  </a:lnTo>
                  <a:lnTo>
                    <a:pt x="13934" y="63584"/>
                  </a:lnTo>
                  <a:lnTo>
                    <a:pt x="13539" y="65049"/>
                  </a:lnTo>
                  <a:lnTo>
                    <a:pt x="14062" y="66975"/>
                  </a:lnTo>
                  <a:lnTo>
                    <a:pt x="16167" y="67513"/>
                  </a:lnTo>
                  <a:lnTo>
                    <a:pt x="17614" y="70058"/>
                  </a:lnTo>
                  <a:lnTo>
                    <a:pt x="19058" y="73603"/>
                  </a:lnTo>
                  <a:lnTo>
                    <a:pt x="19979" y="74914"/>
                  </a:lnTo>
                  <a:lnTo>
                    <a:pt x="23001" y="77842"/>
                  </a:lnTo>
                  <a:lnTo>
                    <a:pt x="24710" y="79537"/>
                  </a:lnTo>
                  <a:lnTo>
                    <a:pt x="25106" y="81233"/>
                  </a:lnTo>
                  <a:lnTo>
                    <a:pt x="26552" y="82081"/>
                  </a:lnTo>
                  <a:lnTo>
                    <a:pt x="25235" y="83623"/>
                  </a:lnTo>
                  <a:lnTo>
                    <a:pt x="23791" y="87554"/>
                  </a:lnTo>
                  <a:lnTo>
                    <a:pt x="23922" y="88709"/>
                  </a:lnTo>
                  <a:lnTo>
                    <a:pt x="26025" y="89557"/>
                  </a:lnTo>
                  <a:lnTo>
                    <a:pt x="29574" y="89557"/>
                  </a:lnTo>
                  <a:lnTo>
                    <a:pt x="33648" y="90713"/>
                  </a:lnTo>
                  <a:lnTo>
                    <a:pt x="36407" y="91714"/>
                  </a:lnTo>
                  <a:lnTo>
                    <a:pt x="39035" y="91714"/>
                  </a:lnTo>
                  <a:lnTo>
                    <a:pt x="41533" y="93410"/>
                  </a:lnTo>
                  <a:lnTo>
                    <a:pt x="43900" y="95954"/>
                  </a:lnTo>
                  <a:lnTo>
                    <a:pt x="46265" y="97419"/>
                  </a:lnTo>
                  <a:lnTo>
                    <a:pt x="48893" y="97958"/>
                  </a:lnTo>
                  <a:lnTo>
                    <a:pt x="52048" y="97880"/>
                  </a:lnTo>
                  <a:lnTo>
                    <a:pt x="53755" y="98960"/>
                  </a:lnTo>
                  <a:lnTo>
                    <a:pt x="53755" y="100733"/>
                  </a:lnTo>
                  <a:lnTo>
                    <a:pt x="52703" y="101657"/>
                  </a:lnTo>
                  <a:lnTo>
                    <a:pt x="55333" y="102272"/>
                  </a:lnTo>
                  <a:lnTo>
                    <a:pt x="57570" y="102272"/>
                  </a:lnTo>
                  <a:lnTo>
                    <a:pt x="62695" y="106050"/>
                  </a:lnTo>
                  <a:lnTo>
                    <a:pt x="65983" y="108748"/>
                  </a:lnTo>
                  <a:lnTo>
                    <a:pt x="67162" y="111445"/>
                  </a:lnTo>
                  <a:lnTo>
                    <a:pt x="67162" y="116455"/>
                  </a:lnTo>
                  <a:lnTo>
                    <a:pt x="68216" y="117379"/>
                  </a:lnTo>
                  <a:lnTo>
                    <a:pt x="105674" y="120000"/>
                  </a:lnTo>
                  <a:lnTo>
                    <a:pt x="108039" y="119923"/>
                  </a:lnTo>
                  <a:lnTo>
                    <a:pt x="109616" y="119383"/>
                  </a:lnTo>
                  <a:lnTo>
                    <a:pt x="110142" y="118150"/>
                  </a:lnTo>
                  <a:lnTo>
                    <a:pt x="110275" y="116995"/>
                  </a:lnTo>
                  <a:lnTo>
                    <a:pt x="107384" y="116609"/>
                  </a:lnTo>
                  <a:lnTo>
                    <a:pt x="106850" y="116070"/>
                  </a:lnTo>
                  <a:lnTo>
                    <a:pt x="107649" y="115761"/>
                  </a:lnTo>
                  <a:lnTo>
                    <a:pt x="107649" y="112601"/>
                  </a:lnTo>
                  <a:lnTo>
                    <a:pt x="109616" y="112370"/>
                  </a:lnTo>
                  <a:lnTo>
                    <a:pt x="111983" y="110828"/>
                  </a:lnTo>
                  <a:lnTo>
                    <a:pt x="112245" y="108593"/>
                  </a:lnTo>
                  <a:lnTo>
                    <a:pt x="112903" y="107206"/>
                  </a:lnTo>
                  <a:lnTo>
                    <a:pt x="114612" y="105819"/>
                  </a:lnTo>
                  <a:lnTo>
                    <a:pt x="120000" y="104278"/>
                  </a:lnTo>
                  <a:lnTo>
                    <a:pt x="119869" y="102813"/>
                  </a:lnTo>
                  <a:lnTo>
                    <a:pt x="118423" y="102428"/>
                  </a:lnTo>
                  <a:lnTo>
                    <a:pt x="116452" y="98112"/>
                  </a:lnTo>
                  <a:lnTo>
                    <a:pt x="114875" y="96648"/>
                  </a:lnTo>
                  <a:lnTo>
                    <a:pt x="115137" y="95183"/>
                  </a:lnTo>
                  <a:lnTo>
                    <a:pt x="54676" y="42466"/>
                  </a:lnTo>
                  <a:lnTo>
                    <a:pt x="54676" y="39460"/>
                  </a:lnTo>
                  <a:lnTo>
                    <a:pt x="68081" y="9094"/>
                  </a:lnTo>
                  <a:lnTo>
                    <a:pt x="12222" y="0"/>
                  </a:lnTo>
                  <a:lnTo>
                    <a:pt x="11303" y="539"/>
                  </a:lnTo>
                  <a:lnTo>
                    <a:pt x="11040" y="1618"/>
                  </a:lnTo>
                  <a:lnTo>
                    <a:pt x="10778" y="5163"/>
                  </a:lnTo>
                  <a:lnTo>
                    <a:pt x="10253" y="6242"/>
                  </a:lnTo>
                  <a:lnTo>
                    <a:pt x="8806" y="8092"/>
                  </a:lnTo>
                  <a:lnTo>
                    <a:pt x="7360" y="10481"/>
                  </a:lnTo>
                  <a:lnTo>
                    <a:pt x="4863" y="12562"/>
                  </a:lnTo>
                  <a:lnTo>
                    <a:pt x="1841" y="14103"/>
                  </a:lnTo>
                  <a:lnTo>
                    <a:pt x="526" y="15336"/>
                  </a:lnTo>
                  <a:lnTo>
                    <a:pt x="0" y="17186"/>
                  </a:lnTo>
                  <a:lnTo>
                    <a:pt x="657" y="18650"/>
                  </a:lnTo>
                  <a:lnTo>
                    <a:pt x="2892" y="21194"/>
                  </a:lnTo>
                  <a:lnTo>
                    <a:pt x="4601" y="23430"/>
                  </a:lnTo>
                  <a:lnTo>
                    <a:pt x="4469" y="26666"/>
                  </a:lnTo>
                  <a:lnTo>
                    <a:pt x="2498" y="28593"/>
                  </a:lnTo>
                  <a:close/>
                </a:path>
              </a:pathLst>
            </a:custGeom>
            <a:solidFill>
              <a:srgbClr val="B6D7A8"/>
            </a:solidFill>
            <a:ln w="9525" cap="flat" cmpd="sng">
              <a:solidFill>
                <a:srgbClr val="4C1130"/>
              </a:solidFill>
              <a:prstDash val="solid"/>
              <a:round/>
              <a:headEnd type="none" w="sm" len="sm"/>
              <a:tailEnd type="none" w="sm" len="sm"/>
            </a:ln>
          </p:spPr>
        </p:sp>
        <p:sp>
          <p:nvSpPr>
            <p:cNvPr id="654" name="Google Shape;654;p46"/>
            <p:cNvSpPr/>
            <p:nvPr/>
          </p:nvSpPr>
          <p:spPr>
            <a:xfrm>
              <a:off x="5735491" y="2377971"/>
              <a:ext cx="1078400" cy="734800"/>
            </a:xfrm>
            <a:custGeom>
              <a:avLst/>
              <a:gdLst/>
              <a:ahLst/>
              <a:cxnLst/>
              <a:rect l="l" t="t" r="r" b="b"/>
              <a:pathLst>
                <a:path w="120000" h="120000" extrusionOk="0">
                  <a:moveTo>
                    <a:pt x="6183" y="0"/>
                  </a:moveTo>
                  <a:lnTo>
                    <a:pt x="26261" y="2314"/>
                  </a:lnTo>
                  <a:lnTo>
                    <a:pt x="55446" y="5030"/>
                  </a:lnTo>
                  <a:lnTo>
                    <a:pt x="83967" y="6740"/>
                  </a:lnTo>
                  <a:lnTo>
                    <a:pt x="117740" y="7645"/>
                  </a:lnTo>
                  <a:lnTo>
                    <a:pt x="117740" y="12674"/>
                  </a:lnTo>
                  <a:lnTo>
                    <a:pt x="115081" y="15993"/>
                  </a:lnTo>
                  <a:lnTo>
                    <a:pt x="113618" y="17603"/>
                  </a:lnTo>
                  <a:lnTo>
                    <a:pt x="114150" y="20721"/>
                  </a:lnTo>
                  <a:lnTo>
                    <a:pt x="116011" y="23940"/>
                  </a:lnTo>
                  <a:lnTo>
                    <a:pt x="118604" y="26555"/>
                  </a:lnTo>
                  <a:lnTo>
                    <a:pt x="119535" y="29573"/>
                  </a:lnTo>
                  <a:lnTo>
                    <a:pt x="119402" y="87008"/>
                  </a:lnTo>
                  <a:lnTo>
                    <a:pt x="117341" y="87208"/>
                  </a:lnTo>
                  <a:lnTo>
                    <a:pt x="116876" y="88617"/>
                  </a:lnTo>
                  <a:lnTo>
                    <a:pt x="116876" y="93948"/>
                  </a:lnTo>
                  <a:lnTo>
                    <a:pt x="117540" y="96362"/>
                  </a:lnTo>
                  <a:lnTo>
                    <a:pt x="119003" y="96965"/>
                  </a:lnTo>
                  <a:lnTo>
                    <a:pt x="119269" y="101290"/>
                  </a:lnTo>
                  <a:lnTo>
                    <a:pt x="118338" y="108332"/>
                  </a:lnTo>
                  <a:lnTo>
                    <a:pt x="117208" y="111449"/>
                  </a:lnTo>
                  <a:lnTo>
                    <a:pt x="117208" y="114165"/>
                  </a:lnTo>
                  <a:lnTo>
                    <a:pt x="119136" y="116781"/>
                  </a:lnTo>
                  <a:lnTo>
                    <a:pt x="120000" y="119899"/>
                  </a:lnTo>
                  <a:lnTo>
                    <a:pt x="116942" y="120000"/>
                  </a:lnTo>
                  <a:lnTo>
                    <a:pt x="115081" y="116680"/>
                  </a:lnTo>
                  <a:lnTo>
                    <a:pt x="114681" y="113763"/>
                  </a:lnTo>
                  <a:lnTo>
                    <a:pt x="112022" y="112154"/>
                  </a:lnTo>
                  <a:lnTo>
                    <a:pt x="108100" y="110042"/>
                  </a:lnTo>
                  <a:lnTo>
                    <a:pt x="105707" y="107527"/>
                  </a:lnTo>
                  <a:lnTo>
                    <a:pt x="104044" y="107426"/>
                  </a:lnTo>
                  <a:lnTo>
                    <a:pt x="102316" y="108633"/>
                  </a:lnTo>
                  <a:lnTo>
                    <a:pt x="98659" y="108332"/>
                  </a:lnTo>
                  <a:lnTo>
                    <a:pt x="95602" y="111047"/>
                  </a:lnTo>
                  <a:lnTo>
                    <a:pt x="94205" y="111047"/>
                  </a:lnTo>
                  <a:lnTo>
                    <a:pt x="91347" y="108030"/>
                  </a:lnTo>
                  <a:lnTo>
                    <a:pt x="89485" y="106521"/>
                  </a:lnTo>
                  <a:lnTo>
                    <a:pt x="87025" y="103000"/>
                  </a:lnTo>
                  <a:lnTo>
                    <a:pt x="54781" y="100988"/>
                  </a:lnTo>
                  <a:lnTo>
                    <a:pt x="22538" y="98273"/>
                  </a:lnTo>
                  <a:lnTo>
                    <a:pt x="0" y="95960"/>
                  </a:lnTo>
                  <a:lnTo>
                    <a:pt x="3457" y="30578"/>
                  </a:lnTo>
                  <a:lnTo>
                    <a:pt x="5053" y="23135"/>
                  </a:lnTo>
                  <a:lnTo>
                    <a:pt x="5385" y="2012"/>
                  </a:lnTo>
                  <a:close/>
                </a:path>
              </a:pathLst>
            </a:custGeom>
            <a:solidFill>
              <a:srgbClr val="B6D7A8"/>
            </a:solidFill>
            <a:ln w="9525" cap="flat" cmpd="sng">
              <a:solidFill>
                <a:srgbClr val="4C1130"/>
              </a:solidFill>
              <a:prstDash val="solid"/>
              <a:round/>
              <a:headEnd type="none" w="sm" len="sm"/>
              <a:tailEnd type="none" w="sm" len="sm"/>
            </a:ln>
          </p:spPr>
        </p:sp>
        <p:grpSp>
          <p:nvGrpSpPr>
            <p:cNvPr id="655" name="Google Shape;655;p46"/>
            <p:cNvGrpSpPr/>
            <p:nvPr/>
          </p:nvGrpSpPr>
          <p:grpSpPr>
            <a:xfrm>
              <a:off x="8771475" y="3478924"/>
              <a:ext cx="1209404" cy="690749"/>
              <a:chOff x="24669750" y="9711125"/>
              <a:chExt cx="4819625" cy="2671800"/>
            </a:xfrm>
          </p:grpSpPr>
          <p:sp>
            <p:nvSpPr>
              <p:cNvPr id="656" name="Google Shape;656;p46"/>
              <p:cNvSpPr/>
              <p:nvPr/>
            </p:nvSpPr>
            <p:spPr>
              <a:xfrm>
                <a:off x="29151275" y="10420750"/>
                <a:ext cx="338100" cy="776400"/>
              </a:xfrm>
              <a:custGeom>
                <a:avLst/>
                <a:gdLst/>
                <a:ahLst/>
                <a:cxnLst/>
                <a:rect l="l" t="t" r="r" b="b"/>
                <a:pathLst>
                  <a:path w="120000" h="120000" extrusionOk="0">
                    <a:moveTo>
                      <a:pt x="42251" y="14724"/>
                    </a:moveTo>
                    <a:lnTo>
                      <a:pt x="72674" y="5152"/>
                    </a:lnTo>
                    <a:lnTo>
                      <a:pt x="120000" y="0"/>
                    </a:lnTo>
                    <a:lnTo>
                      <a:pt x="96337" y="19876"/>
                    </a:lnTo>
                    <a:lnTo>
                      <a:pt x="72674" y="39017"/>
                    </a:lnTo>
                    <a:lnTo>
                      <a:pt x="72674" y="83190"/>
                    </a:lnTo>
                    <a:lnTo>
                      <a:pt x="59153" y="100859"/>
                    </a:lnTo>
                    <a:lnTo>
                      <a:pt x="40565" y="120000"/>
                    </a:lnTo>
                    <a:lnTo>
                      <a:pt x="15207" y="114110"/>
                    </a:lnTo>
                    <a:lnTo>
                      <a:pt x="0" y="96441"/>
                    </a:lnTo>
                    <a:lnTo>
                      <a:pt x="6761" y="69938"/>
                    </a:lnTo>
                    <a:lnTo>
                      <a:pt x="16902" y="48590"/>
                    </a:lnTo>
                    <a:lnTo>
                      <a:pt x="40565" y="30921"/>
                    </a:lnTo>
                    <a:close/>
                  </a:path>
                </a:pathLst>
              </a:custGeom>
              <a:solidFill>
                <a:srgbClr val="B6D7A8"/>
              </a:solidFill>
              <a:ln w="9525" cap="flat" cmpd="sng">
                <a:solidFill>
                  <a:srgbClr val="4C1130"/>
                </a:solidFill>
                <a:prstDash val="solid"/>
                <a:round/>
                <a:headEnd type="none" w="sm" len="sm"/>
                <a:tailEnd type="none" w="sm" len="sm"/>
              </a:ln>
            </p:spPr>
          </p:sp>
          <p:sp>
            <p:nvSpPr>
              <p:cNvPr id="657" name="Google Shape;657;p46"/>
              <p:cNvSpPr/>
              <p:nvPr/>
            </p:nvSpPr>
            <p:spPr>
              <a:xfrm>
                <a:off x="24669750" y="9711125"/>
                <a:ext cx="4710000" cy="2671800"/>
              </a:xfrm>
              <a:custGeom>
                <a:avLst/>
                <a:gdLst/>
                <a:ahLst/>
                <a:cxnLst/>
                <a:rect l="l" t="t" r="r" b="b"/>
                <a:pathLst>
                  <a:path w="120000" h="120000" extrusionOk="0">
                    <a:moveTo>
                      <a:pt x="0" y="120000"/>
                    </a:moveTo>
                    <a:lnTo>
                      <a:pt x="26330" y="114439"/>
                    </a:lnTo>
                    <a:lnTo>
                      <a:pt x="28029" y="112085"/>
                    </a:lnTo>
                    <a:lnTo>
                      <a:pt x="35430" y="112513"/>
                    </a:lnTo>
                    <a:lnTo>
                      <a:pt x="45379" y="109518"/>
                    </a:lnTo>
                    <a:lnTo>
                      <a:pt x="51325" y="108663"/>
                    </a:lnTo>
                    <a:lnTo>
                      <a:pt x="69889" y="103101"/>
                    </a:lnTo>
                    <a:lnTo>
                      <a:pt x="86997" y="97540"/>
                    </a:lnTo>
                    <a:lnTo>
                      <a:pt x="98645" y="93476"/>
                    </a:lnTo>
                    <a:lnTo>
                      <a:pt x="105683" y="90909"/>
                    </a:lnTo>
                    <a:lnTo>
                      <a:pt x="111628" y="87915"/>
                    </a:lnTo>
                    <a:lnTo>
                      <a:pt x="120000" y="85348"/>
                    </a:lnTo>
                    <a:lnTo>
                      <a:pt x="117816" y="77005"/>
                    </a:lnTo>
                    <a:lnTo>
                      <a:pt x="116603" y="73583"/>
                    </a:lnTo>
                    <a:lnTo>
                      <a:pt x="111870" y="75294"/>
                    </a:lnTo>
                    <a:lnTo>
                      <a:pt x="111749" y="79358"/>
                    </a:lnTo>
                    <a:lnTo>
                      <a:pt x="110539" y="79358"/>
                    </a:lnTo>
                    <a:lnTo>
                      <a:pt x="110414" y="76364"/>
                    </a:lnTo>
                    <a:lnTo>
                      <a:pt x="108230" y="76149"/>
                    </a:lnTo>
                    <a:lnTo>
                      <a:pt x="106411" y="69947"/>
                    </a:lnTo>
                    <a:lnTo>
                      <a:pt x="103377" y="67593"/>
                    </a:lnTo>
                    <a:lnTo>
                      <a:pt x="103256" y="64385"/>
                    </a:lnTo>
                    <a:lnTo>
                      <a:pt x="105076" y="64385"/>
                    </a:lnTo>
                    <a:lnTo>
                      <a:pt x="107988" y="69091"/>
                    </a:lnTo>
                    <a:lnTo>
                      <a:pt x="109444" y="73583"/>
                    </a:lnTo>
                    <a:lnTo>
                      <a:pt x="111628" y="73369"/>
                    </a:lnTo>
                    <a:lnTo>
                      <a:pt x="112356" y="70375"/>
                    </a:lnTo>
                    <a:lnTo>
                      <a:pt x="110900" y="66738"/>
                    </a:lnTo>
                    <a:lnTo>
                      <a:pt x="109080" y="63744"/>
                    </a:lnTo>
                    <a:lnTo>
                      <a:pt x="107502" y="60748"/>
                    </a:lnTo>
                    <a:lnTo>
                      <a:pt x="109080" y="59466"/>
                    </a:lnTo>
                    <a:lnTo>
                      <a:pt x="110657" y="61176"/>
                    </a:lnTo>
                    <a:lnTo>
                      <a:pt x="110536" y="56043"/>
                    </a:lnTo>
                    <a:lnTo>
                      <a:pt x="109201" y="51551"/>
                    </a:lnTo>
                    <a:lnTo>
                      <a:pt x="108473" y="48342"/>
                    </a:lnTo>
                    <a:lnTo>
                      <a:pt x="109080" y="42995"/>
                    </a:lnTo>
                    <a:lnTo>
                      <a:pt x="108109" y="40642"/>
                    </a:lnTo>
                    <a:lnTo>
                      <a:pt x="105197" y="40000"/>
                    </a:lnTo>
                    <a:lnTo>
                      <a:pt x="103741" y="37861"/>
                    </a:lnTo>
                    <a:lnTo>
                      <a:pt x="102164" y="35508"/>
                    </a:lnTo>
                    <a:lnTo>
                      <a:pt x="97674" y="35295"/>
                    </a:lnTo>
                    <a:lnTo>
                      <a:pt x="95611" y="32728"/>
                    </a:lnTo>
                    <a:lnTo>
                      <a:pt x="91608" y="30802"/>
                    </a:lnTo>
                    <a:lnTo>
                      <a:pt x="90758" y="26311"/>
                    </a:lnTo>
                    <a:lnTo>
                      <a:pt x="93549" y="15829"/>
                    </a:lnTo>
                    <a:lnTo>
                      <a:pt x="91365" y="11123"/>
                    </a:lnTo>
                    <a:lnTo>
                      <a:pt x="88089" y="8128"/>
                    </a:lnTo>
                    <a:lnTo>
                      <a:pt x="85298" y="7059"/>
                    </a:lnTo>
                    <a:lnTo>
                      <a:pt x="84206" y="2995"/>
                    </a:lnTo>
                    <a:lnTo>
                      <a:pt x="81294" y="0"/>
                    </a:lnTo>
                    <a:lnTo>
                      <a:pt x="80323" y="7700"/>
                    </a:lnTo>
                    <a:lnTo>
                      <a:pt x="72922" y="214"/>
                    </a:lnTo>
                    <a:lnTo>
                      <a:pt x="71224" y="0"/>
                    </a:lnTo>
                    <a:lnTo>
                      <a:pt x="71224" y="11123"/>
                    </a:lnTo>
                    <a:lnTo>
                      <a:pt x="69646" y="14760"/>
                    </a:lnTo>
                    <a:lnTo>
                      <a:pt x="69403" y="17968"/>
                    </a:lnTo>
                    <a:lnTo>
                      <a:pt x="67462" y="19466"/>
                    </a:lnTo>
                    <a:lnTo>
                      <a:pt x="66128" y="22673"/>
                    </a:lnTo>
                    <a:lnTo>
                      <a:pt x="66249" y="26311"/>
                    </a:lnTo>
                    <a:lnTo>
                      <a:pt x="62973" y="26311"/>
                    </a:lnTo>
                    <a:lnTo>
                      <a:pt x="61032" y="40000"/>
                    </a:lnTo>
                    <a:lnTo>
                      <a:pt x="58362" y="40000"/>
                    </a:lnTo>
                    <a:lnTo>
                      <a:pt x="56421" y="35080"/>
                    </a:lnTo>
                    <a:lnTo>
                      <a:pt x="54600" y="35508"/>
                    </a:lnTo>
                    <a:lnTo>
                      <a:pt x="54600" y="43208"/>
                    </a:lnTo>
                    <a:lnTo>
                      <a:pt x="53509" y="45775"/>
                    </a:lnTo>
                    <a:lnTo>
                      <a:pt x="52538" y="53690"/>
                    </a:lnTo>
                    <a:lnTo>
                      <a:pt x="48413" y="68449"/>
                    </a:lnTo>
                    <a:lnTo>
                      <a:pt x="48898" y="71230"/>
                    </a:lnTo>
                    <a:lnTo>
                      <a:pt x="48413" y="76149"/>
                    </a:lnTo>
                    <a:lnTo>
                      <a:pt x="46835" y="77861"/>
                    </a:lnTo>
                    <a:lnTo>
                      <a:pt x="44773" y="77861"/>
                    </a:lnTo>
                    <a:lnTo>
                      <a:pt x="42589" y="81925"/>
                    </a:lnTo>
                    <a:lnTo>
                      <a:pt x="41254" y="80642"/>
                    </a:lnTo>
                    <a:lnTo>
                      <a:pt x="38221" y="86845"/>
                    </a:lnTo>
                    <a:lnTo>
                      <a:pt x="36037" y="88770"/>
                    </a:lnTo>
                    <a:lnTo>
                      <a:pt x="33731" y="86845"/>
                    </a:lnTo>
                    <a:lnTo>
                      <a:pt x="32154" y="87915"/>
                    </a:lnTo>
                    <a:lnTo>
                      <a:pt x="30334" y="91550"/>
                    </a:lnTo>
                    <a:lnTo>
                      <a:pt x="27786" y="91550"/>
                    </a:lnTo>
                    <a:lnTo>
                      <a:pt x="25602" y="89626"/>
                    </a:lnTo>
                    <a:lnTo>
                      <a:pt x="22326" y="82781"/>
                    </a:lnTo>
                    <a:lnTo>
                      <a:pt x="18685" y="90267"/>
                    </a:lnTo>
                    <a:lnTo>
                      <a:pt x="15652" y="94973"/>
                    </a:lnTo>
                    <a:lnTo>
                      <a:pt x="12619" y="100321"/>
                    </a:lnTo>
                    <a:lnTo>
                      <a:pt x="10677" y="104812"/>
                    </a:lnTo>
                    <a:lnTo>
                      <a:pt x="10677" y="109518"/>
                    </a:lnTo>
                    <a:close/>
                  </a:path>
                </a:pathLst>
              </a:custGeom>
              <a:solidFill>
                <a:srgbClr val="B6D7A8"/>
              </a:solidFill>
              <a:ln w="9525" cap="flat" cmpd="sng">
                <a:solidFill>
                  <a:srgbClr val="4C1130"/>
                </a:solidFill>
                <a:prstDash val="solid"/>
                <a:round/>
                <a:headEnd type="none" w="sm" len="sm"/>
                <a:tailEnd type="none" w="sm" len="sm"/>
              </a:ln>
            </p:spPr>
          </p:sp>
        </p:grpSp>
        <p:grpSp>
          <p:nvGrpSpPr>
            <p:cNvPr id="658" name="Google Shape;658;p46"/>
            <p:cNvGrpSpPr/>
            <p:nvPr/>
          </p:nvGrpSpPr>
          <p:grpSpPr>
            <a:xfrm>
              <a:off x="9303286" y="3347185"/>
              <a:ext cx="693103" cy="339791"/>
              <a:chOff x="26789075" y="9201550"/>
              <a:chExt cx="2762100" cy="1314300"/>
            </a:xfrm>
          </p:grpSpPr>
          <p:sp>
            <p:nvSpPr>
              <p:cNvPr id="659" name="Google Shape;659;p46"/>
              <p:cNvSpPr/>
              <p:nvPr/>
            </p:nvSpPr>
            <p:spPr>
              <a:xfrm>
                <a:off x="26789075" y="9201550"/>
                <a:ext cx="2762100" cy="1314300"/>
              </a:xfrm>
              <a:custGeom>
                <a:avLst/>
                <a:gdLst/>
                <a:ahLst/>
                <a:cxnLst/>
                <a:rect l="l" t="t" r="r" b="b"/>
                <a:pathLst>
                  <a:path w="120000" h="120000" extrusionOk="0">
                    <a:moveTo>
                      <a:pt x="0" y="38694"/>
                    </a:moveTo>
                    <a:lnTo>
                      <a:pt x="12000" y="32173"/>
                    </a:lnTo>
                    <a:lnTo>
                      <a:pt x="20690" y="30000"/>
                    </a:lnTo>
                    <a:lnTo>
                      <a:pt x="30621" y="22173"/>
                    </a:lnTo>
                    <a:lnTo>
                      <a:pt x="38896" y="22173"/>
                    </a:lnTo>
                    <a:lnTo>
                      <a:pt x="59586" y="13912"/>
                    </a:lnTo>
                    <a:lnTo>
                      <a:pt x="76758" y="4782"/>
                    </a:lnTo>
                    <a:lnTo>
                      <a:pt x="91655" y="0"/>
                    </a:lnTo>
                    <a:lnTo>
                      <a:pt x="97241" y="36521"/>
                    </a:lnTo>
                    <a:lnTo>
                      <a:pt x="100552" y="64348"/>
                    </a:lnTo>
                    <a:lnTo>
                      <a:pt x="103034" y="83912"/>
                    </a:lnTo>
                    <a:lnTo>
                      <a:pt x="120000" y="79130"/>
                    </a:lnTo>
                    <a:lnTo>
                      <a:pt x="120000" y="90000"/>
                    </a:lnTo>
                    <a:lnTo>
                      <a:pt x="118965" y="101739"/>
                    </a:lnTo>
                    <a:lnTo>
                      <a:pt x="117517" y="110867"/>
                    </a:lnTo>
                    <a:lnTo>
                      <a:pt x="111310" y="114346"/>
                    </a:lnTo>
                    <a:lnTo>
                      <a:pt x="107586" y="119564"/>
                    </a:lnTo>
                    <a:lnTo>
                      <a:pt x="104068" y="120000"/>
                    </a:lnTo>
                    <a:lnTo>
                      <a:pt x="102413" y="110867"/>
                    </a:lnTo>
                    <a:lnTo>
                      <a:pt x="100344" y="102173"/>
                    </a:lnTo>
                    <a:lnTo>
                      <a:pt x="95793" y="104782"/>
                    </a:lnTo>
                    <a:lnTo>
                      <a:pt x="91034" y="103912"/>
                    </a:lnTo>
                    <a:lnTo>
                      <a:pt x="89379" y="98261"/>
                    </a:lnTo>
                    <a:lnTo>
                      <a:pt x="87103" y="91303"/>
                    </a:lnTo>
                    <a:lnTo>
                      <a:pt x="87310" y="83043"/>
                    </a:lnTo>
                    <a:lnTo>
                      <a:pt x="89793" y="78261"/>
                    </a:lnTo>
                    <a:lnTo>
                      <a:pt x="88552" y="72609"/>
                    </a:lnTo>
                    <a:lnTo>
                      <a:pt x="85241" y="73912"/>
                    </a:lnTo>
                    <a:lnTo>
                      <a:pt x="84828" y="66088"/>
                    </a:lnTo>
                    <a:lnTo>
                      <a:pt x="88344" y="63043"/>
                    </a:lnTo>
                    <a:lnTo>
                      <a:pt x="87103" y="46957"/>
                    </a:lnTo>
                    <a:lnTo>
                      <a:pt x="83171" y="43479"/>
                    </a:lnTo>
                    <a:lnTo>
                      <a:pt x="84828" y="33043"/>
                    </a:lnTo>
                    <a:lnTo>
                      <a:pt x="88344" y="25218"/>
                    </a:lnTo>
                    <a:lnTo>
                      <a:pt x="87935" y="21742"/>
                    </a:lnTo>
                    <a:lnTo>
                      <a:pt x="86275" y="22609"/>
                    </a:lnTo>
                    <a:lnTo>
                      <a:pt x="82965" y="30436"/>
                    </a:lnTo>
                    <a:lnTo>
                      <a:pt x="80068" y="31737"/>
                    </a:lnTo>
                    <a:lnTo>
                      <a:pt x="80276" y="41739"/>
                    </a:lnTo>
                    <a:lnTo>
                      <a:pt x="78831" y="46962"/>
                    </a:lnTo>
                    <a:lnTo>
                      <a:pt x="81931" y="53043"/>
                    </a:lnTo>
                    <a:lnTo>
                      <a:pt x="80276" y="69128"/>
                    </a:lnTo>
                    <a:lnTo>
                      <a:pt x="80482" y="80434"/>
                    </a:lnTo>
                    <a:lnTo>
                      <a:pt x="82138" y="93043"/>
                    </a:lnTo>
                    <a:lnTo>
                      <a:pt x="85862" y="98694"/>
                    </a:lnTo>
                    <a:lnTo>
                      <a:pt x="87930" y="110867"/>
                    </a:lnTo>
                    <a:lnTo>
                      <a:pt x="85655" y="117391"/>
                    </a:lnTo>
                    <a:lnTo>
                      <a:pt x="78621" y="113043"/>
                    </a:lnTo>
                    <a:lnTo>
                      <a:pt x="70551" y="112609"/>
                    </a:lnTo>
                    <a:lnTo>
                      <a:pt x="63930" y="108697"/>
                    </a:lnTo>
                    <a:lnTo>
                      <a:pt x="62689" y="99564"/>
                    </a:lnTo>
                    <a:lnTo>
                      <a:pt x="64758" y="88697"/>
                    </a:lnTo>
                    <a:lnTo>
                      <a:pt x="67448" y="78694"/>
                    </a:lnTo>
                    <a:lnTo>
                      <a:pt x="69930" y="70436"/>
                    </a:lnTo>
                    <a:lnTo>
                      <a:pt x="68896" y="62609"/>
                    </a:lnTo>
                    <a:lnTo>
                      <a:pt x="64552" y="63479"/>
                    </a:lnTo>
                    <a:lnTo>
                      <a:pt x="63517" y="68697"/>
                    </a:lnTo>
                    <a:lnTo>
                      <a:pt x="58759" y="63479"/>
                    </a:lnTo>
                    <a:lnTo>
                      <a:pt x="53379" y="60434"/>
                    </a:lnTo>
                    <a:lnTo>
                      <a:pt x="51517" y="53476"/>
                    </a:lnTo>
                    <a:lnTo>
                      <a:pt x="46345" y="46521"/>
                    </a:lnTo>
                    <a:lnTo>
                      <a:pt x="41379" y="35216"/>
                    </a:lnTo>
                    <a:lnTo>
                      <a:pt x="36829" y="27827"/>
                    </a:lnTo>
                    <a:lnTo>
                      <a:pt x="32690" y="27827"/>
                    </a:lnTo>
                    <a:lnTo>
                      <a:pt x="28344" y="33912"/>
                    </a:lnTo>
                    <a:lnTo>
                      <a:pt x="26275" y="40434"/>
                    </a:lnTo>
                    <a:lnTo>
                      <a:pt x="17999" y="40434"/>
                    </a:lnTo>
                    <a:lnTo>
                      <a:pt x="14689" y="51737"/>
                    </a:lnTo>
                    <a:lnTo>
                      <a:pt x="10345" y="51303"/>
                    </a:lnTo>
                    <a:lnTo>
                      <a:pt x="4345" y="70436"/>
                    </a:lnTo>
                    <a:lnTo>
                      <a:pt x="1862" y="70867"/>
                    </a:lnTo>
                    <a:close/>
                  </a:path>
                </a:pathLst>
              </a:custGeom>
              <a:solidFill>
                <a:srgbClr val="B6D7A8"/>
              </a:solidFill>
              <a:ln w="9525" cap="flat" cmpd="sng">
                <a:solidFill>
                  <a:srgbClr val="4C1130"/>
                </a:solidFill>
                <a:prstDash val="solid"/>
                <a:round/>
                <a:headEnd type="none" w="sm" len="sm"/>
                <a:tailEnd type="none" w="sm" len="sm"/>
              </a:ln>
            </p:spPr>
          </p:sp>
          <p:sp>
            <p:nvSpPr>
              <p:cNvPr id="660" name="Google Shape;660;p46"/>
              <p:cNvSpPr/>
              <p:nvPr/>
            </p:nvSpPr>
            <p:spPr>
              <a:xfrm>
                <a:off x="28251150" y="9887350"/>
                <a:ext cx="152400" cy="176100"/>
              </a:xfrm>
              <a:custGeom>
                <a:avLst/>
                <a:gdLst/>
                <a:ahLst/>
                <a:cxnLst/>
                <a:rect l="l" t="t" r="r" b="b"/>
                <a:pathLst>
                  <a:path w="120000" h="120000" extrusionOk="0">
                    <a:moveTo>
                      <a:pt x="0" y="45409"/>
                    </a:moveTo>
                    <a:lnTo>
                      <a:pt x="75000" y="120000"/>
                    </a:lnTo>
                    <a:lnTo>
                      <a:pt x="120000" y="64869"/>
                    </a:lnTo>
                    <a:lnTo>
                      <a:pt x="97500" y="0"/>
                    </a:lnTo>
                    <a:lnTo>
                      <a:pt x="22500" y="9722"/>
                    </a:lnTo>
                    <a:close/>
                  </a:path>
                </a:pathLst>
              </a:custGeom>
              <a:solidFill>
                <a:srgbClr val="B6D7A8"/>
              </a:solidFill>
              <a:ln w="9525" cap="flat" cmpd="sng">
                <a:solidFill>
                  <a:srgbClr val="4C1130"/>
                </a:solidFill>
                <a:prstDash val="solid"/>
                <a:round/>
                <a:headEnd type="none" w="sm" len="sm"/>
                <a:tailEnd type="none" w="sm" len="sm"/>
              </a:ln>
            </p:spPr>
          </p:sp>
        </p:grpSp>
        <p:sp>
          <p:nvSpPr>
            <p:cNvPr id="661" name="Google Shape;661;p46"/>
            <p:cNvSpPr/>
            <p:nvPr/>
          </p:nvSpPr>
          <p:spPr>
            <a:xfrm>
              <a:off x="7766787" y="4122544"/>
              <a:ext cx="1302800" cy="464400"/>
            </a:xfrm>
            <a:custGeom>
              <a:avLst/>
              <a:gdLst/>
              <a:ahLst/>
              <a:cxnLst/>
              <a:rect l="l" t="t" r="r" b="b"/>
              <a:pathLst>
                <a:path w="120000" h="120000" extrusionOk="0">
                  <a:moveTo>
                    <a:pt x="120000" y="0"/>
                  </a:moveTo>
                  <a:lnTo>
                    <a:pt x="120000" y="14005"/>
                  </a:lnTo>
                  <a:lnTo>
                    <a:pt x="118129" y="15279"/>
                  </a:lnTo>
                  <a:lnTo>
                    <a:pt x="116587" y="22281"/>
                  </a:lnTo>
                  <a:lnTo>
                    <a:pt x="116037" y="28965"/>
                  </a:lnTo>
                  <a:lnTo>
                    <a:pt x="114386" y="27055"/>
                  </a:lnTo>
                  <a:lnTo>
                    <a:pt x="112404" y="29284"/>
                  </a:lnTo>
                  <a:lnTo>
                    <a:pt x="110532" y="37241"/>
                  </a:lnTo>
                  <a:lnTo>
                    <a:pt x="108771" y="35331"/>
                  </a:lnTo>
                  <a:lnTo>
                    <a:pt x="105908" y="37877"/>
                  </a:lnTo>
                  <a:lnTo>
                    <a:pt x="104477" y="42653"/>
                  </a:lnTo>
                  <a:lnTo>
                    <a:pt x="104477" y="50610"/>
                  </a:lnTo>
                  <a:lnTo>
                    <a:pt x="99963" y="55702"/>
                  </a:lnTo>
                  <a:lnTo>
                    <a:pt x="99413" y="59841"/>
                  </a:lnTo>
                  <a:lnTo>
                    <a:pt x="96551" y="64615"/>
                  </a:lnTo>
                  <a:lnTo>
                    <a:pt x="93248" y="67798"/>
                  </a:lnTo>
                  <a:lnTo>
                    <a:pt x="90386" y="73528"/>
                  </a:lnTo>
                  <a:lnTo>
                    <a:pt x="90386" y="82759"/>
                  </a:lnTo>
                  <a:lnTo>
                    <a:pt x="86312" y="86260"/>
                  </a:lnTo>
                  <a:lnTo>
                    <a:pt x="86312" y="99311"/>
                  </a:lnTo>
                  <a:lnTo>
                    <a:pt x="74532" y="102812"/>
                  </a:lnTo>
                  <a:lnTo>
                    <a:pt x="49101" y="109814"/>
                  </a:lnTo>
                  <a:lnTo>
                    <a:pt x="30716" y="114271"/>
                  </a:lnTo>
                  <a:lnTo>
                    <a:pt x="12441" y="118727"/>
                  </a:lnTo>
                  <a:lnTo>
                    <a:pt x="0" y="120000"/>
                  </a:lnTo>
                  <a:lnTo>
                    <a:pt x="1982" y="117136"/>
                  </a:lnTo>
                  <a:lnTo>
                    <a:pt x="3303" y="113316"/>
                  </a:lnTo>
                  <a:lnTo>
                    <a:pt x="2973" y="106314"/>
                  </a:lnTo>
                  <a:lnTo>
                    <a:pt x="1652" y="98038"/>
                  </a:lnTo>
                  <a:lnTo>
                    <a:pt x="5284" y="91353"/>
                  </a:lnTo>
                  <a:lnTo>
                    <a:pt x="5175" y="82123"/>
                  </a:lnTo>
                  <a:lnTo>
                    <a:pt x="7156" y="71300"/>
                  </a:lnTo>
                  <a:lnTo>
                    <a:pt x="7156" y="66525"/>
                  </a:lnTo>
                  <a:lnTo>
                    <a:pt x="9468" y="53475"/>
                  </a:lnTo>
                  <a:lnTo>
                    <a:pt x="9468" y="40106"/>
                  </a:lnTo>
                  <a:lnTo>
                    <a:pt x="30385" y="37877"/>
                  </a:lnTo>
                  <a:lnTo>
                    <a:pt x="30385" y="27692"/>
                  </a:lnTo>
                  <a:lnTo>
                    <a:pt x="31927" y="27055"/>
                  </a:lnTo>
                  <a:lnTo>
                    <a:pt x="34679" y="28965"/>
                  </a:lnTo>
                  <a:lnTo>
                    <a:pt x="38202" y="26738"/>
                  </a:lnTo>
                  <a:lnTo>
                    <a:pt x="70679" y="19098"/>
                  </a:lnTo>
                  <a:lnTo>
                    <a:pt x="83450" y="16552"/>
                  </a:lnTo>
                  <a:lnTo>
                    <a:pt x="87303" y="15915"/>
                  </a:lnTo>
                  <a:lnTo>
                    <a:pt x="92697" y="12096"/>
                  </a:lnTo>
                  <a:lnTo>
                    <a:pt x="105358" y="7003"/>
                  </a:lnTo>
                  <a:lnTo>
                    <a:pt x="116367" y="3820"/>
                  </a:lnTo>
                  <a:lnTo>
                    <a:pt x="117909" y="0"/>
                  </a:lnTo>
                  <a:close/>
                </a:path>
              </a:pathLst>
            </a:custGeom>
            <a:solidFill>
              <a:srgbClr val="B6D7A8"/>
            </a:solidFill>
            <a:ln w="9525" cap="flat" cmpd="sng">
              <a:solidFill>
                <a:srgbClr val="4C1130"/>
              </a:solidFill>
              <a:prstDash val="solid"/>
              <a:round/>
              <a:headEnd type="none" w="sm" len="sm"/>
              <a:tailEnd type="none" w="sm" len="sm"/>
            </a:ln>
          </p:spPr>
        </p:sp>
        <p:sp>
          <p:nvSpPr>
            <p:cNvPr id="662" name="Google Shape;662;p46"/>
            <p:cNvSpPr/>
            <p:nvPr/>
          </p:nvSpPr>
          <p:spPr>
            <a:xfrm>
              <a:off x="2824451" y="5175299"/>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3" name="Google Shape;663;p46"/>
            <p:cNvSpPr/>
            <p:nvPr/>
          </p:nvSpPr>
          <p:spPr>
            <a:xfrm>
              <a:off x="6606357" y="2792148"/>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4" name="Google Shape;664;p46"/>
            <p:cNvSpPr/>
            <p:nvPr/>
          </p:nvSpPr>
          <p:spPr>
            <a:xfrm>
              <a:off x="8610707" y="4189887"/>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5" name="Google Shape;665;p46"/>
            <p:cNvSpPr/>
            <p:nvPr/>
          </p:nvSpPr>
          <p:spPr>
            <a:xfrm>
              <a:off x="9575879" y="3382343"/>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6" name="Google Shape;666;p46"/>
            <p:cNvSpPr/>
            <p:nvPr/>
          </p:nvSpPr>
          <p:spPr>
            <a:xfrm>
              <a:off x="9628271" y="3419884"/>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cxnSp>
          <p:nvCxnSpPr>
            <p:cNvPr id="667" name="Google Shape;667;p46"/>
            <p:cNvCxnSpPr>
              <a:stCxn id="668" idx="4"/>
              <a:endCxn id="669" idx="1"/>
            </p:cNvCxnSpPr>
            <p:nvPr/>
          </p:nvCxnSpPr>
          <p:spPr>
            <a:xfrm>
              <a:off x="9881339" y="3568399"/>
              <a:ext cx="170400" cy="281200"/>
            </a:xfrm>
            <a:prstGeom prst="straightConnector1">
              <a:avLst/>
            </a:prstGeom>
            <a:noFill/>
            <a:ln w="19050" cap="flat" cmpd="sng">
              <a:solidFill>
                <a:srgbClr val="FFFFFF"/>
              </a:solidFill>
              <a:prstDash val="solid"/>
              <a:round/>
              <a:headEnd type="none" w="sm" len="sm"/>
              <a:tailEnd type="none" w="sm" len="sm"/>
            </a:ln>
          </p:spPr>
        </p:cxnSp>
        <p:sp>
          <p:nvSpPr>
            <p:cNvPr id="670" name="Google Shape;670;p46"/>
            <p:cNvSpPr/>
            <p:nvPr/>
          </p:nvSpPr>
          <p:spPr>
            <a:xfrm>
              <a:off x="9914701" y="280469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1" name="Google Shape;671;p46"/>
            <p:cNvSpPr/>
            <p:nvPr/>
          </p:nvSpPr>
          <p:spPr>
            <a:xfrm>
              <a:off x="3245363" y="418989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2" name="Google Shape;672;p46"/>
            <p:cNvSpPr/>
            <p:nvPr/>
          </p:nvSpPr>
          <p:spPr>
            <a:xfrm>
              <a:off x="5500108" y="3509257"/>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3" name="Google Shape;673;p46"/>
            <p:cNvSpPr/>
            <p:nvPr/>
          </p:nvSpPr>
          <p:spPr>
            <a:xfrm>
              <a:off x="8164976" y="4556893"/>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4" name="Google Shape;674;p46"/>
            <p:cNvSpPr/>
            <p:nvPr/>
          </p:nvSpPr>
          <p:spPr>
            <a:xfrm>
              <a:off x="9686012" y="3453967"/>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8" name="Google Shape;668;p46"/>
            <p:cNvSpPr/>
            <p:nvPr/>
          </p:nvSpPr>
          <p:spPr>
            <a:xfrm>
              <a:off x="9735739" y="3484999"/>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5" name="Google Shape;675;p46"/>
            <p:cNvSpPr/>
            <p:nvPr/>
          </p:nvSpPr>
          <p:spPr>
            <a:xfrm>
              <a:off x="9693905" y="376442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pic>
          <p:nvPicPr>
            <p:cNvPr id="676" name="Google Shape;676;p46"/>
            <p:cNvPicPr preferRelativeResize="0"/>
            <p:nvPr/>
          </p:nvPicPr>
          <p:blipFill>
            <a:blip r:embed="rId3">
              <a:alphaModFix/>
            </a:blip>
            <a:stretch>
              <a:fillRect/>
            </a:stretch>
          </p:blipFill>
          <p:spPr>
            <a:xfrm>
              <a:off x="7500016" y="2677536"/>
              <a:ext cx="693101" cy="693077"/>
            </a:xfrm>
            <a:prstGeom prst="rect">
              <a:avLst/>
            </a:prstGeom>
            <a:noFill/>
            <a:ln>
              <a:noFill/>
            </a:ln>
            <a:effectLst>
              <a:outerShdw blurRad="57150" dist="19050" dir="5400000" algn="bl" rotWithShape="0">
                <a:srgbClr val="000000">
                  <a:alpha val="50000"/>
                </a:srgbClr>
              </a:outerShdw>
            </a:effectLst>
          </p:spPr>
        </p:pic>
        <p:cxnSp>
          <p:nvCxnSpPr>
            <p:cNvPr id="677" name="Google Shape;677;p46"/>
            <p:cNvCxnSpPr>
              <a:stCxn id="676" idx="1"/>
              <a:endCxn id="663" idx="4"/>
            </p:cNvCxnSpPr>
            <p:nvPr/>
          </p:nvCxnSpPr>
          <p:spPr>
            <a:xfrm rot="10800000">
              <a:off x="6779216" y="2891275"/>
              <a:ext cx="720800" cy="1328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678" name="Google Shape;678;p46"/>
            <p:cNvCxnSpPr>
              <a:stCxn id="676" idx="1"/>
              <a:endCxn id="672" idx="4"/>
            </p:cNvCxnSpPr>
            <p:nvPr/>
          </p:nvCxnSpPr>
          <p:spPr>
            <a:xfrm flipH="1">
              <a:off x="5672816" y="3024075"/>
              <a:ext cx="1827200" cy="584400"/>
            </a:xfrm>
            <a:prstGeom prst="curvedConnector3">
              <a:avLst>
                <a:gd name="adj1" fmla="val 49997"/>
              </a:avLst>
            </a:prstGeom>
            <a:noFill/>
            <a:ln w="19050" cap="flat" cmpd="sng">
              <a:solidFill>
                <a:schemeClr val="dk2"/>
              </a:solidFill>
              <a:prstDash val="solid"/>
              <a:round/>
              <a:headEnd type="triangle" w="med" len="med"/>
              <a:tailEnd type="none" w="med" len="med"/>
            </a:ln>
          </p:spPr>
        </p:cxnSp>
        <p:cxnSp>
          <p:nvCxnSpPr>
            <p:cNvPr id="679" name="Google Shape;679;p46"/>
            <p:cNvCxnSpPr>
              <a:stCxn id="676" idx="2"/>
              <a:endCxn id="671" idx="4"/>
            </p:cNvCxnSpPr>
            <p:nvPr/>
          </p:nvCxnSpPr>
          <p:spPr>
            <a:xfrm rot="5400000">
              <a:off x="5173167" y="1615613"/>
              <a:ext cx="918400" cy="4428400"/>
            </a:xfrm>
            <a:prstGeom prst="curvedConnector2">
              <a:avLst/>
            </a:prstGeom>
            <a:noFill/>
            <a:ln w="19050" cap="flat" cmpd="sng">
              <a:solidFill>
                <a:schemeClr val="dk2"/>
              </a:solidFill>
              <a:prstDash val="solid"/>
              <a:round/>
              <a:headEnd type="triangle" w="med" len="med"/>
              <a:tailEnd type="none" w="med" len="med"/>
            </a:ln>
          </p:spPr>
        </p:cxnSp>
        <p:cxnSp>
          <p:nvCxnSpPr>
            <p:cNvPr id="680" name="Google Shape;680;p46"/>
            <p:cNvCxnSpPr>
              <a:stCxn id="676" idx="2"/>
              <a:endCxn id="662" idx="4"/>
            </p:cNvCxnSpPr>
            <p:nvPr/>
          </p:nvCxnSpPr>
          <p:spPr>
            <a:xfrm rot="5400000">
              <a:off x="4469967" y="1898013"/>
              <a:ext cx="1904000" cy="4849200"/>
            </a:xfrm>
            <a:prstGeom prst="curvedConnector2">
              <a:avLst/>
            </a:prstGeom>
            <a:noFill/>
            <a:ln w="19050" cap="flat" cmpd="sng">
              <a:solidFill>
                <a:schemeClr val="dk2"/>
              </a:solidFill>
              <a:prstDash val="solid"/>
              <a:round/>
              <a:headEnd type="triangle" w="med" len="med"/>
              <a:tailEnd type="none" w="med" len="med"/>
            </a:ln>
          </p:spPr>
        </p:cxnSp>
        <p:cxnSp>
          <p:nvCxnSpPr>
            <p:cNvPr id="681" name="Google Shape;681;p46"/>
            <p:cNvCxnSpPr>
              <a:stCxn id="676" idx="2"/>
              <a:endCxn id="673" idx="2"/>
            </p:cNvCxnSpPr>
            <p:nvPr/>
          </p:nvCxnSpPr>
          <p:spPr>
            <a:xfrm rot="-5400000" flipH="1">
              <a:off x="7362967" y="3854213"/>
              <a:ext cx="1285600" cy="318400"/>
            </a:xfrm>
            <a:prstGeom prst="curvedConnector2">
              <a:avLst/>
            </a:prstGeom>
            <a:noFill/>
            <a:ln w="19050" cap="flat" cmpd="sng">
              <a:solidFill>
                <a:schemeClr val="dk2"/>
              </a:solidFill>
              <a:prstDash val="solid"/>
              <a:round/>
              <a:headEnd type="triangle" w="med" len="med"/>
              <a:tailEnd type="none" w="med" len="med"/>
            </a:ln>
          </p:spPr>
        </p:cxnSp>
        <p:cxnSp>
          <p:nvCxnSpPr>
            <p:cNvPr id="682" name="Google Shape;682;p46"/>
            <p:cNvCxnSpPr>
              <a:stCxn id="676" idx="2"/>
              <a:endCxn id="664" idx="2"/>
            </p:cNvCxnSpPr>
            <p:nvPr/>
          </p:nvCxnSpPr>
          <p:spPr>
            <a:xfrm rot="-5400000" flipH="1">
              <a:off x="7769367" y="3447813"/>
              <a:ext cx="918400" cy="764000"/>
            </a:xfrm>
            <a:prstGeom prst="curvedConnector2">
              <a:avLst/>
            </a:prstGeom>
            <a:noFill/>
            <a:ln w="19050" cap="flat" cmpd="sng">
              <a:solidFill>
                <a:schemeClr val="dk2"/>
              </a:solidFill>
              <a:prstDash val="solid"/>
              <a:round/>
              <a:headEnd type="triangle" w="med" len="med"/>
              <a:tailEnd type="none" w="med" len="med"/>
            </a:ln>
          </p:spPr>
        </p:cxnSp>
        <p:cxnSp>
          <p:nvCxnSpPr>
            <p:cNvPr id="683" name="Google Shape;683;p46"/>
            <p:cNvCxnSpPr>
              <a:stCxn id="676" idx="0"/>
              <a:endCxn id="670" idx="1"/>
            </p:cNvCxnSpPr>
            <p:nvPr/>
          </p:nvCxnSpPr>
          <p:spPr>
            <a:xfrm rot="-5400000" flipH="1">
              <a:off x="8860167" y="1663936"/>
              <a:ext cx="127200" cy="2154400"/>
            </a:xfrm>
            <a:prstGeom prst="curvedConnector3">
              <a:avLst>
                <a:gd name="adj1" fmla="val -249607"/>
              </a:avLst>
            </a:prstGeom>
            <a:noFill/>
            <a:ln w="19050" cap="flat" cmpd="sng">
              <a:solidFill>
                <a:schemeClr val="dk2"/>
              </a:solidFill>
              <a:prstDash val="solid"/>
              <a:round/>
              <a:headEnd type="triangle" w="med" len="med"/>
              <a:tailEnd type="none" w="med" len="med"/>
            </a:ln>
          </p:spPr>
        </p:cxnSp>
        <p:cxnSp>
          <p:nvCxnSpPr>
            <p:cNvPr id="684" name="Google Shape;684;p46"/>
            <p:cNvCxnSpPr>
              <a:endCxn id="665" idx="1"/>
            </p:cNvCxnSpPr>
            <p:nvPr/>
          </p:nvCxnSpPr>
          <p:spPr>
            <a:xfrm>
              <a:off x="8049879" y="2880343"/>
              <a:ext cx="1598800" cy="502000"/>
            </a:xfrm>
            <a:prstGeom prst="curvedConnector2">
              <a:avLst/>
            </a:prstGeom>
            <a:noFill/>
            <a:ln w="19050" cap="flat" cmpd="sng">
              <a:solidFill>
                <a:schemeClr val="dk2"/>
              </a:solidFill>
              <a:prstDash val="solid"/>
              <a:round/>
              <a:headEnd type="triangle" w="med" len="med"/>
              <a:tailEnd type="none" w="med" len="med"/>
            </a:ln>
          </p:spPr>
        </p:cxnSp>
        <p:cxnSp>
          <p:nvCxnSpPr>
            <p:cNvPr id="685" name="Google Shape;685;p46"/>
            <p:cNvCxnSpPr>
              <a:stCxn id="676" idx="3"/>
              <a:endCxn id="666" idx="2"/>
            </p:cNvCxnSpPr>
            <p:nvPr/>
          </p:nvCxnSpPr>
          <p:spPr>
            <a:xfrm>
              <a:off x="8193117" y="3024075"/>
              <a:ext cx="1435200" cy="479200"/>
            </a:xfrm>
            <a:prstGeom prst="curvedConnector3">
              <a:avLst>
                <a:gd name="adj1" fmla="val 49998"/>
              </a:avLst>
            </a:prstGeom>
            <a:noFill/>
            <a:ln w="19050" cap="flat" cmpd="sng">
              <a:solidFill>
                <a:schemeClr val="dk2"/>
              </a:solidFill>
              <a:prstDash val="solid"/>
              <a:round/>
              <a:headEnd type="triangle" w="med" len="med"/>
              <a:tailEnd type="none" w="med" len="med"/>
            </a:ln>
          </p:spPr>
        </p:cxnSp>
        <p:cxnSp>
          <p:nvCxnSpPr>
            <p:cNvPr id="686" name="Google Shape;686;p46"/>
            <p:cNvCxnSpPr>
              <a:stCxn id="676" idx="3"/>
              <a:endCxn id="674" idx="2"/>
            </p:cNvCxnSpPr>
            <p:nvPr/>
          </p:nvCxnSpPr>
          <p:spPr>
            <a:xfrm>
              <a:off x="8193117" y="3024075"/>
              <a:ext cx="1492800" cy="513200"/>
            </a:xfrm>
            <a:prstGeom prst="curvedConnector3">
              <a:avLst>
                <a:gd name="adj1" fmla="val 50003"/>
              </a:avLst>
            </a:prstGeom>
            <a:noFill/>
            <a:ln w="19050" cap="flat" cmpd="sng">
              <a:solidFill>
                <a:schemeClr val="dk2"/>
              </a:solidFill>
              <a:prstDash val="solid"/>
              <a:round/>
              <a:headEnd type="triangle" w="med" len="med"/>
              <a:tailEnd type="none" w="med" len="med"/>
            </a:ln>
          </p:spPr>
        </p:cxnSp>
        <p:cxnSp>
          <p:nvCxnSpPr>
            <p:cNvPr id="687" name="Google Shape;687;p46"/>
            <p:cNvCxnSpPr>
              <a:stCxn id="676" idx="2"/>
              <a:endCxn id="675" idx="2"/>
            </p:cNvCxnSpPr>
            <p:nvPr/>
          </p:nvCxnSpPr>
          <p:spPr>
            <a:xfrm rot="-5400000" flipH="1">
              <a:off x="8523567" y="2693613"/>
              <a:ext cx="493200" cy="1847200"/>
            </a:xfrm>
            <a:prstGeom prst="curvedConnector2">
              <a:avLst/>
            </a:prstGeom>
            <a:noFill/>
            <a:ln w="19050" cap="flat" cmpd="sng">
              <a:solidFill>
                <a:schemeClr val="dk2"/>
              </a:solidFill>
              <a:prstDash val="solid"/>
              <a:round/>
              <a:headEnd type="triangle" w="med" len="med"/>
              <a:tailEnd type="none" w="med" len="med"/>
            </a:ln>
          </p:spPr>
        </p:cxnSp>
        <p:cxnSp>
          <p:nvCxnSpPr>
            <p:cNvPr id="688" name="Google Shape;688;p46"/>
            <p:cNvCxnSpPr>
              <a:stCxn id="676" idx="3"/>
              <a:endCxn id="668" idx="2"/>
            </p:cNvCxnSpPr>
            <p:nvPr/>
          </p:nvCxnSpPr>
          <p:spPr>
            <a:xfrm>
              <a:off x="8193117" y="3024075"/>
              <a:ext cx="1542800" cy="544400"/>
            </a:xfrm>
            <a:prstGeom prst="curvedConnector3">
              <a:avLst>
                <a:gd name="adj1" fmla="val 49994"/>
              </a:avLst>
            </a:prstGeom>
            <a:noFill/>
            <a:ln w="19050" cap="flat" cmpd="sng">
              <a:solidFill>
                <a:schemeClr val="dk2"/>
              </a:solidFill>
              <a:prstDash val="solid"/>
              <a:round/>
              <a:headEnd type="triangle" w="med" len="med"/>
              <a:tailEnd type="none" w="med" len="med"/>
            </a:ln>
          </p:spPr>
        </p:cxnSp>
      </p:grpSp>
      <p:pic>
        <p:nvPicPr>
          <p:cNvPr id="84" name="Picture 83">
            <a:extLst>
              <a:ext uri="{FF2B5EF4-FFF2-40B4-BE49-F238E27FC236}">
                <a16:creationId xmlns:a16="http://schemas.microsoft.com/office/drawing/2014/main" id="{FEF0A26B-34C5-8549-A980-EBE4216AE2DA}"/>
              </a:ext>
            </a:extLst>
          </p:cNvPr>
          <p:cNvPicPr>
            <a:picLocks noChangeAspect="1"/>
          </p:cNvPicPr>
          <p:nvPr/>
        </p:nvPicPr>
        <p:blipFill>
          <a:blip r:embed="rId4"/>
          <a:stretch>
            <a:fillRect/>
          </a:stretch>
        </p:blipFill>
        <p:spPr>
          <a:xfrm>
            <a:off x="11040036" y="114252"/>
            <a:ext cx="1066800" cy="850900"/>
          </a:xfrm>
          <a:prstGeom prst="rect">
            <a:avLst/>
          </a:prstGeom>
        </p:spPr>
      </p:pic>
      <p:sp>
        <p:nvSpPr>
          <p:cNvPr id="2" name="TextBox 1">
            <a:extLst>
              <a:ext uri="{FF2B5EF4-FFF2-40B4-BE49-F238E27FC236}">
                <a16:creationId xmlns:a16="http://schemas.microsoft.com/office/drawing/2014/main" id="{6821BD6F-5D1F-274D-96AA-74DF8A81E065}"/>
              </a:ext>
            </a:extLst>
          </p:cNvPr>
          <p:cNvSpPr txBox="1"/>
          <p:nvPr/>
        </p:nvSpPr>
        <p:spPr>
          <a:xfrm>
            <a:off x="97813" y="1232055"/>
            <a:ext cx="3874918" cy="4154984"/>
          </a:xfrm>
          <a:prstGeom prst="rect">
            <a:avLst/>
          </a:prstGeom>
          <a:noFill/>
        </p:spPr>
        <p:txBody>
          <a:bodyPr wrap="square" rtlCol="0">
            <a:spAutoFit/>
          </a:bodyPr>
          <a:lstStyle/>
          <a:p>
            <a:r>
              <a:rPr lang="en-US" sz="2400" dirty="0"/>
              <a:t>User must download data from centers across the US</a:t>
            </a:r>
          </a:p>
          <a:p>
            <a:endParaRPr lang="en-US" dirty="0"/>
          </a:p>
          <a:p>
            <a:r>
              <a:rPr lang="en-US" i="1" dirty="0"/>
              <a:t>What’s Good:  </a:t>
            </a:r>
            <a:r>
              <a:rPr lang="en-US" dirty="0"/>
              <a:t>decentralization means that systems are independently available; minimize the decentralized view by common functions (</a:t>
            </a:r>
            <a:r>
              <a:rPr lang="en-US" dirty="0" err="1"/>
              <a:t>Earthdata</a:t>
            </a:r>
            <a:r>
              <a:rPr lang="en-US" dirty="0"/>
              <a:t> Search)</a:t>
            </a:r>
          </a:p>
          <a:p>
            <a:endParaRPr lang="en-US" dirty="0"/>
          </a:p>
          <a:p>
            <a:r>
              <a:rPr lang="en-US" i="1" dirty="0"/>
              <a:t>What’s Not So Good: </a:t>
            </a:r>
            <a:r>
              <a:rPr lang="en-US" dirty="0"/>
              <a:t>user has to get data from each location; user must invest in processing capacity; having many interfaces is confusing and complicated</a:t>
            </a:r>
          </a:p>
        </p:txBody>
      </p:sp>
      <p:sp>
        <p:nvSpPr>
          <p:cNvPr id="4" name="Slide Number Placeholder 3">
            <a:extLst>
              <a:ext uri="{FF2B5EF4-FFF2-40B4-BE49-F238E27FC236}">
                <a16:creationId xmlns:a16="http://schemas.microsoft.com/office/drawing/2014/main" id="{81672528-D1A7-1C42-BD8E-7D49C546C804}"/>
              </a:ext>
            </a:extLst>
          </p:cNvPr>
          <p:cNvSpPr>
            <a:spLocks noGrp="1"/>
          </p:cNvSpPr>
          <p:nvPr>
            <p:ph type="sldNum" idx="12"/>
          </p:nvPr>
        </p:nvSpPr>
        <p:spPr/>
        <p:txBody>
          <a:bodyPr/>
          <a:lstStyle/>
          <a:p>
            <a:fld id="{00000000-1234-1234-1234-123412341234}" type="slidenum">
              <a:rPr lang="en" smtClean="0"/>
              <a:pPr/>
              <a:t>9</a:t>
            </a:fld>
            <a:endParaRPr lang="en"/>
          </a:p>
        </p:txBody>
      </p:sp>
    </p:spTree>
    <p:extLst>
      <p:ext uri="{BB962C8B-B14F-4D97-AF65-F5344CB8AC3E}">
        <p14:creationId xmlns:p14="http://schemas.microsoft.com/office/powerpoint/2010/main" val="2085271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47"/>
          <p:cNvSpPr/>
          <p:nvPr/>
        </p:nvSpPr>
        <p:spPr>
          <a:xfrm>
            <a:off x="975642" y="1170189"/>
            <a:ext cx="9660096" cy="4962096"/>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94" name="Google Shape;694;p47"/>
          <p:cNvSpPr txBox="1">
            <a:spLocks noGrp="1"/>
          </p:cNvSpPr>
          <p:nvPr>
            <p:ph type="title"/>
          </p:nvPr>
        </p:nvSpPr>
        <p:spPr>
          <a:xfrm>
            <a:off x="415600" y="288567"/>
            <a:ext cx="11360800" cy="763600"/>
          </a:xfrm>
          <a:prstGeom prst="rect">
            <a:avLst/>
          </a:prstGeom>
        </p:spPr>
        <p:txBody>
          <a:bodyPr spcFirstLastPara="1" vert="horz" wrap="square" lIns="91433" tIns="91433" rIns="91433" bIns="91433" rtlCol="0" anchor="t" anchorCtr="0">
            <a:noAutofit/>
          </a:bodyPr>
          <a:lstStyle/>
          <a:p>
            <a:r>
              <a:rPr lang="en" sz="3200" dirty="0"/>
              <a:t>Hey, we’re going to have an EOSDIS “Data Lake”!</a:t>
            </a:r>
            <a:endParaRPr sz="3200" dirty="0"/>
          </a:p>
        </p:txBody>
      </p:sp>
      <p:grpSp>
        <p:nvGrpSpPr>
          <p:cNvPr id="4" name="Group 3">
            <a:extLst>
              <a:ext uri="{FF2B5EF4-FFF2-40B4-BE49-F238E27FC236}">
                <a16:creationId xmlns:a16="http://schemas.microsoft.com/office/drawing/2014/main" id="{F40A9B37-AB01-C248-8900-626A64F0B4C3}"/>
              </a:ext>
            </a:extLst>
          </p:cNvPr>
          <p:cNvGrpSpPr/>
          <p:nvPr/>
        </p:nvGrpSpPr>
        <p:grpSpPr>
          <a:xfrm>
            <a:off x="2697999" y="1823878"/>
            <a:ext cx="6265234" cy="2727962"/>
            <a:chOff x="2531233" y="2215203"/>
            <a:chExt cx="6265234" cy="2727962"/>
          </a:xfrm>
        </p:grpSpPr>
        <p:pic>
          <p:nvPicPr>
            <p:cNvPr id="695" name="Google Shape;695;p47"/>
            <p:cNvPicPr preferRelativeResize="0"/>
            <p:nvPr/>
          </p:nvPicPr>
          <p:blipFill>
            <a:blip r:embed="rId3">
              <a:alphaModFix/>
            </a:blip>
            <a:stretch>
              <a:fillRect/>
            </a:stretch>
          </p:blipFill>
          <p:spPr>
            <a:xfrm>
              <a:off x="5364983" y="2215203"/>
              <a:ext cx="693101" cy="693077"/>
            </a:xfrm>
            <a:prstGeom prst="rect">
              <a:avLst/>
            </a:prstGeom>
            <a:noFill/>
            <a:ln>
              <a:noFill/>
            </a:ln>
            <a:effectLst>
              <a:outerShdw blurRad="57150" dist="19050" dir="5400000" algn="bl" rotWithShape="0">
                <a:srgbClr val="000000">
                  <a:alpha val="50000"/>
                </a:srgbClr>
              </a:outerShdw>
            </a:effectLst>
          </p:spPr>
        </p:pic>
        <p:cxnSp>
          <p:nvCxnSpPr>
            <p:cNvPr id="696" name="Google Shape;696;p47"/>
            <p:cNvCxnSpPr>
              <a:stCxn id="697" idx="0"/>
              <a:endCxn id="695" idx="2"/>
            </p:cNvCxnSpPr>
            <p:nvPr/>
          </p:nvCxnSpPr>
          <p:spPr>
            <a:xfrm rot="-5400000">
              <a:off x="3513733" y="2209603"/>
              <a:ext cx="1499200" cy="2896400"/>
            </a:xfrm>
            <a:prstGeom prst="curvedConnector3">
              <a:avLst>
                <a:gd name="adj1" fmla="val 49997"/>
              </a:avLst>
            </a:prstGeom>
            <a:noFill/>
            <a:ln w="9525" cap="flat" cmpd="sng">
              <a:solidFill>
                <a:schemeClr val="dk2"/>
              </a:solidFill>
              <a:prstDash val="solid"/>
              <a:round/>
              <a:headEnd type="none" w="med" len="med"/>
              <a:tailEnd type="triangle" w="med" len="med"/>
            </a:ln>
          </p:spPr>
        </p:cxnSp>
        <p:pic>
          <p:nvPicPr>
            <p:cNvPr id="697" name="Google Shape;697;p47"/>
            <p:cNvPicPr preferRelativeResize="0"/>
            <p:nvPr/>
          </p:nvPicPr>
          <p:blipFill rotWithShape="1">
            <a:blip r:embed="rId4">
              <a:alphaModFix/>
            </a:blip>
            <a:srcRect l="19981" t="20211" r="17635" b="20929"/>
            <a:stretch/>
          </p:blipFill>
          <p:spPr>
            <a:xfrm>
              <a:off x="2531233" y="4407404"/>
              <a:ext cx="567800" cy="535761"/>
            </a:xfrm>
            <a:prstGeom prst="rect">
              <a:avLst/>
            </a:prstGeom>
            <a:noFill/>
            <a:ln>
              <a:noFill/>
            </a:ln>
          </p:spPr>
        </p:pic>
        <p:pic>
          <p:nvPicPr>
            <p:cNvPr id="698" name="Google Shape;698;p47"/>
            <p:cNvPicPr preferRelativeResize="0"/>
            <p:nvPr/>
          </p:nvPicPr>
          <p:blipFill rotWithShape="1">
            <a:blip r:embed="rId4">
              <a:alphaModFix/>
            </a:blip>
            <a:srcRect l="19981" t="20211" r="17635" b="20929"/>
            <a:stretch/>
          </p:blipFill>
          <p:spPr>
            <a:xfrm>
              <a:off x="3049181" y="4407404"/>
              <a:ext cx="567800" cy="535761"/>
            </a:xfrm>
            <a:prstGeom prst="rect">
              <a:avLst/>
            </a:prstGeom>
            <a:noFill/>
            <a:ln>
              <a:noFill/>
            </a:ln>
          </p:spPr>
        </p:pic>
        <p:pic>
          <p:nvPicPr>
            <p:cNvPr id="699" name="Google Shape;699;p47"/>
            <p:cNvPicPr preferRelativeResize="0"/>
            <p:nvPr/>
          </p:nvPicPr>
          <p:blipFill rotWithShape="1">
            <a:blip r:embed="rId4">
              <a:alphaModFix/>
            </a:blip>
            <a:srcRect l="19981" t="20211" r="17635" b="20929"/>
            <a:stretch/>
          </p:blipFill>
          <p:spPr>
            <a:xfrm>
              <a:off x="3567131" y="4407404"/>
              <a:ext cx="567800" cy="535761"/>
            </a:xfrm>
            <a:prstGeom prst="rect">
              <a:avLst/>
            </a:prstGeom>
            <a:noFill/>
            <a:ln>
              <a:noFill/>
            </a:ln>
          </p:spPr>
        </p:pic>
        <p:pic>
          <p:nvPicPr>
            <p:cNvPr id="700" name="Google Shape;700;p47"/>
            <p:cNvPicPr preferRelativeResize="0"/>
            <p:nvPr/>
          </p:nvPicPr>
          <p:blipFill rotWithShape="1">
            <a:blip r:embed="rId4">
              <a:alphaModFix/>
            </a:blip>
            <a:srcRect l="19981" t="20211" r="17635" b="20929"/>
            <a:stretch/>
          </p:blipFill>
          <p:spPr>
            <a:xfrm>
              <a:off x="4085079" y="4407404"/>
              <a:ext cx="567800" cy="535761"/>
            </a:xfrm>
            <a:prstGeom prst="rect">
              <a:avLst/>
            </a:prstGeom>
            <a:noFill/>
            <a:ln>
              <a:noFill/>
            </a:ln>
          </p:spPr>
        </p:pic>
        <p:pic>
          <p:nvPicPr>
            <p:cNvPr id="701" name="Google Shape;701;p47"/>
            <p:cNvPicPr preferRelativeResize="0"/>
            <p:nvPr/>
          </p:nvPicPr>
          <p:blipFill rotWithShape="1">
            <a:blip r:embed="rId4">
              <a:alphaModFix/>
            </a:blip>
            <a:srcRect l="19981" t="20211" r="17635" b="20929"/>
            <a:stretch/>
          </p:blipFill>
          <p:spPr>
            <a:xfrm>
              <a:off x="4603028" y="4407404"/>
              <a:ext cx="567800" cy="535761"/>
            </a:xfrm>
            <a:prstGeom prst="rect">
              <a:avLst/>
            </a:prstGeom>
            <a:noFill/>
            <a:ln>
              <a:noFill/>
            </a:ln>
          </p:spPr>
        </p:pic>
        <p:pic>
          <p:nvPicPr>
            <p:cNvPr id="702" name="Google Shape;702;p47"/>
            <p:cNvPicPr preferRelativeResize="0"/>
            <p:nvPr/>
          </p:nvPicPr>
          <p:blipFill rotWithShape="1">
            <a:blip r:embed="rId4">
              <a:alphaModFix/>
            </a:blip>
            <a:srcRect l="19981" t="20211" r="17635" b="20929"/>
            <a:stretch/>
          </p:blipFill>
          <p:spPr>
            <a:xfrm>
              <a:off x="5120976" y="4407404"/>
              <a:ext cx="567800" cy="535761"/>
            </a:xfrm>
            <a:prstGeom prst="rect">
              <a:avLst/>
            </a:prstGeom>
            <a:noFill/>
            <a:ln>
              <a:noFill/>
            </a:ln>
          </p:spPr>
        </p:pic>
        <p:pic>
          <p:nvPicPr>
            <p:cNvPr id="703" name="Google Shape;703;p47"/>
            <p:cNvPicPr preferRelativeResize="0"/>
            <p:nvPr/>
          </p:nvPicPr>
          <p:blipFill rotWithShape="1">
            <a:blip r:embed="rId4">
              <a:alphaModFix/>
            </a:blip>
            <a:srcRect l="19981" t="20211" r="17635" b="20929"/>
            <a:stretch/>
          </p:blipFill>
          <p:spPr>
            <a:xfrm>
              <a:off x="5638924" y="4407404"/>
              <a:ext cx="567800" cy="535761"/>
            </a:xfrm>
            <a:prstGeom prst="rect">
              <a:avLst/>
            </a:prstGeom>
            <a:noFill/>
            <a:ln>
              <a:noFill/>
            </a:ln>
          </p:spPr>
        </p:pic>
        <p:pic>
          <p:nvPicPr>
            <p:cNvPr id="704" name="Google Shape;704;p47"/>
            <p:cNvPicPr preferRelativeResize="0"/>
            <p:nvPr/>
          </p:nvPicPr>
          <p:blipFill rotWithShape="1">
            <a:blip r:embed="rId4">
              <a:alphaModFix/>
            </a:blip>
            <a:srcRect l="19981" t="20211" r="17635" b="20929"/>
            <a:stretch/>
          </p:blipFill>
          <p:spPr>
            <a:xfrm>
              <a:off x="6156873" y="4407404"/>
              <a:ext cx="567800" cy="535761"/>
            </a:xfrm>
            <a:prstGeom prst="rect">
              <a:avLst/>
            </a:prstGeom>
            <a:noFill/>
            <a:ln>
              <a:noFill/>
            </a:ln>
          </p:spPr>
        </p:pic>
        <p:pic>
          <p:nvPicPr>
            <p:cNvPr id="705" name="Google Shape;705;p47"/>
            <p:cNvPicPr preferRelativeResize="0"/>
            <p:nvPr/>
          </p:nvPicPr>
          <p:blipFill rotWithShape="1">
            <a:blip r:embed="rId4">
              <a:alphaModFix/>
            </a:blip>
            <a:srcRect l="19981" t="20211" r="17635" b="20929"/>
            <a:stretch/>
          </p:blipFill>
          <p:spPr>
            <a:xfrm>
              <a:off x="6674821" y="4407404"/>
              <a:ext cx="567800" cy="535761"/>
            </a:xfrm>
            <a:prstGeom prst="rect">
              <a:avLst/>
            </a:prstGeom>
            <a:noFill/>
            <a:ln>
              <a:noFill/>
            </a:ln>
          </p:spPr>
        </p:pic>
        <p:pic>
          <p:nvPicPr>
            <p:cNvPr id="706" name="Google Shape;706;p47"/>
            <p:cNvPicPr preferRelativeResize="0"/>
            <p:nvPr/>
          </p:nvPicPr>
          <p:blipFill rotWithShape="1">
            <a:blip r:embed="rId4">
              <a:alphaModFix/>
            </a:blip>
            <a:srcRect l="19981" t="20211" r="17635" b="20929"/>
            <a:stretch/>
          </p:blipFill>
          <p:spPr>
            <a:xfrm>
              <a:off x="7192769" y="4407404"/>
              <a:ext cx="567800" cy="535761"/>
            </a:xfrm>
            <a:prstGeom prst="rect">
              <a:avLst/>
            </a:prstGeom>
            <a:noFill/>
            <a:ln>
              <a:noFill/>
            </a:ln>
          </p:spPr>
        </p:pic>
        <p:pic>
          <p:nvPicPr>
            <p:cNvPr id="707" name="Google Shape;707;p47"/>
            <p:cNvPicPr preferRelativeResize="0"/>
            <p:nvPr/>
          </p:nvPicPr>
          <p:blipFill rotWithShape="1">
            <a:blip r:embed="rId4">
              <a:alphaModFix/>
            </a:blip>
            <a:srcRect l="19981" t="20211" r="17635" b="20929"/>
            <a:stretch/>
          </p:blipFill>
          <p:spPr>
            <a:xfrm>
              <a:off x="7710719" y="4407404"/>
              <a:ext cx="567800" cy="535761"/>
            </a:xfrm>
            <a:prstGeom prst="rect">
              <a:avLst/>
            </a:prstGeom>
            <a:noFill/>
            <a:ln>
              <a:noFill/>
            </a:ln>
          </p:spPr>
        </p:pic>
        <p:pic>
          <p:nvPicPr>
            <p:cNvPr id="708" name="Google Shape;708;p47"/>
            <p:cNvPicPr preferRelativeResize="0"/>
            <p:nvPr/>
          </p:nvPicPr>
          <p:blipFill rotWithShape="1">
            <a:blip r:embed="rId4">
              <a:alphaModFix/>
            </a:blip>
            <a:srcRect l="19981" t="20211" r="17635" b="20929"/>
            <a:stretch/>
          </p:blipFill>
          <p:spPr>
            <a:xfrm>
              <a:off x="8228667" y="4407404"/>
              <a:ext cx="567800" cy="535761"/>
            </a:xfrm>
            <a:prstGeom prst="rect">
              <a:avLst/>
            </a:prstGeom>
            <a:noFill/>
            <a:ln>
              <a:noFill/>
            </a:ln>
          </p:spPr>
        </p:pic>
        <p:cxnSp>
          <p:nvCxnSpPr>
            <p:cNvPr id="709" name="Google Shape;709;p47"/>
            <p:cNvCxnSpPr>
              <a:stCxn id="698" idx="0"/>
              <a:endCxn id="695" idx="2"/>
            </p:cNvCxnSpPr>
            <p:nvPr/>
          </p:nvCxnSpPr>
          <p:spPr>
            <a:xfrm rot="-5400000">
              <a:off x="3772683" y="2468603"/>
              <a:ext cx="1499200" cy="2378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0" name="Google Shape;710;p47"/>
            <p:cNvCxnSpPr>
              <a:stCxn id="699" idx="0"/>
              <a:endCxn id="695" idx="2"/>
            </p:cNvCxnSpPr>
            <p:nvPr/>
          </p:nvCxnSpPr>
          <p:spPr>
            <a:xfrm rot="-5400000">
              <a:off x="4031631" y="2727603"/>
              <a:ext cx="1499200" cy="1860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1" name="Google Shape;711;p47"/>
            <p:cNvCxnSpPr>
              <a:stCxn id="700" idx="0"/>
              <a:endCxn id="695" idx="2"/>
            </p:cNvCxnSpPr>
            <p:nvPr/>
          </p:nvCxnSpPr>
          <p:spPr>
            <a:xfrm rot="-5400000">
              <a:off x="4290579" y="2986603"/>
              <a:ext cx="1499200" cy="1342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2" name="Google Shape;712;p47"/>
            <p:cNvCxnSpPr>
              <a:stCxn id="701" idx="0"/>
              <a:endCxn id="695" idx="2"/>
            </p:cNvCxnSpPr>
            <p:nvPr/>
          </p:nvCxnSpPr>
          <p:spPr>
            <a:xfrm rot="-5400000">
              <a:off x="4549728" y="3245403"/>
              <a:ext cx="1499200" cy="8248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3" name="Google Shape;713;p47"/>
            <p:cNvCxnSpPr>
              <a:stCxn id="702" idx="0"/>
              <a:endCxn id="695" idx="2"/>
            </p:cNvCxnSpPr>
            <p:nvPr/>
          </p:nvCxnSpPr>
          <p:spPr>
            <a:xfrm rot="-5400000">
              <a:off x="4808676" y="3504403"/>
              <a:ext cx="1499200" cy="3068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4" name="Google Shape;714;p47"/>
            <p:cNvCxnSpPr>
              <a:stCxn id="703" idx="0"/>
              <a:endCxn id="695" idx="2"/>
            </p:cNvCxnSpPr>
            <p:nvPr/>
          </p:nvCxnSpPr>
          <p:spPr>
            <a:xfrm rot="5400000" flipH="1">
              <a:off x="5067624" y="3552203"/>
              <a:ext cx="1499200" cy="211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5" name="Google Shape;715;p47"/>
            <p:cNvCxnSpPr>
              <a:stCxn id="704" idx="0"/>
              <a:endCxn id="695" idx="2"/>
            </p:cNvCxnSpPr>
            <p:nvPr/>
          </p:nvCxnSpPr>
          <p:spPr>
            <a:xfrm rot="5400000" flipH="1">
              <a:off x="5326573" y="3293203"/>
              <a:ext cx="1499200" cy="729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6" name="Google Shape;716;p47"/>
            <p:cNvCxnSpPr>
              <a:stCxn id="705" idx="0"/>
              <a:endCxn id="695" idx="2"/>
            </p:cNvCxnSpPr>
            <p:nvPr/>
          </p:nvCxnSpPr>
          <p:spPr>
            <a:xfrm rot="5400000" flipH="1">
              <a:off x="5585521" y="3034203"/>
              <a:ext cx="1499200" cy="1247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7" name="Google Shape;717;p47"/>
            <p:cNvCxnSpPr>
              <a:stCxn id="706" idx="0"/>
              <a:endCxn id="695" idx="2"/>
            </p:cNvCxnSpPr>
            <p:nvPr/>
          </p:nvCxnSpPr>
          <p:spPr>
            <a:xfrm rot="5400000" flipH="1">
              <a:off x="5844469" y="2775203"/>
              <a:ext cx="1499200" cy="1765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8" name="Google Shape;718;p47"/>
            <p:cNvCxnSpPr>
              <a:stCxn id="707" idx="0"/>
              <a:endCxn id="695" idx="2"/>
            </p:cNvCxnSpPr>
            <p:nvPr/>
          </p:nvCxnSpPr>
          <p:spPr>
            <a:xfrm rot="5400000" flipH="1">
              <a:off x="6103419" y="2516203"/>
              <a:ext cx="1499200" cy="2283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9" name="Google Shape;719;p47"/>
            <p:cNvCxnSpPr>
              <a:stCxn id="708" idx="0"/>
              <a:endCxn id="695" idx="2"/>
            </p:cNvCxnSpPr>
            <p:nvPr/>
          </p:nvCxnSpPr>
          <p:spPr>
            <a:xfrm rot="5400000" flipH="1">
              <a:off x="6362367" y="2257203"/>
              <a:ext cx="1499200" cy="2801200"/>
            </a:xfrm>
            <a:prstGeom prst="curvedConnector3">
              <a:avLst>
                <a:gd name="adj1" fmla="val 49997"/>
              </a:avLst>
            </a:prstGeom>
            <a:noFill/>
            <a:ln w="9525" cap="flat" cmpd="sng">
              <a:solidFill>
                <a:schemeClr val="dk2"/>
              </a:solidFill>
              <a:prstDash val="solid"/>
              <a:round/>
              <a:headEnd type="none" w="med" len="med"/>
              <a:tailEnd type="triangle" w="med" len="med"/>
            </a:ln>
          </p:spPr>
        </p:cxnSp>
      </p:grpSp>
      <p:pic>
        <p:nvPicPr>
          <p:cNvPr id="29" name="Picture 28">
            <a:extLst>
              <a:ext uri="{FF2B5EF4-FFF2-40B4-BE49-F238E27FC236}">
                <a16:creationId xmlns:a16="http://schemas.microsoft.com/office/drawing/2014/main" id="{32D4EAAB-8294-5846-9740-E57761547DCE}"/>
              </a:ext>
            </a:extLst>
          </p:cNvPr>
          <p:cNvPicPr>
            <a:picLocks noChangeAspect="1"/>
          </p:cNvPicPr>
          <p:nvPr/>
        </p:nvPicPr>
        <p:blipFill>
          <a:blip r:embed="rId5"/>
          <a:stretch>
            <a:fillRect/>
          </a:stretch>
        </p:blipFill>
        <p:spPr>
          <a:xfrm>
            <a:off x="11040036" y="114252"/>
            <a:ext cx="1066800" cy="850900"/>
          </a:xfrm>
          <a:prstGeom prst="rect">
            <a:avLst/>
          </a:prstGeom>
        </p:spPr>
      </p:pic>
      <p:sp>
        <p:nvSpPr>
          <p:cNvPr id="2" name="TextBox 1">
            <a:extLst>
              <a:ext uri="{FF2B5EF4-FFF2-40B4-BE49-F238E27FC236}">
                <a16:creationId xmlns:a16="http://schemas.microsoft.com/office/drawing/2014/main" id="{D45D5C25-0371-6F46-805F-7AF1996D73B2}"/>
              </a:ext>
            </a:extLst>
          </p:cNvPr>
          <p:cNvSpPr txBox="1"/>
          <p:nvPr/>
        </p:nvSpPr>
        <p:spPr>
          <a:xfrm>
            <a:off x="6479775" y="5131943"/>
            <a:ext cx="5722977" cy="1569660"/>
          </a:xfrm>
          <a:prstGeom prst="rect">
            <a:avLst/>
          </a:prstGeom>
          <a:noFill/>
        </p:spPr>
        <p:txBody>
          <a:bodyPr wrap="none" rtlCol="0">
            <a:spAutoFit/>
          </a:bodyPr>
          <a:lstStyle/>
          <a:p>
            <a:r>
              <a:rPr lang="en-US" sz="2400" b="1" dirty="0"/>
              <a:t>Evolution of EOSDIS in the 2020s</a:t>
            </a:r>
          </a:p>
          <a:p>
            <a:pPr marL="285750" indent="-285750">
              <a:buFontTx/>
              <a:buChar char="-"/>
            </a:pPr>
            <a:r>
              <a:rPr lang="en-US" dirty="0"/>
              <a:t>Move data into commercial cloud where all is accessible</a:t>
            </a:r>
          </a:p>
          <a:p>
            <a:pPr marL="285750" indent="-285750">
              <a:buFontTx/>
              <a:buChar char="-"/>
            </a:pPr>
            <a:r>
              <a:rPr lang="en-US" dirty="0"/>
              <a:t>Make data versions in the Cloud analysis ready</a:t>
            </a:r>
          </a:p>
          <a:p>
            <a:pPr marL="285750" indent="-285750">
              <a:buFontTx/>
              <a:buChar char="-"/>
            </a:pPr>
            <a:r>
              <a:rPr lang="en-US" dirty="0"/>
              <a:t>Provide common services on the data</a:t>
            </a:r>
          </a:p>
          <a:p>
            <a:pPr marL="285750" indent="-285750">
              <a:buFontTx/>
              <a:buChar char="-"/>
            </a:pPr>
            <a:r>
              <a:rPr lang="en-US" dirty="0"/>
              <a:t>Enable easily understood access/use in the Cloud</a:t>
            </a:r>
          </a:p>
        </p:txBody>
      </p:sp>
      <p:sp>
        <p:nvSpPr>
          <p:cNvPr id="3" name="TextBox 2">
            <a:extLst>
              <a:ext uri="{FF2B5EF4-FFF2-40B4-BE49-F238E27FC236}">
                <a16:creationId xmlns:a16="http://schemas.microsoft.com/office/drawing/2014/main" id="{AD371E50-3733-3D4B-8F9B-0F7103B3FD1C}"/>
              </a:ext>
            </a:extLst>
          </p:cNvPr>
          <p:cNvSpPr txBox="1"/>
          <p:nvPr/>
        </p:nvSpPr>
        <p:spPr>
          <a:xfrm>
            <a:off x="577326" y="1314704"/>
            <a:ext cx="3557605" cy="1938992"/>
          </a:xfrm>
          <a:prstGeom prst="rect">
            <a:avLst/>
          </a:prstGeom>
          <a:noFill/>
        </p:spPr>
        <p:txBody>
          <a:bodyPr wrap="square" rtlCol="0">
            <a:spAutoFit/>
          </a:bodyPr>
          <a:lstStyle/>
          <a:p>
            <a:r>
              <a:rPr lang="en-US" sz="2400" dirty="0"/>
              <a:t>User now goes to one location to get data </a:t>
            </a:r>
          </a:p>
          <a:p>
            <a:r>
              <a:rPr lang="en-US" b="1" dirty="0"/>
              <a:t>-  still has ability to download data -  </a:t>
            </a:r>
            <a:r>
              <a:rPr lang="en-US" dirty="0"/>
              <a:t>but will be able to use even more services that will be available in a common environment</a:t>
            </a:r>
          </a:p>
        </p:txBody>
      </p:sp>
      <p:sp>
        <p:nvSpPr>
          <p:cNvPr id="5" name="TextBox 4">
            <a:extLst>
              <a:ext uri="{FF2B5EF4-FFF2-40B4-BE49-F238E27FC236}">
                <a16:creationId xmlns:a16="http://schemas.microsoft.com/office/drawing/2014/main" id="{CB2FB8A1-20E7-9548-A5B7-9BAAFDB5332B}"/>
              </a:ext>
            </a:extLst>
          </p:cNvPr>
          <p:cNvSpPr txBox="1"/>
          <p:nvPr/>
        </p:nvSpPr>
        <p:spPr>
          <a:xfrm>
            <a:off x="3115837" y="4469798"/>
            <a:ext cx="577402" cy="307777"/>
          </a:xfrm>
          <a:prstGeom prst="rect">
            <a:avLst/>
          </a:prstGeom>
          <a:noFill/>
        </p:spPr>
        <p:txBody>
          <a:bodyPr wrap="none" rtlCol="0">
            <a:spAutoFit/>
          </a:bodyPr>
          <a:lstStyle/>
          <a:p>
            <a:r>
              <a:rPr lang="en-US" sz="1400" dirty="0"/>
              <a:t>ASDC</a:t>
            </a:r>
          </a:p>
        </p:txBody>
      </p:sp>
      <p:sp>
        <p:nvSpPr>
          <p:cNvPr id="34" name="TextBox 33">
            <a:extLst>
              <a:ext uri="{FF2B5EF4-FFF2-40B4-BE49-F238E27FC236}">
                <a16:creationId xmlns:a16="http://schemas.microsoft.com/office/drawing/2014/main" id="{53BFB776-903D-124C-BABA-052F1159FF57}"/>
              </a:ext>
            </a:extLst>
          </p:cNvPr>
          <p:cNvSpPr txBox="1"/>
          <p:nvPr/>
        </p:nvSpPr>
        <p:spPr>
          <a:xfrm>
            <a:off x="2722356" y="4469798"/>
            <a:ext cx="452368" cy="307777"/>
          </a:xfrm>
          <a:prstGeom prst="rect">
            <a:avLst/>
          </a:prstGeom>
          <a:noFill/>
        </p:spPr>
        <p:txBody>
          <a:bodyPr wrap="none" rtlCol="0">
            <a:spAutoFit/>
          </a:bodyPr>
          <a:lstStyle/>
          <a:p>
            <a:r>
              <a:rPr lang="en-US" sz="1400" dirty="0"/>
              <a:t>ASF</a:t>
            </a:r>
          </a:p>
        </p:txBody>
      </p:sp>
      <p:sp>
        <p:nvSpPr>
          <p:cNvPr id="35" name="TextBox 34">
            <a:extLst>
              <a:ext uri="{FF2B5EF4-FFF2-40B4-BE49-F238E27FC236}">
                <a16:creationId xmlns:a16="http://schemas.microsoft.com/office/drawing/2014/main" id="{706A3D22-F0DB-1544-AE9F-7D54D125EBEB}"/>
              </a:ext>
            </a:extLst>
          </p:cNvPr>
          <p:cNvSpPr txBox="1"/>
          <p:nvPr/>
        </p:nvSpPr>
        <p:spPr>
          <a:xfrm>
            <a:off x="3586256" y="4480164"/>
            <a:ext cx="628698" cy="307777"/>
          </a:xfrm>
          <a:prstGeom prst="rect">
            <a:avLst/>
          </a:prstGeom>
          <a:noFill/>
        </p:spPr>
        <p:txBody>
          <a:bodyPr wrap="none" rtlCol="0">
            <a:spAutoFit/>
          </a:bodyPr>
          <a:lstStyle/>
          <a:p>
            <a:r>
              <a:rPr lang="en-US" sz="1400" dirty="0"/>
              <a:t>CDDIS</a:t>
            </a:r>
          </a:p>
        </p:txBody>
      </p:sp>
      <p:sp>
        <p:nvSpPr>
          <p:cNvPr id="36" name="TextBox 35">
            <a:extLst>
              <a:ext uri="{FF2B5EF4-FFF2-40B4-BE49-F238E27FC236}">
                <a16:creationId xmlns:a16="http://schemas.microsoft.com/office/drawing/2014/main" id="{0BEF2C65-B18A-DC44-94A3-E2434D767F20}"/>
              </a:ext>
            </a:extLst>
          </p:cNvPr>
          <p:cNvSpPr txBox="1"/>
          <p:nvPr/>
        </p:nvSpPr>
        <p:spPr>
          <a:xfrm>
            <a:off x="4066480" y="4469798"/>
            <a:ext cx="800091" cy="307777"/>
          </a:xfrm>
          <a:prstGeom prst="rect">
            <a:avLst/>
          </a:prstGeom>
          <a:noFill/>
        </p:spPr>
        <p:txBody>
          <a:bodyPr wrap="none" rtlCol="0">
            <a:spAutoFit/>
          </a:bodyPr>
          <a:lstStyle/>
          <a:p>
            <a:r>
              <a:rPr lang="en-US" sz="1400" dirty="0"/>
              <a:t>GESDISC</a:t>
            </a:r>
          </a:p>
        </p:txBody>
      </p:sp>
      <p:sp>
        <p:nvSpPr>
          <p:cNvPr id="37" name="TextBox 36">
            <a:extLst>
              <a:ext uri="{FF2B5EF4-FFF2-40B4-BE49-F238E27FC236}">
                <a16:creationId xmlns:a16="http://schemas.microsoft.com/office/drawing/2014/main" id="{15684591-4676-5C41-9F78-287DFAF3F176}"/>
              </a:ext>
            </a:extLst>
          </p:cNvPr>
          <p:cNvSpPr txBox="1"/>
          <p:nvPr/>
        </p:nvSpPr>
        <p:spPr>
          <a:xfrm>
            <a:off x="4732162" y="4469798"/>
            <a:ext cx="603050" cy="307777"/>
          </a:xfrm>
          <a:prstGeom prst="rect">
            <a:avLst/>
          </a:prstGeom>
          <a:noFill/>
        </p:spPr>
        <p:txBody>
          <a:bodyPr wrap="none" rtlCol="0">
            <a:spAutoFit/>
          </a:bodyPr>
          <a:lstStyle/>
          <a:p>
            <a:r>
              <a:rPr lang="en-US" sz="1400" dirty="0"/>
              <a:t>GHRC</a:t>
            </a:r>
          </a:p>
        </p:txBody>
      </p:sp>
      <p:sp>
        <p:nvSpPr>
          <p:cNvPr id="38" name="TextBox 37">
            <a:extLst>
              <a:ext uri="{FF2B5EF4-FFF2-40B4-BE49-F238E27FC236}">
                <a16:creationId xmlns:a16="http://schemas.microsoft.com/office/drawing/2014/main" id="{4AD4FDD3-87F0-8942-838F-6EFD48B2E428}"/>
              </a:ext>
            </a:extLst>
          </p:cNvPr>
          <p:cNvSpPr txBox="1"/>
          <p:nvPr/>
        </p:nvSpPr>
        <p:spPr>
          <a:xfrm>
            <a:off x="5224800" y="4469798"/>
            <a:ext cx="660758" cy="307777"/>
          </a:xfrm>
          <a:prstGeom prst="rect">
            <a:avLst/>
          </a:prstGeom>
          <a:noFill/>
        </p:spPr>
        <p:txBody>
          <a:bodyPr wrap="none" rtlCol="0">
            <a:spAutoFit/>
          </a:bodyPr>
          <a:lstStyle/>
          <a:p>
            <a:r>
              <a:rPr lang="en-US" sz="1400" dirty="0"/>
              <a:t>LAADS</a:t>
            </a:r>
          </a:p>
        </p:txBody>
      </p:sp>
      <p:sp>
        <p:nvSpPr>
          <p:cNvPr id="39" name="TextBox 38">
            <a:extLst>
              <a:ext uri="{FF2B5EF4-FFF2-40B4-BE49-F238E27FC236}">
                <a16:creationId xmlns:a16="http://schemas.microsoft.com/office/drawing/2014/main" id="{A57EFBA5-A834-CC49-8CB3-D05D551C9A38}"/>
              </a:ext>
            </a:extLst>
          </p:cNvPr>
          <p:cNvSpPr txBox="1"/>
          <p:nvPr/>
        </p:nvSpPr>
        <p:spPr>
          <a:xfrm>
            <a:off x="6856711" y="4469798"/>
            <a:ext cx="591829" cy="307777"/>
          </a:xfrm>
          <a:prstGeom prst="rect">
            <a:avLst/>
          </a:prstGeom>
          <a:noFill/>
        </p:spPr>
        <p:txBody>
          <a:bodyPr wrap="none" rtlCol="0">
            <a:spAutoFit/>
          </a:bodyPr>
          <a:lstStyle/>
          <a:p>
            <a:r>
              <a:rPr lang="en-US" sz="1400" dirty="0"/>
              <a:t>ORNL</a:t>
            </a:r>
          </a:p>
        </p:txBody>
      </p:sp>
      <p:sp>
        <p:nvSpPr>
          <p:cNvPr id="40" name="TextBox 39">
            <a:extLst>
              <a:ext uri="{FF2B5EF4-FFF2-40B4-BE49-F238E27FC236}">
                <a16:creationId xmlns:a16="http://schemas.microsoft.com/office/drawing/2014/main" id="{AA983F4C-93E2-F743-AF22-66C92DBE21B9}"/>
              </a:ext>
            </a:extLst>
          </p:cNvPr>
          <p:cNvSpPr txBox="1"/>
          <p:nvPr/>
        </p:nvSpPr>
        <p:spPr>
          <a:xfrm>
            <a:off x="5736472" y="4469798"/>
            <a:ext cx="764184" cy="307777"/>
          </a:xfrm>
          <a:prstGeom prst="rect">
            <a:avLst/>
          </a:prstGeom>
          <a:noFill/>
        </p:spPr>
        <p:txBody>
          <a:bodyPr wrap="none" rtlCol="0">
            <a:spAutoFit/>
          </a:bodyPr>
          <a:lstStyle/>
          <a:p>
            <a:r>
              <a:rPr lang="en-US" sz="1400" dirty="0"/>
              <a:t>LPDAAC</a:t>
            </a:r>
          </a:p>
        </p:txBody>
      </p:sp>
      <p:sp>
        <p:nvSpPr>
          <p:cNvPr id="41" name="TextBox 40">
            <a:extLst>
              <a:ext uri="{FF2B5EF4-FFF2-40B4-BE49-F238E27FC236}">
                <a16:creationId xmlns:a16="http://schemas.microsoft.com/office/drawing/2014/main" id="{566E1EB8-DBC8-1045-9462-9B7ED5B51311}"/>
              </a:ext>
            </a:extLst>
          </p:cNvPr>
          <p:cNvSpPr txBox="1"/>
          <p:nvPr/>
        </p:nvSpPr>
        <p:spPr>
          <a:xfrm>
            <a:off x="6361385" y="4469798"/>
            <a:ext cx="633507" cy="307777"/>
          </a:xfrm>
          <a:prstGeom prst="rect">
            <a:avLst/>
          </a:prstGeom>
          <a:noFill/>
        </p:spPr>
        <p:txBody>
          <a:bodyPr wrap="none" rtlCol="0">
            <a:spAutoFit/>
          </a:bodyPr>
          <a:lstStyle/>
          <a:p>
            <a:r>
              <a:rPr lang="en-US" sz="1400" dirty="0"/>
              <a:t>NSIDC</a:t>
            </a:r>
          </a:p>
        </p:txBody>
      </p:sp>
      <p:sp>
        <p:nvSpPr>
          <p:cNvPr id="42" name="TextBox 41">
            <a:extLst>
              <a:ext uri="{FF2B5EF4-FFF2-40B4-BE49-F238E27FC236}">
                <a16:creationId xmlns:a16="http://schemas.microsoft.com/office/drawing/2014/main" id="{C92DB15E-34EE-DA47-A7F1-B565A73F3B8F}"/>
              </a:ext>
            </a:extLst>
          </p:cNvPr>
          <p:cNvSpPr txBox="1"/>
          <p:nvPr/>
        </p:nvSpPr>
        <p:spPr>
          <a:xfrm>
            <a:off x="7964900" y="4469798"/>
            <a:ext cx="807465" cy="307777"/>
          </a:xfrm>
          <a:prstGeom prst="rect">
            <a:avLst/>
          </a:prstGeom>
          <a:noFill/>
        </p:spPr>
        <p:txBody>
          <a:bodyPr wrap="none" rtlCol="0">
            <a:spAutoFit/>
          </a:bodyPr>
          <a:lstStyle/>
          <a:p>
            <a:r>
              <a:rPr lang="en-US" sz="1400" dirty="0"/>
              <a:t>PODAAC</a:t>
            </a:r>
          </a:p>
        </p:txBody>
      </p:sp>
      <p:sp>
        <p:nvSpPr>
          <p:cNvPr id="43" name="TextBox 42">
            <a:extLst>
              <a:ext uri="{FF2B5EF4-FFF2-40B4-BE49-F238E27FC236}">
                <a16:creationId xmlns:a16="http://schemas.microsoft.com/office/drawing/2014/main" id="{24F59A1A-7554-7A40-A6FE-DB1B0B4DCF7B}"/>
              </a:ext>
            </a:extLst>
          </p:cNvPr>
          <p:cNvSpPr txBox="1"/>
          <p:nvPr/>
        </p:nvSpPr>
        <p:spPr>
          <a:xfrm>
            <a:off x="7306171" y="4469798"/>
            <a:ext cx="812274" cy="307777"/>
          </a:xfrm>
          <a:prstGeom prst="rect">
            <a:avLst/>
          </a:prstGeom>
          <a:noFill/>
        </p:spPr>
        <p:txBody>
          <a:bodyPr wrap="none" rtlCol="0">
            <a:spAutoFit/>
          </a:bodyPr>
          <a:lstStyle/>
          <a:p>
            <a:r>
              <a:rPr lang="en-US" sz="1400" dirty="0"/>
              <a:t>OBDAAC</a:t>
            </a:r>
          </a:p>
        </p:txBody>
      </p:sp>
      <p:sp>
        <p:nvSpPr>
          <p:cNvPr id="44" name="TextBox 43">
            <a:extLst>
              <a:ext uri="{FF2B5EF4-FFF2-40B4-BE49-F238E27FC236}">
                <a16:creationId xmlns:a16="http://schemas.microsoft.com/office/drawing/2014/main" id="{E537B2F4-DF61-1C4E-8312-0472F611BAA2}"/>
              </a:ext>
            </a:extLst>
          </p:cNvPr>
          <p:cNvSpPr txBox="1"/>
          <p:nvPr/>
        </p:nvSpPr>
        <p:spPr>
          <a:xfrm>
            <a:off x="8612602" y="4469798"/>
            <a:ext cx="661591" cy="307777"/>
          </a:xfrm>
          <a:prstGeom prst="rect">
            <a:avLst/>
          </a:prstGeom>
          <a:noFill/>
        </p:spPr>
        <p:txBody>
          <a:bodyPr wrap="none" rtlCol="0">
            <a:spAutoFit/>
          </a:bodyPr>
          <a:lstStyle/>
          <a:p>
            <a:r>
              <a:rPr lang="en-US" sz="1400" dirty="0"/>
              <a:t>SEDAC</a:t>
            </a:r>
          </a:p>
        </p:txBody>
      </p:sp>
      <p:sp>
        <p:nvSpPr>
          <p:cNvPr id="6" name="Slide Number Placeholder 5">
            <a:extLst>
              <a:ext uri="{FF2B5EF4-FFF2-40B4-BE49-F238E27FC236}">
                <a16:creationId xmlns:a16="http://schemas.microsoft.com/office/drawing/2014/main" id="{4413D3E7-D56F-BD40-8A58-B1EFF0730DE2}"/>
              </a:ext>
            </a:extLst>
          </p:cNvPr>
          <p:cNvSpPr>
            <a:spLocks noGrp="1"/>
          </p:cNvSpPr>
          <p:nvPr>
            <p:ph type="sldNum" idx="12"/>
          </p:nvPr>
        </p:nvSpPr>
        <p:spPr/>
        <p:txBody>
          <a:bodyPr/>
          <a:lstStyle/>
          <a:p>
            <a:fld id="{00000000-1234-1234-1234-123412341234}" type="slidenum">
              <a:rPr lang="en" smtClean="0"/>
              <a:pPr/>
              <a:t>10</a:t>
            </a:fld>
            <a:endParaRPr lang="en"/>
          </a:p>
        </p:txBody>
      </p:sp>
    </p:spTree>
    <p:extLst>
      <p:ext uri="{BB962C8B-B14F-4D97-AF65-F5344CB8AC3E}">
        <p14:creationId xmlns:p14="http://schemas.microsoft.com/office/powerpoint/2010/main" val="2579949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80667" y="4342933"/>
            <a:ext cx="4905375" cy="876068"/>
          </a:xfrm>
          <a:noFill/>
          <a:ln>
            <a:noFill/>
          </a:ln>
        </p:spPr>
        <p:txBody>
          <a:bodyPr spcFirstLastPara="1" vert="horz" wrap="square" lIns="91425" tIns="91425" rIns="91425" bIns="91425" rtlCol="0" anchor="ctr" anchorCtr="0">
            <a:noAutofit/>
          </a:bodyPr>
          <a:lstStyle/>
          <a:p>
            <a:r>
              <a:rPr lang="en-US" sz="3400" kern="1200" dirty="0">
                <a:latin typeface="Akkurat Std"/>
              </a:rPr>
              <a:t>Earthdata Cloud (EDC)</a:t>
            </a:r>
          </a:p>
        </p:txBody>
      </p:sp>
      <p:sp>
        <p:nvSpPr>
          <p:cNvPr id="2" name="Slide Number Placeholder 1"/>
          <p:cNvSpPr>
            <a:spLocks noGrp="1"/>
          </p:cNvSpPr>
          <p:nvPr>
            <p:ph type="sldNum" sz="quarter" idx="12"/>
          </p:nvPr>
        </p:nvSpPr>
        <p:spPr>
          <a:xfrm>
            <a:off x="9260716" y="6450282"/>
            <a:ext cx="2743200" cy="365125"/>
          </a:xfrm>
        </p:spPr>
        <p:txBody>
          <a:bodyPr/>
          <a:lstStyle/>
          <a:p>
            <a:pPr algn="r"/>
            <a:fld id="{D0A4EE4C-4960-4282-8E32-892092D425FF}" type="slidenum">
              <a:rPr lang="en-US" sz="1200" smtClean="0"/>
              <a:pPr algn="r"/>
              <a:t>11</a:t>
            </a:fld>
            <a:endParaRPr lang="en-US" sz="1200" dirty="0"/>
          </a:p>
        </p:txBody>
      </p:sp>
      <p:pic>
        <p:nvPicPr>
          <p:cNvPr id="4" name="Google Shape;112;p24" descr="BlackMarble_2016_Americas_composite.png"/>
          <p:cNvPicPr preferRelativeResize="0"/>
          <p:nvPr/>
        </p:nvPicPr>
        <p:blipFill rotWithShape="1">
          <a:blip r:embed="rId2">
            <a:alphaModFix/>
          </a:blip>
          <a:srcRect b="70038"/>
          <a:stretch/>
        </p:blipFill>
        <p:spPr>
          <a:xfrm>
            <a:off x="-8" y="0"/>
            <a:ext cx="12192008" cy="2945933"/>
          </a:xfrm>
          <a:prstGeom prst="rect">
            <a:avLst/>
          </a:prstGeom>
          <a:noFill/>
          <a:ln>
            <a:noFill/>
          </a:ln>
        </p:spPr>
      </p:pic>
      <p:sp>
        <p:nvSpPr>
          <p:cNvPr id="7" name="Google Shape;114;p24"/>
          <p:cNvSpPr txBox="1"/>
          <p:nvPr/>
        </p:nvSpPr>
        <p:spPr>
          <a:xfrm>
            <a:off x="4777542" y="3429000"/>
            <a:ext cx="7290659" cy="3629951"/>
          </a:xfrm>
          <a:prstGeom prst="rect">
            <a:avLst/>
          </a:prstGeom>
          <a:noFill/>
          <a:ln>
            <a:noFill/>
          </a:ln>
        </p:spPr>
        <p:txBody>
          <a:bodyPr spcFirstLastPara="1" wrap="square" lIns="121900" tIns="121900" rIns="121900" bIns="121900" anchor="t" anchorCtr="0">
            <a:noAutofit/>
          </a:bodyPr>
          <a:lstStyle/>
          <a:p>
            <a:pPr marL="609585" indent="-457189">
              <a:spcAft>
                <a:spcPts val="1200"/>
              </a:spcAft>
              <a:buClr>
                <a:srgbClr val="434343"/>
              </a:buClr>
              <a:buSzPts val="1800"/>
              <a:buFont typeface="Calibri"/>
              <a:buChar char="●"/>
            </a:pPr>
            <a:r>
              <a:rPr lang="en" sz="1900" dirty="0">
                <a:solidFill>
                  <a:srgbClr val="434343"/>
                </a:solidFill>
                <a:latin typeface="Akkurat Std"/>
                <a:ea typeface="Calibri"/>
                <a:cs typeface="Calibri"/>
                <a:sym typeface="Calibri"/>
              </a:rPr>
              <a:t>“Managed” commercial cloud for EOSDIS</a:t>
            </a:r>
          </a:p>
          <a:p>
            <a:pPr marL="609585" indent="-457189">
              <a:spcAft>
                <a:spcPts val="1200"/>
              </a:spcAft>
              <a:buClr>
                <a:srgbClr val="434343"/>
              </a:buClr>
              <a:buSzPts val="1800"/>
              <a:buFont typeface="Calibri"/>
              <a:buChar char="●"/>
            </a:pPr>
            <a:r>
              <a:rPr lang="en" sz="1900" dirty="0">
                <a:solidFill>
                  <a:srgbClr val="434343"/>
                </a:solidFill>
                <a:latin typeface="Akkurat Std"/>
                <a:ea typeface="Calibri"/>
                <a:cs typeface="Calibri"/>
                <a:sym typeface="Calibri"/>
              </a:rPr>
              <a:t>Improve</a:t>
            </a:r>
            <a:r>
              <a:rPr lang="en-US" sz="1900" dirty="0">
                <a:solidFill>
                  <a:srgbClr val="434343"/>
                </a:solidFill>
                <a:latin typeface="Akkurat Std"/>
                <a:ea typeface="Calibri"/>
                <a:cs typeface="Calibri"/>
                <a:sym typeface="Calibri"/>
              </a:rPr>
              <a:t>s</a:t>
            </a:r>
            <a:r>
              <a:rPr lang="en" sz="1900" dirty="0">
                <a:solidFill>
                  <a:srgbClr val="434343"/>
                </a:solidFill>
                <a:latin typeface="Akkurat Std"/>
                <a:ea typeface="Calibri"/>
                <a:cs typeface="Calibri"/>
                <a:sym typeface="Calibri"/>
              </a:rPr>
              <a:t> the efficiency of NASA’s data systems operations – maintaining free/open data policy</a:t>
            </a:r>
            <a:endParaRPr sz="1900" dirty="0">
              <a:solidFill>
                <a:srgbClr val="595959"/>
              </a:solidFill>
              <a:latin typeface="Akkurat Std"/>
              <a:ea typeface="Calibri"/>
              <a:cs typeface="Calibri"/>
              <a:sym typeface="Calibri"/>
            </a:endParaRPr>
          </a:p>
          <a:p>
            <a:pPr marL="609585" indent="-457189">
              <a:spcAft>
                <a:spcPts val="1200"/>
              </a:spcAft>
              <a:buClr>
                <a:srgbClr val="434343"/>
              </a:buClr>
              <a:buSzPts val="1800"/>
              <a:buFont typeface="Calibri"/>
              <a:buChar char="●"/>
            </a:pPr>
            <a:r>
              <a:rPr lang="en" sz="1900" dirty="0">
                <a:solidFill>
                  <a:srgbClr val="434343"/>
                </a:solidFill>
                <a:latin typeface="Akkurat Std"/>
                <a:ea typeface="Calibri"/>
                <a:cs typeface="Calibri"/>
                <a:sym typeface="Calibri"/>
              </a:rPr>
              <a:t>Architect</a:t>
            </a:r>
            <a:r>
              <a:rPr lang="en-US" sz="1900" dirty="0">
                <a:solidFill>
                  <a:srgbClr val="434343"/>
                </a:solidFill>
                <a:latin typeface="Akkurat Std"/>
                <a:ea typeface="Calibri"/>
                <a:cs typeface="Calibri"/>
                <a:sym typeface="Calibri"/>
              </a:rPr>
              <a:t>ed</a:t>
            </a:r>
            <a:r>
              <a:rPr lang="en" sz="1900" dirty="0">
                <a:solidFill>
                  <a:srgbClr val="434343"/>
                </a:solidFill>
                <a:latin typeface="Akkurat Std"/>
                <a:ea typeface="Calibri"/>
                <a:cs typeface="Calibri"/>
                <a:sym typeface="Calibri"/>
              </a:rPr>
              <a:t> for EOSDIS applications and mission data ingest, archive, distribution</a:t>
            </a:r>
            <a:endParaRPr sz="1900" dirty="0">
              <a:solidFill>
                <a:srgbClr val="595959"/>
              </a:solidFill>
              <a:latin typeface="Akkurat Std"/>
              <a:ea typeface="Calibri"/>
              <a:cs typeface="Calibri"/>
              <a:sym typeface="Calibri"/>
            </a:endParaRPr>
          </a:p>
          <a:p>
            <a:pPr marL="609585" indent="-457189">
              <a:spcAft>
                <a:spcPts val="1200"/>
              </a:spcAft>
              <a:buClr>
                <a:srgbClr val="434343"/>
              </a:buClr>
              <a:buSzPts val="1800"/>
              <a:buFont typeface="Calibri"/>
              <a:buChar char="●"/>
            </a:pPr>
            <a:r>
              <a:rPr lang="en" sz="1900" dirty="0">
                <a:solidFill>
                  <a:srgbClr val="434343"/>
                </a:solidFill>
                <a:latin typeface="Akkurat Std"/>
                <a:ea typeface="Calibri"/>
                <a:cs typeface="Calibri"/>
                <a:sym typeface="Calibri"/>
              </a:rPr>
              <a:t>Operational July 2019, </a:t>
            </a:r>
            <a:r>
              <a:rPr lang="en-US" sz="1900" dirty="0">
                <a:solidFill>
                  <a:srgbClr val="434343"/>
                </a:solidFill>
                <a:latin typeface="Akkurat Std"/>
                <a:ea typeface="Calibri"/>
                <a:cs typeface="Calibri"/>
                <a:sym typeface="Calibri"/>
              </a:rPr>
              <a:t>DAAC focused needs.</a:t>
            </a:r>
            <a:endParaRPr lang="en" sz="1900" dirty="0">
              <a:solidFill>
                <a:srgbClr val="434343"/>
              </a:solidFill>
              <a:latin typeface="Akkurat Std"/>
              <a:ea typeface="Calibri"/>
              <a:cs typeface="Calibri"/>
              <a:sym typeface="Calibri"/>
            </a:endParaRPr>
          </a:p>
          <a:p>
            <a:pPr marL="609585" indent="-457189">
              <a:spcAft>
                <a:spcPts val="1200"/>
              </a:spcAft>
              <a:buClr>
                <a:srgbClr val="434343"/>
              </a:buClr>
              <a:buSzPts val="1800"/>
              <a:buFont typeface="Calibri"/>
              <a:buChar char="●"/>
            </a:pPr>
            <a:r>
              <a:rPr lang="en-US" sz="1900" dirty="0">
                <a:solidFill>
                  <a:srgbClr val="434343"/>
                </a:solidFill>
                <a:latin typeface="Akkurat Std"/>
                <a:ea typeface="Calibri"/>
                <a:cs typeface="Calibri"/>
                <a:sym typeface="Calibri"/>
              </a:rPr>
              <a:t>Routine systematic onboarding of mission data by DAACs.</a:t>
            </a:r>
            <a:endParaRPr sz="1900" dirty="0">
              <a:solidFill>
                <a:srgbClr val="595959"/>
              </a:solidFill>
              <a:highlight>
                <a:srgbClr val="FFFF00"/>
              </a:highlight>
              <a:latin typeface="Akkurat Std"/>
              <a:ea typeface="Calibri"/>
              <a:cs typeface="Calibri"/>
              <a:sym typeface="Calibri"/>
            </a:endParaRPr>
          </a:p>
        </p:txBody>
      </p:sp>
      <p:pic>
        <p:nvPicPr>
          <p:cNvPr id="15" name="Google Shape;187;p29" descr="NASA Logo transparent.png"/>
          <p:cNvPicPr preferRelativeResize="0"/>
          <p:nvPr/>
        </p:nvPicPr>
        <p:blipFill rotWithShape="1">
          <a:blip r:embed="rId3">
            <a:alphaModFix/>
          </a:blip>
          <a:srcRect/>
          <a:stretch/>
        </p:blipFill>
        <p:spPr>
          <a:xfrm>
            <a:off x="38100" y="6157744"/>
            <a:ext cx="731604" cy="585076"/>
          </a:xfrm>
          <a:prstGeom prst="rect">
            <a:avLst/>
          </a:prstGeom>
          <a:noFill/>
          <a:ln>
            <a:noFill/>
          </a:ln>
          <a:effectLst>
            <a:outerShdw blurRad="63500" dist="88900" dir="2700000">
              <a:schemeClr val="dk1">
                <a:alpha val="43529"/>
              </a:schemeClr>
            </a:outerShdw>
          </a:effectLst>
        </p:spPr>
      </p:pic>
      <p:sp>
        <p:nvSpPr>
          <p:cNvPr id="8" name="Rectangle 7"/>
          <p:cNvSpPr/>
          <p:nvPr/>
        </p:nvSpPr>
        <p:spPr>
          <a:xfrm>
            <a:off x="769704" y="6450282"/>
            <a:ext cx="4171335" cy="276999"/>
          </a:xfrm>
          <a:prstGeom prst="rect">
            <a:avLst/>
          </a:prstGeom>
        </p:spPr>
        <p:txBody>
          <a:bodyPr wrap="none">
            <a:spAutoFit/>
          </a:bodyPr>
          <a:lstStyle/>
          <a:p>
            <a:r>
              <a:rPr lang="en-US" sz="1200" dirty="0">
                <a:latin typeface="Akkurat Std"/>
              </a:rPr>
              <a:t>NASA Earthdata Cloud (EDC) – http://earthdata.nasa.gov</a:t>
            </a:r>
          </a:p>
        </p:txBody>
      </p:sp>
      <p:pic>
        <p:nvPicPr>
          <p:cNvPr id="9" name="Picture 8">
            <a:extLst>
              <a:ext uri="{FF2B5EF4-FFF2-40B4-BE49-F238E27FC236}">
                <a16:creationId xmlns:a16="http://schemas.microsoft.com/office/drawing/2014/main" id="{753355FA-A7DA-5442-A1A1-1A4F8E8D3656}"/>
              </a:ext>
            </a:extLst>
          </p:cNvPr>
          <p:cNvPicPr>
            <a:picLocks noChangeAspect="1"/>
          </p:cNvPicPr>
          <p:nvPr/>
        </p:nvPicPr>
        <p:blipFill>
          <a:blip r:embed="rId4"/>
          <a:stretch>
            <a:fillRect/>
          </a:stretch>
        </p:blipFill>
        <p:spPr>
          <a:xfrm>
            <a:off x="11040036" y="114252"/>
            <a:ext cx="1066800" cy="850900"/>
          </a:xfrm>
          <a:prstGeom prst="rect">
            <a:avLst/>
          </a:prstGeom>
        </p:spPr>
      </p:pic>
    </p:spTree>
    <p:extLst>
      <p:ext uri="{BB962C8B-B14F-4D97-AF65-F5344CB8AC3E}">
        <p14:creationId xmlns:p14="http://schemas.microsoft.com/office/powerpoint/2010/main" val="350873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0732" y="5175302"/>
            <a:ext cx="12212732" cy="11842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p:cNvGrpSpPr/>
          <p:nvPr/>
        </p:nvGrpSpPr>
        <p:grpSpPr>
          <a:xfrm>
            <a:off x="518439" y="846164"/>
            <a:ext cx="11147345" cy="4203075"/>
            <a:chOff x="886505" y="1870837"/>
            <a:chExt cx="10431463" cy="3790933"/>
          </a:xfrm>
        </p:grpSpPr>
        <p:grpSp>
          <p:nvGrpSpPr>
            <p:cNvPr id="271" name="Group 270"/>
            <p:cNvGrpSpPr/>
            <p:nvPr/>
          </p:nvGrpSpPr>
          <p:grpSpPr>
            <a:xfrm>
              <a:off x="1321020" y="4154374"/>
              <a:ext cx="9107126" cy="1507396"/>
              <a:chOff x="1321020" y="4528456"/>
              <a:chExt cx="9107126" cy="1507396"/>
            </a:xfrm>
          </p:grpSpPr>
          <p:grpSp>
            <p:nvGrpSpPr>
              <p:cNvPr id="350" name="Group 349"/>
              <p:cNvGrpSpPr/>
              <p:nvPr/>
            </p:nvGrpSpPr>
            <p:grpSpPr>
              <a:xfrm>
                <a:off x="1321020" y="4528457"/>
                <a:ext cx="3572745" cy="1494972"/>
                <a:chOff x="1321020" y="4528458"/>
                <a:chExt cx="3572745" cy="1494972"/>
              </a:xfrm>
            </p:grpSpPr>
            <p:cxnSp>
              <p:nvCxnSpPr>
                <p:cNvPr id="373" name="Straight Connector 372"/>
                <p:cNvCxnSpPr/>
                <p:nvPr/>
              </p:nvCxnSpPr>
              <p:spPr>
                <a:xfrm>
                  <a:off x="1321020" y="4528458"/>
                  <a:ext cx="0" cy="9986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p:cNvCxnSpPr/>
                <p:nvPr/>
              </p:nvCxnSpPr>
              <p:spPr>
                <a:xfrm flipH="1">
                  <a:off x="1321594" y="5524109"/>
                  <a:ext cx="35721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p:cNvCxnSpPr/>
                <p:nvPr/>
              </p:nvCxnSpPr>
              <p:spPr>
                <a:xfrm>
                  <a:off x="4893764" y="5527024"/>
                  <a:ext cx="0" cy="496406"/>
                </a:xfrm>
                <a:prstGeom prst="line">
                  <a:avLst/>
                </a:prstGeom>
                <a:ln>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351" name="Group 350"/>
              <p:cNvGrpSpPr/>
              <p:nvPr/>
            </p:nvGrpSpPr>
            <p:grpSpPr>
              <a:xfrm flipV="1">
                <a:off x="7289759" y="4528457"/>
                <a:ext cx="3138387" cy="1494972"/>
                <a:chOff x="1757628" y="5029951"/>
                <a:chExt cx="3138387" cy="1484044"/>
              </a:xfrm>
            </p:grpSpPr>
            <p:cxnSp>
              <p:nvCxnSpPr>
                <p:cNvPr id="370" name="Straight Connector 369"/>
                <p:cNvCxnSpPr/>
                <p:nvPr/>
              </p:nvCxnSpPr>
              <p:spPr>
                <a:xfrm>
                  <a:off x="1757628" y="5029951"/>
                  <a:ext cx="0" cy="499991"/>
                </a:xfrm>
                <a:prstGeom prst="line">
                  <a:avLst/>
                </a:prstGeom>
                <a:ln>
                  <a:solidFill>
                    <a:schemeClr val="tx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p:nvCxnSpPr>
              <p:spPr>
                <a:xfrm flipH="1" flipV="1">
                  <a:off x="1760496" y="5524109"/>
                  <a:ext cx="31355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p:cNvCxnSpPr/>
                <p:nvPr/>
              </p:nvCxnSpPr>
              <p:spPr>
                <a:xfrm>
                  <a:off x="4896015" y="5527024"/>
                  <a:ext cx="0" cy="9869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2" name="Group 351"/>
              <p:cNvGrpSpPr/>
              <p:nvPr/>
            </p:nvGrpSpPr>
            <p:grpSpPr>
              <a:xfrm>
                <a:off x="2832377" y="4528456"/>
                <a:ext cx="2860738" cy="1507396"/>
                <a:chOff x="2832377" y="4528457"/>
                <a:chExt cx="2860738" cy="1507396"/>
              </a:xfrm>
            </p:grpSpPr>
            <p:grpSp>
              <p:nvGrpSpPr>
                <p:cNvPr id="362" name="Group 361"/>
                <p:cNvGrpSpPr/>
                <p:nvPr/>
              </p:nvGrpSpPr>
              <p:grpSpPr>
                <a:xfrm>
                  <a:off x="2832377" y="4531633"/>
                  <a:ext cx="2495417" cy="1491797"/>
                  <a:chOff x="1333056" y="4532153"/>
                  <a:chExt cx="3560708" cy="1736182"/>
                </a:xfrm>
              </p:grpSpPr>
              <p:cxnSp>
                <p:nvCxnSpPr>
                  <p:cNvPr id="367" name="Straight Connector 366"/>
                  <p:cNvCxnSpPr/>
                  <p:nvPr/>
                </p:nvCxnSpPr>
                <p:spPr>
                  <a:xfrm>
                    <a:off x="1337586" y="4532153"/>
                    <a:ext cx="0" cy="9948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p:nvPr/>
                </p:nvCxnSpPr>
                <p:spPr>
                  <a:xfrm flipH="1">
                    <a:off x="1333056" y="5524109"/>
                    <a:ext cx="35607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a:off x="4893764" y="5527024"/>
                    <a:ext cx="0" cy="741311"/>
                  </a:xfrm>
                  <a:prstGeom prst="line">
                    <a:avLst/>
                  </a:prstGeom>
                  <a:ln>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363" name="Group 362"/>
                <p:cNvGrpSpPr/>
                <p:nvPr/>
              </p:nvGrpSpPr>
              <p:grpSpPr>
                <a:xfrm>
                  <a:off x="4357620" y="4528457"/>
                  <a:ext cx="1335495" cy="1507396"/>
                  <a:chOff x="1333086" y="4528458"/>
                  <a:chExt cx="3560681" cy="2199233"/>
                </a:xfrm>
              </p:grpSpPr>
              <p:cxnSp>
                <p:nvCxnSpPr>
                  <p:cNvPr id="364" name="Straight Connector 363"/>
                  <p:cNvCxnSpPr/>
                  <p:nvPr/>
                </p:nvCxnSpPr>
                <p:spPr>
                  <a:xfrm>
                    <a:off x="1333086" y="4528458"/>
                    <a:ext cx="0" cy="10512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H="1">
                    <a:off x="1358481" y="5579695"/>
                    <a:ext cx="35352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p:cNvCxnSpPr/>
                  <p:nvPr/>
                </p:nvCxnSpPr>
                <p:spPr>
                  <a:xfrm>
                    <a:off x="4893765" y="5579695"/>
                    <a:ext cx="0" cy="1147996"/>
                  </a:xfrm>
                  <a:prstGeom prst="line">
                    <a:avLst/>
                  </a:prstGeom>
                  <a:ln>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grpSp>
          </p:grpSp>
          <p:grpSp>
            <p:nvGrpSpPr>
              <p:cNvPr id="353" name="Group 352"/>
              <p:cNvGrpSpPr/>
              <p:nvPr/>
            </p:nvGrpSpPr>
            <p:grpSpPr>
              <a:xfrm flipH="1">
                <a:off x="6902183" y="4528457"/>
                <a:ext cx="2016565" cy="1494972"/>
                <a:chOff x="1323144" y="4528458"/>
                <a:chExt cx="3570620" cy="1739877"/>
              </a:xfrm>
            </p:grpSpPr>
            <p:cxnSp>
              <p:nvCxnSpPr>
                <p:cNvPr id="359" name="Straight Connector 358"/>
                <p:cNvCxnSpPr/>
                <p:nvPr/>
              </p:nvCxnSpPr>
              <p:spPr>
                <a:xfrm flipH="1">
                  <a:off x="1323144" y="4528458"/>
                  <a:ext cx="0" cy="9906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flipH="1">
                  <a:off x="1323144" y="5524109"/>
                  <a:ext cx="35706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H="1">
                  <a:off x="4893764" y="5527024"/>
                  <a:ext cx="0" cy="741311"/>
                </a:xfrm>
                <a:prstGeom prst="line">
                  <a:avLst/>
                </a:prstGeom>
                <a:ln>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354" name="Group 353"/>
              <p:cNvGrpSpPr/>
              <p:nvPr/>
            </p:nvGrpSpPr>
            <p:grpSpPr>
              <a:xfrm flipH="1">
                <a:off x="6502030" y="4528456"/>
                <a:ext cx="897507" cy="1494973"/>
                <a:chOff x="1285276" y="4528458"/>
                <a:chExt cx="3620556" cy="2181108"/>
              </a:xfrm>
            </p:grpSpPr>
            <p:cxnSp>
              <p:nvCxnSpPr>
                <p:cNvPr id="356" name="Straight Connector 355"/>
                <p:cNvCxnSpPr/>
                <p:nvPr/>
              </p:nvCxnSpPr>
              <p:spPr>
                <a:xfrm flipH="1">
                  <a:off x="1285276" y="4528458"/>
                  <a:ext cx="0" cy="10512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H="1">
                  <a:off x="1285276" y="5579695"/>
                  <a:ext cx="36205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p:nvPr/>
              </p:nvCxnSpPr>
              <p:spPr>
                <a:xfrm flipH="1">
                  <a:off x="4893766" y="5579695"/>
                  <a:ext cx="0" cy="1129871"/>
                </a:xfrm>
                <a:prstGeom prst="line">
                  <a:avLst/>
                </a:prstGeom>
                <a:ln>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grpSp>
          <p:sp>
            <p:nvSpPr>
              <p:cNvPr id="355" name="Freeform 354"/>
              <p:cNvSpPr/>
              <p:nvPr/>
            </p:nvSpPr>
            <p:spPr>
              <a:xfrm>
                <a:off x="5862637" y="4597514"/>
                <a:ext cx="223838" cy="1419111"/>
              </a:xfrm>
              <a:custGeom>
                <a:avLst/>
                <a:gdLst>
                  <a:gd name="connsiteX0" fmla="*/ 285750 w 285750"/>
                  <a:gd name="connsiteY0" fmla="*/ 1724025 h 1724025"/>
                  <a:gd name="connsiteX1" fmla="*/ 285750 w 285750"/>
                  <a:gd name="connsiteY1" fmla="*/ 447675 h 1724025"/>
                  <a:gd name="connsiteX2" fmla="*/ 0 w 285750"/>
                  <a:gd name="connsiteY2" fmla="*/ 161925 h 1724025"/>
                  <a:gd name="connsiteX3" fmla="*/ 0 w 285750"/>
                  <a:gd name="connsiteY3" fmla="*/ 0 h 1724025"/>
                  <a:gd name="connsiteX0" fmla="*/ 285750 w 285750"/>
                  <a:gd name="connsiteY0" fmla="*/ 1562100 h 1562100"/>
                  <a:gd name="connsiteX1" fmla="*/ 285750 w 285750"/>
                  <a:gd name="connsiteY1" fmla="*/ 285750 h 1562100"/>
                  <a:gd name="connsiteX2" fmla="*/ 0 w 285750"/>
                  <a:gd name="connsiteY2" fmla="*/ 0 h 1562100"/>
                  <a:gd name="connsiteX0" fmla="*/ 221457 w 221457"/>
                  <a:gd name="connsiteY0" fmla="*/ 1559824 h 1559824"/>
                  <a:gd name="connsiteX1" fmla="*/ 221457 w 221457"/>
                  <a:gd name="connsiteY1" fmla="*/ 283474 h 1559824"/>
                  <a:gd name="connsiteX2" fmla="*/ 0 w 221457"/>
                  <a:gd name="connsiteY2" fmla="*/ 0 h 1559824"/>
                  <a:gd name="connsiteX0" fmla="*/ 221457 w 221457"/>
                  <a:gd name="connsiteY0" fmla="*/ 1559824 h 1559824"/>
                  <a:gd name="connsiteX1" fmla="*/ 221457 w 221457"/>
                  <a:gd name="connsiteY1" fmla="*/ 1422494 h 1559824"/>
                  <a:gd name="connsiteX2" fmla="*/ 221457 w 221457"/>
                  <a:gd name="connsiteY2" fmla="*/ 283474 h 1559824"/>
                  <a:gd name="connsiteX3" fmla="*/ 0 w 221457"/>
                  <a:gd name="connsiteY3" fmla="*/ 0 h 1559824"/>
                  <a:gd name="connsiteX0" fmla="*/ 221457 w 221457"/>
                  <a:gd name="connsiteY0" fmla="*/ 1422494 h 1422494"/>
                  <a:gd name="connsiteX1" fmla="*/ 221457 w 221457"/>
                  <a:gd name="connsiteY1" fmla="*/ 283474 h 1422494"/>
                  <a:gd name="connsiteX2" fmla="*/ 0 w 221457"/>
                  <a:gd name="connsiteY2" fmla="*/ 0 h 1422494"/>
                  <a:gd name="connsiteX0" fmla="*/ 223838 w 223838"/>
                  <a:gd name="connsiteY0" fmla="*/ 1356485 h 1356485"/>
                  <a:gd name="connsiteX1" fmla="*/ 223838 w 223838"/>
                  <a:gd name="connsiteY1" fmla="*/ 217465 h 1356485"/>
                  <a:gd name="connsiteX2" fmla="*/ 0 w 223838"/>
                  <a:gd name="connsiteY2" fmla="*/ 0 h 1356485"/>
                </a:gdLst>
                <a:ahLst/>
                <a:cxnLst>
                  <a:cxn ang="0">
                    <a:pos x="connsiteX0" y="connsiteY0"/>
                  </a:cxn>
                  <a:cxn ang="0">
                    <a:pos x="connsiteX1" y="connsiteY1"/>
                  </a:cxn>
                  <a:cxn ang="0">
                    <a:pos x="connsiteX2" y="connsiteY2"/>
                  </a:cxn>
                </a:cxnLst>
                <a:rect l="l" t="t" r="r" b="b"/>
                <a:pathLst>
                  <a:path w="223838" h="1356485">
                    <a:moveTo>
                      <a:pt x="223838" y="1356485"/>
                    </a:moveTo>
                    <a:lnTo>
                      <a:pt x="223838" y="217465"/>
                    </a:lnTo>
                    <a:lnTo>
                      <a:pt x="0" y="0"/>
                    </a:lnTo>
                  </a:path>
                </a:pathLst>
              </a:custGeom>
              <a:ln>
                <a:solidFill>
                  <a:schemeClr val="tx1"/>
                </a:solidFill>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kkurat Std"/>
                </a:endParaRPr>
              </a:p>
            </p:txBody>
          </p:sp>
        </p:grpSp>
        <p:grpSp>
          <p:nvGrpSpPr>
            <p:cNvPr id="273" name="Group 272"/>
            <p:cNvGrpSpPr/>
            <p:nvPr/>
          </p:nvGrpSpPr>
          <p:grpSpPr>
            <a:xfrm>
              <a:off x="9987550" y="1873808"/>
              <a:ext cx="1330418" cy="2266707"/>
              <a:chOff x="9987550" y="1873808"/>
              <a:chExt cx="1330418" cy="2266707"/>
            </a:xfrm>
          </p:grpSpPr>
          <p:grpSp>
            <p:nvGrpSpPr>
              <p:cNvPr id="340" name="Group 339"/>
              <p:cNvGrpSpPr/>
              <p:nvPr/>
            </p:nvGrpSpPr>
            <p:grpSpPr>
              <a:xfrm>
                <a:off x="9987550" y="1873808"/>
                <a:ext cx="1330418" cy="2266707"/>
                <a:chOff x="9987550" y="1873808"/>
                <a:chExt cx="1330418" cy="2266707"/>
              </a:xfrm>
            </p:grpSpPr>
            <p:grpSp>
              <p:nvGrpSpPr>
                <p:cNvPr id="344" name="Group 343"/>
                <p:cNvGrpSpPr/>
                <p:nvPr/>
              </p:nvGrpSpPr>
              <p:grpSpPr>
                <a:xfrm>
                  <a:off x="9987550" y="1873808"/>
                  <a:ext cx="1330418" cy="2266707"/>
                  <a:chOff x="3619500" y="1163060"/>
                  <a:chExt cx="762671" cy="1299404"/>
                </a:xfrm>
              </p:grpSpPr>
              <p:grpSp>
                <p:nvGrpSpPr>
                  <p:cNvPr id="346" name="Group 345"/>
                  <p:cNvGrpSpPr/>
                  <p:nvPr/>
                </p:nvGrpSpPr>
                <p:grpSpPr>
                  <a:xfrm>
                    <a:off x="3619500" y="1637535"/>
                    <a:ext cx="761890" cy="824929"/>
                    <a:chOff x="958851" y="2443663"/>
                    <a:chExt cx="1234328" cy="1336436"/>
                  </a:xfrm>
                  <a:solidFill>
                    <a:schemeClr val="accent2"/>
                  </a:solidFill>
                </p:grpSpPr>
                <p:sp>
                  <p:nvSpPr>
                    <p:cNvPr id="348" name="Isosceles Triangle 19"/>
                    <p:cNvSpPr/>
                    <p:nvPr/>
                  </p:nvSpPr>
                  <p:spPr>
                    <a:xfrm rot="2611581">
                      <a:off x="1036097" y="3335072"/>
                      <a:ext cx="570120" cy="445027"/>
                    </a:xfrm>
                    <a:custGeom>
                      <a:avLst/>
                      <a:gdLst>
                        <a:gd name="connsiteX0" fmla="*/ 0 w 1091664"/>
                        <a:gd name="connsiteY0" fmla="*/ 768350 h 768350"/>
                        <a:gd name="connsiteX1" fmla="*/ 545832 w 1091664"/>
                        <a:gd name="connsiteY1" fmla="*/ 0 h 768350"/>
                        <a:gd name="connsiteX2" fmla="*/ 1091664 w 1091664"/>
                        <a:gd name="connsiteY2" fmla="*/ 768350 h 768350"/>
                        <a:gd name="connsiteX3" fmla="*/ 0 w 1091664"/>
                        <a:gd name="connsiteY3" fmla="*/ 768350 h 768350"/>
                        <a:gd name="connsiteX0" fmla="*/ 0 w 571759"/>
                        <a:gd name="connsiteY0" fmla="*/ 790146 h 790146"/>
                        <a:gd name="connsiteX1" fmla="*/ 25927 w 571759"/>
                        <a:gd name="connsiteY1" fmla="*/ 0 h 790146"/>
                        <a:gd name="connsiteX2" fmla="*/ 571759 w 571759"/>
                        <a:gd name="connsiteY2" fmla="*/ 768350 h 790146"/>
                        <a:gd name="connsiteX3" fmla="*/ 0 w 571759"/>
                        <a:gd name="connsiteY3" fmla="*/ 790146 h 790146"/>
                        <a:gd name="connsiteX0" fmla="*/ 0 w 571759"/>
                        <a:gd name="connsiteY0" fmla="*/ 426208 h 426208"/>
                        <a:gd name="connsiteX1" fmla="*/ 161419 w 571759"/>
                        <a:gd name="connsiteY1" fmla="*/ 0 h 426208"/>
                        <a:gd name="connsiteX2" fmla="*/ 571759 w 571759"/>
                        <a:gd name="connsiteY2" fmla="*/ 404412 h 426208"/>
                        <a:gd name="connsiteX3" fmla="*/ 0 w 571759"/>
                        <a:gd name="connsiteY3" fmla="*/ 426208 h 426208"/>
                        <a:gd name="connsiteX0" fmla="*/ 0 w 571759"/>
                        <a:gd name="connsiteY0" fmla="*/ 443300 h 443300"/>
                        <a:gd name="connsiteX1" fmla="*/ 151753 w 571759"/>
                        <a:gd name="connsiteY1" fmla="*/ 0 h 443300"/>
                        <a:gd name="connsiteX2" fmla="*/ 571759 w 571759"/>
                        <a:gd name="connsiteY2" fmla="*/ 421504 h 443300"/>
                        <a:gd name="connsiteX3" fmla="*/ 0 w 571759"/>
                        <a:gd name="connsiteY3" fmla="*/ 443300 h 443300"/>
                        <a:gd name="connsiteX0" fmla="*/ 0 w 570120"/>
                        <a:gd name="connsiteY0" fmla="*/ 445027 h 445027"/>
                        <a:gd name="connsiteX1" fmla="*/ 150114 w 570120"/>
                        <a:gd name="connsiteY1" fmla="*/ 0 h 445027"/>
                        <a:gd name="connsiteX2" fmla="*/ 570120 w 570120"/>
                        <a:gd name="connsiteY2" fmla="*/ 421504 h 445027"/>
                        <a:gd name="connsiteX3" fmla="*/ 0 w 570120"/>
                        <a:gd name="connsiteY3" fmla="*/ 445027 h 445027"/>
                      </a:gdLst>
                      <a:ahLst/>
                      <a:cxnLst>
                        <a:cxn ang="0">
                          <a:pos x="connsiteX0" y="connsiteY0"/>
                        </a:cxn>
                        <a:cxn ang="0">
                          <a:pos x="connsiteX1" y="connsiteY1"/>
                        </a:cxn>
                        <a:cxn ang="0">
                          <a:pos x="connsiteX2" y="connsiteY2"/>
                        </a:cxn>
                        <a:cxn ang="0">
                          <a:pos x="connsiteX3" y="connsiteY3"/>
                        </a:cxn>
                      </a:cxnLst>
                      <a:rect l="l" t="t" r="r" b="b"/>
                      <a:pathLst>
                        <a:path w="570120" h="445027">
                          <a:moveTo>
                            <a:pt x="0" y="445027"/>
                          </a:moveTo>
                          <a:lnTo>
                            <a:pt x="150114" y="0"/>
                          </a:lnTo>
                          <a:lnTo>
                            <a:pt x="570120" y="421504"/>
                          </a:lnTo>
                          <a:lnTo>
                            <a:pt x="0" y="445027"/>
                          </a:lnTo>
                          <a:close/>
                        </a:path>
                      </a:pathLst>
                    </a:custGeom>
                    <a:solidFill>
                      <a:srgbClr val="D6E4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sp>
                  <p:nvSpPr>
                    <p:cNvPr id="349" name="Rectangle 18"/>
                    <p:cNvSpPr/>
                    <p:nvPr/>
                  </p:nvSpPr>
                  <p:spPr>
                    <a:xfrm>
                      <a:off x="958851" y="2443663"/>
                      <a:ext cx="1234328" cy="104628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D6E484"/>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47" name="Freeform 346"/>
                  <p:cNvSpPr/>
                  <p:nvPr/>
                </p:nvSpPr>
                <p:spPr>
                  <a:xfrm rot="16200000">
                    <a:off x="3763848" y="1018995"/>
                    <a:ext cx="474257" cy="762388"/>
                  </a:xfrm>
                  <a:custGeom>
                    <a:avLst/>
                    <a:gdLst>
                      <a:gd name="connsiteX0" fmla="*/ 474257 w 474257"/>
                      <a:gd name="connsiteY0" fmla="*/ 381194 h 762388"/>
                      <a:gd name="connsiteX1" fmla="*/ 93063 w 474257"/>
                      <a:gd name="connsiteY1" fmla="*/ 762388 h 762388"/>
                      <a:gd name="connsiteX2" fmla="*/ 0 w 474257"/>
                      <a:gd name="connsiteY2" fmla="*/ 762388 h 762388"/>
                      <a:gd name="connsiteX3" fmla="*/ 0 w 474257"/>
                      <a:gd name="connsiteY3" fmla="*/ 0 h 762388"/>
                      <a:gd name="connsiteX4" fmla="*/ 93063 w 474257"/>
                      <a:gd name="connsiteY4" fmla="*/ 0 h 762388"/>
                      <a:gd name="connsiteX5" fmla="*/ 474257 w 474257"/>
                      <a:gd name="connsiteY5" fmla="*/ 381194 h 76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57" h="762388">
                        <a:moveTo>
                          <a:pt x="474257" y="381194"/>
                        </a:moveTo>
                        <a:cubicBezTo>
                          <a:pt x="474257" y="591722"/>
                          <a:pt x="303591" y="762388"/>
                          <a:pt x="93063" y="762388"/>
                        </a:cubicBezTo>
                        <a:lnTo>
                          <a:pt x="0" y="762388"/>
                        </a:lnTo>
                        <a:lnTo>
                          <a:pt x="0" y="0"/>
                        </a:lnTo>
                        <a:lnTo>
                          <a:pt x="93063" y="0"/>
                        </a:lnTo>
                        <a:cubicBezTo>
                          <a:pt x="303591" y="0"/>
                          <a:pt x="474257" y="170666"/>
                          <a:pt x="474257" y="381194"/>
                        </a:cubicBezTo>
                        <a:close/>
                      </a:path>
                    </a:pathLst>
                  </a:custGeom>
                  <a:solidFill>
                    <a:srgbClr val="A4B92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45" name="TextBox 344"/>
                <p:cNvSpPr txBox="1"/>
                <p:nvPr/>
              </p:nvSpPr>
              <p:spPr>
                <a:xfrm>
                  <a:off x="10374994" y="3776783"/>
                  <a:ext cx="496774" cy="333116"/>
                </a:xfrm>
                <a:prstGeom prst="rect">
                  <a:avLst/>
                </a:prstGeom>
                <a:noFill/>
              </p:spPr>
              <p:txBody>
                <a:bodyPr wrap="square" rtlCol="0">
                  <a:spAutoFit/>
                </a:bodyPr>
                <a:lstStyle/>
                <a:p>
                  <a:pPr algn="ctr"/>
                  <a:r>
                    <a:rPr lang="en-US" b="1" dirty="0">
                      <a:solidFill>
                        <a:srgbClr val="A4B929"/>
                      </a:solidFill>
                      <a:latin typeface="Akkurat Std"/>
                      <a:cs typeface="Arial" panose="020B0604020202020204" pitchFamily="34" charset="0"/>
                    </a:rPr>
                    <a:t>07</a:t>
                  </a:r>
                </a:p>
              </p:txBody>
            </p:sp>
          </p:grpSp>
          <p:grpSp>
            <p:nvGrpSpPr>
              <p:cNvPr id="341" name="Group 340"/>
              <p:cNvGrpSpPr/>
              <p:nvPr/>
            </p:nvGrpSpPr>
            <p:grpSpPr>
              <a:xfrm>
                <a:off x="10063496" y="2092495"/>
                <a:ext cx="1184341" cy="1348413"/>
                <a:chOff x="10063496" y="2466577"/>
                <a:chExt cx="1184341" cy="1348413"/>
              </a:xfrm>
            </p:grpSpPr>
            <p:sp>
              <p:nvSpPr>
                <p:cNvPr id="342" name="TextBox 341"/>
                <p:cNvSpPr txBox="1"/>
                <p:nvPr/>
              </p:nvSpPr>
              <p:spPr>
                <a:xfrm flipH="1">
                  <a:off x="10063496" y="3232036"/>
                  <a:ext cx="1184341" cy="582954"/>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a:cs typeface="Arial" panose="020B0604020202020204" pitchFamily="34" charset="0"/>
                    </a:rPr>
                    <a:t>Community Development Model</a:t>
                  </a:r>
                </a:p>
              </p:txBody>
            </p:sp>
            <p:sp>
              <p:nvSpPr>
                <p:cNvPr id="343" name="Freeform 342"/>
                <p:cNvSpPr/>
                <p:nvPr/>
              </p:nvSpPr>
              <p:spPr>
                <a:xfrm>
                  <a:off x="10414030" y="2466577"/>
                  <a:ext cx="477950" cy="452423"/>
                </a:xfrm>
                <a:custGeom>
                  <a:avLst/>
                  <a:gdLst>
                    <a:gd name="connsiteX0" fmla="*/ 126316 w 679485"/>
                    <a:gd name="connsiteY0" fmla="*/ 523574 h 643194"/>
                    <a:gd name="connsiteX1" fmla="*/ 126316 w 679485"/>
                    <a:gd name="connsiteY1" fmla="*/ 523574 h 643194"/>
                    <a:gd name="connsiteX2" fmla="*/ 126315 w 679485"/>
                    <a:gd name="connsiteY2" fmla="*/ 523574 h 643194"/>
                    <a:gd name="connsiteX3" fmla="*/ 111364 w 679485"/>
                    <a:gd name="connsiteY3" fmla="*/ 193205 h 643194"/>
                    <a:gd name="connsiteX4" fmla="*/ 123823 w 679485"/>
                    <a:gd name="connsiteY4" fmla="*/ 194175 h 643194"/>
                    <a:gd name="connsiteX5" fmla="*/ 154701 w 679485"/>
                    <a:gd name="connsiteY5" fmla="*/ 207214 h 643194"/>
                    <a:gd name="connsiteX6" fmla="*/ 161211 w 679485"/>
                    <a:gd name="connsiteY6" fmla="*/ 212939 h 643194"/>
                    <a:gd name="connsiteX7" fmla="*/ 156111 w 679485"/>
                    <a:gd name="connsiteY7" fmla="*/ 220885 h 643194"/>
                    <a:gd name="connsiteX8" fmla="*/ 128272 w 679485"/>
                    <a:gd name="connsiteY8" fmla="*/ 339867 h 643194"/>
                    <a:gd name="connsiteX9" fmla="*/ 140331 w 679485"/>
                    <a:gd name="connsiteY9" fmla="*/ 366121 h 643194"/>
                    <a:gd name="connsiteX10" fmla="*/ 145016 w 679485"/>
                    <a:gd name="connsiteY10" fmla="*/ 366953 h 643194"/>
                    <a:gd name="connsiteX11" fmla="*/ 145148 w 679485"/>
                    <a:gd name="connsiteY11" fmla="*/ 504742 h 643194"/>
                    <a:gd name="connsiteX12" fmla="*/ 139632 w 679485"/>
                    <a:gd name="connsiteY12" fmla="*/ 518058 h 643194"/>
                    <a:gd name="connsiteX13" fmla="*/ 126316 w 679485"/>
                    <a:gd name="connsiteY13" fmla="*/ 523574 h 643194"/>
                    <a:gd name="connsiteX14" fmla="*/ 112999 w 679485"/>
                    <a:gd name="connsiteY14" fmla="*/ 518058 h 643194"/>
                    <a:gd name="connsiteX15" fmla="*/ 107483 w 679485"/>
                    <a:gd name="connsiteY15" fmla="*/ 504742 h 643194"/>
                    <a:gd name="connsiteX16" fmla="*/ 107483 w 679485"/>
                    <a:gd name="connsiteY16" fmla="*/ 367836 h 643194"/>
                    <a:gd name="connsiteX17" fmla="*/ 90137 w 679485"/>
                    <a:gd name="connsiteY17" fmla="*/ 367836 h 643194"/>
                    <a:gd name="connsiteX18" fmla="*/ 90136 w 679485"/>
                    <a:gd name="connsiteY18" fmla="*/ 504742 h 643194"/>
                    <a:gd name="connsiteX19" fmla="*/ 71304 w 679485"/>
                    <a:gd name="connsiteY19" fmla="*/ 523574 h 643194"/>
                    <a:gd name="connsiteX20" fmla="*/ 52472 w 679485"/>
                    <a:gd name="connsiteY20" fmla="*/ 504742 h 643194"/>
                    <a:gd name="connsiteX21" fmla="*/ 52903 w 679485"/>
                    <a:gd name="connsiteY21" fmla="*/ 260169 h 643194"/>
                    <a:gd name="connsiteX22" fmla="*/ 47800 w 679485"/>
                    <a:gd name="connsiteY22" fmla="*/ 266630 h 643194"/>
                    <a:gd name="connsiteX23" fmla="*/ 33352 w 679485"/>
                    <a:gd name="connsiteY23" fmla="*/ 325283 h 643194"/>
                    <a:gd name="connsiteX24" fmla="*/ 0 w 679485"/>
                    <a:gd name="connsiteY24" fmla="*/ 329884 h 643194"/>
                    <a:gd name="connsiteX25" fmla="*/ 73988 w 679485"/>
                    <a:gd name="connsiteY25" fmla="*/ 194175 h 643194"/>
                    <a:gd name="connsiteX26" fmla="*/ 111364 w 679485"/>
                    <a:gd name="connsiteY26" fmla="*/ 193205 h 643194"/>
                    <a:gd name="connsiteX27" fmla="*/ 296498 w 679485"/>
                    <a:gd name="connsiteY27" fmla="*/ 168928 h 643194"/>
                    <a:gd name="connsiteX28" fmla="*/ 311863 w 679485"/>
                    <a:gd name="connsiteY28" fmla="*/ 170125 h 643194"/>
                    <a:gd name="connsiteX29" fmla="*/ 349945 w 679485"/>
                    <a:gd name="connsiteY29" fmla="*/ 186205 h 643194"/>
                    <a:gd name="connsiteX30" fmla="*/ 358102 w 679485"/>
                    <a:gd name="connsiteY30" fmla="*/ 193379 h 643194"/>
                    <a:gd name="connsiteX31" fmla="*/ 356003 w 679485"/>
                    <a:gd name="connsiteY31" fmla="*/ 196649 h 643194"/>
                    <a:gd name="connsiteX32" fmla="*/ 320711 w 679485"/>
                    <a:gd name="connsiteY32" fmla="*/ 347487 h 643194"/>
                    <a:gd name="connsiteX33" fmla="*/ 335999 w 679485"/>
                    <a:gd name="connsiteY33" fmla="*/ 380770 h 643194"/>
                    <a:gd name="connsiteX34" fmla="*/ 337998 w 679485"/>
                    <a:gd name="connsiteY34" fmla="*/ 381412 h 643194"/>
                    <a:gd name="connsiteX35" fmla="*/ 338163 w 679485"/>
                    <a:gd name="connsiteY35" fmla="*/ 553144 h 643194"/>
                    <a:gd name="connsiteX36" fmla="*/ 314937 w 679485"/>
                    <a:gd name="connsiteY36" fmla="*/ 576370 h 643194"/>
                    <a:gd name="connsiteX37" fmla="*/ 291711 w 679485"/>
                    <a:gd name="connsiteY37" fmla="*/ 553144 h 643194"/>
                    <a:gd name="connsiteX38" fmla="*/ 291711 w 679485"/>
                    <a:gd name="connsiteY38" fmla="*/ 384299 h 643194"/>
                    <a:gd name="connsiteX39" fmla="*/ 270318 w 679485"/>
                    <a:gd name="connsiteY39" fmla="*/ 384299 h 643194"/>
                    <a:gd name="connsiteX40" fmla="*/ 270318 w 679485"/>
                    <a:gd name="connsiteY40" fmla="*/ 553144 h 643194"/>
                    <a:gd name="connsiteX41" fmla="*/ 247092 w 679485"/>
                    <a:gd name="connsiteY41" fmla="*/ 576370 h 643194"/>
                    <a:gd name="connsiteX42" fmla="*/ 223866 w 679485"/>
                    <a:gd name="connsiteY42" fmla="*/ 553144 h 643194"/>
                    <a:gd name="connsiteX43" fmla="*/ 224398 w 679485"/>
                    <a:gd name="connsiteY43" fmla="*/ 251515 h 643194"/>
                    <a:gd name="connsiteX44" fmla="*/ 218104 w 679485"/>
                    <a:gd name="connsiteY44" fmla="*/ 259482 h 643194"/>
                    <a:gd name="connsiteX45" fmla="*/ 200286 w 679485"/>
                    <a:gd name="connsiteY45" fmla="*/ 331819 h 643194"/>
                    <a:gd name="connsiteX46" fmla="*/ 159153 w 679485"/>
                    <a:gd name="connsiteY46" fmla="*/ 337493 h 643194"/>
                    <a:gd name="connsiteX47" fmla="*/ 250401 w 679485"/>
                    <a:gd name="connsiteY47" fmla="*/ 170125 h 643194"/>
                    <a:gd name="connsiteX48" fmla="*/ 296498 w 679485"/>
                    <a:gd name="connsiteY48" fmla="*/ 168928 h 643194"/>
                    <a:gd name="connsiteX49" fmla="*/ 515731 w 679485"/>
                    <a:gd name="connsiteY49" fmla="*/ 126834 h 643194"/>
                    <a:gd name="connsiteX50" fmla="*/ 554689 w 679485"/>
                    <a:gd name="connsiteY50" fmla="*/ 128182 h 643194"/>
                    <a:gd name="connsiteX51" fmla="*/ 679359 w 679485"/>
                    <a:gd name="connsiteY51" fmla="*/ 340361 h 643194"/>
                    <a:gd name="connsiteX52" fmla="*/ 627214 w 679485"/>
                    <a:gd name="connsiteY52" fmla="*/ 333168 h 643194"/>
                    <a:gd name="connsiteX53" fmla="*/ 594960 w 679485"/>
                    <a:gd name="connsiteY53" fmla="*/ 229229 h 643194"/>
                    <a:gd name="connsiteX54" fmla="*/ 587655 w 679485"/>
                    <a:gd name="connsiteY54" fmla="*/ 222820 h 643194"/>
                    <a:gd name="connsiteX55" fmla="*/ 588030 w 679485"/>
                    <a:gd name="connsiteY55" fmla="*/ 613750 h 643194"/>
                    <a:gd name="connsiteX56" fmla="*/ 558586 w 679485"/>
                    <a:gd name="connsiteY56" fmla="*/ 643194 h 643194"/>
                    <a:gd name="connsiteX57" fmla="*/ 529142 w 679485"/>
                    <a:gd name="connsiteY57" fmla="*/ 613750 h 643194"/>
                    <a:gd name="connsiteX58" fmla="*/ 529142 w 679485"/>
                    <a:gd name="connsiteY58" fmla="*/ 399699 h 643194"/>
                    <a:gd name="connsiteX59" fmla="*/ 502021 w 679485"/>
                    <a:gd name="connsiteY59" fmla="*/ 399699 h 643194"/>
                    <a:gd name="connsiteX60" fmla="*/ 502020 w 679485"/>
                    <a:gd name="connsiteY60" fmla="*/ 613750 h 643194"/>
                    <a:gd name="connsiteX61" fmla="*/ 472576 w 679485"/>
                    <a:gd name="connsiteY61" fmla="*/ 643194 h 643194"/>
                    <a:gd name="connsiteX62" fmla="*/ 443132 w 679485"/>
                    <a:gd name="connsiteY62" fmla="*/ 613750 h 643194"/>
                    <a:gd name="connsiteX63" fmla="*/ 443806 w 679485"/>
                    <a:gd name="connsiteY63" fmla="*/ 231363 h 643194"/>
                    <a:gd name="connsiteX64" fmla="*/ 435827 w 679485"/>
                    <a:gd name="connsiteY64" fmla="*/ 241464 h 643194"/>
                    <a:gd name="connsiteX65" fmla="*/ 413238 w 679485"/>
                    <a:gd name="connsiteY65" fmla="*/ 333168 h 643194"/>
                    <a:gd name="connsiteX66" fmla="*/ 361093 w 679485"/>
                    <a:gd name="connsiteY66" fmla="*/ 340361 h 643194"/>
                    <a:gd name="connsiteX67" fmla="*/ 476772 w 679485"/>
                    <a:gd name="connsiteY67" fmla="*/ 128182 h 643194"/>
                    <a:gd name="connsiteX68" fmla="*/ 515731 w 679485"/>
                    <a:gd name="connsiteY68" fmla="*/ 126834 h 643194"/>
                    <a:gd name="connsiteX69" fmla="*/ 96991 w 679485"/>
                    <a:gd name="connsiteY69" fmla="*/ 114956 h 643194"/>
                    <a:gd name="connsiteX70" fmla="*/ 127550 w 679485"/>
                    <a:gd name="connsiteY70" fmla="*/ 145821 h 643194"/>
                    <a:gd name="connsiteX71" fmla="*/ 96991 w 679485"/>
                    <a:gd name="connsiteY71" fmla="*/ 176686 h 643194"/>
                    <a:gd name="connsiteX72" fmla="*/ 66432 w 679485"/>
                    <a:gd name="connsiteY72" fmla="*/ 145821 h 643194"/>
                    <a:gd name="connsiteX73" fmla="*/ 96991 w 679485"/>
                    <a:gd name="connsiteY73" fmla="*/ 114956 h 643194"/>
                    <a:gd name="connsiteX74" fmla="*/ 284728 w 679485"/>
                    <a:gd name="connsiteY74" fmla="*/ 67352 h 643194"/>
                    <a:gd name="connsiteX75" fmla="*/ 324789 w 679485"/>
                    <a:gd name="connsiteY75" fmla="*/ 107814 h 643194"/>
                    <a:gd name="connsiteX76" fmla="*/ 284728 w 679485"/>
                    <a:gd name="connsiteY76" fmla="*/ 148276 h 643194"/>
                    <a:gd name="connsiteX77" fmla="*/ 244667 w 679485"/>
                    <a:gd name="connsiteY77" fmla="*/ 107814 h 643194"/>
                    <a:gd name="connsiteX78" fmla="*/ 284728 w 679485"/>
                    <a:gd name="connsiteY78" fmla="*/ 67352 h 643194"/>
                    <a:gd name="connsiteX79" fmla="*/ 520290 w 679485"/>
                    <a:gd name="connsiteY79" fmla="*/ 0 h 643194"/>
                    <a:gd name="connsiteX80" fmla="*/ 573335 w 679485"/>
                    <a:gd name="connsiteY80" fmla="*/ 53575 h 643194"/>
                    <a:gd name="connsiteX81" fmla="*/ 520290 w 679485"/>
                    <a:gd name="connsiteY81" fmla="*/ 107150 h 643194"/>
                    <a:gd name="connsiteX82" fmla="*/ 467245 w 679485"/>
                    <a:gd name="connsiteY82" fmla="*/ 53575 h 643194"/>
                    <a:gd name="connsiteX83" fmla="*/ 520290 w 679485"/>
                    <a:gd name="connsiteY83" fmla="*/ 0 h 64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79485" h="643194">
                      <a:moveTo>
                        <a:pt x="126316" y="523574"/>
                      </a:moveTo>
                      <a:lnTo>
                        <a:pt x="126316" y="523574"/>
                      </a:lnTo>
                      <a:lnTo>
                        <a:pt x="126315" y="523574"/>
                      </a:lnTo>
                      <a:close/>
                      <a:moveTo>
                        <a:pt x="111364" y="193205"/>
                      </a:moveTo>
                      <a:cubicBezTo>
                        <a:pt x="115517" y="193313"/>
                        <a:pt x="119670" y="193600"/>
                        <a:pt x="123823" y="194175"/>
                      </a:cubicBezTo>
                      <a:cubicBezTo>
                        <a:pt x="135635" y="195829"/>
                        <a:pt x="145873" y="200501"/>
                        <a:pt x="154701" y="207214"/>
                      </a:cubicBezTo>
                      <a:lnTo>
                        <a:pt x="161211" y="212939"/>
                      </a:lnTo>
                      <a:lnTo>
                        <a:pt x="156111" y="220885"/>
                      </a:lnTo>
                      <a:cubicBezTo>
                        <a:pt x="133511" y="260454"/>
                        <a:pt x="129060" y="313273"/>
                        <a:pt x="128272" y="339867"/>
                      </a:cubicBezTo>
                      <a:cubicBezTo>
                        <a:pt x="128627" y="354228"/>
                        <a:pt x="133768" y="363005"/>
                        <a:pt x="140331" y="366121"/>
                      </a:cubicBezTo>
                      <a:lnTo>
                        <a:pt x="145016" y="366953"/>
                      </a:lnTo>
                      <a:lnTo>
                        <a:pt x="145148" y="504742"/>
                      </a:lnTo>
                      <a:cubicBezTo>
                        <a:pt x="145148" y="509942"/>
                        <a:pt x="143040" y="514650"/>
                        <a:pt x="139632" y="518058"/>
                      </a:cubicBezTo>
                      <a:lnTo>
                        <a:pt x="126316" y="523574"/>
                      </a:lnTo>
                      <a:lnTo>
                        <a:pt x="112999" y="518058"/>
                      </a:lnTo>
                      <a:cubicBezTo>
                        <a:pt x="109591" y="514650"/>
                        <a:pt x="107483" y="509942"/>
                        <a:pt x="107483" y="504742"/>
                      </a:cubicBezTo>
                      <a:lnTo>
                        <a:pt x="107483" y="367836"/>
                      </a:lnTo>
                      <a:lnTo>
                        <a:pt x="90137" y="367836"/>
                      </a:lnTo>
                      <a:cubicBezTo>
                        <a:pt x="90137" y="413471"/>
                        <a:pt x="90136" y="459106"/>
                        <a:pt x="90136" y="504742"/>
                      </a:cubicBezTo>
                      <a:cubicBezTo>
                        <a:pt x="90136" y="515143"/>
                        <a:pt x="81705" y="523574"/>
                        <a:pt x="71304" y="523574"/>
                      </a:cubicBezTo>
                      <a:cubicBezTo>
                        <a:pt x="60903" y="523574"/>
                        <a:pt x="52472" y="515142"/>
                        <a:pt x="52472" y="504742"/>
                      </a:cubicBezTo>
                      <a:cubicBezTo>
                        <a:pt x="52615" y="423217"/>
                        <a:pt x="53909" y="375045"/>
                        <a:pt x="52903" y="260169"/>
                      </a:cubicBezTo>
                      <a:lnTo>
                        <a:pt x="47800" y="266630"/>
                      </a:lnTo>
                      <a:cubicBezTo>
                        <a:pt x="37161" y="282946"/>
                        <a:pt x="36227" y="303145"/>
                        <a:pt x="33352" y="325283"/>
                      </a:cubicBezTo>
                      <a:cubicBezTo>
                        <a:pt x="29135" y="359785"/>
                        <a:pt x="767" y="360935"/>
                        <a:pt x="0" y="329884"/>
                      </a:cubicBezTo>
                      <a:cubicBezTo>
                        <a:pt x="1022" y="295381"/>
                        <a:pt x="9648" y="206443"/>
                        <a:pt x="73988" y="194175"/>
                      </a:cubicBezTo>
                      <a:cubicBezTo>
                        <a:pt x="86447" y="194175"/>
                        <a:pt x="98905" y="192882"/>
                        <a:pt x="111364" y="193205"/>
                      </a:cubicBezTo>
                      <a:close/>
                      <a:moveTo>
                        <a:pt x="296498" y="168928"/>
                      </a:moveTo>
                      <a:cubicBezTo>
                        <a:pt x="301620" y="169061"/>
                        <a:pt x="306742" y="169416"/>
                        <a:pt x="311863" y="170125"/>
                      </a:cubicBezTo>
                      <a:cubicBezTo>
                        <a:pt x="326431" y="172164"/>
                        <a:pt x="339057" y="177926"/>
                        <a:pt x="349945" y="186205"/>
                      </a:cubicBezTo>
                      <a:lnTo>
                        <a:pt x="358102" y="193379"/>
                      </a:lnTo>
                      <a:lnTo>
                        <a:pt x="356003" y="196649"/>
                      </a:lnTo>
                      <a:cubicBezTo>
                        <a:pt x="327353" y="246811"/>
                        <a:pt x="321710" y="313773"/>
                        <a:pt x="320711" y="347487"/>
                      </a:cubicBezTo>
                      <a:cubicBezTo>
                        <a:pt x="321161" y="365693"/>
                        <a:pt x="327679" y="376819"/>
                        <a:pt x="335999" y="380770"/>
                      </a:cubicBezTo>
                      <a:lnTo>
                        <a:pt x="337998" y="381412"/>
                      </a:lnTo>
                      <a:cubicBezTo>
                        <a:pt x="338053" y="438656"/>
                        <a:pt x="338108" y="495900"/>
                        <a:pt x="338163" y="553144"/>
                      </a:cubicBezTo>
                      <a:cubicBezTo>
                        <a:pt x="338163" y="565972"/>
                        <a:pt x="327764" y="576370"/>
                        <a:pt x="314937" y="576370"/>
                      </a:cubicBezTo>
                      <a:cubicBezTo>
                        <a:pt x="302110" y="576370"/>
                        <a:pt x="291711" y="565971"/>
                        <a:pt x="291711" y="553144"/>
                      </a:cubicBezTo>
                      <a:lnTo>
                        <a:pt x="291711" y="384299"/>
                      </a:lnTo>
                      <a:lnTo>
                        <a:pt x="270318" y="384299"/>
                      </a:lnTo>
                      <a:cubicBezTo>
                        <a:pt x="270318" y="440581"/>
                        <a:pt x="270318" y="496863"/>
                        <a:pt x="270318" y="553144"/>
                      </a:cubicBezTo>
                      <a:cubicBezTo>
                        <a:pt x="270318" y="565972"/>
                        <a:pt x="259919" y="576370"/>
                        <a:pt x="247092" y="576370"/>
                      </a:cubicBezTo>
                      <a:cubicBezTo>
                        <a:pt x="234265" y="576370"/>
                        <a:pt x="223866" y="565971"/>
                        <a:pt x="223866" y="553144"/>
                      </a:cubicBezTo>
                      <a:cubicBezTo>
                        <a:pt x="224043" y="452601"/>
                        <a:pt x="225639" y="393190"/>
                        <a:pt x="224398" y="251515"/>
                      </a:cubicBezTo>
                      <a:lnTo>
                        <a:pt x="218104" y="259482"/>
                      </a:lnTo>
                      <a:cubicBezTo>
                        <a:pt x="204984" y="279606"/>
                        <a:pt x="203832" y="304516"/>
                        <a:pt x="200286" y="331819"/>
                      </a:cubicBezTo>
                      <a:cubicBezTo>
                        <a:pt x="195085" y="374370"/>
                        <a:pt x="160099" y="375789"/>
                        <a:pt x="159153" y="337493"/>
                      </a:cubicBezTo>
                      <a:cubicBezTo>
                        <a:pt x="160414" y="294942"/>
                        <a:pt x="171052" y="185254"/>
                        <a:pt x="250401" y="170125"/>
                      </a:cubicBezTo>
                      <a:cubicBezTo>
                        <a:pt x="265767" y="170125"/>
                        <a:pt x="281133" y="168529"/>
                        <a:pt x="296498" y="168928"/>
                      </a:cubicBezTo>
                      <a:close/>
                      <a:moveTo>
                        <a:pt x="515731" y="126834"/>
                      </a:moveTo>
                      <a:cubicBezTo>
                        <a:pt x="528717" y="126384"/>
                        <a:pt x="541703" y="126384"/>
                        <a:pt x="554689" y="128182"/>
                      </a:cubicBezTo>
                      <a:cubicBezTo>
                        <a:pt x="653186" y="141968"/>
                        <a:pt x="681657" y="290013"/>
                        <a:pt x="679359" y="340361"/>
                      </a:cubicBezTo>
                      <a:cubicBezTo>
                        <a:pt x="678160" y="388910"/>
                        <a:pt x="633807" y="387112"/>
                        <a:pt x="627214" y="333168"/>
                      </a:cubicBezTo>
                      <a:cubicBezTo>
                        <a:pt x="621969" y="292786"/>
                        <a:pt x="620855" y="256533"/>
                        <a:pt x="594960" y="229229"/>
                      </a:cubicBezTo>
                      <a:lnTo>
                        <a:pt x="587655" y="222820"/>
                      </a:lnTo>
                      <a:lnTo>
                        <a:pt x="588030" y="613750"/>
                      </a:lnTo>
                      <a:cubicBezTo>
                        <a:pt x="588030" y="630011"/>
                        <a:pt x="574848" y="643194"/>
                        <a:pt x="558586" y="643194"/>
                      </a:cubicBezTo>
                      <a:cubicBezTo>
                        <a:pt x="542324" y="643194"/>
                        <a:pt x="529142" y="630011"/>
                        <a:pt x="529142" y="613750"/>
                      </a:cubicBezTo>
                      <a:lnTo>
                        <a:pt x="529142" y="399699"/>
                      </a:lnTo>
                      <a:lnTo>
                        <a:pt x="502021" y="399699"/>
                      </a:lnTo>
                      <a:cubicBezTo>
                        <a:pt x="502021" y="471049"/>
                        <a:pt x="502020" y="542399"/>
                        <a:pt x="502020" y="613750"/>
                      </a:cubicBezTo>
                      <a:cubicBezTo>
                        <a:pt x="502020" y="630011"/>
                        <a:pt x="488838" y="643194"/>
                        <a:pt x="472576" y="643194"/>
                      </a:cubicBezTo>
                      <a:cubicBezTo>
                        <a:pt x="456315" y="643194"/>
                        <a:pt x="443132" y="630011"/>
                        <a:pt x="443132" y="613750"/>
                      </a:cubicBezTo>
                      <a:cubicBezTo>
                        <a:pt x="443357" y="486287"/>
                        <a:pt x="445379" y="410971"/>
                        <a:pt x="443806" y="231363"/>
                      </a:cubicBezTo>
                      <a:lnTo>
                        <a:pt x="435827" y="241464"/>
                      </a:lnTo>
                      <a:cubicBezTo>
                        <a:pt x="419195" y="266975"/>
                        <a:pt x="417734" y="298554"/>
                        <a:pt x="413238" y="333168"/>
                      </a:cubicBezTo>
                      <a:cubicBezTo>
                        <a:pt x="406645" y="387112"/>
                        <a:pt x="362292" y="388910"/>
                        <a:pt x="361093" y="340361"/>
                      </a:cubicBezTo>
                      <a:cubicBezTo>
                        <a:pt x="362691" y="286417"/>
                        <a:pt x="376178" y="147362"/>
                        <a:pt x="476772" y="128182"/>
                      </a:cubicBezTo>
                      <a:cubicBezTo>
                        <a:pt x="489758" y="128182"/>
                        <a:pt x="502744" y="127283"/>
                        <a:pt x="515731" y="126834"/>
                      </a:cubicBezTo>
                      <a:close/>
                      <a:moveTo>
                        <a:pt x="96991" y="114956"/>
                      </a:moveTo>
                      <a:cubicBezTo>
                        <a:pt x="113868" y="114956"/>
                        <a:pt x="127550" y="128775"/>
                        <a:pt x="127550" y="145821"/>
                      </a:cubicBezTo>
                      <a:cubicBezTo>
                        <a:pt x="127550" y="162867"/>
                        <a:pt x="113868" y="176686"/>
                        <a:pt x="96991" y="176686"/>
                      </a:cubicBezTo>
                      <a:cubicBezTo>
                        <a:pt x="80114" y="176686"/>
                        <a:pt x="66432" y="162867"/>
                        <a:pt x="66432" y="145821"/>
                      </a:cubicBezTo>
                      <a:cubicBezTo>
                        <a:pt x="66432" y="128775"/>
                        <a:pt x="80114" y="114956"/>
                        <a:pt x="96991" y="114956"/>
                      </a:cubicBezTo>
                      <a:close/>
                      <a:moveTo>
                        <a:pt x="284728" y="67352"/>
                      </a:moveTo>
                      <a:cubicBezTo>
                        <a:pt x="306853" y="67352"/>
                        <a:pt x="324789" y="85467"/>
                        <a:pt x="324789" y="107814"/>
                      </a:cubicBezTo>
                      <a:cubicBezTo>
                        <a:pt x="324789" y="130161"/>
                        <a:pt x="306853" y="148276"/>
                        <a:pt x="284728" y="148276"/>
                      </a:cubicBezTo>
                      <a:cubicBezTo>
                        <a:pt x="262603" y="148276"/>
                        <a:pt x="244667" y="130161"/>
                        <a:pt x="244667" y="107814"/>
                      </a:cubicBezTo>
                      <a:cubicBezTo>
                        <a:pt x="244667" y="85467"/>
                        <a:pt x="262603" y="67352"/>
                        <a:pt x="284728" y="67352"/>
                      </a:cubicBezTo>
                      <a:close/>
                      <a:moveTo>
                        <a:pt x="520290" y="0"/>
                      </a:moveTo>
                      <a:cubicBezTo>
                        <a:pt x="549586" y="0"/>
                        <a:pt x="573335" y="23986"/>
                        <a:pt x="573335" y="53575"/>
                      </a:cubicBezTo>
                      <a:cubicBezTo>
                        <a:pt x="573335" y="83164"/>
                        <a:pt x="549586" y="107150"/>
                        <a:pt x="520290" y="107150"/>
                      </a:cubicBezTo>
                      <a:cubicBezTo>
                        <a:pt x="490994" y="107150"/>
                        <a:pt x="467245" y="83164"/>
                        <a:pt x="467245" y="53575"/>
                      </a:cubicBezTo>
                      <a:cubicBezTo>
                        <a:pt x="467245" y="23986"/>
                        <a:pt x="490994" y="0"/>
                        <a:pt x="52029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kkurat Std"/>
                  </a:endParaRPr>
                </a:p>
              </p:txBody>
            </p:sp>
          </p:grpSp>
        </p:grpSp>
        <p:grpSp>
          <p:nvGrpSpPr>
            <p:cNvPr id="274" name="Group 273"/>
            <p:cNvGrpSpPr/>
            <p:nvPr/>
          </p:nvGrpSpPr>
          <p:grpSpPr>
            <a:xfrm>
              <a:off x="8468632" y="1873808"/>
              <a:ext cx="1330418" cy="2266707"/>
              <a:chOff x="8468632" y="1873808"/>
              <a:chExt cx="1330418" cy="2266707"/>
            </a:xfrm>
          </p:grpSpPr>
          <p:grpSp>
            <p:nvGrpSpPr>
              <p:cNvPr id="330" name="Group 329"/>
              <p:cNvGrpSpPr/>
              <p:nvPr/>
            </p:nvGrpSpPr>
            <p:grpSpPr>
              <a:xfrm>
                <a:off x="8468632" y="1873808"/>
                <a:ext cx="1330418" cy="2266707"/>
                <a:chOff x="8468632" y="1873808"/>
                <a:chExt cx="1330418" cy="2266707"/>
              </a:xfrm>
            </p:grpSpPr>
            <p:grpSp>
              <p:nvGrpSpPr>
                <p:cNvPr id="334" name="Group 333"/>
                <p:cNvGrpSpPr/>
                <p:nvPr/>
              </p:nvGrpSpPr>
              <p:grpSpPr>
                <a:xfrm>
                  <a:off x="8468632" y="1873808"/>
                  <a:ext cx="1330418" cy="2266707"/>
                  <a:chOff x="3619500" y="1163060"/>
                  <a:chExt cx="762671" cy="1299404"/>
                </a:xfrm>
              </p:grpSpPr>
              <p:grpSp>
                <p:nvGrpSpPr>
                  <p:cNvPr id="336" name="Group 335"/>
                  <p:cNvGrpSpPr/>
                  <p:nvPr/>
                </p:nvGrpSpPr>
                <p:grpSpPr>
                  <a:xfrm>
                    <a:off x="3619500" y="1637535"/>
                    <a:ext cx="761890" cy="824929"/>
                    <a:chOff x="958851" y="2443663"/>
                    <a:chExt cx="1234328" cy="1336436"/>
                  </a:xfrm>
                  <a:solidFill>
                    <a:schemeClr val="accent2"/>
                  </a:solidFill>
                </p:grpSpPr>
                <p:sp>
                  <p:nvSpPr>
                    <p:cNvPr id="338" name="Isosceles Triangle 19"/>
                    <p:cNvSpPr/>
                    <p:nvPr/>
                  </p:nvSpPr>
                  <p:spPr>
                    <a:xfrm rot="2611581">
                      <a:off x="1036097" y="3335072"/>
                      <a:ext cx="570120" cy="445027"/>
                    </a:xfrm>
                    <a:custGeom>
                      <a:avLst/>
                      <a:gdLst>
                        <a:gd name="connsiteX0" fmla="*/ 0 w 1091664"/>
                        <a:gd name="connsiteY0" fmla="*/ 768350 h 768350"/>
                        <a:gd name="connsiteX1" fmla="*/ 545832 w 1091664"/>
                        <a:gd name="connsiteY1" fmla="*/ 0 h 768350"/>
                        <a:gd name="connsiteX2" fmla="*/ 1091664 w 1091664"/>
                        <a:gd name="connsiteY2" fmla="*/ 768350 h 768350"/>
                        <a:gd name="connsiteX3" fmla="*/ 0 w 1091664"/>
                        <a:gd name="connsiteY3" fmla="*/ 768350 h 768350"/>
                        <a:gd name="connsiteX0" fmla="*/ 0 w 571759"/>
                        <a:gd name="connsiteY0" fmla="*/ 790146 h 790146"/>
                        <a:gd name="connsiteX1" fmla="*/ 25927 w 571759"/>
                        <a:gd name="connsiteY1" fmla="*/ 0 h 790146"/>
                        <a:gd name="connsiteX2" fmla="*/ 571759 w 571759"/>
                        <a:gd name="connsiteY2" fmla="*/ 768350 h 790146"/>
                        <a:gd name="connsiteX3" fmla="*/ 0 w 571759"/>
                        <a:gd name="connsiteY3" fmla="*/ 790146 h 790146"/>
                        <a:gd name="connsiteX0" fmla="*/ 0 w 571759"/>
                        <a:gd name="connsiteY0" fmla="*/ 426208 h 426208"/>
                        <a:gd name="connsiteX1" fmla="*/ 161419 w 571759"/>
                        <a:gd name="connsiteY1" fmla="*/ 0 h 426208"/>
                        <a:gd name="connsiteX2" fmla="*/ 571759 w 571759"/>
                        <a:gd name="connsiteY2" fmla="*/ 404412 h 426208"/>
                        <a:gd name="connsiteX3" fmla="*/ 0 w 571759"/>
                        <a:gd name="connsiteY3" fmla="*/ 426208 h 426208"/>
                        <a:gd name="connsiteX0" fmla="*/ 0 w 571759"/>
                        <a:gd name="connsiteY0" fmla="*/ 443300 h 443300"/>
                        <a:gd name="connsiteX1" fmla="*/ 151753 w 571759"/>
                        <a:gd name="connsiteY1" fmla="*/ 0 h 443300"/>
                        <a:gd name="connsiteX2" fmla="*/ 571759 w 571759"/>
                        <a:gd name="connsiteY2" fmla="*/ 421504 h 443300"/>
                        <a:gd name="connsiteX3" fmla="*/ 0 w 571759"/>
                        <a:gd name="connsiteY3" fmla="*/ 443300 h 443300"/>
                        <a:gd name="connsiteX0" fmla="*/ 0 w 570120"/>
                        <a:gd name="connsiteY0" fmla="*/ 445027 h 445027"/>
                        <a:gd name="connsiteX1" fmla="*/ 150114 w 570120"/>
                        <a:gd name="connsiteY1" fmla="*/ 0 h 445027"/>
                        <a:gd name="connsiteX2" fmla="*/ 570120 w 570120"/>
                        <a:gd name="connsiteY2" fmla="*/ 421504 h 445027"/>
                        <a:gd name="connsiteX3" fmla="*/ 0 w 570120"/>
                        <a:gd name="connsiteY3" fmla="*/ 445027 h 445027"/>
                      </a:gdLst>
                      <a:ahLst/>
                      <a:cxnLst>
                        <a:cxn ang="0">
                          <a:pos x="connsiteX0" y="connsiteY0"/>
                        </a:cxn>
                        <a:cxn ang="0">
                          <a:pos x="connsiteX1" y="connsiteY1"/>
                        </a:cxn>
                        <a:cxn ang="0">
                          <a:pos x="connsiteX2" y="connsiteY2"/>
                        </a:cxn>
                        <a:cxn ang="0">
                          <a:pos x="connsiteX3" y="connsiteY3"/>
                        </a:cxn>
                      </a:cxnLst>
                      <a:rect l="l" t="t" r="r" b="b"/>
                      <a:pathLst>
                        <a:path w="570120" h="445027">
                          <a:moveTo>
                            <a:pt x="0" y="445027"/>
                          </a:moveTo>
                          <a:lnTo>
                            <a:pt x="150114" y="0"/>
                          </a:lnTo>
                          <a:lnTo>
                            <a:pt x="570120" y="421504"/>
                          </a:lnTo>
                          <a:lnTo>
                            <a:pt x="0" y="445027"/>
                          </a:lnTo>
                          <a:close/>
                        </a:path>
                      </a:pathLst>
                    </a:custGeom>
                    <a:solidFill>
                      <a:srgbClr val="B2E4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sp>
                  <p:nvSpPr>
                    <p:cNvPr id="339" name="Rectangle 18"/>
                    <p:cNvSpPr/>
                    <p:nvPr/>
                  </p:nvSpPr>
                  <p:spPr>
                    <a:xfrm>
                      <a:off x="958851" y="2443663"/>
                      <a:ext cx="1234328" cy="104628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B2E4C3"/>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37" name="Freeform 336"/>
                  <p:cNvSpPr/>
                  <p:nvPr/>
                </p:nvSpPr>
                <p:spPr>
                  <a:xfrm rot="16200000">
                    <a:off x="3763848" y="1018995"/>
                    <a:ext cx="474257" cy="762388"/>
                  </a:xfrm>
                  <a:custGeom>
                    <a:avLst/>
                    <a:gdLst>
                      <a:gd name="connsiteX0" fmla="*/ 474257 w 474257"/>
                      <a:gd name="connsiteY0" fmla="*/ 381194 h 762388"/>
                      <a:gd name="connsiteX1" fmla="*/ 93063 w 474257"/>
                      <a:gd name="connsiteY1" fmla="*/ 762388 h 762388"/>
                      <a:gd name="connsiteX2" fmla="*/ 0 w 474257"/>
                      <a:gd name="connsiteY2" fmla="*/ 762388 h 762388"/>
                      <a:gd name="connsiteX3" fmla="*/ 0 w 474257"/>
                      <a:gd name="connsiteY3" fmla="*/ 0 h 762388"/>
                      <a:gd name="connsiteX4" fmla="*/ 93063 w 474257"/>
                      <a:gd name="connsiteY4" fmla="*/ 0 h 762388"/>
                      <a:gd name="connsiteX5" fmla="*/ 474257 w 474257"/>
                      <a:gd name="connsiteY5" fmla="*/ 381194 h 76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57" h="762388">
                        <a:moveTo>
                          <a:pt x="474257" y="381194"/>
                        </a:moveTo>
                        <a:cubicBezTo>
                          <a:pt x="474257" y="591722"/>
                          <a:pt x="303591" y="762388"/>
                          <a:pt x="93063" y="762388"/>
                        </a:cubicBezTo>
                        <a:lnTo>
                          <a:pt x="0" y="762388"/>
                        </a:lnTo>
                        <a:lnTo>
                          <a:pt x="0" y="0"/>
                        </a:lnTo>
                        <a:lnTo>
                          <a:pt x="93063" y="0"/>
                        </a:lnTo>
                        <a:cubicBezTo>
                          <a:pt x="303591" y="0"/>
                          <a:pt x="474257" y="170666"/>
                          <a:pt x="474257" y="381194"/>
                        </a:cubicBezTo>
                        <a:close/>
                      </a:path>
                    </a:pathLst>
                  </a:custGeom>
                  <a:solidFill>
                    <a:srgbClr val="3CAA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35" name="TextBox 334"/>
                <p:cNvSpPr txBox="1"/>
                <p:nvPr/>
              </p:nvSpPr>
              <p:spPr>
                <a:xfrm>
                  <a:off x="8856057" y="3776783"/>
                  <a:ext cx="496774" cy="333116"/>
                </a:xfrm>
                <a:prstGeom prst="rect">
                  <a:avLst/>
                </a:prstGeom>
                <a:noFill/>
              </p:spPr>
              <p:txBody>
                <a:bodyPr wrap="square" rtlCol="0">
                  <a:spAutoFit/>
                </a:bodyPr>
                <a:lstStyle/>
                <a:p>
                  <a:pPr algn="ctr"/>
                  <a:r>
                    <a:rPr lang="en-US" b="1" dirty="0">
                      <a:solidFill>
                        <a:srgbClr val="3CAA61"/>
                      </a:solidFill>
                      <a:latin typeface="Akkurat Std"/>
                      <a:cs typeface="Arial" panose="020B0604020202020204" pitchFamily="34" charset="0"/>
                    </a:rPr>
                    <a:t>06</a:t>
                  </a:r>
                </a:p>
              </p:txBody>
            </p:sp>
          </p:grpSp>
          <p:grpSp>
            <p:nvGrpSpPr>
              <p:cNvPr id="331" name="Group 330"/>
              <p:cNvGrpSpPr/>
              <p:nvPr/>
            </p:nvGrpSpPr>
            <p:grpSpPr>
              <a:xfrm>
                <a:off x="8544578" y="2092029"/>
                <a:ext cx="1184341" cy="1182320"/>
                <a:chOff x="8544578" y="2466111"/>
                <a:chExt cx="1184341" cy="1182320"/>
              </a:xfrm>
            </p:grpSpPr>
            <p:sp>
              <p:nvSpPr>
                <p:cNvPr id="332" name="TextBox 331"/>
                <p:cNvSpPr txBox="1"/>
                <p:nvPr/>
              </p:nvSpPr>
              <p:spPr>
                <a:xfrm flipH="1">
                  <a:off x="8544578" y="3232036"/>
                  <a:ext cx="1184341" cy="416395"/>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a:cs typeface="Arial" panose="020B0604020202020204" pitchFamily="34" charset="0"/>
                    </a:rPr>
                    <a:t>Metrics Management</a:t>
                  </a:r>
                </a:p>
              </p:txBody>
            </p:sp>
            <p:sp>
              <p:nvSpPr>
                <p:cNvPr id="333" name="Freeform 332"/>
                <p:cNvSpPr/>
                <p:nvPr/>
              </p:nvSpPr>
              <p:spPr>
                <a:xfrm>
                  <a:off x="8890077" y="2466111"/>
                  <a:ext cx="488021" cy="453355"/>
                </a:xfrm>
                <a:custGeom>
                  <a:avLst/>
                  <a:gdLst>
                    <a:gd name="connsiteX0" fmla="*/ 377738 w 940374"/>
                    <a:gd name="connsiteY0" fmla="*/ 100891 h 873577"/>
                    <a:gd name="connsiteX1" fmla="*/ 498413 w 940374"/>
                    <a:gd name="connsiteY1" fmla="*/ 117424 h 873577"/>
                    <a:gd name="connsiteX2" fmla="*/ 386365 w 940374"/>
                    <a:gd name="connsiteY2" fmla="*/ 487185 h 873577"/>
                    <a:gd name="connsiteX3" fmla="*/ 772729 w 940374"/>
                    <a:gd name="connsiteY3" fmla="*/ 487185 h 873577"/>
                    <a:gd name="connsiteX4" fmla="*/ 507587 w 940374"/>
                    <a:gd name="connsiteY4" fmla="*/ 854042 h 873577"/>
                    <a:gd name="connsiteX5" fmla="*/ 76066 w 940374"/>
                    <a:gd name="connsiteY5" fmla="*/ 717388 h 873577"/>
                    <a:gd name="connsiteX6" fmla="*/ 70429 w 940374"/>
                    <a:gd name="connsiteY6" fmla="*/ 264782 h 873577"/>
                    <a:gd name="connsiteX7" fmla="*/ 377738 w 940374"/>
                    <a:gd name="connsiteY7" fmla="*/ 100891 h 873577"/>
                    <a:gd name="connsiteX8" fmla="*/ 667421 w 940374"/>
                    <a:gd name="connsiteY8" fmla="*/ 0 h 873577"/>
                    <a:gd name="connsiteX9" fmla="*/ 680666 w 940374"/>
                    <a:gd name="connsiteY9" fmla="*/ 7668 h 873577"/>
                    <a:gd name="connsiteX10" fmla="*/ 930838 w 940374"/>
                    <a:gd name="connsiteY10" fmla="*/ 333399 h 873577"/>
                    <a:gd name="connsiteX11" fmla="*/ 940374 w 940374"/>
                    <a:gd name="connsiteY11" fmla="*/ 370488 h 873577"/>
                    <a:gd name="connsiteX12" fmla="*/ 534840 w 940374"/>
                    <a:gd name="connsiteY12" fmla="*/ 370488 h 87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0374" h="873577">
                      <a:moveTo>
                        <a:pt x="377738" y="100891"/>
                      </a:moveTo>
                      <a:cubicBezTo>
                        <a:pt x="417843" y="99989"/>
                        <a:pt x="458535" y="105340"/>
                        <a:pt x="498413" y="117424"/>
                      </a:cubicBezTo>
                      <a:lnTo>
                        <a:pt x="386365" y="487185"/>
                      </a:lnTo>
                      <a:lnTo>
                        <a:pt x="772729" y="487185"/>
                      </a:lnTo>
                      <a:cubicBezTo>
                        <a:pt x="772729" y="653860"/>
                        <a:pt x="665845" y="801747"/>
                        <a:pt x="507587" y="854042"/>
                      </a:cubicBezTo>
                      <a:cubicBezTo>
                        <a:pt x="349328" y="906337"/>
                        <a:pt x="175374" y="851249"/>
                        <a:pt x="76066" y="717388"/>
                      </a:cubicBezTo>
                      <a:cubicBezTo>
                        <a:pt x="-23241" y="583528"/>
                        <a:pt x="-25513" y="401073"/>
                        <a:pt x="70429" y="264782"/>
                      </a:cubicBezTo>
                      <a:cubicBezTo>
                        <a:pt x="142386" y="162563"/>
                        <a:pt x="257423" y="103594"/>
                        <a:pt x="377738" y="100891"/>
                      </a:cubicBezTo>
                      <a:close/>
                      <a:moveTo>
                        <a:pt x="667421" y="0"/>
                      </a:moveTo>
                      <a:lnTo>
                        <a:pt x="680666" y="7668"/>
                      </a:lnTo>
                      <a:cubicBezTo>
                        <a:pt x="798653" y="82313"/>
                        <a:pt x="888531" y="197377"/>
                        <a:pt x="930838" y="333399"/>
                      </a:cubicBezTo>
                      <a:lnTo>
                        <a:pt x="940374" y="370488"/>
                      </a:lnTo>
                      <a:lnTo>
                        <a:pt x="534840" y="37048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kkurat Std"/>
                  </a:endParaRPr>
                </a:p>
              </p:txBody>
            </p:sp>
          </p:grpSp>
        </p:grpSp>
        <p:grpSp>
          <p:nvGrpSpPr>
            <p:cNvPr id="275" name="Group 274"/>
            <p:cNvGrpSpPr/>
            <p:nvPr/>
          </p:nvGrpSpPr>
          <p:grpSpPr>
            <a:xfrm>
              <a:off x="6949712" y="1873808"/>
              <a:ext cx="1330418" cy="2266707"/>
              <a:chOff x="6949712" y="1873808"/>
              <a:chExt cx="1330418" cy="2266707"/>
            </a:xfrm>
          </p:grpSpPr>
          <p:grpSp>
            <p:nvGrpSpPr>
              <p:cNvPr id="320" name="Group 319"/>
              <p:cNvGrpSpPr/>
              <p:nvPr/>
            </p:nvGrpSpPr>
            <p:grpSpPr>
              <a:xfrm>
                <a:off x="6949712" y="1873808"/>
                <a:ext cx="1330418" cy="2266707"/>
                <a:chOff x="6949712" y="1873808"/>
                <a:chExt cx="1330418" cy="2266707"/>
              </a:xfrm>
            </p:grpSpPr>
            <p:grpSp>
              <p:nvGrpSpPr>
                <p:cNvPr id="324" name="Group 323"/>
                <p:cNvGrpSpPr/>
                <p:nvPr/>
              </p:nvGrpSpPr>
              <p:grpSpPr>
                <a:xfrm>
                  <a:off x="6949712" y="1873808"/>
                  <a:ext cx="1330418" cy="2266707"/>
                  <a:chOff x="3619500" y="1163060"/>
                  <a:chExt cx="762671" cy="1299404"/>
                </a:xfrm>
              </p:grpSpPr>
              <p:grpSp>
                <p:nvGrpSpPr>
                  <p:cNvPr id="326" name="Group 325"/>
                  <p:cNvGrpSpPr/>
                  <p:nvPr/>
                </p:nvGrpSpPr>
                <p:grpSpPr>
                  <a:xfrm>
                    <a:off x="3619500" y="1637535"/>
                    <a:ext cx="761890" cy="824929"/>
                    <a:chOff x="958851" y="2443663"/>
                    <a:chExt cx="1234328" cy="1336436"/>
                  </a:xfrm>
                  <a:solidFill>
                    <a:schemeClr val="accent2"/>
                  </a:solidFill>
                </p:grpSpPr>
                <p:sp>
                  <p:nvSpPr>
                    <p:cNvPr id="328" name="Isosceles Triangle 19"/>
                    <p:cNvSpPr/>
                    <p:nvPr/>
                  </p:nvSpPr>
                  <p:spPr>
                    <a:xfrm rot="2611581">
                      <a:off x="1036097" y="3335072"/>
                      <a:ext cx="570120" cy="445027"/>
                    </a:xfrm>
                    <a:custGeom>
                      <a:avLst/>
                      <a:gdLst>
                        <a:gd name="connsiteX0" fmla="*/ 0 w 1091664"/>
                        <a:gd name="connsiteY0" fmla="*/ 768350 h 768350"/>
                        <a:gd name="connsiteX1" fmla="*/ 545832 w 1091664"/>
                        <a:gd name="connsiteY1" fmla="*/ 0 h 768350"/>
                        <a:gd name="connsiteX2" fmla="*/ 1091664 w 1091664"/>
                        <a:gd name="connsiteY2" fmla="*/ 768350 h 768350"/>
                        <a:gd name="connsiteX3" fmla="*/ 0 w 1091664"/>
                        <a:gd name="connsiteY3" fmla="*/ 768350 h 768350"/>
                        <a:gd name="connsiteX0" fmla="*/ 0 w 571759"/>
                        <a:gd name="connsiteY0" fmla="*/ 790146 h 790146"/>
                        <a:gd name="connsiteX1" fmla="*/ 25927 w 571759"/>
                        <a:gd name="connsiteY1" fmla="*/ 0 h 790146"/>
                        <a:gd name="connsiteX2" fmla="*/ 571759 w 571759"/>
                        <a:gd name="connsiteY2" fmla="*/ 768350 h 790146"/>
                        <a:gd name="connsiteX3" fmla="*/ 0 w 571759"/>
                        <a:gd name="connsiteY3" fmla="*/ 790146 h 790146"/>
                        <a:gd name="connsiteX0" fmla="*/ 0 w 571759"/>
                        <a:gd name="connsiteY0" fmla="*/ 426208 h 426208"/>
                        <a:gd name="connsiteX1" fmla="*/ 161419 w 571759"/>
                        <a:gd name="connsiteY1" fmla="*/ 0 h 426208"/>
                        <a:gd name="connsiteX2" fmla="*/ 571759 w 571759"/>
                        <a:gd name="connsiteY2" fmla="*/ 404412 h 426208"/>
                        <a:gd name="connsiteX3" fmla="*/ 0 w 571759"/>
                        <a:gd name="connsiteY3" fmla="*/ 426208 h 426208"/>
                        <a:gd name="connsiteX0" fmla="*/ 0 w 571759"/>
                        <a:gd name="connsiteY0" fmla="*/ 443300 h 443300"/>
                        <a:gd name="connsiteX1" fmla="*/ 151753 w 571759"/>
                        <a:gd name="connsiteY1" fmla="*/ 0 h 443300"/>
                        <a:gd name="connsiteX2" fmla="*/ 571759 w 571759"/>
                        <a:gd name="connsiteY2" fmla="*/ 421504 h 443300"/>
                        <a:gd name="connsiteX3" fmla="*/ 0 w 571759"/>
                        <a:gd name="connsiteY3" fmla="*/ 443300 h 443300"/>
                        <a:gd name="connsiteX0" fmla="*/ 0 w 570120"/>
                        <a:gd name="connsiteY0" fmla="*/ 445027 h 445027"/>
                        <a:gd name="connsiteX1" fmla="*/ 150114 w 570120"/>
                        <a:gd name="connsiteY1" fmla="*/ 0 h 445027"/>
                        <a:gd name="connsiteX2" fmla="*/ 570120 w 570120"/>
                        <a:gd name="connsiteY2" fmla="*/ 421504 h 445027"/>
                        <a:gd name="connsiteX3" fmla="*/ 0 w 570120"/>
                        <a:gd name="connsiteY3" fmla="*/ 445027 h 445027"/>
                      </a:gdLst>
                      <a:ahLst/>
                      <a:cxnLst>
                        <a:cxn ang="0">
                          <a:pos x="connsiteX0" y="connsiteY0"/>
                        </a:cxn>
                        <a:cxn ang="0">
                          <a:pos x="connsiteX1" y="connsiteY1"/>
                        </a:cxn>
                        <a:cxn ang="0">
                          <a:pos x="connsiteX2" y="connsiteY2"/>
                        </a:cxn>
                        <a:cxn ang="0">
                          <a:pos x="connsiteX3" y="connsiteY3"/>
                        </a:cxn>
                      </a:cxnLst>
                      <a:rect l="l" t="t" r="r" b="b"/>
                      <a:pathLst>
                        <a:path w="570120" h="445027">
                          <a:moveTo>
                            <a:pt x="0" y="445027"/>
                          </a:moveTo>
                          <a:lnTo>
                            <a:pt x="150114" y="0"/>
                          </a:lnTo>
                          <a:lnTo>
                            <a:pt x="570120" y="421504"/>
                          </a:lnTo>
                          <a:lnTo>
                            <a:pt x="0" y="445027"/>
                          </a:lnTo>
                          <a:close/>
                        </a:path>
                      </a:pathLst>
                    </a:custGeom>
                    <a:solidFill>
                      <a:srgbClr val="A5E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sp>
                  <p:nvSpPr>
                    <p:cNvPr id="329" name="Rectangle 18"/>
                    <p:cNvSpPr/>
                    <p:nvPr/>
                  </p:nvSpPr>
                  <p:spPr>
                    <a:xfrm>
                      <a:off x="958851" y="2443663"/>
                      <a:ext cx="1234328" cy="104628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A5E2E5"/>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27" name="Freeform 326"/>
                  <p:cNvSpPr/>
                  <p:nvPr/>
                </p:nvSpPr>
                <p:spPr>
                  <a:xfrm rot="16200000">
                    <a:off x="3763848" y="1018995"/>
                    <a:ext cx="474257" cy="762388"/>
                  </a:xfrm>
                  <a:custGeom>
                    <a:avLst/>
                    <a:gdLst>
                      <a:gd name="connsiteX0" fmla="*/ 474257 w 474257"/>
                      <a:gd name="connsiteY0" fmla="*/ 381194 h 762388"/>
                      <a:gd name="connsiteX1" fmla="*/ 93063 w 474257"/>
                      <a:gd name="connsiteY1" fmla="*/ 762388 h 762388"/>
                      <a:gd name="connsiteX2" fmla="*/ 0 w 474257"/>
                      <a:gd name="connsiteY2" fmla="*/ 762388 h 762388"/>
                      <a:gd name="connsiteX3" fmla="*/ 0 w 474257"/>
                      <a:gd name="connsiteY3" fmla="*/ 0 h 762388"/>
                      <a:gd name="connsiteX4" fmla="*/ 93063 w 474257"/>
                      <a:gd name="connsiteY4" fmla="*/ 0 h 762388"/>
                      <a:gd name="connsiteX5" fmla="*/ 474257 w 474257"/>
                      <a:gd name="connsiteY5" fmla="*/ 381194 h 76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57" h="762388">
                        <a:moveTo>
                          <a:pt x="474257" y="381194"/>
                        </a:moveTo>
                        <a:cubicBezTo>
                          <a:pt x="474257" y="591722"/>
                          <a:pt x="303591" y="762388"/>
                          <a:pt x="93063" y="762388"/>
                        </a:cubicBezTo>
                        <a:lnTo>
                          <a:pt x="0" y="762388"/>
                        </a:lnTo>
                        <a:lnTo>
                          <a:pt x="0" y="0"/>
                        </a:lnTo>
                        <a:lnTo>
                          <a:pt x="93063" y="0"/>
                        </a:lnTo>
                        <a:cubicBezTo>
                          <a:pt x="303591" y="0"/>
                          <a:pt x="474257" y="170666"/>
                          <a:pt x="474257" y="381194"/>
                        </a:cubicBezTo>
                        <a:close/>
                      </a:path>
                    </a:pathLst>
                  </a:custGeom>
                  <a:solidFill>
                    <a:srgbClr val="2C93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25" name="TextBox 324"/>
                <p:cNvSpPr txBox="1"/>
                <p:nvPr/>
              </p:nvSpPr>
              <p:spPr>
                <a:xfrm>
                  <a:off x="7324422" y="3776783"/>
                  <a:ext cx="496774" cy="333116"/>
                </a:xfrm>
                <a:prstGeom prst="rect">
                  <a:avLst/>
                </a:prstGeom>
                <a:noFill/>
              </p:spPr>
              <p:txBody>
                <a:bodyPr wrap="square" rtlCol="0">
                  <a:spAutoFit/>
                </a:bodyPr>
                <a:lstStyle/>
                <a:p>
                  <a:pPr algn="ctr"/>
                  <a:r>
                    <a:rPr lang="en-US" b="1" dirty="0">
                      <a:solidFill>
                        <a:srgbClr val="2C9398"/>
                      </a:solidFill>
                      <a:latin typeface="Akkurat Std"/>
                      <a:cs typeface="Arial" panose="020B0604020202020204" pitchFamily="34" charset="0"/>
                    </a:rPr>
                    <a:t>05</a:t>
                  </a:r>
                </a:p>
              </p:txBody>
            </p:sp>
          </p:grpSp>
          <p:sp>
            <p:nvSpPr>
              <p:cNvPr id="322" name="TextBox 321"/>
              <p:cNvSpPr txBox="1"/>
              <p:nvPr/>
            </p:nvSpPr>
            <p:spPr>
              <a:xfrm flipH="1">
                <a:off x="7025658" y="2857954"/>
                <a:ext cx="1184341" cy="416395"/>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a:cs typeface="Arial" panose="020B0604020202020204" pitchFamily="34" charset="0"/>
                  </a:rPr>
                  <a:t>Budget Controls</a:t>
                </a:r>
              </a:p>
            </p:txBody>
          </p:sp>
        </p:grpSp>
        <p:grpSp>
          <p:nvGrpSpPr>
            <p:cNvPr id="276" name="Group 275"/>
            <p:cNvGrpSpPr/>
            <p:nvPr/>
          </p:nvGrpSpPr>
          <p:grpSpPr>
            <a:xfrm>
              <a:off x="5430792" y="1873817"/>
              <a:ext cx="1330418" cy="2266688"/>
              <a:chOff x="5430792" y="1873817"/>
              <a:chExt cx="1330418" cy="2266688"/>
            </a:xfrm>
          </p:grpSpPr>
          <p:grpSp>
            <p:nvGrpSpPr>
              <p:cNvPr id="310" name="Group 309"/>
              <p:cNvGrpSpPr/>
              <p:nvPr/>
            </p:nvGrpSpPr>
            <p:grpSpPr>
              <a:xfrm>
                <a:off x="5430792" y="1873817"/>
                <a:ext cx="1330418" cy="2266688"/>
                <a:chOff x="5430792" y="1873817"/>
                <a:chExt cx="1330418" cy="2266688"/>
              </a:xfrm>
            </p:grpSpPr>
            <p:grpSp>
              <p:nvGrpSpPr>
                <p:cNvPr id="314" name="Group 313"/>
                <p:cNvGrpSpPr/>
                <p:nvPr/>
              </p:nvGrpSpPr>
              <p:grpSpPr>
                <a:xfrm>
                  <a:off x="5430792" y="1873817"/>
                  <a:ext cx="1330418" cy="2266688"/>
                  <a:chOff x="3619500" y="1163057"/>
                  <a:chExt cx="762671" cy="1299393"/>
                </a:xfrm>
              </p:grpSpPr>
              <p:grpSp>
                <p:nvGrpSpPr>
                  <p:cNvPr id="316" name="Group 315"/>
                  <p:cNvGrpSpPr/>
                  <p:nvPr/>
                </p:nvGrpSpPr>
                <p:grpSpPr>
                  <a:xfrm>
                    <a:off x="3619500" y="1637527"/>
                    <a:ext cx="761890" cy="824923"/>
                    <a:chOff x="958851" y="2443663"/>
                    <a:chExt cx="1234328" cy="1336436"/>
                  </a:xfrm>
                  <a:solidFill>
                    <a:schemeClr val="accent2"/>
                  </a:solidFill>
                </p:grpSpPr>
                <p:sp>
                  <p:nvSpPr>
                    <p:cNvPr id="318" name="Isosceles Triangle 19"/>
                    <p:cNvSpPr/>
                    <p:nvPr/>
                  </p:nvSpPr>
                  <p:spPr>
                    <a:xfrm rot="2611581">
                      <a:off x="1036097" y="3335072"/>
                      <a:ext cx="570120" cy="445027"/>
                    </a:xfrm>
                    <a:custGeom>
                      <a:avLst/>
                      <a:gdLst>
                        <a:gd name="connsiteX0" fmla="*/ 0 w 1091664"/>
                        <a:gd name="connsiteY0" fmla="*/ 768350 h 768350"/>
                        <a:gd name="connsiteX1" fmla="*/ 545832 w 1091664"/>
                        <a:gd name="connsiteY1" fmla="*/ 0 h 768350"/>
                        <a:gd name="connsiteX2" fmla="*/ 1091664 w 1091664"/>
                        <a:gd name="connsiteY2" fmla="*/ 768350 h 768350"/>
                        <a:gd name="connsiteX3" fmla="*/ 0 w 1091664"/>
                        <a:gd name="connsiteY3" fmla="*/ 768350 h 768350"/>
                        <a:gd name="connsiteX0" fmla="*/ 0 w 571759"/>
                        <a:gd name="connsiteY0" fmla="*/ 790146 h 790146"/>
                        <a:gd name="connsiteX1" fmla="*/ 25927 w 571759"/>
                        <a:gd name="connsiteY1" fmla="*/ 0 h 790146"/>
                        <a:gd name="connsiteX2" fmla="*/ 571759 w 571759"/>
                        <a:gd name="connsiteY2" fmla="*/ 768350 h 790146"/>
                        <a:gd name="connsiteX3" fmla="*/ 0 w 571759"/>
                        <a:gd name="connsiteY3" fmla="*/ 790146 h 790146"/>
                        <a:gd name="connsiteX0" fmla="*/ 0 w 571759"/>
                        <a:gd name="connsiteY0" fmla="*/ 426208 h 426208"/>
                        <a:gd name="connsiteX1" fmla="*/ 161419 w 571759"/>
                        <a:gd name="connsiteY1" fmla="*/ 0 h 426208"/>
                        <a:gd name="connsiteX2" fmla="*/ 571759 w 571759"/>
                        <a:gd name="connsiteY2" fmla="*/ 404412 h 426208"/>
                        <a:gd name="connsiteX3" fmla="*/ 0 w 571759"/>
                        <a:gd name="connsiteY3" fmla="*/ 426208 h 426208"/>
                        <a:gd name="connsiteX0" fmla="*/ 0 w 571759"/>
                        <a:gd name="connsiteY0" fmla="*/ 443300 h 443300"/>
                        <a:gd name="connsiteX1" fmla="*/ 151753 w 571759"/>
                        <a:gd name="connsiteY1" fmla="*/ 0 h 443300"/>
                        <a:gd name="connsiteX2" fmla="*/ 571759 w 571759"/>
                        <a:gd name="connsiteY2" fmla="*/ 421504 h 443300"/>
                        <a:gd name="connsiteX3" fmla="*/ 0 w 571759"/>
                        <a:gd name="connsiteY3" fmla="*/ 443300 h 443300"/>
                        <a:gd name="connsiteX0" fmla="*/ 0 w 570120"/>
                        <a:gd name="connsiteY0" fmla="*/ 445027 h 445027"/>
                        <a:gd name="connsiteX1" fmla="*/ 150114 w 570120"/>
                        <a:gd name="connsiteY1" fmla="*/ 0 h 445027"/>
                        <a:gd name="connsiteX2" fmla="*/ 570120 w 570120"/>
                        <a:gd name="connsiteY2" fmla="*/ 421504 h 445027"/>
                        <a:gd name="connsiteX3" fmla="*/ 0 w 570120"/>
                        <a:gd name="connsiteY3" fmla="*/ 445027 h 445027"/>
                      </a:gdLst>
                      <a:ahLst/>
                      <a:cxnLst>
                        <a:cxn ang="0">
                          <a:pos x="connsiteX0" y="connsiteY0"/>
                        </a:cxn>
                        <a:cxn ang="0">
                          <a:pos x="connsiteX1" y="connsiteY1"/>
                        </a:cxn>
                        <a:cxn ang="0">
                          <a:pos x="connsiteX2" y="connsiteY2"/>
                        </a:cxn>
                        <a:cxn ang="0">
                          <a:pos x="connsiteX3" y="connsiteY3"/>
                        </a:cxn>
                      </a:cxnLst>
                      <a:rect l="l" t="t" r="r" b="b"/>
                      <a:pathLst>
                        <a:path w="570120" h="445027">
                          <a:moveTo>
                            <a:pt x="0" y="445027"/>
                          </a:moveTo>
                          <a:lnTo>
                            <a:pt x="150114" y="0"/>
                          </a:lnTo>
                          <a:lnTo>
                            <a:pt x="570120" y="421504"/>
                          </a:lnTo>
                          <a:lnTo>
                            <a:pt x="0" y="445027"/>
                          </a:lnTo>
                          <a:close/>
                        </a:path>
                      </a:pathLst>
                    </a:custGeom>
                    <a:solidFill>
                      <a:srgbClr val="D6E4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sp>
                  <p:nvSpPr>
                    <p:cNvPr id="319" name="Rectangle 18"/>
                    <p:cNvSpPr/>
                    <p:nvPr/>
                  </p:nvSpPr>
                  <p:spPr>
                    <a:xfrm>
                      <a:off x="958851" y="2443663"/>
                      <a:ext cx="1234328" cy="104628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D6E484"/>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17" name="Freeform 316"/>
                  <p:cNvSpPr/>
                  <p:nvPr/>
                </p:nvSpPr>
                <p:spPr>
                  <a:xfrm rot="16200000">
                    <a:off x="3763848" y="1018992"/>
                    <a:ext cx="474257" cy="762388"/>
                  </a:xfrm>
                  <a:custGeom>
                    <a:avLst/>
                    <a:gdLst>
                      <a:gd name="connsiteX0" fmla="*/ 474257 w 474257"/>
                      <a:gd name="connsiteY0" fmla="*/ 381194 h 762388"/>
                      <a:gd name="connsiteX1" fmla="*/ 93063 w 474257"/>
                      <a:gd name="connsiteY1" fmla="*/ 762388 h 762388"/>
                      <a:gd name="connsiteX2" fmla="*/ 0 w 474257"/>
                      <a:gd name="connsiteY2" fmla="*/ 762388 h 762388"/>
                      <a:gd name="connsiteX3" fmla="*/ 0 w 474257"/>
                      <a:gd name="connsiteY3" fmla="*/ 0 h 762388"/>
                      <a:gd name="connsiteX4" fmla="*/ 93063 w 474257"/>
                      <a:gd name="connsiteY4" fmla="*/ 0 h 762388"/>
                      <a:gd name="connsiteX5" fmla="*/ 474257 w 474257"/>
                      <a:gd name="connsiteY5" fmla="*/ 381194 h 76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57" h="762388">
                        <a:moveTo>
                          <a:pt x="474257" y="381194"/>
                        </a:moveTo>
                        <a:cubicBezTo>
                          <a:pt x="474257" y="591722"/>
                          <a:pt x="303591" y="762388"/>
                          <a:pt x="93063" y="762388"/>
                        </a:cubicBezTo>
                        <a:lnTo>
                          <a:pt x="0" y="762388"/>
                        </a:lnTo>
                        <a:lnTo>
                          <a:pt x="0" y="0"/>
                        </a:lnTo>
                        <a:lnTo>
                          <a:pt x="93063" y="0"/>
                        </a:lnTo>
                        <a:cubicBezTo>
                          <a:pt x="303591" y="0"/>
                          <a:pt x="474257" y="170666"/>
                          <a:pt x="474257" y="381194"/>
                        </a:cubicBezTo>
                        <a:close/>
                      </a:path>
                    </a:pathLst>
                  </a:custGeom>
                  <a:solidFill>
                    <a:srgbClr val="A4B92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15" name="TextBox 314"/>
                <p:cNvSpPr txBox="1"/>
                <p:nvPr/>
              </p:nvSpPr>
              <p:spPr>
                <a:xfrm>
                  <a:off x="5805487" y="3776783"/>
                  <a:ext cx="496774" cy="333116"/>
                </a:xfrm>
                <a:prstGeom prst="rect">
                  <a:avLst/>
                </a:prstGeom>
                <a:noFill/>
              </p:spPr>
              <p:txBody>
                <a:bodyPr wrap="square" rtlCol="0">
                  <a:spAutoFit/>
                </a:bodyPr>
                <a:lstStyle/>
                <a:p>
                  <a:pPr algn="ctr"/>
                  <a:r>
                    <a:rPr lang="en-US" b="1" dirty="0">
                      <a:solidFill>
                        <a:srgbClr val="A4B929"/>
                      </a:solidFill>
                      <a:latin typeface="Akkurat Std"/>
                      <a:cs typeface="Arial" panose="020B0604020202020204" pitchFamily="34" charset="0"/>
                    </a:rPr>
                    <a:t>04</a:t>
                  </a:r>
                </a:p>
              </p:txBody>
            </p:sp>
          </p:grpSp>
          <p:sp>
            <p:nvSpPr>
              <p:cNvPr id="312" name="TextBox 311"/>
              <p:cNvSpPr txBox="1"/>
              <p:nvPr/>
            </p:nvSpPr>
            <p:spPr>
              <a:xfrm flipH="1">
                <a:off x="5506738" y="2857954"/>
                <a:ext cx="1184341" cy="416395"/>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a:cs typeface="Arial" panose="020B0604020202020204" pitchFamily="34" charset="0"/>
                  </a:rPr>
                  <a:t>Organizational Governance</a:t>
                </a:r>
                <a:endParaRPr kumimoji="0" lang="en-US" sz="1000" b="1" i="0" u="none" strike="noStrike" kern="1200" cap="none" spc="0" normalizeH="0" baseline="0" noProof="0" dirty="0">
                  <a:ln>
                    <a:noFill/>
                  </a:ln>
                  <a:solidFill>
                    <a:srgbClr val="3B3838"/>
                  </a:solidFill>
                  <a:effectLst/>
                  <a:uLnTx/>
                  <a:uFillTx/>
                  <a:latin typeface="Akkurat Std"/>
                  <a:cs typeface="Arial" panose="020B0604020202020204" pitchFamily="34" charset="0"/>
                </a:endParaRPr>
              </a:p>
            </p:txBody>
          </p:sp>
        </p:grpSp>
        <p:grpSp>
          <p:nvGrpSpPr>
            <p:cNvPr id="277" name="Group 276"/>
            <p:cNvGrpSpPr/>
            <p:nvPr/>
          </p:nvGrpSpPr>
          <p:grpSpPr>
            <a:xfrm>
              <a:off x="3911872" y="1873820"/>
              <a:ext cx="1330418" cy="2266688"/>
              <a:chOff x="3911872" y="1873820"/>
              <a:chExt cx="1330418" cy="2266688"/>
            </a:xfrm>
          </p:grpSpPr>
          <p:grpSp>
            <p:nvGrpSpPr>
              <p:cNvPr id="300" name="Group 299"/>
              <p:cNvGrpSpPr/>
              <p:nvPr/>
            </p:nvGrpSpPr>
            <p:grpSpPr>
              <a:xfrm>
                <a:off x="3911872" y="1873820"/>
                <a:ext cx="1330418" cy="2266688"/>
                <a:chOff x="3911872" y="1873820"/>
                <a:chExt cx="1330418" cy="2266688"/>
              </a:xfrm>
            </p:grpSpPr>
            <p:grpSp>
              <p:nvGrpSpPr>
                <p:cNvPr id="304" name="Group 303"/>
                <p:cNvGrpSpPr/>
                <p:nvPr/>
              </p:nvGrpSpPr>
              <p:grpSpPr>
                <a:xfrm>
                  <a:off x="3911872" y="1873820"/>
                  <a:ext cx="1330418" cy="2266688"/>
                  <a:chOff x="3619500" y="1163059"/>
                  <a:chExt cx="762671" cy="1299393"/>
                </a:xfrm>
              </p:grpSpPr>
              <p:grpSp>
                <p:nvGrpSpPr>
                  <p:cNvPr id="306" name="Group 305"/>
                  <p:cNvGrpSpPr/>
                  <p:nvPr/>
                </p:nvGrpSpPr>
                <p:grpSpPr>
                  <a:xfrm>
                    <a:off x="3619500" y="1637526"/>
                    <a:ext cx="761890" cy="824926"/>
                    <a:chOff x="958851" y="2443662"/>
                    <a:chExt cx="1234328" cy="1336437"/>
                  </a:xfrm>
                  <a:solidFill>
                    <a:schemeClr val="accent2"/>
                  </a:solidFill>
                </p:grpSpPr>
                <p:sp>
                  <p:nvSpPr>
                    <p:cNvPr id="308" name="Isosceles Triangle 19"/>
                    <p:cNvSpPr/>
                    <p:nvPr/>
                  </p:nvSpPr>
                  <p:spPr>
                    <a:xfrm rot="2611581">
                      <a:off x="1036097" y="3335072"/>
                      <a:ext cx="570120" cy="445027"/>
                    </a:xfrm>
                    <a:custGeom>
                      <a:avLst/>
                      <a:gdLst>
                        <a:gd name="connsiteX0" fmla="*/ 0 w 1091664"/>
                        <a:gd name="connsiteY0" fmla="*/ 768350 h 768350"/>
                        <a:gd name="connsiteX1" fmla="*/ 545832 w 1091664"/>
                        <a:gd name="connsiteY1" fmla="*/ 0 h 768350"/>
                        <a:gd name="connsiteX2" fmla="*/ 1091664 w 1091664"/>
                        <a:gd name="connsiteY2" fmla="*/ 768350 h 768350"/>
                        <a:gd name="connsiteX3" fmla="*/ 0 w 1091664"/>
                        <a:gd name="connsiteY3" fmla="*/ 768350 h 768350"/>
                        <a:gd name="connsiteX0" fmla="*/ 0 w 571759"/>
                        <a:gd name="connsiteY0" fmla="*/ 790146 h 790146"/>
                        <a:gd name="connsiteX1" fmla="*/ 25927 w 571759"/>
                        <a:gd name="connsiteY1" fmla="*/ 0 h 790146"/>
                        <a:gd name="connsiteX2" fmla="*/ 571759 w 571759"/>
                        <a:gd name="connsiteY2" fmla="*/ 768350 h 790146"/>
                        <a:gd name="connsiteX3" fmla="*/ 0 w 571759"/>
                        <a:gd name="connsiteY3" fmla="*/ 790146 h 790146"/>
                        <a:gd name="connsiteX0" fmla="*/ 0 w 571759"/>
                        <a:gd name="connsiteY0" fmla="*/ 426208 h 426208"/>
                        <a:gd name="connsiteX1" fmla="*/ 161419 w 571759"/>
                        <a:gd name="connsiteY1" fmla="*/ 0 h 426208"/>
                        <a:gd name="connsiteX2" fmla="*/ 571759 w 571759"/>
                        <a:gd name="connsiteY2" fmla="*/ 404412 h 426208"/>
                        <a:gd name="connsiteX3" fmla="*/ 0 w 571759"/>
                        <a:gd name="connsiteY3" fmla="*/ 426208 h 426208"/>
                        <a:gd name="connsiteX0" fmla="*/ 0 w 571759"/>
                        <a:gd name="connsiteY0" fmla="*/ 443300 h 443300"/>
                        <a:gd name="connsiteX1" fmla="*/ 151753 w 571759"/>
                        <a:gd name="connsiteY1" fmla="*/ 0 h 443300"/>
                        <a:gd name="connsiteX2" fmla="*/ 571759 w 571759"/>
                        <a:gd name="connsiteY2" fmla="*/ 421504 h 443300"/>
                        <a:gd name="connsiteX3" fmla="*/ 0 w 571759"/>
                        <a:gd name="connsiteY3" fmla="*/ 443300 h 443300"/>
                        <a:gd name="connsiteX0" fmla="*/ 0 w 570120"/>
                        <a:gd name="connsiteY0" fmla="*/ 445027 h 445027"/>
                        <a:gd name="connsiteX1" fmla="*/ 150114 w 570120"/>
                        <a:gd name="connsiteY1" fmla="*/ 0 h 445027"/>
                        <a:gd name="connsiteX2" fmla="*/ 570120 w 570120"/>
                        <a:gd name="connsiteY2" fmla="*/ 421504 h 445027"/>
                        <a:gd name="connsiteX3" fmla="*/ 0 w 570120"/>
                        <a:gd name="connsiteY3" fmla="*/ 445027 h 445027"/>
                      </a:gdLst>
                      <a:ahLst/>
                      <a:cxnLst>
                        <a:cxn ang="0">
                          <a:pos x="connsiteX0" y="connsiteY0"/>
                        </a:cxn>
                        <a:cxn ang="0">
                          <a:pos x="connsiteX1" y="connsiteY1"/>
                        </a:cxn>
                        <a:cxn ang="0">
                          <a:pos x="connsiteX2" y="connsiteY2"/>
                        </a:cxn>
                        <a:cxn ang="0">
                          <a:pos x="connsiteX3" y="connsiteY3"/>
                        </a:cxn>
                      </a:cxnLst>
                      <a:rect l="l" t="t" r="r" b="b"/>
                      <a:pathLst>
                        <a:path w="570120" h="445027">
                          <a:moveTo>
                            <a:pt x="0" y="445027"/>
                          </a:moveTo>
                          <a:lnTo>
                            <a:pt x="150114" y="0"/>
                          </a:lnTo>
                          <a:lnTo>
                            <a:pt x="570120" y="421504"/>
                          </a:lnTo>
                          <a:lnTo>
                            <a:pt x="0" y="445027"/>
                          </a:lnTo>
                          <a:close/>
                        </a:path>
                      </a:pathLst>
                    </a:custGeom>
                    <a:solidFill>
                      <a:srgbClr val="B2E4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sp>
                  <p:nvSpPr>
                    <p:cNvPr id="309" name="Rectangle 18"/>
                    <p:cNvSpPr/>
                    <p:nvPr/>
                  </p:nvSpPr>
                  <p:spPr>
                    <a:xfrm>
                      <a:off x="958851" y="2443662"/>
                      <a:ext cx="1234328" cy="104628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B2E4C3"/>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07" name="Freeform 306"/>
                  <p:cNvSpPr/>
                  <p:nvPr/>
                </p:nvSpPr>
                <p:spPr>
                  <a:xfrm rot="16200000">
                    <a:off x="3763848" y="1018994"/>
                    <a:ext cx="474257" cy="762388"/>
                  </a:xfrm>
                  <a:custGeom>
                    <a:avLst/>
                    <a:gdLst>
                      <a:gd name="connsiteX0" fmla="*/ 474257 w 474257"/>
                      <a:gd name="connsiteY0" fmla="*/ 381194 h 762388"/>
                      <a:gd name="connsiteX1" fmla="*/ 93063 w 474257"/>
                      <a:gd name="connsiteY1" fmla="*/ 762388 h 762388"/>
                      <a:gd name="connsiteX2" fmla="*/ 0 w 474257"/>
                      <a:gd name="connsiteY2" fmla="*/ 762388 h 762388"/>
                      <a:gd name="connsiteX3" fmla="*/ 0 w 474257"/>
                      <a:gd name="connsiteY3" fmla="*/ 0 h 762388"/>
                      <a:gd name="connsiteX4" fmla="*/ 93063 w 474257"/>
                      <a:gd name="connsiteY4" fmla="*/ 0 h 762388"/>
                      <a:gd name="connsiteX5" fmla="*/ 474257 w 474257"/>
                      <a:gd name="connsiteY5" fmla="*/ 381194 h 76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57" h="762388">
                        <a:moveTo>
                          <a:pt x="474257" y="381194"/>
                        </a:moveTo>
                        <a:cubicBezTo>
                          <a:pt x="474257" y="591722"/>
                          <a:pt x="303591" y="762388"/>
                          <a:pt x="93063" y="762388"/>
                        </a:cubicBezTo>
                        <a:lnTo>
                          <a:pt x="0" y="762388"/>
                        </a:lnTo>
                        <a:lnTo>
                          <a:pt x="0" y="0"/>
                        </a:lnTo>
                        <a:lnTo>
                          <a:pt x="93063" y="0"/>
                        </a:lnTo>
                        <a:cubicBezTo>
                          <a:pt x="303591" y="0"/>
                          <a:pt x="474257" y="170666"/>
                          <a:pt x="474257" y="381194"/>
                        </a:cubicBezTo>
                        <a:close/>
                      </a:path>
                    </a:pathLst>
                  </a:custGeom>
                  <a:solidFill>
                    <a:srgbClr val="3CAA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305" name="TextBox 304"/>
                <p:cNvSpPr txBox="1"/>
                <p:nvPr/>
              </p:nvSpPr>
              <p:spPr>
                <a:xfrm>
                  <a:off x="4286552" y="3776783"/>
                  <a:ext cx="496774" cy="333116"/>
                </a:xfrm>
                <a:prstGeom prst="rect">
                  <a:avLst/>
                </a:prstGeom>
                <a:noFill/>
              </p:spPr>
              <p:txBody>
                <a:bodyPr wrap="square" rtlCol="0">
                  <a:spAutoFit/>
                </a:bodyPr>
                <a:lstStyle/>
                <a:p>
                  <a:pPr algn="ctr"/>
                  <a:r>
                    <a:rPr lang="en-US" b="1" dirty="0">
                      <a:solidFill>
                        <a:srgbClr val="3CAA61"/>
                      </a:solidFill>
                      <a:latin typeface="Akkurat Std"/>
                      <a:cs typeface="Arial" panose="020B0604020202020204" pitchFamily="34" charset="0"/>
                    </a:rPr>
                    <a:t>03</a:t>
                  </a:r>
                </a:p>
              </p:txBody>
            </p:sp>
          </p:grpSp>
          <p:grpSp>
            <p:nvGrpSpPr>
              <p:cNvPr id="301" name="Group 300"/>
              <p:cNvGrpSpPr/>
              <p:nvPr/>
            </p:nvGrpSpPr>
            <p:grpSpPr>
              <a:xfrm>
                <a:off x="3987818" y="2105530"/>
                <a:ext cx="1184341" cy="1307618"/>
                <a:chOff x="3987818" y="2479612"/>
                <a:chExt cx="1184341" cy="1307618"/>
              </a:xfrm>
            </p:grpSpPr>
            <p:sp>
              <p:nvSpPr>
                <p:cNvPr id="302" name="TextBox 301"/>
                <p:cNvSpPr txBox="1"/>
                <p:nvPr/>
              </p:nvSpPr>
              <p:spPr>
                <a:xfrm flipH="1">
                  <a:off x="3987818" y="3232036"/>
                  <a:ext cx="1184341" cy="555194"/>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a:cs typeface="Arial" panose="020B0604020202020204" pitchFamily="34" charset="0"/>
                    </a:rPr>
                    <a:t>Data Services</a:t>
                  </a:r>
                  <a:r>
                    <a:rPr kumimoji="0" lang="en-US" sz="1200" b="1" i="0" u="none" strike="noStrike" kern="1200" cap="none" spc="0" normalizeH="0" noProof="0" dirty="0">
                      <a:ln>
                        <a:noFill/>
                      </a:ln>
                      <a:solidFill>
                        <a:srgbClr val="3B3838"/>
                      </a:solidFill>
                      <a:effectLst/>
                      <a:uLnTx/>
                      <a:uFillTx/>
                      <a:latin typeface="Akkurat Std"/>
                      <a:cs typeface="Arial" panose="020B0604020202020204" pitchFamily="34" charset="0"/>
                    </a:rPr>
                    <a:t> &amp; analytics</a:t>
                  </a:r>
                </a:p>
                <a:p>
                  <a:pPr marL="0" marR="0" lvl="0" indent="0" defTabSz="914400" rtl="0" eaLnBrk="1" fontAlgn="auto" latinLnBrk="0" hangingPunct="1">
                    <a:spcBef>
                      <a:spcPts val="0"/>
                    </a:spcBef>
                    <a:spcAft>
                      <a:spcPts val="0"/>
                    </a:spcAft>
                    <a:buClrTx/>
                    <a:buSzTx/>
                    <a:buFontTx/>
                    <a:buNone/>
                    <a:tabLst/>
                    <a:defRPr/>
                  </a:pPr>
                  <a:endParaRPr lang="en-US" sz="1000" baseline="0" dirty="0">
                    <a:solidFill>
                      <a:srgbClr val="3B3838"/>
                    </a:solidFill>
                    <a:latin typeface="Akkurat Std"/>
                    <a:cs typeface="Arial" panose="020B0604020202020204" pitchFamily="34" charset="0"/>
                  </a:endParaRPr>
                </a:p>
              </p:txBody>
            </p:sp>
            <p:sp>
              <p:nvSpPr>
                <p:cNvPr id="303" name="Freeform 302"/>
                <p:cNvSpPr/>
                <p:nvPr/>
              </p:nvSpPr>
              <p:spPr>
                <a:xfrm>
                  <a:off x="4333065" y="2479612"/>
                  <a:ext cx="488525" cy="426353"/>
                </a:xfrm>
                <a:custGeom>
                  <a:avLst/>
                  <a:gdLst>
                    <a:gd name="connsiteX0" fmla="*/ 345733 w 792294"/>
                    <a:gd name="connsiteY0" fmla="*/ 232023 h 691464"/>
                    <a:gd name="connsiteX1" fmla="*/ 232023 w 792294"/>
                    <a:gd name="connsiteY1" fmla="*/ 345732 h 691464"/>
                    <a:gd name="connsiteX2" fmla="*/ 345733 w 792294"/>
                    <a:gd name="connsiteY2" fmla="*/ 459441 h 691464"/>
                    <a:gd name="connsiteX3" fmla="*/ 450506 w 792294"/>
                    <a:gd name="connsiteY3" fmla="*/ 389993 h 691464"/>
                    <a:gd name="connsiteX4" fmla="*/ 453401 w 792294"/>
                    <a:gd name="connsiteY4" fmla="*/ 380665 h 691464"/>
                    <a:gd name="connsiteX5" fmla="*/ 543463 w 792294"/>
                    <a:gd name="connsiteY5" fmla="*/ 380665 h 691464"/>
                    <a:gd name="connsiteX6" fmla="*/ 530157 w 792294"/>
                    <a:gd name="connsiteY6" fmla="*/ 367359 h 691464"/>
                    <a:gd name="connsiteX7" fmla="*/ 404633 w 792294"/>
                    <a:gd name="connsiteY7" fmla="*/ 367359 h 691464"/>
                    <a:gd name="connsiteX8" fmla="*/ 403740 w 792294"/>
                    <a:gd name="connsiteY8" fmla="*/ 370237 h 691464"/>
                    <a:gd name="connsiteX9" fmla="*/ 345733 w 792294"/>
                    <a:gd name="connsiteY9" fmla="*/ 408686 h 691464"/>
                    <a:gd name="connsiteX10" fmla="*/ 282778 w 792294"/>
                    <a:gd name="connsiteY10" fmla="*/ 345732 h 691464"/>
                    <a:gd name="connsiteX11" fmla="*/ 345733 w 792294"/>
                    <a:gd name="connsiteY11" fmla="*/ 282777 h 691464"/>
                    <a:gd name="connsiteX12" fmla="*/ 403740 w 792294"/>
                    <a:gd name="connsiteY12" fmla="*/ 321227 h 691464"/>
                    <a:gd name="connsiteX13" fmla="*/ 405246 w 792294"/>
                    <a:gd name="connsiteY13" fmla="*/ 326077 h 691464"/>
                    <a:gd name="connsiteX14" fmla="*/ 530157 w 792294"/>
                    <a:gd name="connsiteY14" fmla="*/ 326077 h 691464"/>
                    <a:gd name="connsiteX15" fmla="*/ 543463 w 792294"/>
                    <a:gd name="connsiteY15" fmla="*/ 312772 h 691464"/>
                    <a:gd name="connsiteX16" fmla="*/ 454014 w 792294"/>
                    <a:gd name="connsiteY16" fmla="*/ 312772 h 691464"/>
                    <a:gd name="connsiteX17" fmla="*/ 450506 w 792294"/>
                    <a:gd name="connsiteY17" fmla="*/ 301472 h 691464"/>
                    <a:gd name="connsiteX18" fmla="*/ 345733 w 792294"/>
                    <a:gd name="connsiteY18" fmla="*/ 232023 h 691464"/>
                    <a:gd name="connsiteX19" fmla="*/ 345733 w 792294"/>
                    <a:gd name="connsiteY19" fmla="*/ 144485 h 691464"/>
                    <a:gd name="connsiteX20" fmla="*/ 542892 w 792294"/>
                    <a:gd name="connsiteY20" fmla="*/ 305174 h 691464"/>
                    <a:gd name="connsiteX21" fmla="*/ 543973 w 792294"/>
                    <a:gd name="connsiteY21" fmla="*/ 312261 h 691464"/>
                    <a:gd name="connsiteX22" fmla="*/ 611359 w 792294"/>
                    <a:gd name="connsiteY22" fmla="*/ 244875 h 691464"/>
                    <a:gd name="connsiteX23" fmla="*/ 792294 w 792294"/>
                    <a:gd name="connsiteY23" fmla="*/ 244875 h 691464"/>
                    <a:gd name="connsiteX24" fmla="*/ 711092 w 792294"/>
                    <a:gd name="connsiteY24" fmla="*/ 326077 h 691464"/>
                    <a:gd name="connsiteX25" fmla="*/ 760182 w 792294"/>
                    <a:gd name="connsiteY25" fmla="*/ 326077 h 691464"/>
                    <a:gd name="connsiteX26" fmla="*/ 780823 w 792294"/>
                    <a:gd name="connsiteY26" fmla="*/ 346718 h 691464"/>
                    <a:gd name="connsiteX27" fmla="*/ 760182 w 792294"/>
                    <a:gd name="connsiteY27" fmla="*/ 367359 h 691464"/>
                    <a:gd name="connsiteX28" fmla="*/ 711092 w 792294"/>
                    <a:gd name="connsiteY28" fmla="*/ 367359 h 691464"/>
                    <a:gd name="connsiteX29" fmla="*/ 792294 w 792294"/>
                    <a:gd name="connsiteY29" fmla="*/ 448561 h 691464"/>
                    <a:gd name="connsiteX30" fmla="*/ 611359 w 792294"/>
                    <a:gd name="connsiteY30" fmla="*/ 448561 h 691464"/>
                    <a:gd name="connsiteX31" fmla="*/ 543712 w 792294"/>
                    <a:gd name="connsiteY31" fmla="*/ 380914 h 691464"/>
                    <a:gd name="connsiteX32" fmla="*/ 542892 w 792294"/>
                    <a:gd name="connsiteY32" fmla="*/ 386290 h 691464"/>
                    <a:gd name="connsiteX33" fmla="*/ 345733 w 792294"/>
                    <a:gd name="connsiteY33" fmla="*/ 546979 h 691464"/>
                    <a:gd name="connsiteX34" fmla="*/ 144485 w 792294"/>
                    <a:gd name="connsiteY34" fmla="*/ 345732 h 691464"/>
                    <a:gd name="connsiteX35" fmla="*/ 345733 w 792294"/>
                    <a:gd name="connsiteY35" fmla="*/ 144485 h 691464"/>
                    <a:gd name="connsiteX36" fmla="*/ 345732 w 792294"/>
                    <a:gd name="connsiteY36" fmla="*/ 0 h 691464"/>
                    <a:gd name="connsiteX37" fmla="*/ 664295 w 792294"/>
                    <a:gd name="connsiteY37" fmla="*/ 211157 h 691464"/>
                    <a:gd name="connsiteX38" fmla="*/ 670636 w 792294"/>
                    <a:gd name="connsiteY38" fmla="*/ 228482 h 691464"/>
                    <a:gd name="connsiteX39" fmla="*/ 589399 w 792294"/>
                    <a:gd name="connsiteY39" fmla="*/ 228482 h 691464"/>
                    <a:gd name="connsiteX40" fmla="*/ 583731 w 792294"/>
                    <a:gd name="connsiteY40" fmla="*/ 216716 h 691464"/>
                    <a:gd name="connsiteX41" fmla="*/ 345732 w 792294"/>
                    <a:gd name="connsiteY41" fmla="*/ 75065 h 691464"/>
                    <a:gd name="connsiteX42" fmla="*/ 75065 w 792294"/>
                    <a:gd name="connsiteY42" fmla="*/ 345732 h 691464"/>
                    <a:gd name="connsiteX43" fmla="*/ 345732 w 792294"/>
                    <a:gd name="connsiteY43" fmla="*/ 616399 h 691464"/>
                    <a:gd name="connsiteX44" fmla="*/ 583731 w 792294"/>
                    <a:gd name="connsiteY44" fmla="*/ 474748 h 691464"/>
                    <a:gd name="connsiteX45" fmla="*/ 588449 w 792294"/>
                    <a:gd name="connsiteY45" fmla="*/ 464955 h 691464"/>
                    <a:gd name="connsiteX46" fmla="*/ 669914 w 792294"/>
                    <a:gd name="connsiteY46" fmla="*/ 464955 h 691464"/>
                    <a:gd name="connsiteX47" fmla="*/ 664295 w 792294"/>
                    <a:gd name="connsiteY47" fmla="*/ 480307 h 691464"/>
                    <a:gd name="connsiteX48" fmla="*/ 345732 w 792294"/>
                    <a:gd name="connsiteY48" fmla="*/ 691464 h 691464"/>
                    <a:gd name="connsiteX49" fmla="*/ 0 w 792294"/>
                    <a:gd name="connsiteY49" fmla="*/ 345732 h 691464"/>
                    <a:gd name="connsiteX50" fmla="*/ 345732 w 792294"/>
                    <a:gd name="connsiteY50" fmla="*/ 0 h 69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92294" h="691464">
                      <a:moveTo>
                        <a:pt x="345733" y="232023"/>
                      </a:moveTo>
                      <a:cubicBezTo>
                        <a:pt x="282933" y="232023"/>
                        <a:pt x="232023" y="282933"/>
                        <a:pt x="232023" y="345732"/>
                      </a:cubicBezTo>
                      <a:cubicBezTo>
                        <a:pt x="232023" y="408532"/>
                        <a:pt x="282933" y="459441"/>
                        <a:pt x="345733" y="459441"/>
                      </a:cubicBezTo>
                      <a:cubicBezTo>
                        <a:pt x="392833" y="459441"/>
                        <a:pt x="433244" y="430804"/>
                        <a:pt x="450506" y="389993"/>
                      </a:cubicBezTo>
                      <a:lnTo>
                        <a:pt x="453401" y="380665"/>
                      </a:lnTo>
                      <a:lnTo>
                        <a:pt x="543463" y="380665"/>
                      </a:lnTo>
                      <a:lnTo>
                        <a:pt x="530157" y="367359"/>
                      </a:lnTo>
                      <a:lnTo>
                        <a:pt x="404633" y="367359"/>
                      </a:lnTo>
                      <a:lnTo>
                        <a:pt x="403740" y="370237"/>
                      </a:lnTo>
                      <a:cubicBezTo>
                        <a:pt x="394183" y="392832"/>
                        <a:pt x="371809" y="408686"/>
                        <a:pt x="345733" y="408686"/>
                      </a:cubicBezTo>
                      <a:cubicBezTo>
                        <a:pt x="310964" y="408686"/>
                        <a:pt x="282778" y="380501"/>
                        <a:pt x="282778" y="345732"/>
                      </a:cubicBezTo>
                      <a:cubicBezTo>
                        <a:pt x="282778" y="310963"/>
                        <a:pt x="310964" y="282777"/>
                        <a:pt x="345733" y="282777"/>
                      </a:cubicBezTo>
                      <a:cubicBezTo>
                        <a:pt x="371809" y="282777"/>
                        <a:pt x="394183" y="298632"/>
                        <a:pt x="403740" y="321227"/>
                      </a:cubicBezTo>
                      <a:lnTo>
                        <a:pt x="405246" y="326077"/>
                      </a:lnTo>
                      <a:lnTo>
                        <a:pt x="530157" y="326077"/>
                      </a:lnTo>
                      <a:lnTo>
                        <a:pt x="543463" y="312772"/>
                      </a:lnTo>
                      <a:lnTo>
                        <a:pt x="454014" y="312772"/>
                      </a:lnTo>
                      <a:lnTo>
                        <a:pt x="450506" y="301472"/>
                      </a:lnTo>
                      <a:cubicBezTo>
                        <a:pt x="433244" y="260660"/>
                        <a:pt x="392833" y="232023"/>
                        <a:pt x="345733" y="232023"/>
                      </a:cubicBezTo>
                      <a:close/>
                      <a:moveTo>
                        <a:pt x="345733" y="144485"/>
                      </a:moveTo>
                      <a:cubicBezTo>
                        <a:pt x="442985" y="144485"/>
                        <a:pt x="524126" y="213469"/>
                        <a:pt x="542892" y="305174"/>
                      </a:cubicBezTo>
                      <a:lnTo>
                        <a:pt x="543973" y="312261"/>
                      </a:lnTo>
                      <a:lnTo>
                        <a:pt x="611359" y="244875"/>
                      </a:lnTo>
                      <a:lnTo>
                        <a:pt x="792294" y="244875"/>
                      </a:lnTo>
                      <a:lnTo>
                        <a:pt x="711092" y="326077"/>
                      </a:lnTo>
                      <a:lnTo>
                        <a:pt x="760182" y="326077"/>
                      </a:lnTo>
                      <a:cubicBezTo>
                        <a:pt x="771582" y="326077"/>
                        <a:pt x="780823" y="335319"/>
                        <a:pt x="780823" y="346718"/>
                      </a:cubicBezTo>
                      <a:cubicBezTo>
                        <a:pt x="780823" y="358118"/>
                        <a:pt x="771582" y="367359"/>
                        <a:pt x="760182" y="367359"/>
                      </a:cubicBezTo>
                      <a:lnTo>
                        <a:pt x="711092" y="367359"/>
                      </a:lnTo>
                      <a:lnTo>
                        <a:pt x="792294" y="448561"/>
                      </a:lnTo>
                      <a:lnTo>
                        <a:pt x="611359" y="448561"/>
                      </a:lnTo>
                      <a:lnTo>
                        <a:pt x="543712" y="380914"/>
                      </a:lnTo>
                      <a:lnTo>
                        <a:pt x="542892" y="386290"/>
                      </a:lnTo>
                      <a:cubicBezTo>
                        <a:pt x="524126" y="477995"/>
                        <a:pt x="442985" y="546979"/>
                        <a:pt x="345733" y="546979"/>
                      </a:cubicBezTo>
                      <a:cubicBezTo>
                        <a:pt x="234586" y="546979"/>
                        <a:pt x="144485" y="456878"/>
                        <a:pt x="144485" y="345732"/>
                      </a:cubicBezTo>
                      <a:cubicBezTo>
                        <a:pt x="144485" y="234586"/>
                        <a:pt x="234586" y="144485"/>
                        <a:pt x="345733" y="144485"/>
                      </a:cubicBezTo>
                      <a:close/>
                      <a:moveTo>
                        <a:pt x="345732" y="0"/>
                      </a:moveTo>
                      <a:cubicBezTo>
                        <a:pt x="488940" y="0"/>
                        <a:pt x="611810" y="87069"/>
                        <a:pt x="664295" y="211157"/>
                      </a:cubicBezTo>
                      <a:lnTo>
                        <a:pt x="670636" y="228482"/>
                      </a:lnTo>
                      <a:lnTo>
                        <a:pt x="589399" y="228482"/>
                      </a:lnTo>
                      <a:lnTo>
                        <a:pt x="583731" y="216716"/>
                      </a:lnTo>
                      <a:cubicBezTo>
                        <a:pt x="537897" y="132342"/>
                        <a:pt x="448504" y="75065"/>
                        <a:pt x="345732" y="75065"/>
                      </a:cubicBezTo>
                      <a:cubicBezTo>
                        <a:pt x="196247" y="75065"/>
                        <a:pt x="75065" y="196247"/>
                        <a:pt x="75065" y="345732"/>
                      </a:cubicBezTo>
                      <a:cubicBezTo>
                        <a:pt x="75065" y="495217"/>
                        <a:pt x="196247" y="616399"/>
                        <a:pt x="345732" y="616399"/>
                      </a:cubicBezTo>
                      <a:cubicBezTo>
                        <a:pt x="448504" y="616399"/>
                        <a:pt x="537897" y="559122"/>
                        <a:pt x="583731" y="474748"/>
                      </a:cubicBezTo>
                      <a:lnTo>
                        <a:pt x="588449" y="464955"/>
                      </a:lnTo>
                      <a:lnTo>
                        <a:pt x="669914" y="464955"/>
                      </a:lnTo>
                      <a:lnTo>
                        <a:pt x="664295" y="480307"/>
                      </a:lnTo>
                      <a:cubicBezTo>
                        <a:pt x="611810" y="604395"/>
                        <a:pt x="488940" y="691464"/>
                        <a:pt x="345732" y="691464"/>
                      </a:cubicBezTo>
                      <a:cubicBezTo>
                        <a:pt x="154789" y="691464"/>
                        <a:pt x="0" y="536675"/>
                        <a:pt x="0" y="345732"/>
                      </a:cubicBezTo>
                      <a:cubicBezTo>
                        <a:pt x="0" y="154789"/>
                        <a:pt x="154789" y="0"/>
                        <a:pt x="345732"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kkurat Std"/>
                  </a:endParaRPr>
                </a:p>
              </p:txBody>
            </p:sp>
          </p:grpSp>
        </p:grpSp>
        <p:grpSp>
          <p:nvGrpSpPr>
            <p:cNvPr id="278" name="Group 277"/>
            <p:cNvGrpSpPr/>
            <p:nvPr/>
          </p:nvGrpSpPr>
          <p:grpSpPr>
            <a:xfrm>
              <a:off x="2392952" y="1873823"/>
              <a:ext cx="1330418" cy="2266669"/>
              <a:chOff x="2392952" y="1873823"/>
              <a:chExt cx="1330418" cy="2266669"/>
            </a:xfrm>
          </p:grpSpPr>
          <p:grpSp>
            <p:nvGrpSpPr>
              <p:cNvPr id="290" name="Group 289"/>
              <p:cNvGrpSpPr/>
              <p:nvPr/>
            </p:nvGrpSpPr>
            <p:grpSpPr>
              <a:xfrm>
                <a:off x="2392952" y="1873823"/>
                <a:ext cx="1330418" cy="2266669"/>
                <a:chOff x="2392952" y="1873823"/>
                <a:chExt cx="1330418" cy="2266669"/>
              </a:xfrm>
            </p:grpSpPr>
            <p:grpSp>
              <p:nvGrpSpPr>
                <p:cNvPr id="294" name="Group 293"/>
                <p:cNvGrpSpPr/>
                <p:nvPr/>
              </p:nvGrpSpPr>
              <p:grpSpPr>
                <a:xfrm>
                  <a:off x="2392952" y="1873823"/>
                  <a:ext cx="1330418" cy="2266669"/>
                  <a:chOff x="3619500" y="1163058"/>
                  <a:chExt cx="762671" cy="1299382"/>
                </a:xfrm>
              </p:grpSpPr>
              <p:grpSp>
                <p:nvGrpSpPr>
                  <p:cNvPr id="296" name="Group 295"/>
                  <p:cNvGrpSpPr/>
                  <p:nvPr/>
                </p:nvGrpSpPr>
                <p:grpSpPr>
                  <a:xfrm>
                    <a:off x="3619500" y="1637519"/>
                    <a:ext cx="761890" cy="824921"/>
                    <a:chOff x="958851" y="2443663"/>
                    <a:chExt cx="1234328" cy="1336436"/>
                  </a:xfrm>
                  <a:solidFill>
                    <a:schemeClr val="accent2"/>
                  </a:solidFill>
                </p:grpSpPr>
                <p:sp>
                  <p:nvSpPr>
                    <p:cNvPr id="298" name="Isosceles Triangle 19"/>
                    <p:cNvSpPr/>
                    <p:nvPr/>
                  </p:nvSpPr>
                  <p:spPr>
                    <a:xfrm rot="2611581">
                      <a:off x="1036097" y="3335072"/>
                      <a:ext cx="570120" cy="445027"/>
                    </a:xfrm>
                    <a:custGeom>
                      <a:avLst/>
                      <a:gdLst>
                        <a:gd name="connsiteX0" fmla="*/ 0 w 1091664"/>
                        <a:gd name="connsiteY0" fmla="*/ 768350 h 768350"/>
                        <a:gd name="connsiteX1" fmla="*/ 545832 w 1091664"/>
                        <a:gd name="connsiteY1" fmla="*/ 0 h 768350"/>
                        <a:gd name="connsiteX2" fmla="*/ 1091664 w 1091664"/>
                        <a:gd name="connsiteY2" fmla="*/ 768350 h 768350"/>
                        <a:gd name="connsiteX3" fmla="*/ 0 w 1091664"/>
                        <a:gd name="connsiteY3" fmla="*/ 768350 h 768350"/>
                        <a:gd name="connsiteX0" fmla="*/ 0 w 571759"/>
                        <a:gd name="connsiteY0" fmla="*/ 790146 h 790146"/>
                        <a:gd name="connsiteX1" fmla="*/ 25927 w 571759"/>
                        <a:gd name="connsiteY1" fmla="*/ 0 h 790146"/>
                        <a:gd name="connsiteX2" fmla="*/ 571759 w 571759"/>
                        <a:gd name="connsiteY2" fmla="*/ 768350 h 790146"/>
                        <a:gd name="connsiteX3" fmla="*/ 0 w 571759"/>
                        <a:gd name="connsiteY3" fmla="*/ 790146 h 790146"/>
                        <a:gd name="connsiteX0" fmla="*/ 0 w 571759"/>
                        <a:gd name="connsiteY0" fmla="*/ 426208 h 426208"/>
                        <a:gd name="connsiteX1" fmla="*/ 161419 w 571759"/>
                        <a:gd name="connsiteY1" fmla="*/ 0 h 426208"/>
                        <a:gd name="connsiteX2" fmla="*/ 571759 w 571759"/>
                        <a:gd name="connsiteY2" fmla="*/ 404412 h 426208"/>
                        <a:gd name="connsiteX3" fmla="*/ 0 w 571759"/>
                        <a:gd name="connsiteY3" fmla="*/ 426208 h 426208"/>
                        <a:gd name="connsiteX0" fmla="*/ 0 w 571759"/>
                        <a:gd name="connsiteY0" fmla="*/ 443300 h 443300"/>
                        <a:gd name="connsiteX1" fmla="*/ 151753 w 571759"/>
                        <a:gd name="connsiteY1" fmla="*/ 0 h 443300"/>
                        <a:gd name="connsiteX2" fmla="*/ 571759 w 571759"/>
                        <a:gd name="connsiteY2" fmla="*/ 421504 h 443300"/>
                        <a:gd name="connsiteX3" fmla="*/ 0 w 571759"/>
                        <a:gd name="connsiteY3" fmla="*/ 443300 h 443300"/>
                        <a:gd name="connsiteX0" fmla="*/ 0 w 570120"/>
                        <a:gd name="connsiteY0" fmla="*/ 445027 h 445027"/>
                        <a:gd name="connsiteX1" fmla="*/ 150114 w 570120"/>
                        <a:gd name="connsiteY1" fmla="*/ 0 h 445027"/>
                        <a:gd name="connsiteX2" fmla="*/ 570120 w 570120"/>
                        <a:gd name="connsiteY2" fmla="*/ 421504 h 445027"/>
                        <a:gd name="connsiteX3" fmla="*/ 0 w 570120"/>
                        <a:gd name="connsiteY3" fmla="*/ 445027 h 445027"/>
                      </a:gdLst>
                      <a:ahLst/>
                      <a:cxnLst>
                        <a:cxn ang="0">
                          <a:pos x="connsiteX0" y="connsiteY0"/>
                        </a:cxn>
                        <a:cxn ang="0">
                          <a:pos x="connsiteX1" y="connsiteY1"/>
                        </a:cxn>
                        <a:cxn ang="0">
                          <a:pos x="connsiteX2" y="connsiteY2"/>
                        </a:cxn>
                        <a:cxn ang="0">
                          <a:pos x="connsiteX3" y="connsiteY3"/>
                        </a:cxn>
                      </a:cxnLst>
                      <a:rect l="l" t="t" r="r" b="b"/>
                      <a:pathLst>
                        <a:path w="570120" h="445027">
                          <a:moveTo>
                            <a:pt x="0" y="445027"/>
                          </a:moveTo>
                          <a:lnTo>
                            <a:pt x="150114" y="0"/>
                          </a:lnTo>
                          <a:lnTo>
                            <a:pt x="570120" y="421504"/>
                          </a:lnTo>
                          <a:lnTo>
                            <a:pt x="0" y="445027"/>
                          </a:lnTo>
                          <a:close/>
                        </a:path>
                      </a:pathLst>
                    </a:custGeom>
                    <a:solidFill>
                      <a:srgbClr val="A5E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sp>
                  <p:nvSpPr>
                    <p:cNvPr id="299" name="Rectangle 18"/>
                    <p:cNvSpPr/>
                    <p:nvPr/>
                  </p:nvSpPr>
                  <p:spPr>
                    <a:xfrm>
                      <a:off x="958851" y="2443663"/>
                      <a:ext cx="1234328" cy="1046289"/>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A5E2E5"/>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297" name="Freeform 296"/>
                  <p:cNvSpPr/>
                  <p:nvPr/>
                </p:nvSpPr>
                <p:spPr>
                  <a:xfrm rot="16200000">
                    <a:off x="3763848" y="1018993"/>
                    <a:ext cx="474257" cy="762388"/>
                  </a:xfrm>
                  <a:custGeom>
                    <a:avLst/>
                    <a:gdLst>
                      <a:gd name="connsiteX0" fmla="*/ 474257 w 474257"/>
                      <a:gd name="connsiteY0" fmla="*/ 381194 h 762388"/>
                      <a:gd name="connsiteX1" fmla="*/ 93063 w 474257"/>
                      <a:gd name="connsiteY1" fmla="*/ 762388 h 762388"/>
                      <a:gd name="connsiteX2" fmla="*/ 0 w 474257"/>
                      <a:gd name="connsiteY2" fmla="*/ 762388 h 762388"/>
                      <a:gd name="connsiteX3" fmla="*/ 0 w 474257"/>
                      <a:gd name="connsiteY3" fmla="*/ 0 h 762388"/>
                      <a:gd name="connsiteX4" fmla="*/ 93063 w 474257"/>
                      <a:gd name="connsiteY4" fmla="*/ 0 h 762388"/>
                      <a:gd name="connsiteX5" fmla="*/ 474257 w 474257"/>
                      <a:gd name="connsiteY5" fmla="*/ 381194 h 76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57" h="762388">
                        <a:moveTo>
                          <a:pt x="474257" y="381194"/>
                        </a:moveTo>
                        <a:cubicBezTo>
                          <a:pt x="474257" y="591722"/>
                          <a:pt x="303591" y="762388"/>
                          <a:pt x="93063" y="762388"/>
                        </a:cubicBezTo>
                        <a:lnTo>
                          <a:pt x="0" y="762388"/>
                        </a:lnTo>
                        <a:lnTo>
                          <a:pt x="0" y="0"/>
                        </a:lnTo>
                        <a:lnTo>
                          <a:pt x="93063" y="0"/>
                        </a:lnTo>
                        <a:cubicBezTo>
                          <a:pt x="303591" y="0"/>
                          <a:pt x="474257" y="170666"/>
                          <a:pt x="474257" y="381194"/>
                        </a:cubicBezTo>
                        <a:close/>
                      </a:path>
                    </a:pathLst>
                  </a:custGeom>
                  <a:solidFill>
                    <a:srgbClr val="2C93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295" name="TextBox 294"/>
                <p:cNvSpPr txBox="1"/>
                <p:nvPr/>
              </p:nvSpPr>
              <p:spPr>
                <a:xfrm>
                  <a:off x="2767617" y="3776783"/>
                  <a:ext cx="496774" cy="333116"/>
                </a:xfrm>
                <a:prstGeom prst="rect">
                  <a:avLst/>
                </a:prstGeom>
                <a:noFill/>
              </p:spPr>
              <p:txBody>
                <a:bodyPr wrap="square" rtlCol="0">
                  <a:spAutoFit/>
                </a:bodyPr>
                <a:lstStyle/>
                <a:p>
                  <a:pPr algn="ctr"/>
                  <a:r>
                    <a:rPr lang="en-US" b="1" dirty="0">
                      <a:solidFill>
                        <a:srgbClr val="2C9398"/>
                      </a:solidFill>
                      <a:latin typeface="Akkurat Std"/>
                      <a:cs typeface="Arial" panose="020B0604020202020204" pitchFamily="34" charset="0"/>
                    </a:rPr>
                    <a:t>02</a:t>
                  </a:r>
                </a:p>
              </p:txBody>
            </p:sp>
          </p:grpSp>
          <p:grpSp>
            <p:nvGrpSpPr>
              <p:cNvPr id="291" name="Group 290"/>
              <p:cNvGrpSpPr/>
              <p:nvPr/>
            </p:nvGrpSpPr>
            <p:grpSpPr>
              <a:xfrm>
                <a:off x="2477781" y="2104863"/>
                <a:ext cx="1184341" cy="1596961"/>
                <a:chOff x="2477781" y="2478945"/>
                <a:chExt cx="1184341" cy="1596961"/>
              </a:xfrm>
            </p:grpSpPr>
            <p:sp>
              <p:nvSpPr>
                <p:cNvPr id="292" name="TextBox 291"/>
                <p:cNvSpPr txBox="1"/>
                <p:nvPr/>
              </p:nvSpPr>
              <p:spPr>
                <a:xfrm flipH="1">
                  <a:off x="2477781" y="3215356"/>
                  <a:ext cx="1184341" cy="860550"/>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a:cs typeface="Arial" panose="020B0604020202020204" pitchFamily="34" charset="0"/>
                    </a:rPr>
                    <a:t>Ingest, Archive, &amp; Mission Data Management</a:t>
                  </a:r>
                  <a:endParaRPr kumimoji="0" lang="en-US" sz="1200" b="1" i="0" u="none" strike="noStrike" kern="1200" cap="none" spc="0" normalizeH="0" noProof="0" dirty="0">
                    <a:ln>
                      <a:noFill/>
                    </a:ln>
                    <a:solidFill>
                      <a:srgbClr val="3B3838"/>
                    </a:solidFill>
                    <a:effectLst/>
                    <a:uLnTx/>
                    <a:uFillTx/>
                    <a:latin typeface="Akkurat Std"/>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lang="en-US" sz="1000" baseline="0" dirty="0">
                    <a:solidFill>
                      <a:srgbClr val="3B3838"/>
                    </a:solidFill>
                    <a:latin typeface="Akkurat Std"/>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B3838"/>
                    </a:solidFill>
                    <a:effectLst/>
                    <a:uLnTx/>
                    <a:uFillTx/>
                    <a:latin typeface="Akkurat Std"/>
                    <a:cs typeface="Arial" panose="020B0604020202020204" pitchFamily="34" charset="0"/>
                  </a:endParaRPr>
                </a:p>
              </p:txBody>
            </p:sp>
            <p:sp>
              <p:nvSpPr>
                <p:cNvPr id="293" name="Freeform 292"/>
                <p:cNvSpPr/>
                <p:nvPr/>
              </p:nvSpPr>
              <p:spPr>
                <a:xfrm>
                  <a:off x="2866947" y="2478945"/>
                  <a:ext cx="382921" cy="427687"/>
                </a:xfrm>
                <a:custGeom>
                  <a:avLst/>
                  <a:gdLst>
                    <a:gd name="connsiteX0" fmla="*/ 377167 w 1054861"/>
                    <a:gd name="connsiteY0" fmla="*/ 970141 h 1178176"/>
                    <a:gd name="connsiteX1" fmla="*/ 816013 w 1054861"/>
                    <a:gd name="connsiteY1" fmla="*/ 970141 h 1178176"/>
                    <a:gd name="connsiteX2" fmla="*/ 912437 w 1054861"/>
                    <a:gd name="connsiteY2" fmla="*/ 1066565 h 1178176"/>
                    <a:gd name="connsiteX3" fmla="*/ 912437 w 1054861"/>
                    <a:gd name="connsiteY3" fmla="*/ 1081752 h 1178176"/>
                    <a:gd name="connsiteX4" fmla="*/ 816013 w 1054861"/>
                    <a:gd name="connsiteY4" fmla="*/ 1178176 h 1178176"/>
                    <a:gd name="connsiteX5" fmla="*/ 377167 w 1054861"/>
                    <a:gd name="connsiteY5" fmla="*/ 1178176 h 1178176"/>
                    <a:gd name="connsiteX6" fmla="*/ 280743 w 1054861"/>
                    <a:gd name="connsiteY6" fmla="*/ 1081752 h 1178176"/>
                    <a:gd name="connsiteX7" fmla="*/ 280743 w 1054861"/>
                    <a:gd name="connsiteY7" fmla="*/ 1066565 h 1178176"/>
                    <a:gd name="connsiteX8" fmla="*/ 377167 w 1054861"/>
                    <a:gd name="connsiteY8" fmla="*/ 970141 h 1178176"/>
                    <a:gd name="connsiteX9" fmla="*/ 845303 w 1054861"/>
                    <a:gd name="connsiteY9" fmla="*/ 626241 h 1178176"/>
                    <a:gd name="connsiteX10" fmla="*/ 847694 w 1054861"/>
                    <a:gd name="connsiteY10" fmla="*/ 626972 h 1178176"/>
                    <a:gd name="connsiteX11" fmla="*/ 938574 w 1054861"/>
                    <a:gd name="connsiteY11" fmla="*/ 670063 h 1178176"/>
                    <a:gd name="connsiteX12" fmla="*/ 942230 w 1054861"/>
                    <a:gd name="connsiteY12" fmla="*/ 672616 h 1178176"/>
                    <a:gd name="connsiteX13" fmla="*/ 929531 w 1054861"/>
                    <a:gd name="connsiteY13" fmla="*/ 685404 h 1178176"/>
                    <a:gd name="connsiteX14" fmla="*/ 735799 w 1054861"/>
                    <a:gd name="connsiteY14" fmla="*/ 783949 h 1178176"/>
                    <a:gd name="connsiteX15" fmla="*/ 722445 w 1054861"/>
                    <a:gd name="connsiteY15" fmla="*/ 785861 h 1178176"/>
                    <a:gd name="connsiteX16" fmla="*/ 724445 w 1054861"/>
                    <a:gd name="connsiteY16" fmla="*/ 784121 h 1178176"/>
                    <a:gd name="connsiteX17" fmla="*/ 824510 w 1054861"/>
                    <a:gd name="connsiteY17" fmla="*/ 662091 h 1178176"/>
                    <a:gd name="connsiteX18" fmla="*/ 842827 w 1054861"/>
                    <a:gd name="connsiteY18" fmla="*/ 631033 h 1178176"/>
                    <a:gd name="connsiteX19" fmla="*/ 485644 w 1054861"/>
                    <a:gd name="connsiteY19" fmla="*/ 622721 h 1178176"/>
                    <a:gd name="connsiteX20" fmla="*/ 496142 w 1054861"/>
                    <a:gd name="connsiteY20" fmla="*/ 643602 h 1178176"/>
                    <a:gd name="connsiteX21" fmla="*/ 514110 w 1054861"/>
                    <a:gd name="connsiteY21" fmla="*/ 674863 h 1178176"/>
                    <a:gd name="connsiteX22" fmla="*/ 586257 w 1054861"/>
                    <a:gd name="connsiteY22" fmla="*/ 770930 h 1178176"/>
                    <a:gd name="connsiteX23" fmla="*/ 601062 w 1054861"/>
                    <a:gd name="connsiteY23" fmla="*/ 786031 h 1178176"/>
                    <a:gd name="connsiteX24" fmla="*/ 586523 w 1054861"/>
                    <a:gd name="connsiteY24" fmla="*/ 783949 h 1178176"/>
                    <a:gd name="connsiteX25" fmla="*/ 392792 w 1054861"/>
                    <a:gd name="connsiteY25" fmla="*/ 685404 h 1178176"/>
                    <a:gd name="connsiteX26" fmla="*/ 378910 w 1054861"/>
                    <a:gd name="connsiteY26" fmla="*/ 671425 h 1178176"/>
                    <a:gd name="connsiteX27" fmla="*/ 380859 w 1054861"/>
                    <a:gd name="connsiteY27" fmla="*/ 670063 h 1178176"/>
                    <a:gd name="connsiteX28" fmla="*/ 471739 w 1054861"/>
                    <a:gd name="connsiteY28" fmla="*/ 626972 h 1178176"/>
                    <a:gd name="connsiteX29" fmla="*/ 674142 w 1054861"/>
                    <a:gd name="connsiteY29" fmla="*/ 597230 h 1178176"/>
                    <a:gd name="connsiteX30" fmla="*/ 700038 w 1054861"/>
                    <a:gd name="connsiteY30" fmla="*/ 598060 h 1178176"/>
                    <a:gd name="connsiteX31" fmla="*/ 813221 w 1054861"/>
                    <a:gd name="connsiteY31" fmla="*/ 616434 h 1178176"/>
                    <a:gd name="connsiteX32" fmla="*/ 819740 w 1054861"/>
                    <a:gd name="connsiteY32" fmla="*/ 618426 h 1178176"/>
                    <a:gd name="connsiteX33" fmla="*/ 802268 w 1054861"/>
                    <a:gd name="connsiteY33" fmla="*/ 648127 h 1178176"/>
                    <a:gd name="connsiteX34" fmla="*/ 678451 w 1054861"/>
                    <a:gd name="connsiteY34" fmla="*/ 787973 h 1178176"/>
                    <a:gd name="connsiteX35" fmla="*/ 675205 w 1054861"/>
                    <a:gd name="connsiteY35" fmla="*/ 790350 h 1178176"/>
                    <a:gd name="connsiteX36" fmla="*/ 674142 w 1054861"/>
                    <a:gd name="connsiteY36" fmla="*/ 790400 h 1178176"/>
                    <a:gd name="connsiteX37" fmla="*/ 648181 w 1054861"/>
                    <a:gd name="connsiteY37" fmla="*/ 597045 h 1178176"/>
                    <a:gd name="connsiteX38" fmla="*/ 648181 w 1054861"/>
                    <a:gd name="connsiteY38" fmla="*/ 790400 h 1178176"/>
                    <a:gd name="connsiteX39" fmla="*/ 644812 w 1054861"/>
                    <a:gd name="connsiteY39" fmla="*/ 790240 h 1178176"/>
                    <a:gd name="connsiteX40" fmla="*/ 632026 w 1054861"/>
                    <a:gd name="connsiteY40" fmla="*/ 779110 h 1178176"/>
                    <a:gd name="connsiteX41" fmla="*/ 536506 w 1054861"/>
                    <a:gd name="connsiteY41" fmla="*/ 661149 h 1178176"/>
                    <a:gd name="connsiteX42" fmla="*/ 519269 w 1054861"/>
                    <a:gd name="connsiteY42" fmla="*/ 631081 h 1178176"/>
                    <a:gd name="connsiteX43" fmla="*/ 511370 w 1054861"/>
                    <a:gd name="connsiteY43" fmla="*/ 615236 h 1178176"/>
                    <a:gd name="connsiteX44" fmla="*/ 542445 w 1054861"/>
                    <a:gd name="connsiteY44" fmla="*/ 608019 h 1178176"/>
                    <a:gd name="connsiteX45" fmla="*/ 629374 w 1054861"/>
                    <a:gd name="connsiteY45" fmla="*/ 597497 h 1178176"/>
                    <a:gd name="connsiteX46" fmla="*/ 911963 w 1054861"/>
                    <a:gd name="connsiteY46" fmla="*/ 407530 h 1178176"/>
                    <a:gd name="connsiteX47" fmla="*/ 1054861 w 1054861"/>
                    <a:gd name="connsiteY47" fmla="*/ 407530 h 1178176"/>
                    <a:gd name="connsiteX48" fmla="*/ 1053404 w 1054861"/>
                    <a:gd name="connsiteY48" fmla="*/ 436430 h 1178176"/>
                    <a:gd name="connsiteX49" fmla="*/ 971529 w 1054861"/>
                    <a:gd name="connsiteY49" fmla="*/ 639662 h 1178176"/>
                    <a:gd name="connsiteX50" fmla="*/ 961279 w 1054861"/>
                    <a:gd name="connsiteY50" fmla="*/ 651742 h 1178176"/>
                    <a:gd name="connsiteX51" fmla="*/ 949834 w 1054861"/>
                    <a:gd name="connsiteY51" fmla="*/ 644062 h 1178176"/>
                    <a:gd name="connsiteX52" fmla="*/ 889113 w 1054861"/>
                    <a:gd name="connsiteY52" fmla="*/ 613504 h 1178176"/>
                    <a:gd name="connsiteX53" fmla="*/ 857869 w 1054861"/>
                    <a:gd name="connsiteY53" fmla="*/ 601927 h 1178176"/>
                    <a:gd name="connsiteX54" fmla="*/ 859023 w 1054861"/>
                    <a:gd name="connsiteY54" fmla="*/ 599694 h 1178176"/>
                    <a:gd name="connsiteX55" fmla="*/ 911663 w 1054861"/>
                    <a:gd name="connsiteY55" fmla="*/ 414726 h 1178176"/>
                    <a:gd name="connsiteX56" fmla="*/ 674142 w 1054861"/>
                    <a:gd name="connsiteY56" fmla="*/ 407530 h 1178176"/>
                    <a:gd name="connsiteX57" fmla="*/ 884182 w 1054861"/>
                    <a:gd name="connsiteY57" fmla="*/ 407530 h 1178176"/>
                    <a:gd name="connsiteX58" fmla="*/ 884142 w 1054861"/>
                    <a:gd name="connsiteY58" fmla="*/ 409172 h 1178176"/>
                    <a:gd name="connsiteX59" fmla="*/ 835312 w 1054861"/>
                    <a:gd name="connsiteY59" fmla="*/ 588070 h 1178176"/>
                    <a:gd name="connsiteX60" fmla="*/ 832180 w 1054861"/>
                    <a:gd name="connsiteY60" fmla="*/ 594181 h 1178176"/>
                    <a:gd name="connsiteX61" fmla="*/ 819419 w 1054861"/>
                    <a:gd name="connsiteY61" fmla="*/ 590431 h 1178176"/>
                    <a:gd name="connsiteX62" fmla="*/ 701666 w 1054861"/>
                    <a:gd name="connsiteY62" fmla="*/ 572058 h 1178176"/>
                    <a:gd name="connsiteX63" fmla="*/ 674142 w 1054861"/>
                    <a:gd name="connsiteY63" fmla="*/ 571210 h 1178176"/>
                    <a:gd name="connsiteX64" fmla="*/ 457131 w 1054861"/>
                    <a:gd name="connsiteY64" fmla="*/ 407530 h 1178176"/>
                    <a:gd name="connsiteX65" fmla="*/ 648181 w 1054861"/>
                    <a:gd name="connsiteY65" fmla="*/ 407530 h 1178176"/>
                    <a:gd name="connsiteX66" fmla="*/ 648181 w 1054861"/>
                    <a:gd name="connsiteY66" fmla="*/ 571121 h 1178176"/>
                    <a:gd name="connsiteX67" fmla="*/ 617767 w 1054861"/>
                    <a:gd name="connsiteY67" fmla="*/ 572058 h 1178176"/>
                    <a:gd name="connsiteX68" fmla="*/ 500014 w 1054861"/>
                    <a:gd name="connsiteY68" fmla="*/ 590431 h 1178176"/>
                    <a:gd name="connsiteX69" fmla="*/ 499768 w 1054861"/>
                    <a:gd name="connsiteY69" fmla="*/ 590504 h 1178176"/>
                    <a:gd name="connsiteX70" fmla="*/ 491107 w 1054861"/>
                    <a:gd name="connsiteY70" fmla="*/ 570241 h 1178176"/>
                    <a:gd name="connsiteX71" fmla="*/ 457314 w 1054861"/>
                    <a:gd name="connsiteY71" fmla="*/ 421292 h 1178176"/>
                    <a:gd name="connsiteX72" fmla="*/ 351029 w 1054861"/>
                    <a:gd name="connsiteY72" fmla="*/ 407530 h 1178176"/>
                    <a:gd name="connsiteX73" fmla="*/ 429151 w 1054861"/>
                    <a:gd name="connsiteY73" fmla="*/ 407530 h 1178176"/>
                    <a:gd name="connsiteX74" fmla="*/ 429731 w 1054861"/>
                    <a:gd name="connsiteY74" fmla="*/ 426538 h 1178176"/>
                    <a:gd name="connsiteX75" fmla="*/ 466575 w 1054861"/>
                    <a:gd name="connsiteY75" fmla="*/ 580468 h 1178176"/>
                    <a:gd name="connsiteX76" fmla="*/ 474192 w 1054861"/>
                    <a:gd name="connsiteY76" fmla="*/ 598018 h 1178176"/>
                    <a:gd name="connsiteX77" fmla="*/ 464149 w 1054861"/>
                    <a:gd name="connsiteY77" fmla="*/ 600969 h 1178176"/>
                    <a:gd name="connsiteX78" fmla="*/ 369599 w 1054861"/>
                    <a:gd name="connsiteY78" fmla="*/ 644062 h 1178176"/>
                    <a:gd name="connsiteX79" fmla="*/ 359995 w 1054861"/>
                    <a:gd name="connsiteY79" fmla="*/ 650507 h 1178176"/>
                    <a:gd name="connsiteX80" fmla="*/ 350794 w 1054861"/>
                    <a:gd name="connsiteY80" fmla="*/ 639662 h 1178176"/>
                    <a:gd name="connsiteX81" fmla="*/ 295966 w 1054861"/>
                    <a:gd name="connsiteY81" fmla="*/ 545204 h 1178176"/>
                    <a:gd name="connsiteX82" fmla="*/ 295486 w 1054861"/>
                    <a:gd name="connsiteY82" fmla="*/ 543737 h 1178176"/>
                    <a:gd name="connsiteX83" fmla="*/ 499767 w 1054861"/>
                    <a:gd name="connsiteY83" fmla="*/ 199896 h 1178176"/>
                    <a:gd name="connsiteX84" fmla="*/ 500013 w 1054861"/>
                    <a:gd name="connsiteY84" fmla="*/ 199969 h 1178176"/>
                    <a:gd name="connsiteX85" fmla="*/ 617766 w 1054861"/>
                    <a:gd name="connsiteY85" fmla="*/ 218342 h 1178176"/>
                    <a:gd name="connsiteX86" fmla="*/ 648180 w 1054861"/>
                    <a:gd name="connsiteY86" fmla="*/ 219279 h 1178176"/>
                    <a:gd name="connsiteX87" fmla="*/ 648180 w 1054861"/>
                    <a:gd name="connsiteY87" fmla="*/ 382870 h 1178176"/>
                    <a:gd name="connsiteX88" fmla="*/ 457130 w 1054861"/>
                    <a:gd name="connsiteY88" fmla="*/ 382870 h 1178176"/>
                    <a:gd name="connsiteX89" fmla="*/ 457313 w 1054861"/>
                    <a:gd name="connsiteY89" fmla="*/ 369108 h 1178176"/>
                    <a:gd name="connsiteX90" fmla="*/ 491106 w 1054861"/>
                    <a:gd name="connsiteY90" fmla="*/ 220159 h 1178176"/>
                    <a:gd name="connsiteX91" fmla="*/ 832179 w 1054861"/>
                    <a:gd name="connsiteY91" fmla="*/ 196219 h 1178176"/>
                    <a:gd name="connsiteX92" fmla="*/ 835311 w 1054861"/>
                    <a:gd name="connsiteY92" fmla="*/ 202330 h 1178176"/>
                    <a:gd name="connsiteX93" fmla="*/ 884141 w 1054861"/>
                    <a:gd name="connsiteY93" fmla="*/ 381228 h 1178176"/>
                    <a:gd name="connsiteX94" fmla="*/ 884181 w 1054861"/>
                    <a:gd name="connsiteY94" fmla="*/ 382870 h 1178176"/>
                    <a:gd name="connsiteX95" fmla="*/ 674141 w 1054861"/>
                    <a:gd name="connsiteY95" fmla="*/ 382870 h 1178176"/>
                    <a:gd name="connsiteX96" fmla="*/ 674141 w 1054861"/>
                    <a:gd name="connsiteY96" fmla="*/ 219190 h 1178176"/>
                    <a:gd name="connsiteX97" fmla="*/ 701665 w 1054861"/>
                    <a:gd name="connsiteY97" fmla="*/ 218342 h 1178176"/>
                    <a:gd name="connsiteX98" fmla="*/ 819418 w 1054861"/>
                    <a:gd name="connsiteY98" fmla="*/ 199969 h 1178176"/>
                    <a:gd name="connsiteX99" fmla="*/ 230858 w 1054861"/>
                    <a:gd name="connsiteY99" fmla="*/ 148871 h 1178176"/>
                    <a:gd name="connsiteX100" fmla="*/ 267520 w 1054861"/>
                    <a:gd name="connsiteY100" fmla="*/ 156360 h 1178176"/>
                    <a:gd name="connsiteX101" fmla="*/ 283828 w 1054861"/>
                    <a:gd name="connsiteY101" fmla="*/ 163268 h 1178176"/>
                    <a:gd name="connsiteX102" fmla="*/ 333840 w 1054861"/>
                    <a:gd name="connsiteY102" fmla="*/ 286793 h 1178176"/>
                    <a:gd name="connsiteX103" fmla="*/ 223848 w 1054861"/>
                    <a:gd name="connsiteY103" fmla="*/ 556528 h 1178176"/>
                    <a:gd name="connsiteX104" fmla="*/ 912899 w 1054861"/>
                    <a:gd name="connsiteY104" fmla="*/ 785038 h 1178176"/>
                    <a:gd name="connsiteX105" fmla="*/ 912899 w 1054861"/>
                    <a:gd name="connsiteY105" fmla="*/ 844361 h 1178176"/>
                    <a:gd name="connsiteX106" fmla="*/ 820986 w 1054861"/>
                    <a:gd name="connsiteY106" fmla="*/ 936274 h 1178176"/>
                    <a:gd name="connsiteX107" fmla="*/ 353378 w 1054861"/>
                    <a:gd name="connsiteY107" fmla="*/ 936274 h 1178176"/>
                    <a:gd name="connsiteX108" fmla="*/ 280729 w 1054861"/>
                    <a:gd name="connsiteY108" fmla="*/ 905813 h 1178176"/>
                    <a:gd name="connsiteX109" fmla="*/ 27715 w 1054861"/>
                    <a:gd name="connsiteY109" fmla="*/ 633838 h 1178176"/>
                    <a:gd name="connsiteX110" fmla="*/ 12717 w 1054861"/>
                    <a:gd name="connsiteY110" fmla="*/ 516272 h 1178176"/>
                    <a:gd name="connsiteX111" fmla="*/ 143995 w 1054861"/>
                    <a:gd name="connsiteY111" fmla="*/ 206372 h 1178176"/>
                    <a:gd name="connsiteX112" fmla="*/ 230858 w 1054861"/>
                    <a:gd name="connsiteY112" fmla="*/ 148871 h 1178176"/>
                    <a:gd name="connsiteX113" fmla="*/ 365210 w 1054861"/>
                    <a:gd name="connsiteY113" fmla="*/ 143394 h 1178176"/>
                    <a:gd name="connsiteX114" fmla="*/ 369598 w 1054861"/>
                    <a:gd name="connsiteY114" fmla="*/ 146339 h 1178176"/>
                    <a:gd name="connsiteX115" fmla="*/ 464148 w 1054861"/>
                    <a:gd name="connsiteY115" fmla="*/ 189431 h 1178176"/>
                    <a:gd name="connsiteX116" fmla="*/ 474192 w 1054861"/>
                    <a:gd name="connsiteY116" fmla="*/ 192382 h 1178176"/>
                    <a:gd name="connsiteX117" fmla="*/ 466574 w 1054861"/>
                    <a:gd name="connsiteY117" fmla="*/ 209932 h 1178176"/>
                    <a:gd name="connsiteX118" fmla="*/ 429731 w 1054861"/>
                    <a:gd name="connsiteY118" fmla="*/ 363862 h 1178176"/>
                    <a:gd name="connsiteX119" fmla="*/ 429151 w 1054861"/>
                    <a:gd name="connsiteY119" fmla="*/ 382870 h 1178176"/>
                    <a:gd name="connsiteX120" fmla="*/ 361084 w 1054861"/>
                    <a:gd name="connsiteY120" fmla="*/ 382870 h 1178176"/>
                    <a:gd name="connsiteX121" fmla="*/ 391781 w 1054861"/>
                    <a:gd name="connsiteY121" fmla="*/ 307593 h 1178176"/>
                    <a:gd name="connsiteX122" fmla="*/ 375124 w 1054861"/>
                    <a:gd name="connsiteY122" fmla="*/ 157415 h 1178176"/>
                    <a:gd name="connsiteX123" fmla="*/ 961278 w 1054861"/>
                    <a:gd name="connsiteY123" fmla="*/ 138658 h 1178176"/>
                    <a:gd name="connsiteX124" fmla="*/ 971528 w 1054861"/>
                    <a:gd name="connsiteY124" fmla="*/ 150738 h 1178176"/>
                    <a:gd name="connsiteX125" fmla="*/ 1053403 w 1054861"/>
                    <a:gd name="connsiteY125" fmla="*/ 353970 h 1178176"/>
                    <a:gd name="connsiteX126" fmla="*/ 1054860 w 1054861"/>
                    <a:gd name="connsiteY126" fmla="*/ 382870 h 1178176"/>
                    <a:gd name="connsiteX127" fmla="*/ 911963 w 1054861"/>
                    <a:gd name="connsiteY127" fmla="*/ 382870 h 1178176"/>
                    <a:gd name="connsiteX128" fmla="*/ 911662 w 1054861"/>
                    <a:gd name="connsiteY128" fmla="*/ 375674 h 1178176"/>
                    <a:gd name="connsiteX129" fmla="*/ 859022 w 1054861"/>
                    <a:gd name="connsiteY129" fmla="*/ 190706 h 1178176"/>
                    <a:gd name="connsiteX130" fmla="*/ 857868 w 1054861"/>
                    <a:gd name="connsiteY130" fmla="*/ 188473 h 1178176"/>
                    <a:gd name="connsiteX131" fmla="*/ 889112 w 1054861"/>
                    <a:gd name="connsiteY131" fmla="*/ 176896 h 1178176"/>
                    <a:gd name="connsiteX132" fmla="*/ 949833 w 1054861"/>
                    <a:gd name="connsiteY132" fmla="*/ 146339 h 1178176"/>
                    <a:gd name="connsiteX133" fmla="*/ 722444 w 1054861"/>
                    <a:gd name="connsiteY133" fmla="*/ 4539 h 1178176"/>
                    <a:gd name="connsiteX134" fmla="*/ 735798 w 1054861"/>
                    <a:gd name="connsiteY134" fmla="*/ 6451 h 1178176"/>
                    <a:gd name="connsiteX135" fmla="*/ 929530 w 1054861"/>
                    <a:gd name="connsiteY135" fmla="*/ 104996 h 1178176"/>
                    <a:gd name="connsiteX136" fmla="*/ 942229 w 1054861"/>
                    <a:gd name="connsiteY136" fmla="*/ 117784 h 1178176"/>
                    <a:gd name="connsiteX137" fmla="*/ 938573 w 1054861"/>
                    <a:gd name="connsiteY137" fmla="*/ 120337 h 1178176"/>
                    <a:gd name="connsiteX138" fmla="*/ 847693 w 1054861"/>
                    <a:gd name="connsiteY138" fmla="*/ 163428 h 1178176"/>
                    <a:gd name="connsiteX139" fmla="*/ 845303 w 1054861"/>
                    <a:gd name="connsiteY139" fmla="*/ 164159 h 1178176"/>
                    <a:gd name="connsiteX140" fmla="*/ 842826 w 1054861"/>
                    <a:gd name="connsiteY140" fmla="*/ 159367 h 1178176"/>
                    <a:gd name="connsiteX141" fmla="*/ 824509 w 1054861"/>
                    <a:gd name="connsiteY141" fmla="*/ 128309 h 1178176"/>
                    <a:gd name="connsiteX142" fmla="*/ 724444 w 1054861"/>
                    <a:gd name="connsiteY142" fmla="*/ 6279 h 1178176"/>
                    <a:gd name="connsiteX143" fmla="*/ 601061 w 1054861"/>
                    <a:gd name="connsiteY143" fmla="*/ 4369 h 1178176"/>
                    <a:gd name="connsiteX144" fmla="*/ 586256 w 1054861"/>
                    <a:gd name="connsiteY144" fmla="*/ 19470 h 1178176"/>
                    <a:gd name="connsiteX145" fmla="*/ 514109 w 1054861"/>
                    <a:gd name="connsiteY145" fmla="*/ 115537 h 1178176"/>
                    <a:gd name="connsiteX146" fmla="*/ 496141 w 1054861"/>
                    <a:gd name="connsiteY146" fmla="*/ 146798 h 1178176"/>
                    <a:gd name="connsiteX147" fmla="*/ 485644 w 1054861"/>
                    <a:gd name="connsiteY147" fmla="*/ 167679 h 1178176"/>
                    <a:gd name="connsiteX148" fmla="*/ 471738 w 1054861"/>
                    <a:gd name="connsiteY148" fmla="*/ 163428 h 1178176"/>
                    <a:gd name="connsiteX149" fmla="*/ 380859 w 1054861"/>
                    <a:gd name="connsiteY149" fmla="*/ 120337 h 1178176"/>
                    <a:gd name="connsiteX150" fmla="*/ 378909 w 1054861"/>
                    <a:gd name="connsiteY150" fmla="*/ 118975 h 1178176"/>
                    <a:gd name="connsiteX151" fmla="*/ 392791 w 1054861"/>
                    <a:gd name="connsiteY151" fmla="*/ 104996 h 1178176"/>
                    <a:gd name="connsiteX152" fmla="*/ 586522 w 1054861"/>
                    <a:gd name="connsiteY152" fmla="*/ 6451 h 1178176"/>
                    <a:gd name="connsiteX153" fmla="*/ 674141 w 1054861"/>
                    <a:gd name="connsiteY153" fmla="*/ 0 h 1178176"/>
                    <a:gd name="connsiteX154" fmla="*/ 675204 w 1054861"/>
                    <a:gd name="connsiteY154" fmla="*/ 50 h 1178176"/>
                    <a:gd name="connsiteX155" fmla="*/ 678450 w 1054861"/>
                    <a:gd name="connsiteY155" fmla="*/ 2427 h 1178176"/>
                    <a:gd name="connsiteX156" fmla="*/ 802267 w 1054861"/>
                    <a:gd name="connsiteY156" fmla="*/ 142273 h 1178176"/>
                    <a:gd name="connsiteX157" fmla="*/ 819739 w 1054861"/>
                    <a:gd name="connsiteY157" fmla="*/ 171974 h 1178176"/>
                    <a:gd name="connsiteX158" fmla="*/ 813220 w 1054861"/>
                    <a:gd name="connsiteY158" fmla="*/ 173966 h 1178176"/>
                    <a:gd name="connsiteX159" fmla="*/ 700037 w 1054861"/>
                    <a:gd name="connsiteY159" fmla="*/ 192340 h 1178176"/>
                    <a:gd name="connsiteX160" fmla="*/ 674141 w 1054861"/>
                    <a:gd name="connsiteY160" fmla="*/ 193170 h 1178176"/>
                    <a:gd name="connsiteX161" fmla="*/ 648180 w 1054861"/>
                    <a:gd name="connsiteY161" fmla="*/ 0 h 1178176"/>
                    <a:gd name="connsiteX162" fmla="*/ 648180 w 1054861"/>
                    <a:gd name="connsiteY162" fmla="*/ 193355 h 1178176"/>
                    <a:gd name="connsiteX163" fmla="*/ 629373 w 1054861"/>
                    <a:gd name="connsiteY163" fmla="*/ 192903 h 1178176"/>
                    <a:gd name="connsiteX164" fmla="*/ 542444 w 1054861"/>
                    <a:gd name="connsiteY164" fmla="*/ 182381 h 1178176"/>
                    <a:gd name="connsiteX165" fmla="*/ 511369 w 1054861"/>
                    <a:gd name="connsiteY165" fmla="*/ 175164 h 1178176"/>
                    <a:gd name="connsiteX166" fmla="*/ 519268 w 1054861"/>
                    <a:gd name="connsiteY166" fmla="*/ 159319 h 1178176"/>
                    <a:gd name="connsiteX167" fmla="*/ 536505 w 1054861"/>
                    <a:gd name="connsiteY167" fmla="*/ 129251 h 1178176"/>
                    <a:gd name="connsiteX168" fmla="*/ 632025 w 1054861"/>
                    <a:gd name="connsiteY168" fmla="*/ 11290 h 1178176"/>
                    <a:gd name="connsiteX169" fmla="*/ 644811 w 1054861"/>
                    <a:gd name="connsiteY169" fmla="*/ 160 h 117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54861" h="1178176">
                      <a:moveTo>
                        <a:pt x="377167" y="970141"/>
                      </a:moveTo>
                      <a:lnTo>
                        <a:pt x="816013" y="970141"/>
                      </a:lnTo>
                      <a:cubicBezTo>
                        <a:pt x="869267" y="970141"/>
                        <a:pt x="912437" y="1013311"/>
                        <a:pt x="912437" y="1066565"/>
                      </a:cubicBezTo>
                      <a:lnTo>
                        <a:pt x="912437" y="1081752"/>
                      </a:lnTo>
                      <a:cubicBezTo>
                        <a:pt x="912437" y="1135006"/>
                        <a:pt x="869267" y="1178176"/>
                        <a:pt x="816013" y="1178176"/>
                      </a:cubicBezTo>
                      <a:lnTo>
                        <a:pt x="377167" y="1178176"/>
                      </a:lnTo>
                      <a:cubicBezTo>
                        <a:pt x="323913" y="1178176"/>
                        <a:pt x="280743" y="1135006"/>
                        <a:pt x="280743" y="1081752"/>
                      </a:cubicBezTo>
                      <a:lnTo>
                        <a:pt x="280743" y="1066565"/>
                      </a:lnTo>
                      <a:cubicBezTo>
                        <a:pt x="280743" y="1013311"/>
                        <a:pt x="323913" y="970141"/>
                        <a:pt x="377167" y="970141"/>
                      </a:cubicBezTo>
                      <a:close/>
                      <a:moveTo>
                        <a:pt x="845303" y="626241"/>
                      </a:moveTo>
                      <a:lnTo>
                        <a:pt x="847694" y="626972"/>
                      </a:lnTo>
                      <a:cubicBezTo>
                        <a:pt x="881221" y="638528"/>
                        <a:pt x="911812" y="653081"/>
                        <a:pt x="938574" y="670063"/>
                      </a:cubicBezTo>
                      <a:lnTo>
                        <a:pt x="942230" y="672616"/>
                      </a:lnTo>
                      <a:lnTo>
                        <a:pt x="929531" y="685404"/>
                      </a:lnTo>
                      <a:cubicBezTo>
                        <a:pt x="876475" y="734806"/>
                        <a:pt x="809814" y="769743"/>
                        <a:pt x="735799" y="783949"/>
                      </a:cubicBezTo>
                      <a:lnTo>
                        <a:pt x="722445" y="785861"/>
                      </a:lnTo>
                      <a:lnTo>
                        <a:pt x="724445" y="784121"/>
                      </a:lnTo>
                      <a:cubicBezTo>
                        <a:pt x="760862" y="750169"/>
                        <a:pt x="794982" y="709123"/>
                        <a:pt x="824510" y="662091"/>
                      </a:cubicBezTo>
                      <a:cubicBezTo>
                        <a:pt x="830969" y="651803"/>
                        <a:pt x="837075" y="641442"/>
                        <a:pt x="842827" y="631033"/>
                      </a:cubicBezTo>
                      <a:close/>
                      <a:moveTo>
                        <a:pt x="485644" y="622721"/>
                      </a:moveTo>
                      <a:lnTo>
                        <a:pt x="496142" y="643602"/>
                      </a:lnTo>
                      <a:cubicBezTo>
                        <a:pt x="501777" y="654074"/>
                        <a:pt x="507766" y="664504"/>
                        <a:pt x="514110" y="674863"/>
                      </a:cubicBezTo>
                      <a:cubicBezTo>
                        <a:pt x="535859" y="710383"/>
                        <a:pt x="560229" y="742565"/>
                        <a:pt x="586257" y="770930"/>
                      </a:cubicBezTo>
                      <a:lnTo>
                        <a:pt x="601062" y="786031"/>
                      </a:lnTo>
                      <a:lnTo>
                        <a:pt x="586523" y="783949"/>
                      </a:lnTo>
                      <a:cubicBezTo>
                        <a:pt x="512509" y="769743"/>
                        <a:pt x="445847" y="734806"/>
                        <a:pt x="392792" y="685404"/>
                      </a:cubicBezTo>
                      <a:lnTo>
                        <a:pt x="378910" y="671425"/>
                      </a:lnTo>
                      <a:lnTo>
                        <a:pt x="380859" y="670063"/>
                      </a:lnTo>
                      <a:cubicBezTo>
                        <a:pt x="407621" y="653081"/>
                        <a:pt x="438212" y="638528"/>
                        <a:pt x="471739" y="626972"/>
                      </a:cubicBezTo>
                      <a:close/>
                      <a:moveTo>
                        <a:pt x="674142" y="597230"/>
                      </a:moveTo>
                      <a:lnTo>
                        <a:pt x="700038" y="598060"/>
                      </a:lnTo>
                      <a:cubicBezTo>
                        <a:pt x="739810" y="600623"/>
                        <a:pt x="777835" y="606936"/>
                        <a:pt x="813221" y="616434"/>
                      </a:cubicBezTo>
                      <a:lnTo>
                        <a:pt x="819740" y="618426"/>
                      </a:lnTo>
                      <a:lnTo>
                        <a:pt x="802268" y="648127"/>
                      </a:lnTo>
                      <a:cubicBezTo>
                        <a:pt x="766791" y="704636"/>
                        <a:pt x="724054" y="751924"/>
                        <a:pt x="678451" y="787973"/>
                      </a:cubicBezTo>
                      <a:lnTo>
                        <a:pt x="675205" y="790350"/>
                      </a:lnTo>
                      <a:lnTo>
                        <a:pt x="674142" y="790400"/>
                      </a:lnTo>
                      <a:close/>
                      <a:moveTo>
                        <a:pt x="648181" y="597045"/>
                      </a:moveTo>
                      <a:lnTo>
                        <a:pt x="648181" y="790400"/>
                      </a:lnTo>
                      <a:lnTo>
                        <a:pt x="644812" y="790240"/>
                      </a:lnTo>
                      <a:lnTo>
                        <a:pt x="632026" y="779110"/>
                      </a:lnTo>
                      <a:cubicBezTo>
                        <a:pt x="596966" y="746344"/>
                        <a:pt x="564380" y="706671"/>
                        <a:pt x="536506" y="661149"/>
                      </a:cubicBezTo>
                      <a:cubicBezTo>
                        <a:pt x="530409" y="651191"/>
                        <a:pt x="524663" y="641160"/>
                        <a:pt x="519269" y="631081"/>
                      </a:cubicBezTo>
                      <a:lnTo>
                        <a:pt x="511370" y="615236"/>
                      </a:lnTo>
                      <a:lnTo>
                        <a:pt x="542445" y="608019"/>
                      </a:lnTo>
                      <a:cubicBezTo>
                        <a:pt x="570229" y="602535"/>
                        <a:pt x="599331" y="598948"/>
                        <a:pt x="629374" y="597497"/>
                      </a:cubicBezTo>
                      <a:close/>
                      <a:moveTo>
                        <a:pt x="911963" y="407530"/>
                      </a:moveTo>
                      <a:lnTo>
                        <a:pt x="1054861" y="407530"/>
                      </a:lnTo>
                      <a:lnTo>
                        <a:pt x="1053404" y="436430"/>
                      </a:lnTo>
                      <a:cubicBezTo>
                        <a:pt x="1045675" y="512673"/>
                        <a:pt x="1016299" y="582506"/>
                        <a:pt x="971529" y="639662"/>
                      </a:cubicBezTo>
                      <a:lnTo>
                        <a:pt x="961279" y="651742"/>
                      </a:lnTo>
                      <a:lnTo>
                        <a:pt x="949834" y="644062"/>
                      </a:lnTo>
                      <a:cubicBezTo>
                        <a:pt x="931272" y="632740"/>
                        <a:pt x="910940" y="622498"/>
                        <a:pt x="889113" y="613504"/>
                      </a:cubicBezTo>
                      <a:lnTo>
                        <a:pt x="857869" y="601927"/>
                      </a:lnTo>
                      <a:lnTo>
                        <a:pt x="859023" y="599694"/>
                      </a:lnTo>
                      <a:cubicBezTo>
                        <a:pt x="889294" y="536842"/>
                        <a:pt x="906840" y="473266"/>
                        <a:pt x="911663" y="414726"/>
                      </a:cubicBezTo>
                      <a:close/>
                      <a:moveTo>
                        <a:pt x="674142" y="407530"/>
                      </a:moveTo>
                      <a:lnTo>
                        <a:pt x="884182" y="407530"/>
                      </a:lnTo>
                      <a:lnTo>
                        <a:pt x="884142" y="409172"/>
                      </a:lnTo>
                      <a:cubicBezTo>
                        <a:pt x="880395" y="465998"/>
                        <a:pt x="864153" y="527497"/>
                        <a:pt x="835312" y="588070"/>
                      </a:cubicBezTo>
                      <a:lnTo>
                        <a:pt x="832180" y="594181"/>
                      </a:lnTo>
                      <a:lnTo>
                        <a:pt x="819419" y="590431"/>
                      </a:lnTo>
                      <a:cubicBezTo>
                        <a:pt x="782605" y="580934"/>
                        <a:pt x="743044" y="574621"/>
                        <a:pt x="701666" y="572058"/>
                      </a:cubicBezTo>
                      <a:lnTo>
                        <a:pt x="674142" y="571210"/>
                      </a:lnTo>
                      <a:close/>
                      <a:moveTo>
                        <a:pt x="457131" y="407530"/>
                      </a:moveTo>
                      <a:lnTo>
                        <a:pt x="648181" y="407530"/>
                      </a:lnTo>
                      <a:lnTo>
                        <a:pt x="648181" y="571121"/>
                      </a:lnTo>
                      <a:lnTo>
                        <a:pt x="617767" y="572058"/>
                      </a:lnTo>
                      <a:cubicBezTo>
                        <a:pt x="576389" y="574621"/>
                        <a:pt x="536828" y="580934"/>
                        <a:pt x="500014" y="590431"/>
                      </a:cubicBezTo>
                      <a:lnTo>
                        <a:pt x="499768" y="590504"/>
                      </a:lnTo>
                      <a:lnTo>
                        <a:pt x="491107" y="570241"/>
                      </a:lnTo>
                      <a:cubicBezTo>
                        <a:pt x="471138" y="519409"/>
                        <a:pt x="459906" y="468680"/>
                        <a:pt x="457314" y="421292"/>
                      </a:cubicBezTo>
                      <a:close/>
                      <a:moveTo>
                        <a:pt x="351029" y="407530"/>
                      </a:moveTo>
                      <a:lnTo>
                        <a:pt x="429151" y="407530"/>
                      </a:lnTo>
                      <a:lnTo>
                        <a:pt x="429731" y="426538"/>
                      </a:lnTo>
                      <a:cubicBezTo>
                        <a:pt x="433204" y="475363"/>
                        <a:pt x="445472" y="527784"/>
                        <a:pt x="466575" y="580468"/>
                      </a:cubicBezTo>
                      <a:lnTo>
                        <a:pt x="474192" y="598018"/>
                      </a:lnTo>
                      <a:lnTo>
                        <a:pt x="464149" y="600969"/>
                      </a:lnTo>
                      <a:cubicBezTo>
                        <a:pt x="429268" y="612527"/>
                        <a:pt x="397442" y="627079"/>
                        <a:pt x="369599" y="644062"/>
                      </a:cubicBezTo>
                      <a:lnTo>
                        <a:pt x="359995" y="650507"/>
                      </a:lnTo>
                      <a:lnTo>
                        <a:pt x="350794" y="639662"/>
                      </a:lnTo>
                      <a:cubicBezTo>
                        <a:pt x="328409" y="611084"/>
                        <a:pt x="309872" y="579337"/>
                        <a:pt x="295966" y="545204"/>
                      </a:cubicBezTo>
                      <a:lnTo>
                        <a:pt x="295486" y="543737"/>
                      </a:lnTo>
                      <a:close/>
                      <a:moveTo>
                        <a:pt x="499767" y="199896"/>
                      </a:moveTo>
                      <a:lnTo>
                        <a:pt x="500013" y="199969"/>
                      </a:lnTo>
                      <a:cubicBezTo>
                        <a:pt x="536828" y="209466"/>
                        <a:pt x="576388" y="215779"/>
                        <a:pt x="617766" y="218342"/>
                      </a:cubicBezTo>
                      <a:lnTo>
                        <a:pt x="648180" y="219279"/>
                      </a:lnTo>
                      <a:lnTo>
                        <a:pt x="648180" y="382870"/>
                      </a:lnTo>
                      <a:lnTo>
                        <a:pt x="457130" y="382870"/>
                      </a:lnTo>
                      <a:lnTo>
                        <a:pt x="457313" y="369108"/>
                      </a:lnTo>
                      <a:cubicBezTo>
                        <a:pt x="459905" y="321720"/>
                        <a:pt x="471137" y="270991"/>
                        <a:pt x="491106" y="220159"/>
                      </a:cubicBezTo>
                      <a:close/>
                      <a:moveTo>
                        <a:pt x="832179" y="196219"/>
                      </a:moveTo>
                      <a:lnTo>
                        <a:pt x="835311" y="202330"/>
                      </a:lnTo>
                      <a:cubicBezTo>
                        <a:pt x="864152" y="262903"/>
                        <a:pt x="880394" y="324402"/>
                        <a:pt x="884141" y="381228"/>
                      </a:cubicBezTo>
                      <a:lnTo>
                        <a:pt x="884181" y="382870"/>
                      </a:lnTo>
                      <a:lnTo>
                        <a:pt x="674141" y="382870"/>
                      </a:lnTo>
                      <a:lnTo>
                        <a:pt x="674141" y="219190"/>
                      </a:lnTo>
                      <a:lnTo>
                        <a:pt x="701665" y="218342"/>
                      </a:lnTo>
                      <a:cubicBezTo>
                        <a:pt x="743044" y="215779"/>
                        <a:pt x="782604" y="209466"/>
                        <a:pt x="819418" y="199969"/>
                      </a:cubicBezTo>
                      <a:close/>
                      <a:moveTo>
                        <a:pt x="230858" y="148871"/>
                      </a:moveTo>
                      <a:cubicBezTo>
                        <a:pt x="243098" y="148878"/>
                        <a:pt x="255540" y="151285"/>
                        <a:pt x="267520" y="156360"/>
                      </a:cubicBezTo>
                      <a:lnTo>
                        <a:pt x="283828" y="163268"/>
                      </a:lnTo>
                      <a:cubicBezTo>
                        <a:pt x="331749" y="183568"/>
                        <a:pt x="354140" y="238872"/>
                        <a:pt x="333840" y="286793"/>
                      </a:cubicBezTo>
                      <a:lnTo>
                        <a:pt x="223848" y="556528"/>
                      </a:lnTo>
                      <a:cubicBezTo>
                        <a:pt x="326548" y="824851"/>
                        <a:pt x="666892" y="947969"/>
                        <a:pt x="912899" y="785038"/>
                      </a:cubicBezTo>
                      <a:lnTo>
                        <a:pt x="912899" y="844361"/>
                      </a:lnTo>
                      <a:cubicBezTo>
                        <a:pt x="912899" y="895123"/>
                        <a:pt x="871748" y="936274"/>
                        <a:pt x="820986" y="936274"/>
                      </a:cubicBezTo>
                      <a:lnTo>
                        <a:pt x="353378" y="936274"/>
                      </a:lnTo>
                      <a:cubicBezTo>
                        <a:pt x="316957" y="936164"/>
                        <a:pt x="297424" y="924331"/>
                        <a:pt x="280729" y="905813"/>
                      </a:cubicBezTo>
                      <a:lnTo>
                        <a:pt x="27715" y="633838"/>
                      </a:lnTo>
                      <a:cubicBezTo>
                        <a:pt x="-9455" y="596975"/>
                        <a:pt x="-3625" y="544998"/>
                        <a:pt x="12717" y="516272"/>
                      </a:cubicBezTo>
                      <a:lnTo>
                        <a:pt x="143995" y="206372"/>
                      </a:lnTo>
                      <a:cubicBezTo>
                        <a:pt x="159220" y="170431"/>
                        <a:pt x="194135" y="148851"/>
                        <a:pt x="230858" y="148871"/>
                      </a:cubicBezTo>
                      <a:close/>
                      <a:moveTo>
                        <a:pt x="365210" y="143394"/>
                      </a:moveTo>
                      <a:lnTo>
                        <a:pt x="369598" y="146339"/>
                      </a:lnTo>
                      <a:cubicBezTo>
                        <a:pt x="397441" y="163321"/>
                        <a:pt x="429267" y="177873"/>
                        <a:pt x="464148" y="189431"/>
                      </a:cubicBezTo>
                      <a:lnTo>
                        <a:pt x="474192" y="192382"/>
                      </a:lnTo>
                      <a:lnTo>
                        <a:pt x="466574" y="209932"/>
                      </a:lnTo>
                      <a:cubicBezTo>
                        <a:pt x="445472" y="262616"/>
                        <a:pt x="433204" y="315037"/>
                        <a:pt x="429731" y="363862"/>
                      </a:cubicBezTo>
                      <a:lnTo>
                        <a:pt x="429151" y="382870"/>
                      </a:lnTo>
                      <a:lnTo>
                        <a:pt x="361084" y="382870"/>
                      </a:lnTo>
                      <a:lnTo>
                        <a:pt x="391781" y="307593"/>
                      </a:lnTo>
                      <a:cubicBezTo>
                        <a:pt x="407578" y="269869"/>
                        <a:pt x="404305" y="208609"/>
                        <a:pt x="375124" y="157415"/>
                      </a:cubicBezTo>
                      <a:close/>
                      <a:moveTo>
                        <a:pt x="961278" y="138658"/>
                      </a:moveTo>
                      <a:lnTo>
                        <a:pt x="971528" y="150738"/>
                      </a:lnTo>
                      <a:cubicBezTo>
                        <a:pt x="1016298" y="207894"/>
                        <a:pt x="1045674" y="277727"/>
                        <a:pt x="1053403" y="353970"/>
                      </a:cubicBezTo>
                      <a:lnTo>
                        <a:pt x="1054860" y="382870"/>
                      </a:lnTo>
                      <a:lnTo>
                        <a:pt x="911963" y="382870"/>
                      </a:lnTo>
                      <a:lnTo>
                        <a:pt x="911662" y="375674"/>
                      </a:lnTo>
                      <a:cubicBezTo>
                        <a:pt x="906839" y="317134"/>
                        <a:pt x="889293" y="253558"/>
                        <a:pt x="859022" y="190706"/>
                      </a:cubicBezTo>
                      <a:lnTo>
                        <a:pt x="857868" y="188473"/>
                      </a:lnTo>
                      <a:lnTo>
                        <a:pt x="889112" y="176896"/>
                      </a:lnTo>
                      <a:cubicBezTo>
                        <a:pt x="910939" y="167902"/>
                        <a:pt x="931271" y="157660"/>
                        <a:pt x="949833" y="146339"/>
                      </a:cubicBezTo>
                      <a:close/>
                      <a:moveTo>
                        <a:pt x="722444" y="4539"/>
                      </a:moveTo>
                      <a:lnTo>
                        <a:pt x="735798" y="6451"/>
                      </a:lnTo>
                      <a:cubicBezTo>
                        <a:pt x="809813" y="20657"/>
                        <a:pt x="876474" y="55594"/>
                        <a:pt x="929530" y="104996"/>
                      </a:cubicBezTo>
                      <a:lnTo>
                        <a:pt x="942229" y="117784"/>
                      </a:lnTo>
                      <a:lnTo>
                        <a:pt x="938573" y="120337"/>
                      </a:lnTo>
                      <a:cubicBezTo>
                        <a:pt x="911811" y="137319"/>
                        <a:pt x="881220" y="151872"/>
                        <a:pt x="847693" y="163428"/>
                      </a:cubicBezTo>
                      <a:lnTo>
                        <a:pt x="845303" y="164159"/>
                      </a:lnTo>
                      <a:lnTo>
                        <a:pt x="842826" y="159367"/>
                      </a:lnTo>
                      <a:cubicBezTo>
                        <a:pt x="837074" y="148958"/>
                        <a:pt x="830968" y="138597"/>
                        <a:pt x="824509" y="128309"/>
                      </a:cubicBezTo>
                      <a:cubicBezTo>
                        <a:pt x="794981" y="81277"/>
                        <a:pt x="760861" y="40231"/>
                        <a:pt x="724444" y="6279"/>
                      </a:cubicBezTo>
                      <a:close/>
                      <a:moveTo>
                        <a:pt x="601061" y="4369"/>
                      </a:moveTo>
                      <a:lnTo>
                        <a:pt x="586256" y="19470"/>
                      </a:lnTo>
                      <a:cubicBezTo>
                        <a:pt x="560228" y="47835"/>
                        <a:pt x="535858" y="80017"/>
                        <a:pt x="514109" y="115537"/>
                      </a:cubicBezTo>
                      <a:cubicBezTo>
                        <a:pt x="507765" y="125896"/>
                        <a:pt x="501776" y="136326"/>
                        <a:pt x="496141" y="146798"/>
                      </a:cubicBezTo>
                      <a:lnTo>
                        <a:pt x="485644" y="167679"/>
                      </a:lnTo>
                      <a:lnTo>
                        <a:pt x="471738" y="163428"/>
                      </a:lnTo>
                      <a:cubicBezTo>
                        <a:pt x="438211" y="151872"/>
                        <a:pt x="407620" y="137319"/>
                        <a:pt x="380859" y="120337"/>
                      </a:cubicBezTo>
                      <a:lnTo>
                        <a:pt x="378909" y="118975"/>
                      </a:lnTo>
                      <a:lnTo>
                        <a:pt x="392791" y="104996"/>
                      </a:lnTo>
                      <a:cubicBezTo>
                        <a:pt x="445847" y="55594"/>
                        <a:pt x="512508" y="20657"/>
                        <a:pt x="586522" y="6451"/>
                      </a:cubicBezTo>
                      <a:close/>
                      <a:moveTo>
                        <a:pt x="674141" y="0"/>
                      </a:moveTo>
                      <a:lnTo>
                        <a:pt x="675204" y="50"/>
                      </a:lnTo>
                      <a:lnTo>
                        <a:pt x="678450" y="2427"/>
                      </a:lnTo>
                      <a:cubicBezTo>
                        <a:pt x="724053" y="38476"/>
                        <a:pt x="766790" y="85764"/>
                        <a:pt x="802267" y="142273"/>
                      </a:cubicBezTo>
                      <a:lnTo>
                        <a:pt x="819739" y="171974"/>
                      </a:lnTo>
                      <a:lnTo>
                        <a:pt x="813220" y="173966"/>
                      </a:lnTo>
                      <a:cubicBezTo>
                        <a:pt x="777834" y="183464"/>
                        <a:pt x="739809" y="189777"/>
                        <a:pt x="700037" y="192340"/>
                      </a:cubicBezTo>
                      <a:lnTo>
                        <a:pt x="674141" y="193170"/>
                      </a:lnTo>
                      <a:close/>
                      <a:moveTo>
                        <a:pt x="648180" y="0"/>
                      </a:moveTo>
                      <a:lnTo>
                        <a:pt x="648180" y="193355"/>
                      </a:lnTo>
                      <a:lnTo>
                        <a:pt x="629373" y="192903"/>
                      </a:lnTo>
                      <a:cubicBezTo>
                        <a:pt x="599330" y="191452"/>
                        <a:pt x="570229" y="187865"/>
                        <a:pt x="542444" y="182381"/>
                      </a:cubicBezTo>
                      <a:lnTo>
                        <a:pt x="511369" y="175164"/>
                      </a:lnTo>
                      <a:lnTo>
                        <a:pt x="519268" y="159319"/>
                      </a:lnTo>
                      <a:cubicBezTo>
                        <a:pt x="524663" y="149240"/>
                        <a:pt x="530408" y="139209"/>
                        <a:pt x="536505" y="129251"/>
                      </a:cubicBezTo>
                      <a:cubicBezTo>
                        <a:pt x="564379" y="83729"/>
                        <a:pt x="596965" y="44056"/>
                        <a:pt x="632025" y="11290"/>
                      </a:cubicBezTo>
                      <a:lnTo>
                        <a:pt x="644811" y="16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kkurat Std"/>
                  </a:endParaRPr>
                </a:p>
              </p:txBody>
            </p:sp>
          </p:grpSp>
        </p:grpSp>
        <p:grpSp>
          <p:nvGrpSpPr>
            <p:cNvPr id="284" name="Group 283"/>
            <p:cNvGrpSpPr/>
            <p:nvPr/>
          </p:nvGrpSpPr>
          <p:grpSpPr>
            <a:xfrm>
              <a:off x="886505" y="1870837"/>
              <a:ext cx="1330418" cy="2260107"/>
              <a:chOff x="3626650" y="1166804"/>
              <a:chExt cx="762671" cy="1295620"/>
            </a:xfrm>
          </p:grpSpPr>
          <p:grpSp>
            <p:nvGrpSpPr>
              <p:cNvPr id="286" name="Group 285"/>
              <p:cNvGrpSpPr/>
              <p:nvPr/>
            </p:nvGrpSpPr>
            <p:grpSpPr>
              <a:xfrm>
                <a:off x="3626650" y="1641261"/>
                <a:ext cx="761890" cy="821163"/>
                <a:chOff x="970434" y="2449745"/>
                <a:chExt cx="1234328" cy="1330354"/>
              </a:xfrm>
              <a:solidFill>
                <a:schemeClr val="accent2"/>
              </a:solidFill>
            </p:grpSpPr>
            <p:sp>
              <p:nvSpPr>
                <p:cNvPr id="288" name="Isosceles Triangle 19"/>
                <p:cNvSpPr/>
                <p:nvPr/>
              </p:nvSpPr>
              <p:spPr>
                <a:xfrm rot="2611581">
                  <a:off x="1036097" y="3335072"/>
                  <a:ext cx="570120" cy="445027"/>
                </a:xfrm>
                <a:custGeom>
                  <a:avLst/>
                  <a:gdLst>
                    <a:gd name="connsiteX0" fmla="*/ 0 w 1091664"/>
                    <a:gd name="connsiteY0" fmla="*/ 768350 h 768350"/>
                    <a:gd name="connsiteX1" fmla="*/ 545832 w 1091664"/>
                    <a:gd name="connsiteY1" fmla="*/ 0 h 768350"/>
                    <a:gd name="connsiteX2" fmla="*/ 1091664 w 1091664"/>
                    <a:gd name="connsiteY2" fmla="*/ 768350 h 768350"/>
                    <a:gd name="connsiteX3" fmla="*/ 0 w 1091664"/>
                    <a:gd name="connsiteY3" fmla="*/ 768350 h 768350"/>
                    <a:gd name="connsiteX0" fmla="*/ 0 w 571759"/>
                    <a:gd name="connsiteY0" fmla="*/ 790146 h 790146"/>
                    <a:gd name="connsiteX1" fmla="*/ 25927 w 571759"/>
                    <a:gd name="connsiteY1" fmla="*/ 0 h 790146"/>
                    <a:gd name="connsiteX2" fmla="*/ 571759 w 571759"/>
                    <a:gd name="connsiteY2" fmla="*/ 768350 h 790146"/>
                    <a:gd name="connsiteX3" fmla="*/ 0 w 571759"/>
                    <a:gd name="connsiteY3" fmla="*/ 790146 h 790146"/>
                    <a:gd name="connsiteX0" fmla="*/ 0 w 571759"/>
                    <a:gd name="connsiteY0" fmla="*/ 426208 h 426208"/>
                    <a:gd name="connsiteX1" fmla="*/ 161419 w 571759"/>
                    <a:gd name="connsiteY1" fmla="*/ 0 h 426208"/>
                    <a:gd name="connsiteX2" fmla="*/ 571759 w 571759"/>
                    <a:gd name="connsiteY2" fmla="*/ 404412 h 426208"/>
                    <a:gd name="connsiteX3" fmla="*/ 0 w 571759"/>
                    <a:gd name="connsiteY3" fmla="*/ 426208 h 426208"/>
                    <a:gd name="connsiteX0" fmla="*/ 0 w 571759"/>
                    <a:gd name="connsiteY0" fmla="*/ 443300 h 443300"/>
                    <a:gd name="connsiteX1" fmla="*/ 151753 w 571759"/>
                    <a:gd name="connsiteY1" fmla="*/ 0 h 443300"/>
                    <a:gd name="connsiteX2" fmla="*/ 571759 w 571759"/>
                    <a:gd name="connsiteY2" fmla="*/ 421504 h 443300"/>
                    <a:gd name="connsiteX3" fmla="*/ 0 w 571759"/>
                    <a:gd name="connsiteY3" fmla="*/ 443300 h 443300"/>
                    <a:gd name="connsiteX0" fmla="*/ 0 w 570120"/>
                    <a:gd name="connsiteY0" fmla="*/ 445027 h 445027"/>
                    <a:gd name="connsiteX1" fmla="*/ 150114 w 570120"/>
                    <a:gd name="connsiteY1" fmla="*/ 0 h 445027"/>
                    <a:gd name="connsiteX2" fmla="*/ 570120 w 570120"/>
                    <a:gd name="connsiteY2" fmla="*/ 421504 h 445027"/>
                    <a:gd name="connsiteX3" fmla="*/ 0 w 570120"/>
                    <a:gd name="connsiteY3" fmla="*/ 445027 h 445027"/>
                  </a:gdLst>
                  <a:ahLst/>
                  <a:cxnLst>
                    <a:cxn ang="0">
                      <a:pos x="connsiteX0" y="connsiteY0"/>
                    </a:cxn>
                    <a:cxn ang="0">
                      <a:pos x="connsiteX1" y="connsiteY1"/>
                    </a:cxn>
                    <a:cxn ang="0">
                      <a:pos x="connsiteX2" y="connsiteY2"/>
                    </a:cxn>
                    <a:cxn ang="0">
                      <a:pos x="connsiteX3" y="connsiteY3"/>
                    </a:cxn>
                  </a:cxnLst>
                  <a:rect l="l" t="t" r="r" b="b"/>
                  <a:pathLst>
                    <a:path w="570120" h="445027">
                      <a:moveTo>
                        <a:pt x="0" y="445027"/>
                      </a:moveTo>
                      <a:lnTo>
                        <a:pt x="150114" y="0"/>
                      </a:lnTo>
                      <a:lnTo>
                        <a:pt x="570120" y="421504"/>
                      </a:lnTo>
                      <a:lnTo>
                        <a:pt x="0" y="445027"/>
                      </a:lnTo>
                      <a:close/>
                    </a:path>
                  </a:pathLst>
                </a:custGeom>
                <a:solidFill>
                  <a:srgbClr val="D6E4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sp>
              <p:nvSpPr>
                <p:cNvPr id="289" name="Rectangle 18"/>
                <p:cNvSpPr/>
                <p:nvPr/>
              </p:nvSpPr>
              <p:spPr>
                <a:xfrm>
                  <a:off x="970434" y="2449745"/>
                  <a:ext cx="1234328" cy="104628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D6E484"/>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287" name="Freeform 286"/>
              <p:cNvSpPr/>
              <p:nvPr/>
            </p:nvSpPr>
            <p:spPr>
              <a:xfrm rot="16200000">
                <a:off x="3770998" y="1022739"/>
                <a:ext cx="474257" cy="762388"/>
              </a:xfrm>
              <a:custGeom>
                <a:avLst/>
                <a:gdLst>
                  <a:gd name="connsiteX0" fmla="*/ 474257 w 474257"/>
                  <a:gd name="connsiteY0" fmla="*/ 381194 h 762388"/>
                  <a:gd name="connsiteX1" fmla="*/ 93063 w 474257"/>
                  <a:gd name="connsiteY1" fmla="*/ 762388 h 762388"/>
                  <a:gd name="connsiteX2" fmla="*/ 0 w 474257"/>
                  <a:gd name="connsiteY2" fmla="*/ 762388 h 762388"/>
                  <a:gd name="connsiteX3" fmla="*/ 0 w 474257"/>
                  <a:gd name="connsiteY3" fmla="*/ 0 h 762388"/>
                  <a:gd name="connsiteX4" fmla="*/ 93063 w 474257"/>
                  <a:gd name="connsiteY4" fmla="*/ 0 h 762388"/>
                  <a:gd name="connsiteX5" fmla="*/ 474257 w 474257"/>
                  <a:gd name="connsiteY5" fmla="*/ 381194 h 76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57" h="762388">
                    <a:moveTo>
                      <a:pt x="474257" y="381194"/>
                    </a:moveTo>
                    <a:cubicBezTo>
                      <a:pt x="474257" y="591722"/>
                      <a:pt x="303591" y="762388"/>
                      <a:pt x="93063" y="762388"/>
                    </a:cubicBezTo>
                    <a:lnTo>
                      <a:pt x="0" y="762388"/>
                    </a:lnTo>
                    <a:lnTo>
                      <a:pt x="0" y="0"/>
                    </a:lnTo>
                    <a:lnTo>
                      <a:pt x="93063" y="0"/>
                    </a:lnTo>
                    <a:cubicBezTo>
                      <a:pt x="303591" y="0"/>
                      <a:pt x="474257" y="170666"/>
                      <a:pt x="474257" y="381194"/>
                    </a:cubicBezTo>
                    <a:close/>
                  </a:path>
                </a:pathLst>
              </a:custGeom>
              <a:solidFill>
                <a:srgbClr val="A4B92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kkurat Std"/>
                </a:endParaRPr>
              </a:p>
            </p:txBody>
          </p:sp>
        </p:grpSp>
        <p:sp>
          <p:nvSpPr>
            <p:cNvPr id="285" name="TextBox 284"/>
            <p:cNvSpPr txBox="1"/>
            <p:nvPr/>
          </p:nvSpPr>
          <p:spPr>
            <a:xfrm>
              <a:off x="1248682" y="3776783"/>
              <a:ext cx="496774" cy="333116"/>
            </a:xfrm>
            <a:prstGeom prst="rect">
              <a:avLst/>
            </a:prstGeom>
            <a:noFill/>
          </p:spPr>
          <p:txBody>
            <a:bodyPr wrap="square" rtlCol="0">
              <a:spAutoFit/>
            </a:bodyPr>
            <a:lstStyle/>
            <a:p>
              <a:pPr algn="ctr"/>
              <a:r>
                <a:rPr lang="en-US" b="1" dirty="0">
                  <a:solidFill>
                    <a:srgbClr val="A4B929"/>
                  </a:solidFill>
                  <a:latin typeface="Akkurat Std"/>
                  <a:cs typeface="Arial" panose="020B0604020202020204" pitchFamily="34" charset="0"/>
                </a:rPr>
                <a:t>01</a:t>
              </a:r>
            </a:p>
          </p:txBody>
        </p:sp>
        <p:sp>
          <p:nvSpPr>
            <p:cNvPr id="282" name="TextBox 281"/>
            <p:cNvSpPr txBox="1"/>
            <p:nvPr/>
          </p:nvSpPr>
          <p:spPr>
            <a:xfrm flipH="1">
              <a:off x="948994" y="2860570"/>
              <a:ext cx="1184341" cy="860550"/>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a:cs typeface="Arial" panose="020B0604020202020204" pitchFamily="34" charset="0"/>
                </a:rPr>
                <a:t>Cloud Platform  Infrastructure</a:t>
              </a:r>
            </a:p>
            <a:p>
              <a:pPr marL="0" marR="0" lvl="0" indent="0" defTabSz="914400" rtl="0" eaLnBrk="1" fontAlgn="auto" latinLnBrk="0" hangingPunct="1">
                <a:spcBef>
                  <a:spcPts val="0"/>
                </a:spcBef>
                <a:spcAft>
                  <a:spcPts val="0"/>
                </a:spcAft>
                <a:buClrTx/>
                <a:buSzTx/>
                <a:buFontTx/>
                <a:buNone/>
                <a:tabLst/>
                <a:defRPr/>
              </a:pPr>
              <a:endParaRPr lang="en-US" sz="1000" dirty="0">
                <a:solidFill>
                  <a:srgbClr val="3B3838"/>
                </a:solidFill>
                <a:latin typeface="Akkurat Std"/>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B3838"/>
                </a:solidFill>
                <a:effectLst/>
                <a:uLnTx/>
                <a:uFillTx/>
                <a:latin typeface="Akkurat Std"/>
                <a:cs typeface="Arial" panose="020B0604020202020204" pitchFamily="34" charset="0"/>
              </a:endParaRPr>
            </a:p>
          </p:txBody>
        </p:sp>
        <p:sp>
          <p:nvSpPr>
            <p:cNvPr id="376" name="Freeform 375"/>
            <p:cNvSpPr/>
            <p:nvPr/>
          </p:nvSpPr>
          <p:spPr>
            <a:xfrm>
              <a:off x="5766494" y="2184071"/>
              <a:ext cx="574760" cy="343096"/>
            </a:xfrm>
            <a:custGeom>
              <a:avLst/>
              <a:gdLst>
                <a:gd name="connsiteX0" fmla="*/ 314516 w 848844"/>
                <a:gd name="connsiteY0" fmla="*/ 445161 h 506707"/>
                <a:gd name="connsiteX1" fmla="*/ 331072 w 848844"/>
                <a:gd name="connsiteY1" fmla="*/ 450931 h 506707"/>
                <a:gd name="connsiteX2" fmla="*/ 348172 w 848844"/>
                <a:gd name="connsiteY2" fmla="*/ 466173 h 506707"/>
                <a:gd name="connsiteX3" fmla="*/ 375533 w 848844"/>
                <a:gd name="connsiteY3" fmla="*/ 494477 h 506707"/>
                <a:gd name="connsiteX4" fmla="*/ 317211 w 848844"/>
                <a:gd name="connsiteY4" fmla="*/ 500908 h 506707"/>
                <a:gd name="connsiteX5" fmla="*/ 300111 w 848844"/>
                <a:gd name="connsiteY5" fmla="*/ 485667 h 506707"/>
                <a:gd name="connsiteX6" fmla="*/ 298253 w 848844"/>
                <a:gd name="connsiteY6" fmla="*/ 453324 h 506707"/>
                <a:gd name="connsiteX7" fmla="*/ 298730 w 848844"/>
                <a:gd name="connsiteY7" fmla="*/ 452789 h 506707"/>
                <a:gd name="connsiteX8" fmla="*/ 314516 w 848844"/>
                <a:gd name="connsiteY8" fmla="*/ 445161 h 506707"/>
                <a:gd name="connsiteX9" fmla="*/ 268912 w 848844"/>
                <a:gd name="connsiteY9" fmla="*/ 388818 h 506707"/>
                <a:gd name="connsiteX10" fmla="*/ 291543 w 848844"/>
                <a:gd name="connsiteY10" fmla="*/ 391797 h 506707"/>
                <a:gd name="connsiteX11" fmla="*/ 302460 w 848844"/>
                <a:gd name="connsiteY11" fmla="*/ 432538 h 506707"/>
                <a:gd name="connsiteX12" fmla="*/ 291063 w 848844"/>
                <a:gd name="connsiteY12" fmla="*/ 452276 h 506707"/>
                <a:gd name="connsiteX13" fmla="*/ 250323 w 848844"/>
                <a:gd name="connsiteY13" fmla="*/ 463192 h 506707"/>
                <a:gd name="connsiteX14" fmla="*/ 250323 w 848844"/>
                <a:gd name="connsiteY14" fmla="*/ 463192 h 506707"/>
                <a:gd name="connsiteX15" fmla="*/ 239408 w 848844"/>
                <a:gd name="connsiteY15" fmla="*/ 422451 h 506707"/>
                <a:gd name="connsiteX16" fmla="*/ 250803 w 848844"/>
                <a:gd name="connsiteY16" fmla="*/ 402713 h 506707"/>
                <a:gd name="connsiteX17" fmla="*/ 268912 w 848844"/>
                <a:gd name="connsiteY17" fmla="*/ 388818 h 506707"/>
                <a:gd name="connsiteX18" fmla="*/ 209474 w 848844"/>
                <a:gd name="connsiteY18" fmla="*/ 357998 h 506707"/>
                <a:gd name="connsiteX19" fmla="*/ 232105 w 848844"/>
                <a:gd name="connsiteY19" fmla="*/ 360977 h 506707"/>
                <a:gd name="connsiteX20" fmla="*/ 243021 w 848844"/>
                <a:gd name="connsiteY20" fmla="*/ 401717 h 506707"/>
                <a:gd name="connsiteX21" fmla="*/ 231624 w 848844"/>
                <a:gd name="connsiteY21" fmla="*/ 421455 h 506707"/>
                <a:gd name="connsiteX22" fmla="*/ 190884 w 848844"/>
                <a:gd name="connsiteY22" fmla="*/ 432372 h 506707"/>
                <a:gd name="connsiteX23" fmla="*/ 190885 w 848844"/>
                <a:gd name="connsiteY23" fmla="*/ 432372 h 506707"/>
                <a:gd name="connsiteX24" fmla="*/ 179969 w 848844"/>
                <a:gd name="connsiteY24" fmla="*/ 391631 h 506707"/>
                <a:gd name="connsiteX25" fmla="*/ 191364 w 848844"/>
                <a:gd name="connsiteY25" fmla="*/ 371894 h 506707"/>
                <a:gd name="connsiteX26" fmla="*/ 209474 w 848844"/>
                <a:gd name="connsiteY26" fmla="*/ 357998 h 506707"/>
                <a:gd name="connsiteX27" fmla="*/ 129144 w 848844"/>
                <a:gd name="connsiteY27" fmla="*/ 333185 h 506707"/>
                <a:gd name="connsiteX28" fmla="*/ 186964 w 848844"/>
                <a:gd name="connsiteY28" fmla="*/ 372379 h 506707"/>
                <a:gd name="connsiteX29" fmla="*/ 178512 w 848844"/>
                <a:gd name="connsiteY29" fmla="*/ 382553 h 506707"/>
                <a:gd name="connsiteX30" fmla="*/ 129144 w 848844"/>
                <a:gd name="connsiteY30" fmla="*/ 382554 h 506707"/>
                <a:gd name="connsiteX31" fmla="*/ 129144 w 848844"/>
                <a:gd name="connsiteY31" fmla="*/ 333185 h 506707"/>
                <a:gd name="connsiteX32" fmla="*/ 169739 w 848844"/>
                <a:gd name="connsiteY32" fmla="*/ 81481 h 506707"/>
                <a:gd name="connsiteX33" fmla="*/ 187908 w 848844"/>
                <a:gd name="connsiteY33" fmla="*/ 87923 h 506707"/>
                <a:gd name="connsiteX34" fmla="*/ 230458 w 848844"/>
                <a:gd name="connsiteY34" fmla="*/ 91130 h 506707"/>
                <a:gd name="connsiteX35" fmla="*/ 185363 w 848844"/>
                <a:gd name="connsiteY35" fmla="*/ 142195 h 506707"/>
                <a:gd name="connsiteX36" fmla="*/ 251120 w 848844"/>
                <a:gd name="connsiteY36" fmla="*/ 170477 h 506707"/>
                <a:gd name="connsiteX37" fmla="*/ 325655 w 848844"/>
                <a:gd name="connsiteY37" fmla="*/ 130064 h 506707"/>
                <a:gd name="connsiteX38" fmla="*/ 371885 w 848844"/>
                <a:gd name="connsiteY38" fmla="*/ 116228 h 506707"/>
                <a:gd name="connsiteX39" fmla="*/ 396257 w 848844"/>
                <a:gd name="connsiteY39" fmla="*/ 119058 h 506707"/>
                <a:gd name="connsiteX40" fmla="*/ 531332 w 848844"/>
                <a:gd name="connsiteY40" fmla="*/ 209631 h 506707"/>
                <a:gd name="connsiteX41" fmla="*/ 670588 w 848844"/>
                <a:gd name="connsiteY41" fmla="*/ 360209 h 506707"/>
                <a:gd name="connsiteX42" fmla="*/ 626524 w 848844"/>
                <a:gd name="connsiteY42" fmla="*/ 406882 h 506707"/>
                <a:gd name="connsiteX43" fmla="*/ 514716 w 848844"/>
                <a:gd name="connsiteY43" fmla="*/ 307221 h 506707"/>
                <a:gd name="connsiteX44" fmla="*/ 506243 w 848844"/>
                <a:gd name="connsiteY44" fmla="*/ 307669 h 506707"/>
                <a:gd name="connsiteX45" fmla="*/ 506691 w 848844"/>
                <a:gd name="connsiteY45" fmla="*/ 316141 h 506707"/>
                <a:gd name="connsiteX46" fmla="*/ 617036 w 848844"/>
                <a:gd name="connsiteY46" fmla="*/ 415394 h 506707"/>
                <a:gd name="connsiteX47" fmla="*/ 541072 w 848844"/>
                <a:gd name="connsiteY47" fmla="*/ 466568 h 506707"/>
                <a:gd name="connsiteX48" fmla="*/ 455420 w 848844"/>
                <a:gd name="connsiteY48" fmla="*/ 380916 h 506707"/>
                <a:gd name="connsiteX49" fmla="*/ 446935 w 848844"/>
                <a:gd name="connsiteY49" fmla="*/ 380916 h 506707"/>
                <a:gd name="connsiteX50" fmla="*/ 446936 w 848844"/>
                <a:gd name="connsiteY50" fmla="*/ 389401 h 506707"/>
                <a:gd name="connsiteX51" fmla="*/ 529519 w 848844"/>
                <a:gd name="connsiteY51" fmla="*/ 471984 h 506707"/>
                <a:gd name="connsiteX52" fmla="*/ 472231 w 848844"/>
                <a:gd name="connsiteY52" fmla="*/ 492597 h 506707"/>
                <a:gd name="connsiteX53" fmla="*/ 397052 w 848844"/>
                <a:gd name="connsiteY53" fmla="*/ 425353 h 506707"/>
                <a:gd name="connsiteX54" fmla="*/ 388580 w 848844"/>
                <a:gd name="connsiteY54" fmla="*/ 425825 h 506707"/>
                <a:gd name="connsiteX55" fmla="*/ 389053 w 848844"/>
                <a:gd name="connsiteY55" fmla="*/ 434297 h 506707"/>
                <a:gd name="connsiteX56" fmla="*/ 457834 w 848844"/>
                <a:gd name="connsiteY56" fmla="*/ 495818 h 506707"/>
                <a:gd name="connsiteX57" fmla="*/ 441882 w 848844"/>
                <a:gd name="connsiteY57" fmla="*/ 498930 h 506707"/>
                <a:gd name="connsiteX58" fmla="*/ 400283 w 848844"/>
                <a:gd name="connsiteY58" fmla="*/ 498760 h 506707"/>
                <a:gd name="connsiteX59" fmla="*/ 395115 w 848844"/>
                <a:gd name="connsiteY59" fmla="*/ 496913 h 506707"/>
                <a:gd name="connsiteX60" fmla="*/ 370281 w 848844"/>
                <a:gd name="connsiteY60" fmla="*/ 478205 h 506707"/>
                <a:gd name="connsiteX61" fmla="*/ 350127 w 848844"/>
                <a:gd name="connsiteY61" fmla="*/ 461720 h 506707"/>
                <a:gd name="connsiteX62" fmla="*/ 332729 w 848844"/>
                <a:gd name="connsiteY62" fmla="*/ 440593 h 506707"/>
                <a:gd name="connsiteX63" fmla="*/ 322572 w 848844"/>
                <a:gd name="connsiteY63" fmla="*/ 434659 h 506707"/>
                <a:gd name="connsiteX64" fmla="*/ 316080 w 848844"/>
                <a:gd name="connsiteY64" fmla="*/ 433779 h 506707"/>
                <a:gd name="connsiteX65" fmla="*/ 319722 w 848844"/>
                <a:gd name="connsiteY65" fmla="*/ 422948 h 506707"/>
                <a:gd name="connsiteX66" fmla="*/ 298349 w 848844"/>
                <a:gd name="connsiteY66" fmla="*/ 380009 h 506707"/>
                <a:gd name="connsiteX67" fmla="*/ 265425 w 848844"/>
                <a:gd name="connsiteY67" fmla="*/ 375674 h 506707"/>
                <a:gd name="connsiteX68" fmla="*/ 259466 w 848844"/>
                <a:gd name="connsiteY68" fmla="*/ 377899 h 506707"/>
                <a:gd name="connsiteX69" fmla="*/ 256214 w 848844"/>
                <a:gd name="connsiteY69" fmla="*/ 367736 h 506707"/>
                <a:gd name="connsiteX70" fmla="*/ 238910 w 848844"/>
                <a:gd name="connsiteY70" fmla="*/ 349189 h 506707"/>
                <a:gd name="connsiteX71" fmla="*/ 191037 w 848844"/>
                <a:gd name="connsiteY71" fmla="*/ 352149 h 506707"/>
                <a:gd name="connsiteX72" fmla="*/ 185389 w 848844"/>
                <a:gd name="connsiteY72" fmla="*/ 358554 h 506707"/>
                <a:gd name="connsiteX73" fmla="*/ 117348 w 848844"/>
                <a:gd name="connsiteY73" fmla="*/ 306278 h 506707"/>
                <a:gd name="connsiteX74" fmla="*/ 166071 w 848844"/>
                <a:gd name="connsiteY74" fmla="*/ 85439 h 506707"/>
                <a:gd name="connsiteX75" fmla="*/ 169739 w 848844"/>
                <a:gd name="connsiteY75" fmla="*/ 81481 h 506707"/>
                <a:gd name="connsiteX76" fmla="*/ 77365 w 848844"/>
                <a:gd name="connsiteY76" fmla="*/ 43579 h 506707"/>
                <a:gd name="connsiteX77" fmla="*/ 156302 w 848844"/>
                <a:gd name="connsiteY77" fmla="*/ 70940 h 506707"/>
                <a:gd name="connsiteX78" fmla="*/ 126583 w 848844"/>
                <a:gd name="connsiteY78" fmla="*/ 183685 h 506707"/>
                <a:gd name="connsiteX79" fmla="*/ 101422 w 848844"/>
                <a:gd name="connsiteY79" fmla="*/ 307280 h 506707"/>
                <a:gd name="connsiteX80" fmla="*/ 0 w 848844"/>
                <a:gd name="connsiteY80" fmla="*/ 289825 h 506707"/>
                <a:gd name="connsiteX81" fmla="*/ 427550 w 848844"/>
                <a:gd name="connsiteY81" fmla="*/ 17162 h 506707"/>
                <a:gd name="connsiteX82" fmla="*/ 580079 w 848844"/>
                <a:gd name="connsiteY82" fmla="*/ 43579 h 506707"/>
                <a:gd name="connsiteX83" fmla="*/ 650524 w 848844"/>
                <a:gd name="connsiteY83" fmla="*/ 40592 h 506707"/>
                <a:gd name="connsiteX84" fmla="*/ 768301 w 848844"/>
                <a:gd name="connsiteY84" fmla="*/ 244381 h 506707"/>
                <a:gd name="connsiteX85" fmla="*/ 730876 w 848844"/>
                <a:gd name="connsiteY85" fmla="*/ 262465 h 506707"/>
                <a:gd name="connsiteX86" fmla="*/ 674111 w 848844"/>
                <a:gd name="connsiteY86" fmla="*/ 315141 h 506707"/>
                <a:gd name="connsiteX87" fmla="*/ 508689 w 848844"/>
                <a:gd name="connsiteY87" fmla="*/ 181955 h 506707"/>
                <a:gd name="connsiteX88" fmla="*/ 399246 w 848844"/>
                <a:gd name="connsiteY88" fmla="*/ 107107 h 506707"/>
                <a:gd name="connsiteX89" fmla="*/ 320624 w 848844"/>
                <a:gd name="connsiteY89" fmla="*/ 124089 h 506707"/>
                <a:gd name="connsiteX90" fmla="*/ 242158 w 848844"/>
                <a:gd name="connsiteY90" fmla="*/ 164344 h 506707"/>
                <a:gd name="connsiteX91" fmla="*/ 196714 w 848844"/>
                <a:gd name="connsiteY91" fmla="*/ 142958 h 506707"/>
                <a:gd name="connsiteX92" fmla="*/ 289803 w 848844"/>
                <a:gd name="connsiteY92" fmla="*/ 56159 h 506707"/>
                <a:gd name="connsiteX93" fmla="*/ 378490 w 848844"/>
                <a:gd name="connsiteY93" fmla="*/ 24710 h 506707"/>
                <a:gd name="connsiteX94" fmla="*/ 427550 w 848844"/>
                <a:gd name="connsiteY94" fmla="*/ 17162 h 506707"/>
                <a:gd name="connsiteX95" fmla="*/ 732807 w 848844"/>
                <a:gd name="connsiteY95" fmla="*/ 0 h 506707"/>
                <a:gd name="connsiteX96" fmla="*/ 848844 w 848844"/>
                <a:gd name="connsiteY96" fmla="*/ 230848 h 506707"/>
                <a:gd name="connsiteX97" fmla="*/ 780880 w 848844"/>
                <a:gd name="connsiteY97" fmla="*/ 254446 h 506707"/>
                <a:gd name="connsiteX98" fmla="*/ 660587 w 848844"/>
                <a:gd name="connsiteY98" fmla="*/ 32258 h 50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48844" h="506707">
                  <a:moveTo>
                    <a:pt x="314516" y="445161"/>
                  </a:moveTo>
                  <a:cubicBezTo>
                    <a:pt x="320368" y="444825"/>
                    <a:pt x="326349" y="446722"/>
                    <a:pt x="331072" y="450931"/>
                  </a:cubicBezTo>
                  <a:lnTo>
                    <a:pt x="348172" y="466173"/>
                  </a:lnTo>
                  <a:cubicBezTo>
                    <a:pt x="353361" y="474664"/>
                    <a:pt x="366413" y="485042"/>
                    <a:pt x="375533" y="494477"/>
                  </a:cubicBezTo>
                  <a:cubicBezTo>
                    <a:pt x="368357" y="498980"/>
                    <a:pt x="339954" y="515275"/>
                    <a:pt x="317211" y="500908"/>
                  </a:cubicBezTo>
                  <a:lnTo>
                    <a:pt x="300111" y="485667"/>
                  </a:lnTo>
                  <a:cubicBezTo>
                    <a:pt x="290667" y="477249"/>
                    <a:pt x="289835" y="462768"/>
                    <a:pt x="298253" y="453324"/>
                  </a:cubicBezTo>
                  <a:lnTo>
                    <a:pt x="298730" y="452789"/>
                  </a:lnTo>
                  <a:cubicBezTo>
                    <a:pt x="302938" y="448068"/>
                    <a:pt x="308663" y="445498"/>
                    <a:pt x="314516" y="445161"/>
                  </a:cubicBezTo>
                  <a:close/>
                  <a:moveTo>
                    <a:pt x="268912" y="388818"/>
                  </a:moveTo>
                  <a:cubicBezTo>
                    <a:pt x="276285" y="386842"/>
                    <a:pt x="284411" y="387679"/>
                    <a:pt x="291543" y="391797"/>
                  </a:cubicBezTo>
                  <a:cubicBezTo>
                    <a:pt x="305808" y="400033"/>
                    <a:pt x="310695" y="418273"/>
                    <a:pt x="302460" y="432538"/>
                  </a:cubicBezTo>
                  <a:cubicBezTo>
                    <a:pt x="298661" y="439116"/>
                    <a:pt x="294862" y="445696"/>
                    <a:pt x="291063" y="452276"/>
                  </a:cubicBezTo>
                  <a:cubicBezTo>
                    <a:pt x="282827" y="466540"/>
                    <a:pt x="264587" y="471427"/>
                    <a:pt x="250323" y="463192"/>
                  </a:cubicBezTo>
                  <a:lnTo>
                    <a:pt x="250323" y="463192"/>
                  </a:lnTo>
                  <a:cubicBezTo>
                    <a:pt x="236060" y="454957"/>
                    <a:pt x="231173" y="436715"/>
                    <a:pt x="239408" y="422451"/>
                  </a:cubicBezTo>
                  <a:lnTo>
                    <a:pt x="250803" y="402713"/>
                  </a:lnTo>
                  <a:cubicBezTo>
                    <a:pt x="254922" y="395581"/>
                    <a:pt x="261540" y="390793"/>
                    <a:pt x="268912" y="388818"/>
                  </a:cubicBezTo>
                  <a:close/>
                  <a:moveTo>
                    <a:pt x="209474" y="357998"/>
                  </a:moveTo>
                  <a:cubicBezTo>
                    <a:pt x="216847" y="356022"/>
                    <a:pt x="224973" y="356859"/>
                    <a:pt x="232105" y="360977"/>
                  </a:cubicBezTo>
                  <a:cubicBezTo>
                    <a:pt x="246369" y="369213"/>
                    <a:pt x="251257" y="387453"/>
                    <a:pt x="243021" y="401717"/>
                  </a:cubicBezTo>
                  <a:cubicBezTo>
                    <a:pt x="239222" y="408297"/>
                    <a:pt x="235422" y="414876"/>
                    <a:pt x="231624" y="421455"/>
                  </a:cubicBezTo>
                  <a:cubicBezTo>
                    <a:pt x="223389" y="435720"/>
                    <a:pt x="205148" y="440607"/>
                    <a:pt x="190884" y="432372"/>
                  </a:cubicBezTo>
                  <a:lnTo>
                    <a:pt x="190885" y="432372"/>
                  </a:lnTo>
                  <a:cubicBezTo>
                    <a:pt x="176621" y="424136"/>
                    <a:pt x="171733" y="405896"/>
                    <a:pt x="179969" y="391631"/>
                  </a:cubicBezTo>
                  <a:lnTo>
                    <a:pt x="191364" y="371894"/>
                  </a:lnTo>
                  <a:cubicBezTo>
                    <a:pt x="195483" y="364761"/>
                    <a:pt x="202101" y="359973"/>
                    <a:pt x="209474" y="357998"/>
                  </a:cubicBezTo>
                  <a:close/>
                  <a:moveTo>
                    <a:pt x="129144" y="333185"/>
                  </a:moveTo>
                  <a:cubicBezTo>
                    <a:pt x="138781" y="331489"/>
                    <a:pt x="178736" y="364150"/>
                    <a:pt x="186964" y="372379"/>
                  </a:cubicBezTo>
                  <a:lnTo>
                    <a:pt x="178512" y="382553"/>
                  </a:lnTo>
                  <a:cubicBezTo>
                    <a:pt x="164879" y="396186"/>
                    <a:pt x="142776" y="396186"/>
                    <a:pt x="129144" y="382554"/>
                  </a:cubicBezTo>
                  <a:cubicBezTo>
                    <a:pt x="115511" y="368921"/>
                    <a:pt x="119507" y="334881"/>
                    <a:pt x="129144" y="333185"/>
                  </a:cubicBezTo>
                  <a:close/>
                  <a:moveTo>
                    <a:pt x="169739" y="81481"/>
                  </a:moveTo>
                  <a:cubicBezTo>
                    <a:pt x="174601" y="80577"/>
                    <a:pt x="182449" y="87301"/>
                    <a:pt x="187908" y="87923"/>
                  </a:cubicBezTo>
                  <a:lnTo>
                    <a:pt x="230458" y="91130"/>
                  </a:lnTo>
                  <a:cubicBezTo>
                    <a:pt x="213413" y="107649"/>
                    <a:pt x="202408" y="125677"/>
                    <a:pt x="185363" y="142195"/>
                  </a:cubicBezTo>
                  <a:cubicBezTo>
                    <a:pt x="177090" y="186530"/>
                    <a:pt x="228443" y="176524"/>
                    <a:pt x="251120" y="170477"/>
                  </a:cubicBezTo>
                  <a:cubicBezTo>
                    <a:pt x="276389" y="163738"/>
                    <a:pt x="303068" y="146762"/>
                    <a:pt x="325655" y="130064"/>
                  </a:cubicBezTo>
                  <a:cubicBezTo>
                    <a:pt x="333101" y="124560"/>
                    <a:pt x="360117" y="118062"/>
                    <a:pt x="371885" y="116228"/>
                  </a:cubicBezTo>
                  <a:cubicBezTo>
                    <a:pt x="383651" y="114393"/>
                    <a:pt x="388081" y="114340"/>
                    <a:pt x="396257" y="119058"/>
                  </a:cubicBezTo>
                  <a:cubicBezTo>
                    <a:pt x="422935" y="134449"/>
                    <a:pt x="482599" y="173149"/>
                    <a:pt x="531332" y="209631"/>
                  </a:cubicBezTo>
                  <a:cubicBezTo>
                    <a:pt x="585859" y="250452"/>
                    <a:pt x="697843" y="311149"/>
                    <a:pt x="670588" y="360209"/>
                  </a:cubicBezTo>
                  <a:cubicBezTo>
                    <a:pt x="662207" y="378768"/>
                    <a:pt x="632783" y="416612"/>
                    <a:pt x="626524" y="406882"/>
                  </a:cubicBezTo>
                  <a:lnTo>
                    <a:pt x="514716" y="307221"/>
                  </a:lnTo>
                  <a:cubicBezTo>
                    <a:pt x="512252" y="305004"/>
                    <a:pt x="508458" y="305206"/>
                    <a:pt x="506243" y="307669"/>
                  </a:cubicBezTo>
                  <a:cubicBezTo>
                    <a:pt x="504027" y="310132"/>
                    <a:pt x="504227" y="313926"/>
                    <a:pt x="506691" y="316141"/>
                  </a:cubicBezTo>
                  <a:lnTo>
                    <a:pt x="617036" y="415394"/>
                  </a:lnTo>
                  <a:cubicBezTo>
                    <a:pt x="640775" y="439055"/>
                    <a:pt x="556016" y="483474"/>
                    <a:pt x="541072" y="466568"/>
                  </a:cubicBezTo>
                  <a:lnTo>
                    <a:pt x="455420" y="380916"/>
                  </a:lnTo>
                  <a:cubicBezTo>
                    <a:pt x="453077" y="378574"/>
                    <a:pt x="449278" y="378573"/>
                    <a:pt x="446935" y="380916"/>
                  </a:cubicBezTo>
                  <a:cubicBezTo>
                    <a:pt x="444593" y="383259"/>
                    <a:pt x="444592" y="387057"/>
                    <a:pt x="446936" y="389401"/>
                  </a:cubicBezTo>
                  <a:lnTo>
                    <a:pt x="529519" y="471984"/>
                  </a:lnTo>
                  <a:cubicBezTo>
                    <a:pt x="541557" y="488289"/>
                    <a:pt x="487554" y="511199"/>
                    <a:pt x="472231" y="492597"/>
                  </a:cubicBezTo>
                  <a:lnTo>
                    <a:pt x="397052" y="425353"/>
                  </a:lnTo>
                  <a:cubicBezTo>
                    <a:pt x="394582" y="423144"/>
                    <a:pt x="390789" y="423355"/>
                    <a:pt x="388580" y="425825"/>
                  </a:cubicBezTo>
                  <a:cubicBezTo>
                    <a:pt x="386371" y="428295"/>
                    <a:pt x="386582" y="432088"/>
                    <a:pt x="389053" y="434297"/>
                  </a:cubicBezTo>
                  <a:lnTo>
                    <a:pt x="457834" y="495818"/>
                  </a:lnTo>
                  <a:lnTo>
                    <a:pt x="441882" y="498930"/>
                  </a:lnTo>
                  <a:cubicBezTo>
                    <a:pt x="425354" y="501218"/>
                    <a:pt x="411007" y="501225"/>
                    <a:pt x="400283" y="498760"/>
                  </a:cubicBezTo>
                  <a:lnTo>
                    <a:pt x="395115" y="496913"/>
                  </a:lnTo>
                  <a:lnTo>
                    <a:pt x="370281" y="478205"/>
                  </a:lnTo>
                  <a:cubicBezTo>
                    <a:pt x="362570" y="472285"/>
                    <a:pt x="355847" y="466892"/>
                    <a:pt x="350127" y="461720"/>
                  </a:cubicBezTo>
                  <a:cubicBezTo>
                    <a:pt x="344327" y="454678"/>
                    <a:pt x="344189" y="449995"/>
                    <a:pt x="332729" y="440593"/>
                  </a:cubicBezTo>
                  <a:cubicBezTo>
                    <a:pt x="329675" y="437871"/>
                    <a:pt x="326215" y="435898"/>
                    <a:pt x="322572" y="434659"/>
                  </a:cubicBezTo>
                  <a:lnTo>
                    <a:pt x="316080" y="433779"/>
                  </a:lnTo>
                  <a:lnTo>
                    <a:pt x="319722" y="422948"/>
                  </a:lnTo>
                  <a:cubicBezTo>
                    <a:pt x="321805" y="406169"/>
                    <a:pt x="313914" y="388995"/>
                    <a:pt x="298349" y="380009"/>
                  </a:cubicBezTo>
                  <a:cubicBezTo>
                    <a:pt x="287973" y="374018"/>
                    <a:pt x="276151" y="372801"/>
                    <a:pt x="265425" y="375674"/>
                  </a:cubicBezTo>
                  <a:lnTo>
                    <a:pt x="259466" y="377899"/>
                  </a:lnTo>
                  <a:lnTo>
                    <a:pt x="256214" y="367736"/>
                  </a:lnTo>
                  <a:cubicBezTo>
                    <a:pt x="252556" y="360222"/>
                    <a:pt x="246692" y="353682"/>
                    <a:pt x="238910" y="349189"/>
                  </a:cubicBezTo>
                  <a:cubicBezTo>
                    <a:pt x="223346" y="340203"/>
                    <a:pt x="204529" y="341956"/>
                    <a:pt x="191037" y="352149"/>
                  </a:cubicBezTo>
                  <a:lnTo>
                    <a:pt x="185389" y="358554"/>
                  </a:lnTo>
                  <a:lnTo>
                    <a:pt x="117348" y="306278"/>
                  </a:lnTo>
                  <a:cubicBezTo>
                    <a:pt x="126984" y="245402"/>
                    <a:pt x="143202" y="160991"/>
                    <a:pt x="166071" y="85439"/>
                  </a:cubicBezTo>
                  <a:cubicBezTo>
                    <a:pt x="166830" y="82933"/>
                    <a:pt x="168118" y="81783"/>
                    <a:pt x="169739" y="81481"/>
                  </a:cubicBezTo>
                  <a:close/>
                  <a:moveTo>
                    <a:pt x="77365" y="43579"/>
                  </a:moveTo>
                  <a:cubicBezTo>
                    <a:pt x="93141" y="47824"/>
                    <a:pt x="131090" y="60090"/>
                    <a:pt x="156302" y="70940"/>
                  </a:cubicBezTo>
                  <a:cubicBezTo>
                    <a:pt x="146396" y="108522"/>
                    <a:pt x="134486" y="145632"/>
                    <a:pt x="126583" y="183685"/>
                  </a:cubicBezTo>
                  <a:cubicBezTo>
                    <a:pt x="120082" y="214976"/>
                    <a:pt x="104148" y="272214"/>
                    <a:pt x="101422" y="307280"/>
                  </a:cubicBezTo>
                  <a:lnTo>
                    <a:pt x="0" y="289825"/>
                  </a:lnTo>
                  <a:close/>
                  <a:moveTo>
                    <a:pt x="427550" y="17162"/>
                  </a:moveTo>
                  <a:lnTo>
                    <a:pt x="580079" y="43579"/>
                  </a:lnTo>
                  <a:cubicBezTo>
                    <a:pt x="614254" y="52647"/>
                    <a:pt x="632703" y="47249"/>
                    <a:pt x="650524" y="40592"/>
                  </a:cubicBezTo>
                  <a:cubicBezTo>
                    <a:pt x="695444" y="51914"/>
                    <a:pt x="743666" y="184471"/>
                    <a:pt x="768301" y="244381"/>
                  </a:cubicBezTo>
                  <a:lnTo>
                    <a:pt x="730876" y="262465"/>
                  </a:lnTo>
                  <a:lnTo>
                    <a:pt x="674111" y="315141"/>
                  </a:lnTo>
                  <a:cubicBezTo>
                    <a:pt x="637814" y="259163"/>
                    <a:pt x="554500" y="216628"/>
                    <a:pt x="508689" y="181955"/>
                  </a:cubicBezTo>
                  <a:cubicBezTo>
                    <a:pt x="462878" y="147283"/>
                    <a:pt x="427766" y="126089"/>
                    <a:pt x="399246" y="107107"/>
                  </a:cubicBezTo>
                  <a:cubicBezTo>
                    <a:pt x="386064" y="98332"/>
                    <a:pt x="333071" y="115283"/>
                    <a:pt x="320624" y="124089"/>
                  </a:cubicBezTo>
                  <a:cubicBezTo>
                    <a:pt x="313417" y="129776"/>
                    <a:pt x="275257" y="158920"/>
                    <a:pt x="242158" y="164344"/>
                  </a:cubicBezTo>
                  <a:cubicBezTo>
                    <a:pt x="211540" y="169360"/>
                    <a:pt x="188773" y="160360"/>
                    <a:pt x="196714" y="142958"/>
                  </a:cubicBezTo>
                  <a:cubicBezTo>
                    <a:pt x="201536" y="134703"/>
                    <a:pt x="263386" y="68424"/>
                    <a:pt x="289803" y="56159"/>
                  </a:cubicBezTo>
                  <a:cubicBezTo>
                    <a:pt x="310947" y="46341"/>
                    <a:pt x="358467" y="33620"/>
                    <a:pt x="378490" y="24710"/>
                  </a:cubicBezTo>
                  <a:cubicBezTo>
                    <a:pt x="382506" y="22921"/>
                    <a:pt x="406532" y="13283"/>
                    <a:pt x="427550" y="17162"/>
                  </a:cubicBezTo>
                  <a:close/>
                  <a:moveTo>
                    <a:pt x="732807" y="0"/>
                  </a:moveTo>
                  <a:cubicBezTo>
                    <a:pt x="770071" y="44399"/>
                    <a:pt x="817241" y="129369"/>
                    <a:pt x="848844" y="230848"/>
                  </a:cubicBezTo>
                  <a:lnTo>
                    <a:pt x="780880" y="254446"/>
                  </a:lnTo>
                  <a:cubicBezTo>
                    <a:pt x="764370" y="202555"/>
                    <a:pt x="736537" y="89338"/>
                    <a:pt x="660587" y="3225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kkurat Std"/>
              </a:endParaRPr>
            </a:p>
          </p:txBody>
        </p:sp>
        <p:sp>
          <p:nvSpPr>
            <p:cNvPr id="377" name="TextBox 376"/>
            <p:cNvSpPr txBox="1"/>
            <p:nvPr/>
          </p:nvSpPr>
          <p:spPr>
            <a:xfrm>
              <a:off x="7408640" y="2164208"/>
              <a:ext cx="367530" cy="367675"/>
            </a:xfrm>
            <a:custGeom>
              <a:avLst/>
              <a:gdLst>
                <a:gd name="connsiteX0" fmla="*/ 1932017 w 3512268"/>
                <a:gd name="connsiteY0" fmla="*/ 412359 h 3511296"/>
                <a:gd name="connsiteX1" fmla="*/ 1604425 w 3512268"/>
                <a:gd name="connsiteY1" fmla="*/ 412360 h 3511296"/>
                <a:gd name="connsiteX2" fmla="*/ 1604424 w 3512268"/>
                <a:gd name="connsiteY2" fmla="*/ 724106 h 3511296"/>
                <a:gd name="connsiteX3" fmla="*/ 1181490 w 3512268"/>
                <a:gd name="connsiteY3" fmla="*/ 962873 h 3511296"/>
                <a:gd name="connsiteX4" fmla="*/ 1355941 w 3512268"/>
                <a:gd name="connsiteY4" fmla="*/ 1799357 h 3511296"/>
                <a:gd name="connsiteX5" fmla="*/ 1889401 w 3512268"/>
                <a:gd name="connsiteY5" fmla="*/ 2035750 h 3511296"/>
                <a:gd name="connsiteX6" fmla="*/ 1121267 w 3512268"/>
                <a:gd name="connsiteY6" fmla="*/ 2245529 h 3511296"/>
                <a:gd name="connsiteX7" fmla="*/ 1027221 w 3512268"/>
                <a:gd name="connsiteY7" fmla="*/ 2648548 h 3511296"/>
                <a:gd name="connsiteX8" fmla="*/ 1580034 w 3512268"/>
                <a:gd name="connsiteY8" fmla="*/ 2794846 h 3511296"/>
                <a:gd name="connsiteX9" fmla="*/ 1579428 w 3512268"/>
                <a:gd name="connsiteY9" fmla="*/ 3095619 h 3511296"/>
                <a:gd name="connsiteX10" fmla="*/ 1908676 w 3512268"/>
                <a:gd name="connsiteY10" fmla="*/ 3095618 h 3511296"/>
                <a:gd name="connsiteX11" fmla="*/ 1908467 w 3512268"/>
                <a:gd name="connsiteY11" fmla="*/ 2749511 h 3511296"/>
                <a:gd name="connsiteX12" fmla="*/ 2214178 w 3512268"/>
                <a:gd name="connsiteY12" fmla="*/ 1681436 h 3511296"/>
                <a:gd name="connsiteX13" fmla="*/ 1618617 w 3512268"/>
                <a:gd name="connsiteY13" fmla="*/ 1131913 h 3511296"/>
                <a:gd name="connsiteX14" fmla="*/ 2295270 w 3512268"/>
                <a:gd name="connsiteY14" fmla="*/ 1186572 h 3511296"/>
                <a:gd name="connsiteX15" fmla="*/ 2404584 w 3512268"/>
                <a:gd name="connsiteY15" fmla="*/ 812780 h 3511296"/>
                <a:gd name="connsiteX16" fmla="*/ 1932017 w 3512268"/>
                <a:gd name="connsiteY16" fmla="*/ 707987 h 3511296"/>
                <a:gd name="connsiteX17" fmla="*/ 1756134 w 3512268"/>
                <a:gd name="connsiteY17" fmla="*/ 0 h 3511296"/>
                <a:gd name="connsiteX18" fmla="*/ 3512268 w 3512268"/>
                <a:gd name="connsiteY18" fmla="*/ 1755648 h 3511296"/>
                <a:gd name="connsiteX19" fmla="*/ 1756134 w 3512268"/>
                <a:gd name="connsiteY19" fmla="*/ 3511296 h 3511296"/>
                <a:gd name="connsiteX20" fmla="*/ 0 w 3512268"/>
                <a:gd name="connsiteY20" fmla="*/ 1755648 h 3511296"/>
                <a:gd name="connsiteX21" fmla="*/ 1756134 w 3512268"/>
                <a:gd name="connsiteY21" fmla="*/ 0 h 351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268" h="3511296">
                  <a:moveTo>
                    <a:pt x="1932017" y="412359"/>
                  </a:moveTo>
                  <a:lnTo>
                    <a:pt x="1604425" y="412360"/>
                  </a:lnTo>
                  <a:cubicBezTo>
                    <a:pt x="1605768" y="521649"/>
                    <a:pt x="1603081" y="618847"/>
                    <a:pt x="1604424" y="724106"/>
                  </a:cubicBezTo>
                  <a:cubicBezTo>
                    <a:pt x="1399499" y="786875"/>
                    <a:pt x="1269268" y="843628"/>
                    <a:pt x="1181490" y="962873"/>
                  </a:cubicBezTo>
                  <a:cubicBezTo>
                    <a:pt x="1075597" y="1117902"/>
                    <a:pt x="873109" y="1523090"/>
                    <a:pt x="1355941" y="1799357"/>
                  </a:cubicBezTo>
                  <a:cubicBezTo>
                    <a:pt x="1663333" y="1957349"/>
                    <a:pt x="1773054" y="1962602"/>
                    <a:pt x="1889401" y="2035750"/>
                  </a:cubicBezTo>
                  <a:cubicBezTo>
                    <a:pt x="2196864" y="2315638"/>
                    <a:pt x="1724696" y="2580326"/>
                    <a:pt x="1121267" y="2245529"/>
                  </a:cubicBezTo>
                  <a:lnTo>
                    <a:pt x="1027221" y="2648548"/>
                  </a:lnTo>
                  <a:cubicBezTo>
                    <a:pt x="1205132" y="2711447"/>
                    <a:pt x="1380923" y="2759506"/>
                    <a:pt x="1580034" y="2794846"/>
                  </a:cubicBezTo>
                  <a:cubicBezTo>
                    <a:pt x="1577006" y="2883797"/>
                    <a:pt x="1578217" y="2998188"/>
                    <a:pt x="1579428" y="3095619"/>
                  </a:cubicBezTo>
                  <a:lnTo>
                    <a:pt x="1908676" y="3095618"/>
                  </a:lnTo>
                  <a:cubicBezTo>
                    <a:pt x="1908606" y="2980250"/>
                    <a:pt x="1908536" y="2864880"/>
                    <a:pt x="1908467" y="2749511"/>
                  </a:cubicBezTo>
                  <a:cubicBezTo>
                    <a:pt x="2226171" y="2771062"/>
                    <a:pt x="2894411" y="2154050"/>
                    <a:pt x="2214178" y="1681436"/>
                  </a:cubicBezTo>
                  <a:cubicBezTo>
                    <a:pt x="1968386" y="1471940"/>
                    <a:pt x="1357259" y="1446110"/>
                    <a:pt x="1618617" y="1131913"/>
                  </a:cubicBezTo>
                  <a:cubicBezTo>
                    <a:pt x="1734896" y="1059511"/>
                    <a:pt x="2033377" y="1033264"/>
                    <a:pt x="2295270" y="1186572"/>
                  </a:cubicBezTo>
                  <a:lnTo>
                    <a:pt x="2404584" y="812780"/>
                  </a:lnTo>
                  <a:cubicBezTo>
                    <a:pt x="2264252" y="758339"/>
                    <a:pt x="2216881" y="742215"/>
                    <a:pt x="1932017" y="707987"/>
                  </a:cubicBezTo>
                  <a:close/>
                  <a:moveTo>
                    <a:pt x="1756134" y="0"/>
                  </a:moveTo>
                  <a:cubicBezTo>
                    <a:pt x="2726020" y="0"/>
                    <a:pt x="3512268" y="786030"/>
                    <a:pt x="3512268" y="1755648"/>
                  </a:cubicBezTo>
                  <a:cubicBezTo>
                    <a:pt x="3512268" y="2725266"/>
                    <a:pt x="2726020" y="3511296"/>
                    <a:pt x="1756134" y="3511296"/>
                  </a:cubicBezTo>
                  <a:cubicBezTo>
                    <a:pt x="786248" y="3511296"/>
                    <a:pt x="0" y="2725266"/>
                    <a:pt x="0" y="1755648"/>
                  </a:cubicBezTo>
                  <a:cubicBezTo>
                    <a:pt x="0" y="786030"/>
                    <a:pt x="786248" y="0"/>
                    <a:pt x="1756134" y="0"/>
                  </a:cubicBezTo>
                  <a:close/>
                </a:path>
              </a:pathLst>
            </a:custGeom>
            <a:solidFill>
              <a:schemeClr val="bg1">
                <a:lumMod val="9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endParaRPr lang="en-US" sz="30000" kern="0" dirty="0">
                <a:solidFill>
                  <a:prstClr val="black"/>
                </a:solidFill>
                <a:latin typeface="Akkurat Std"/>
              </a:endParaRPr>
            </a:p>
          </p:txBody>
        </p:sp>
        <p:grpSp>
          <p:nvGrpSpPr>
            <p:cNvPr id="2" name="Group 1"/>
            <p:cNvGrpSpPr/>
            <p:nvPr/>
          </p:nvGrpSpPr>
          <p:grpSpPr>
            <a:xfrm>
              <a:off x="1224899" y="2081184"/>
              <a:ext cx="597911" cy="481280"/>
              <a:chOff x="1291574" y="2164208"/>
              <a:chExt cx="597911" cy="398255"/>
            </a:xfrm>
          </p:grpSpPr>
          <p:sp>
            <p:nvSpPr>
              <p:cNvPr id="109" name="Freeform 108"/>
              <p:cNvSpPr/>
              <p:nvPr/>
            </p:nvSpPr>
            <p:spPr>
              <a:xfrm>
                <a:off x="1433096" y="2320449"/>
                <a:ext cx="312360" cy="242014"/>
              </a:xfrm>
              <a:custGeom>
                <a:avLst/>
                <a:gdLst>
                  <a:gd name="connsiteX0" fmla="*/ 266700 w 1930400"/>
                  <a:gd name="connsiteY0" fmla="*/ 273050 h 1787526"/>
                  <a:gd name="connsiteX1" fmla="*/ 266700 w 1930400"/>
                  <a:gd name="connsiteY1" fmla="*/ 1162050 h 1787526"/>
                  <a:gd name="connsiteX2" fmla="*/ 1663700 w 1930400"/>
                  <a:gd name="connsiteY2" fmla="*/ 1162050 h 1787526"/>
                  <a:gd name="connsiteX3" fmla="*/ 1663700 w 1930400"/>
                  <a:gd name="connsiteY3" fmla="*/ 273050 h 1787526"/>
                  <a:gd name="connsiteX4" fmla="*/ 239188 w 1930400"/>
                  <a:gd name="connsiteY4" fmla="*/ 0 h 1787526"/>
                  <a:gd name="connsiteX5" fmla="*/ 1691212 w 1930400"/>
                  <a:gd name="connsiteY5" fmla="*/ 0 h 1787526"/>
                  <a:gd name="connsiteX6" fmla="*/ 1930400 w 1930400"/>
                  <a:gd name="connsiteY6" fmla="*/ 239188 h 1787526"/>
                  <a:gd name="connsiteX7" fmla="*/ 1930400 w 1930400"/>
                  <a:gd name="connsiteY7" fmla="*/ 1195912 h 1787526"/>
                  <a:gd name="connsiteX8" fmla="*/ 1691212 w 1930400"/>
                  <a:gd name="connsiteY8" fmla="*/ 1435100 h 1787526"/>
                  <a:gd name="connsiteX9" fmla="*/ 1177131 w 1930400"/>
                  <a:gd name="connsiteY9" fmla="*/ 1435100 h 1787526"/>
                  <a:gd name="connsiteX10" fmla="*/ 1177131 w 1930400"/>
                  <a:gd name="connsiteY10" fmla="*/ 1550987 h 1787526"/>
                  <a:gd name="connsiteX11" fmla="*/ 1709715 w 1930400"/>
                  <a:gd name="connsiteY11" fmla="*/ 1550987 h 1787526"/>
                  <a:gd name="connsiteX12" fmla="*/ 1930400 w 1930400"/>
                  <a:gd name="connsiteY12" fmla="*/ 1771672 h 1787526"/>
                  <a:gd name="connsiteX13" fmla="*/ 1930400 w 1930400"/>
                  <a:gd name="connsiteY13" fmla="*/ 1787526 h 1787526"/>
                  <a:gd name="connsiteX14" fmla="*/ 0 w 1930400"/>
                  <a:gd name="connsiteY14" fmla="*/ 1787526 h 1787526"/>
                  <a:gd name="connsiteX15" fmla="*/ 0 w 1930400"/>
                  <a:gd name="connsiteY15" fmla="*/ 1771672 h 1787526"/>
                  <a:gd name="connsiteX16" fmla="*/ 220685 w 1930400"/>
                  <a:gd name="connsiteY16" fmla="*/ 1550987 h 1787526"/>
                  <a:gd name="connsiteX17" fmla="*/ 753269 w 1930400"/>
                  <a:gd name="connsiteY17" fmla="*/ 1550987 h 1787526"/>
                  <a:gd name="connsiteX18" fmla="*/ 753269 w 1930400"/>
                  <a:gd name="connsiteY18" fmla="*/ 1435100 h 1787526"/>
                  <a:gd name="connsiteX19" fmla="*/ 239188 w 1930400"/>
                  <a:gd name="connsiteY19" fmla="*/ 1435100 h 1787526"/>
                  <a:gd name="connsiteX20" fmla="*/ 0 w 1930400"/>
                  <a:gd name="connsiteY20" fmla="*/ 1195912 h 1787526"/>
                  <a:gd name="connsiteX21" fmla="*/ 0 w 1930400"/>
                  <a:gd name="connsiteY21" fmla="*/ 239188 h 1787526"/>
                  <a:gd name="connsiteX22" fmla="*/ 239188 w 1930400"/>
                  <a:gd name="connsiteY22" fmla="*/ 0 h 178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30400" h="1787526">
                    <a:moveTo>
                      <a:pt x="266700" y="273050"/>
                    </a:moveTo>
                    <a:lnTo>
                      <a:pt x="266700" y="1162050"/>
                    </a:lnTo>
                    <a:lnTo>
                      <a:pt x="1663700" y="1162050"/>
                    </a:lnTo>
                    <a:lnTo>
                      <a:pt x="1663700" y="273050"/>
                    </a:lnTo>
                    <a:close/>
                    <a:moveTo>
                      <a:pt x="239188" y="0"/>
                    </a:moveTo>
                    <a:lnTo>
                      <a:pt x="1691212" y="0"/>
                    </a:lnTo>
                    <a:cubicBezTo>
                      <a:pt x="1823312" y="0"/>
                      <a:pt x="1930400" y="107088"/>
                      <a:pt x="1930400" y="239188"/>
                    </a:cubicBezTo>
                    <a:lnTo>
                      <a:pt x="1930400" y="1195912"/>
                    </a:lnTo>
                    <a:cubicBezTo>
                      <a:pt x="1930400" y="1328012"/>
                      <a:pt x="1823312" y="1435100"/>
                      <a:pt x="1691212" y="1435100"/>
                    </a:cubicBezTo>
                    <a:lnTo>
                      <a:pt x="1177131" y="1435100"/>
                    </a:lnTo>
                    <a:lnTo>
                      <a:pt x="1177131" y="1550987"/>
                    </a:lnTo>
                    <a:lnTo>
                      <a:pt x="1709715" y="1550987"/>
                    </a:lnTo>
                    <a:cubicBezTo>
                      <a:pt x="1831596" y="1550987"/>
                      <a:pt x="1930400" y="1649791"/>
                      <a:pt x="1930400" y="1771672"/>
                    </a:cubicBezTo>
                    <a:lnTo>
                      <a:pt x="1930400" y="1787526"/>
                    </a:lnTo>
                    <a:lnTo>
                      <a:pt x="0" y="1787526"/>
                    </a:lnTo>
                    <a:lnTo>
                      <a:pt x="0" y="1771672"/>
                    </a:lnTo>
                    <a:cubicBezTo>
                      <a:pt x="0" y="1649791"/>
                      <a:pt x="98804" y="1550987"/>
                      <a:pt x="220685" y="1550987"/>
                    </a:cubicBezTo>
                    <a:lnTo>
                      <a:pt x="753269" y="1550987"/>
                    </a:lnTo>
                    <a:lnTo>
                      <a:pt x="753269" y="1435100"/>
                    </a:lnTo>
                    <a:lnTo>
                      <a:pt x="239188" y="1435100"/>
                    </a:lnTo>
                    <a:cubicBezTo>
                      <a:pt x="107088" y="1435100"/>
                      <a:pt x="0" y="1328012"/>
                      <a:pt x="0" y="1195912"/>
                    </a:cubicBezTo>
                    <a:lnTo>
                      <a:pt x="0" y="239188"/>
                    </a:lnTo>
                    <a:cubicBezTo>
                      <a:pt x="0" y="107088"/>
                      <a:pt x="107088" y="0"/>
                      <a:pt x="239188"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latin typeface="Akkurat Std"/>
                  <a:cs typeface="Arial" panose="020B0604020202020204" pitchFamily="34" charset="0"/>
                </a:endParaRPr>
              </a:p>
            </p:txBody>
          </p:sp>
          <p:sp>
            <p:nvSpPr>
              <p:cNvPr id="110" name="Freeform 109"/>
              <p:cNvSpPr/>
              <p:nvPr/>
            </p:nvSpPr>
            <p:spPr>
              <a:xfrm>
                <a:off x="1291574" y="2164208"/>
                <a:ext cx="597911" cy="284199"/>
              </a:xfrm>
              <a:custGeom>
                <a:avLst/>
                <a:gdLst>
                  <a:gd name="connsiteX0" fmla="*/ 1082948 w 3695109"/>
                  <a:gd name="connsiteY0" fmla="*/ 1305892 h 2099107"/>
                  <a:gd name="connsiteX1" fmla="*/ 2645145 w 3695109"/>
                  <a:gd name="connsiteY1" fmla="*/ 1305892 h 2099107"/>
                  <a:gd name="connsiteX2" fmla="*/ 2645145 w 3695109"/>
                  <a:gd name="connsiteY2" fmla="*/ 2097239 h 2099107"/>
                  <a:gd name="connsiteX3" fmla="*/ 1082948 w 3695109"/>
                  <a:gd name="connsiteY3" fmla="*/ 2093454 h 2099107"/>
                  <a:gd name="connsiteX4" fmla="*/ 1841419 w 3695109"/>
                  <a:gd name="connsiteY4" fmla="*/ 271 h 2099107"/>
                  <a:gd name="connsiteX5" fmla="*/ 2610330 w 3695109"/>
                  <a:gd name="connsiteY5" fmla="*/ 600086 h 2099107"/>
                  <a:gd name="connsiteX6" fmla="*/ 3454084 w 3695109"/>
                  <a:gd name="connsiteY6" fmla="*/ 1315199 h 2099107"/>
                  <a:gd name="connsiteX7" fmla="*/ 3415984 w 3695109"/>
                  <a:gd name="connsiteY7" fmla="*/ 2099107 h 2099107"/>
                  <a:gd name="connsiteX8" fmla="*/ 2943383 w 3695109"/>
                  <a:gd name="connsiteY8" fmla="*/ 2097962 h 2099107"/>
                  <a:gd name="connsiteX9" fmla="*/ 2943383 w 3695109"/>
                  <a:gd name="connsiteY9" fmla="*/ 1266878 h 2099107"/>
                  <a:gd name="connsiteX10" fmla="*/ 2675911 w 3695109"/>
                  <a:gd name="connsiteY10" fmla="*/ 991301 h 2099107"/>
                  <a:gd name="connsiteX11" fmla="*/ 1052183 w 3695109"/>
                  <a:gd name="connsiteY11" fmla="*/ 991301 h 2099107"/>
                  <a:gd name="connsiteX12" fmla="*/ 784710 w 3695109"/>
                  <a:gd name="connsiteY12" fmla="*/ 1266878 h 2099107"/>
                  <a:gd name="connsiteX13" fmla="*/ 784710 w 3695109"/>
                  <a:gd name="connsiteY13" fmla="*/ 2092732 h 2099107"/>
                  <a:gd name="connsiteX14" fmla="*/ 270988 w 3695109"/>
                  <a:gd name="connsiteY14" fmla="*/ 2091487 h 2099107"/>
                  <a:gd name="connsiteX15" fmla="*/ 232888 w 3695109"/>
                  <a:gd name="connsiteY15" fmla="*/ 1322819 h 2099107"/>
                  <a:gd name="connsiteX16" fmla="*/ 1071090 w 3695109"/>
                  <a:gd name="connsiteY16" fmla="*/ 600085 h 2099107"/>
                  <a:gd name="connsiteX17" fmla="*/ 1841419 w 3695109"/>
                  <a:gd name="connsiteY17" fmla="*/ 271 h 2099107"/>
                  <a:gd name="connsiteX0" fmla="*/ 1082948 w 3695109"/>
                  <a:gd name="connsiteY0" fmla="*/ 2093454 h 2099107"/>
                  <a:gd name="connsiteX1" fmla="*/ 2645145 w 3695109"/>
                  <a:gd name="connsiteY1" fmla="*/ 1305892 h 2099107"/>
                  <a:gd name="connsiteX2" fmla="*/ 2645145 w 3695109"/>
                  <a:gd name="connsiteY2" fmla="*/ 2097239 h 2099107"/>
                  <a:gd name="connsiteX3" fmla="*/ 1082948 w 3695109"/>
                  <a:gd name="connsiteY3" fmla="*/ 2093454 h 2099107"/>
                  <a:gd name="connsiteX4" fmla="*/ 1841419 w 3695109"/>
                  <a:gd name="connsiteY4" fmla="*/ 271 h 2099107"/>
                  <a:gd name="connsiteX5" fmla="*/ 2610330 w 3695109"/>
                  <a:gd name="connsiteY5" fmla="*/ 600086 h 2099107"/>
                  <a:gd name="connsiteX6" fmla="*/ 3454084 w 3695109"/>
                  <a:gd name="connsiteY6" fmla="*/ 1315199 h 2099107"/>
                  <a:gd name="connsiteX7" fmla="*/ 3415984 w 3695109"/>
                  <a:gd name="connsiteY7" fmla="*/ 2099107 h 2099107"/>
                  <a:gd name="connsiteX8" fmla="*/ 2943383 w 3695109"/>
                  <a:gd name="connsiteY8" fmla="*/ 2097962 h 2099107"/>
                  <a:gd name="connsiteX9" fmla="*/ 2943383 w 3695109"/>
                  <a:gd name="connsiteY9" fmla="*/ 1266878 h 2099107"/>
                  <a:gd name="connsiteX10" fmla="*/ 2675911 w 3695109"/>
                  <a:gd name="connsiteY10" fmla="*/ 991301 h 2099107"/>
                  <a:gd name="connsiteX11" fmla="*/ 1052183 w 3695109"/>
                  <a:gd name="connsiteY11" fmla="*/ 991301 h 2099107"/>
                  <a:gd name="connsiteX12" fmla="*/ 784710 w 3695109"/>
                  <a:gd name="connsiteY12" fmla="*/ 1266878 h 2099107"/>
                  <a:gd name="connsiteX13" fmla="*/ 784710 w 3695109"/>
                  <a:gd name="connsiteY13" fmla="*/ 2092732 h 2099107"/>
                  <a:gd name="connsiteX14" fmla="*/ 270988 w 3695109"/>
                  <a:gd name="connsiteY14" fmla="*/ 2091487 h 2099107"/>
                  <a:gd name="connsiteX15" fmla="*/ 232888 w 3695109"/>
                  <a:gd name="connsiteY15" fmla="*/ 1322819 h 2099107"/>
                  <a:gd name="connsiteX16" fmla="*/ 1071090 w 3695109"/>
                  <a:gd name="connsiteY16" fmla="*/ 600085 h 2099107"/>
                  <a:gd name="connsiteX17" fmla="*/ 1841419 w 3695109"/>
                  <a:gd name="connsiteY17" fmla="*/ 271 h 2099107"/>
                  <a:gd name="connsiteX0" fmla="*/ 2645145 w 3695109"/>
                  <a:gd name="connsiteY0" fmla="*/ 2097239 h 2099107"/>
                  <a:gd name="connsiteX1" fmla="*/ 2645145 w 3695109"/>
                  <a:gd name="connsiteY1" fmla="*/ 1305892 h 2099107"/>
                  <a:gd name="connsiteX2" fmla="*/ 2645145 w 3695109"/>
                  <a:gd name="connsiteY2" fmla="*/ 2097239 h 2099107"/>
                  <a:gd name="connsiteX3" fmla="*/ 1841419 w 3695109"/>
                  <a:gd name="connsiteY3" fmla="*/ 271 h 2099107"/>
                  <a:gd name="connsiteX4" fmla="*/ 2610330 w 3695109"/>
                  <a:gd name="connsiteY4" fmla="*/ 600086 h 2099107"/>
                  <a:gd name="connsiteX5" fmla="*/ 3454084 w 3695109"/>
                  <a:gd name="connsiteY5" fmla="*/ 1315199 h 2099107"/>
                  <a:gd name="connsiteX6" fmla="*/ 3415984 w 3695109"/>
                  <a:gd name="connsiteY6" fmla="*/ 2099107 h 2099107"/>
                  <a:gd name="connsiteX7" fmla="*/ 2943383 w 3695109"/>
                  <a:gd name="connsiteY7" fmla="*/ 2097962 h 2099107"/>
                  <a:gd name="connsiteX8" fmla="*/ 2943383 w 3695109"/>
                  <a:gd name="connsiteY8" fmla="*/ 1266878 h 2099107"/>
                  <a:gd name="connsiteX9" fmla="*/ 2675911 w 3695109"/>
                  <a:gd name="connsiteY9" fmla="*/ 991301 h 2099107"/>
                  <a:gd name="connsiteX10" fmla="*/ 1052183 w 3695109"/>
                  <a:gd name="connsiteY10" fmla="*/ 991301 h 2099107"/>
                  <a:gd name="connsiteX11" fmla="*/ 784710 w 3695109"/>
                  <a:gd name="connsiteY11" fmla="*/ 1266878 h 2099107"/>
                  <a:gd name="connsiteX12" fmla="*/ 784710 w 3695109"/>
                  <a:gd name="connsiteY12" fmla="*/ 2092732 h 2099107"/>
                  <a:gd name="connsiteX13" fmla="*/ 270988 w 3695109"/>
                  <a:gd name="connsiteY13" fmla="*/ 2091487 h 2099107"/>
                  <a:gd name="connsiteX14" fmla="*/ 232888 w 3695109"/>
                  <a:gd name="connsiteY14" fmla="*/ 1322819 h 2099107"/>
                  <a:gd name="connsiteX15" fmla="*/ 1071090 w 3695109"/>
                  <a:gd name="connsiteY15" fmla="*/ 600085 h 2099107"/>
                  <a:gd name="connsiteX16" fmla="*/ 1841419 w 3695109"/>
                  <a:gd name="connsiteY16" fmla="*/ 271 h 2099107"/>
                  <a:gd name="connsiteX0" fmla="*/ 1841419 w 3695109"/>
                  <a:gd name="connsiteY0" fmla="*/ 271 h 2099107"/>
                  <a:gd name="connsiteX1" fmla="*/ 2610330 w 3695109"/>
                  <a:gd name="connsiteY1" fmla="*/ 600086 h 2099107"/>
                  <a:gd name="connsiteX2" fmla="*/ 3454084 w 3695109"/>
                  <a:gd name="connsiteY2" fmla="*/ 1315199 h 2099107"/>
                  <a:gd name="connsiteX3" fmla="*/ 3415984 w 3695109"/>
                  <a:gd name="connsiteY3" fmla="*/ 2099107 h 2099107"/>
                  <a:gd name="connsiteX4" fmla="*/ 2943383 w 3695109"/>
                  <a:gd name="connsiteY4" fmla="*/ 2097962 h 2099107"/>
                  <a:gd name="connsiteX5" fmla="*/ 2943383 w 3695109"/>
                  <a:gd name="connsiteY5" fmla="*/ 1266878 h 2099107"/>
                  <a:gd name="connsiteX6" fmla="*/ 2675911 w 3695109"/>
                  <a:gd name="connsiteY6" fmla="*/ 991301 h 2099107"/>
                  <a:gd name="connsiteX7" fmla="*/ 1052183 w 3695109"/>
                  <a:gd name="connsiteY7" fmla="*/ 991301 h 2099107"/>
                  <a:gd name="connsiteX8" fmla="*/ 784710 w 3695109"/>
                  <a:gd name="connsiteY8" fmla="*/ 1266878 h 2099107"/>
                  <a:gd name="connsiteX9" fmla="*/ 784710 w 3695109"/>
                  <a:gd name="connsiteY9" fmla="*/ 2092732 h 2099107"/>
                  <a:gd name="connsiteX10" fmla="*/ 270988 w 3695109"/>
                  <a:gd name="connsiteY10" fmla="*/ 2091487 h 2099107"/>
                  <a:gd name="connsiteX11" fmla="*/ 232888 w 3695109"/>
                  <a:gd name="connsiteY11" fmla="*/ 1322819 h 2099107"/>
                  <a:gd name="connsiteX12" fmla="*/ 1071090 w 3695109"/>
                  <a:gd name="connsiteY12" fmla="*/ 600085 h 2099107"/>
                  <a:gd name="connsiteX13" fmla="*/ 1841419 w 3695109"/>
                  <a:gd name="connsiteY13" fmla="*/ 271 h 2099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5109" h="2099107">
                    <a:moveTo>
                      <a:pt x="1841419" y="271"/>
                    </a:moveTo>
                    <a:cubicBezTo>
                      <a:pt x="2132072" y="-7531"/>
                      <a:pt x="2434348" y="151782"/>
                      <a:pt x="2610330" y="600086"/>
                    </a:cubicBezTo>
                    <a:cubicBezTo>
                      <a:pt x="3203076" y="497022"/>
                      <a:pt x="3470938" y="810092"/>
                      <a:pt x="3454084" y="1315199"/>
                    </a:cubicBezTo>
                    <a:cubicBezTo>
                      <a:pt x="3753804" y="1462202"/>
                      <a:pt x="3809684" y="2043544"/>
                      <a:pt x="3415984" y="2099107"/>
                    </a:cubicBezTo>
                    <a:lnTo>
                      <a:pt x="2943383" y="2097962"/>
                    </a:lnTo>
                    <a:lnTo>
                      <a:pt x="2943383" y="1266878"/>
                    </a:lnTo>
                    <a:cubicBezTo>
                      <a:pt x="2943383" y="1114681"/>
                      <a:pt x="2823632" y="991301"/>
                      <a:pt x="2675911" y="991301"/>
                    </a:cubicBezTo>
                    <a:lnTo>
                      <a:pt x="1052183" y="991301"/>
                    </a:lnTo>
                    <a:cubicBezTo>
                      <a:pt x="904461" y="991301"/>
                      <a:pt x="784710" y="1114681"/>
                      <a:pt x="784710" y="1266878"/>
                    </a:cubicBezTo>
                    <a:lnTo>
                      <a:pt x="784710" y="2092732"/>
                    </a:lnTo>
                    <a:lnTo>
                      <a:pt x="270988" y="2091487"/>
                    </a:lnTo>
                    <a:cubicBezTo>
                      <a:pt x="-21112" y="2086724"/>
                      <a:pt x="-137952" y="1487602"/>
                      <a:pt x="232888" y="1322819"/>
                    </a:cubicBezTo>
                    <a:cubicBezTo>
                      <a:pt x="160498" y="1093302"/>
                      <a:pt x="281494" y="459115"/>
                      <a:pt x="1071090" y="600085"/>
                    </a:cubicBezTo>
                    <a:cubicBezTo>
                      <a:pt x="1113238" y="296585"/>
                      <a:pt x="1467722" y="10303"/>
                      <a:pt x="1841419" y="271"/>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latin typeface="Akkurat Std"/>
                  <a:cs typeface="Arial" panose="020B0604020202020204" pitchFamily="34" charset="0"/>
                </a:endParaRPr>
              </a:p>
            </p:txBody>
          </p:sp>
        </p:grpSp>
      </p:grpSp>
      <p:sp>
        <p:nvSpPr>
          <p:cNvPr id="116" name="TextBox 54"/>
          <p:cNvSpPr txBox="1"/>
          <p:nvPr/>
        </p:nvSpPr>
        <p:spPr>
          <a:xfrm>
            <a:off x="-20732" y="5503037"/>
            <a:ext cx="12212732"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a:solidFill>
                  <a:schemeClr val="bg1"/>
                </a:solidFill>
                <a:latin typeface="Akkurat Std"/>
                <a:ea typeface="Adobe Gothic Std B" panose="020B0800000000000000" pitchFamily="34" charset="-128"/>
                <a:cs typeface="Arial" panose="020B0604020202020204" pitchFamily="34" charset="0"/>
              </a:rPr>
              <a:t>Components of the Earthdata Cloud</a:t>
            </a:r>
          </a:p>
        </p:txBody>
      </p:sp>
      <p:pic>
        <p:nvPicPr>
          <p:cNvPr id="121" name="Google Shape;187;p29" descr="NASA Logo transparent.png"/>
          <p:cNvPicPr preferRelativeResize="0"/>
          <p:nvPr/>
        </p:nvPicPr>
        <p:blipFill rotWithShape="1">
          <a:blip r:embed="rId3">
            <a:alphaModFix/>
          </a:blip>
          <a:srcRect/>
          <a:stretch/>
        </p:blipFill>
        <p:spPr>
          <a:xfrm>
            <a:off x="38100" y="6157744"/>
            <a:ext cx="731604" cy="585076"/>
          </a:xfrm>
          <a:prstGeom prst="rect">
            <a:avLst/>
          </a:prstGeom>
          <a:noFill/>
          <a:ln>
            <a:noFill/>
          </a:ln>
          <a:effectLst>
            <a:outerShdw blurRad="63500" dist="88900" dir="2700000">
              <a:schemeClr val="dk1">
                <a:alpha val="43529"/>
              </a:schemeClr>
            </a:outerShdw>
          </a:effectLst>
        </p:spPr>
      </p:pic>
      <p:sp>
        <p:nvSpPr>
          <p:cNvPr id="4" name="Slide Number Placeholder 3"/>
          <p:cNvSpPr>
            <a:spLocks noGrp="1"/>
          </p:cNvSpPr>
          <p:nvPr>
            <p:ph type="sldNum" sz="quarter" idx="12"/>
          </p:nvPr>
        </p:nvSpPr>
        <p:spPr>
          <a:xfrm>
            <a:off x="9300352" y="6485567"/>
            <a:ext cx="2743200" cy="365125"/>
          </a:xfrm>
        </p:spPr>
        <p:txBody>
          <a:bodyPr/>
          <a:lstStyle/>
          <a:p>
            <a:pPr algn="r"/>
            <a:fld id="{D0A4EE4C-4960-4282-8E32-892092D425FF}" type="slidenum">
              <a:rPr lang="en-US" sz="1200" smtClean="0"/>
              <a:pPr algn="r"/>
              <a:t>12</a:t>
            </a:fld>
            <a:endParaRPr lang="en-US" sz="1200" dirty="0"/>
          </a:p>
        </p:txBody>
      </p:sp>
    </p:spTree>
    <p:extLst>
      <p:ext uri="{BB962C8B-B14F-4D97-AF65-F5344CB8AC3E}">
        <p14:creationId xmlns:p14="http://schemas.microsoft.com/office/powerpoint/2010/main" val="3956270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593605" y="326432"/>
            <a:ext cx="7416832" cy="876068"/>
          </a:xfrm>
          <a:solidFill>
            <a:schemeClr val="bg1"/>
          </a:solidFill>
        </p:spPr>
        <p:txBody>
          <a:bodyPr>
            <a:normAutofit/>
          </a:bodyPr>
          <a:lstStyle/>
          <a:p>
            <a:pPr eaLnBrk="1" hangingPunct="1">
              <a:defRPr/>
            </a:pPr>
            <a:r>
              <a:rPr lang="en-US" altLang="en-US" sz="3600" dirty="0">
                <a:latin typeface="Akkurat Std"/>
              </a:rPr>
              <a:t>Common Services and Controls</a:t>
            </a:r>
          </a:p>
        </p:txBody>
      </p:sp>
      <p:sp>
        <p:nvSpPr>
          <p:cNvPr id="3" name="Slide Number Placeholder 2"/>
          <p:cNvSpPr>
            <a:spLocks noGrp="1"/>
          </p:cNvSpPr>
          <p:nvPr>
            <p:ph type="sldNum" sz="quarter" idx="12"/>
          </p:nvPr>
        </p:nvSpPr>
        <p:spPr>
          <a:xfrm>
            <a:off x="9318745" y="6560257"/>
            <a:ext cx="2743200" cy="365125"/>
          </a:xfrm>
        </p:spPr>
        <p:txBody>
          <a:bodyPr/>
          <a:lstStyle/>
          <a:p>
            <a:pPr algn="r"/>
            <a:fld id="{D0A4EE4C-4960-4282-8E32-892092D425FF}" type="slidenum">
              <a:rPr lang="en-US" sz="1200" smtClean="0"/>
              <a:pPr algn="r"/>
              <a:t>13</a:t>
            </a:fld>
            <a:endParaRPr lang="en-US" sz="1200" dirty="0"/>
          </a:p>
        </p:txBody>
      </p:sp>
      <p:sp>
        <p:nvSpPr>
          <p:cNvPr id="12" name="Rectangle 18"/>
          <p:cNvSpPr/>
          <p:nvPr/>
        </p:nvSpPr>
        <p:spPr>
          <a:xfrm>
            <a:off x="18911" y="181312"/>
            <a:ext cx="1420265" cy="124906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D6E484"/>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1" name="TextBox 10"/>
          <p:cNvSpPr txBox="1"/>
          <p:nvPr/>
        </p:nvSpPr>
        <p:spPr>
          <a:xfrm>
            <a:off x="297181" y="1280603"/>
            <a:ext cx="5416516" cy="3139321"/>
          </a:xfrm>
          <a:prstGeom prst="rect">
            <a:avLst/>
          </a:prstGeom>
          <a:noFill/>
        </p:spPr>
        <p:txBody>
          <a:bodyPr wrap="square" rtlCol="0">
            <a:spAutoFit/>
          </a:bodyPr>
          <a:lstStyle/>
          <a:p>
            <a:pPr defTabSz="457200"/>
            <a:endParaRPr lang="en-US" sz="1400" b="1" dirty="0">
              <a:latin typeface="Akkurat Std"/>
              <a:cs typeface="Avenir Next Regular"/>
            </a:endParaRPr>
          </a:p>
          <a:p>
            <a:pPr marL="342900" indent="-342900" defTabSz="457200">
              <a:buFont typeface="+mj-lt"/>
              <a:buAutoNum type="arabicPeriod"/>
            </a:pPr>
            <a:r>
              <a:rPr lang="en-US" b="1" dirty="0">
                <a:latin typeface="Akkurat Std"/>
                <a:cs typeface="Avenir Next Regular"/>
              </a:rPr>
              <a:t>NASA-Approved Amazon Web Services (AWS):</a:t>
            </a:r>
            <a:r>
              <a:rPr lang="en-US" dirty="0">
                <a:latin typeface="Akkurat Std"/>
                <a:cs typeface="Avenir Next Regular"/>
              </a:rPr>
              <a:t> v</a:t>
            </a:r>
            <a:r>
              <a:rPr lang="en-US" sz="1600" dirty="0">
                <a:latin typeface="Akkurat Std"/>
                <a:cs typeface="Avenir Next Regular"/>
              </a:rPr>
              <a:t>etted AWS and third- party Software-As-A-Service (SAAS) services and process to add new. Focus is on using AWS cloud-native services</a:t>
            </a:r>
          </a:p>
          <a:p>
            <a:pPr defTabSz="457200"/>
            <a:endParaRPr lang="en-US" sz="1600" dirty="0">
              <a:latin typeface="Akkurat Std"/>
              <a:cs typeface="Avenir Next Regular"/>
            </a:endParaRPr>
          </a:p>
          <a:p>
            <a:pPr marL="342900" indent="-342900" defTabSz="457200">
              <a:buFont typeface="+mj-lt"/>
              <a:buAutoNum type="arabicPeriod" startAt="2"/>
            </a:pPr>
            <a:r>
              <a:rPr lang="en-US" b="1" dirty="0">
                <a:latin typeface="Akkurat Std"/>
                <a:cs typeface="Avenir Next Regular"/>
              </a:rPr>
              <a:t>Code Deployment Services: </a:t>
            </a:r>
            <a:r>
              <a:rPr lang="en-US" sz="1600" dirty="0">
                <a:latin typeface="Akkurat Std"/>
                <a:cs typeface="Avenir Next Regular"/>
              </a:rPr>
              <a:t>DevOps Continuous Integration Continuous Delivery (CICD) Pipeline to security scan, build, and deploy code</a:t>
            </a:r>
          </a:p>
          <a:p>
            <a:pPr defTabSz="457200"/>
            <a:endParaRPr lang="en-US" sz="1600" dirty="0">
              <a:latin typeface="Akkurat Std"/>
              <a:cs typeface="Avenir Next Regular"/>
            </a:endParaRPr>
          </a:p>
          <a:p>
            <a:pPr marL="342900" indent="-342900" defTabSz="457200">
              <a:buFont typeface="+mj-lt"/>
              <a:buAutoNum type="arabicPeriod" startAt="3"/>
            </a:pPr>
            <a:r>
              <a:rPr lang="en-US" b="1" dirty="0">
                <a:latin typeface="Akkurat Std"/>
                <a:cs typeface="Avenir Next Regular"/>
              </a:rPr>
              <a:t>Use of Infrastructure as Code: </a:t>
            </a:r>
            <a:r>
              <a:rPr lang="en-US" sz="1600" dirty="0">
                <a:latin typeface="Akkurat Std"/>
                <a:cs typeface="Avenir Next Regular"/>
              </a:rPr>
              <a:t>including re-useable template to define a multi-account ecosystem</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5159" y="1587988"/>
            <a:ext cx="6011676" cy="4452890"/>
          </a:xfrm>
          <a:prstGeom prst="rect">
            <a:avLst/>
          </a:prstGeom>
        </p:spPr>
      </p:pic>
      <p:sp>
        <p:nvSpPr>
          <p:cNvPr id="15" name="TextBox 14"/>
          <p:cNvSpPr txBox="1"/>
          <p:nvPr/>
        </p:nvSpPr>
        <p:spPr>
          <a:xfrm flipH="1">
            <a:off x="18909" y="209406"/>
            <a:ext cx="1310357" cy="1508105"/>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rPr>
              <a:t>Cloud Platform  Infrastructure</a:t>
            </a:r>
          </a:p>
          <a:p>
            <a:pPr marL="0" marR="0" lvl="0" indent="0" defTabSz="914400" rtl="0" eaLnBrk="1" fontAlgn="auto" latinLnBrk="0" hangingPunct="1">
              <a:spcBef>
                <a:spcPts val="0"/>
              </a:spcBef>
              <a:spcAft>
                <a:spcPts val="0"/>
              </a:spcAft>
              <a:buClrTx/>
              <a:buSzTx/>
              <a:buFontTx/>
              <a:buNone/>
              <a:tabLst/>
              <a:defRPr/>
            </a:pPr>
            <a:endParaRPr lang="en-US" sz="1200" b="1" dirty="0">
              <a:solidFill>
                <a:srgbClr val="3B3838"/>
              </a:solidFill>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rPr>
              <a:t>Common Services &amp; Controls</a:t>
            </a:r>
          </a:p>
          <a:p>
            <a:pPr marL="0" marR="0" lvl="0" indent="0" defTabSz="914400" rtl="0" eaLnBrk="1" fontAlgn="auto" latinLnBrk="0" hangingPunct="1">
              <a:spcBef>
                <a:spcPts val="0"/>
              </a:spcBef>
              <a:spcAft>
                <a:spcPts val="0"/>
              </a:spcAft>
              <a:buClrTx/>
              <a:buSzTx/>
              <a:buFontTx/>
              <a:buNone/>
              <a:tabLst/>
              <a:defRPr/>
            </a:pPr>
            <a:endParaRPr lang="en-US" sz="1200" b="1" dirty="0">
              <a:solidFill>
                <a:srgbClr val="3B3838"/>
              </a:solidFill>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lang="en-US" sz="1000" dirty="0">
              <a:solidFill>
                <a:srgbClr val="3B3838"/>
              </a:solidFill>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endParaRPr>
          </a:p>
        </p:txBody>
      </p:sp>
      <p:sp>
        <p:nvSpPr>
          <p:cNvPr id="10" name="TextBox 9"/>
          <p:cNvSpPr txBox="1"/>
          <p:nvPr/>
        </p:nvSpPr>
        <p:spPr>
          <a:xfrm>
            <a:off x="297181" y="4171278"/>
            <a:ext cx="8033199" cy="2369880"/>
          </a:xfrm>
          <a:prstGeom prst="rect">
            <a:avLst/>
          </a:prstGeom>
          <a:noFill/>
        </p:spPr>
        <p:txBody>
          <a:bodyPr wrap="square" rtlCol="0">
            <a:spAutoFit/>
          </a:bodyPr>
          <a:lstStyle/>
          <a:p>
            <a:pPr defTabSz="457200"/>
            <a:endParaRPr lang="en-US" sz="1600" dirty="0">
              <a:latin typeface="Akkurat Std"/>
              <a:cs typeface="Avenir Next Regular"/>
            </a:endParaRPr>
          </a:p>
          <a:p>
            <a:pPr marL="342900" indent="-342900" defTabSz="457200">
              <a:buFont typeface="+mj-lt"/>
              <a:buAutoNum type="arabicPeriod" startAt="4"/>
            </a:pPr>
            <a:r>
              <a:rPr lang="en-US" b="1" dirty="0">
                <a:latin typeface="Akkurat Std"/>
                <a:cs typeface="Avenir Next Regular"/>
              </a:rPr>
              <a:t>Single System Security Plan (SSP) and Authority to Operate (ATO)</a:t>
            </a:r>
          </a:p>
          <a:p>
            <a:pPr marL="342900" indent="-342900" defTabSz="457200">
              <a:buFont typeface="+mj-lt"/>
              <a:buAutoNum type="arabicPeriod" startAt="4"/>
            </a:pPr>
            <a:endParaRPr lang="en-US" b="1" dirty="0">
              <a:latin typeface="Akkurat Std"/>
              <a:cs typeface="Avenir Next Regular"/>
            </a:endParaRPr>
          </a:p>
          <a:p>
            <a:pPr marL="342900" indent="-342900" defTabSz="457200">
              <a:buFont typeface="+mj-lt"/>
              <a:buAutoNum type="arabicPeriod" startAt="4"/>
            </a:pPr>
            <a:r>
              <a:rPr lang="en-US" b="1" dirty="0">
                <a:latin typeface="Akkurat Std"/>
                <a:cs typeface="Avenir Next Regular"/>
              </a:rPr>
              <a:t>Single Identity and Access Management Solution (CloudTamer.io):</a:t>
            </a:r>
          </a:p>
          <a:p>
            <a:pPr marL="742950" lvl="1" indent="-285750">
              <a:buFont typeface="Arial" panose="020B0604020202020204" pitchFamily="34" charset="0"/>
              <a:buChar char="•"/>
            </a:pPr>
            <a:r>
              <a:rPr lang="en-US" sz="1600" dirty="0">
                <a:latin typeface="Akkurat Std" panose="020B0504020101020102"/>
              </a:rPr>
              <a:t>Rotate AWS access keys</a:t>
            </a:r>
          </a:p>
          <a:p>
            <a:pPr marL="742950" lvl="1" indent="-285750">
              <a:buFont typeface="Arial" panose="020B0604020202020204" pitchFamily="34" charset="0"/>
              <a:buChar char="•"/>
            </a:pPr>
            <a:r>
              <a:rPr lang="en-US" sz="1600" dirty="0">
                <a:latin typeface="Akkurat Std" panose="020B0504020101020102"/>
              </a:rPr>
              <a:t>Apply session limits</a:t>
            </a:r>
          </a:p>
          <a:p>
            <a:pPr marL="742950" lvl="1" indent="-285750">
              <a:buFont typeface="Arial" panose="020B0604020202020204" pitchFamily="34" charset="0"/>
              <a:buChar char="•"/>
            </a:pPr>
            <a:r>
              <a:rPr lang="en-US" sz="1600" dirty="0">
                <a:latin typeface="Akkurat Std" panose="020B0504020101020102"/>
              </a:rPr>
              <a:t>Provide role-based access control</a:t>
            </a:r>
          </a:p>
          <a:p>
            <a:pPr marL="742950" lvl="1" indent="-285750">
              <a:buFont typeface="Arial" panose="020B0604020202020204" pitchFamily="34" charset="0"/>
              <a:buChar char="•"/>
            </a:pPr>
            <a:r>
              <a:rPr lang="en-US" sz="1600" dirty="0">
                <a:latin typeface="Akkurat Std"/>
                <a:cs typeface="Avenir Next Regular"/>
              </a:rPr>
              <a:t>two-factor authentication</a:t>
            </a:r>
            <a:endParaRPr lang="en-US" sz="1600" dirty="0">
              <a:latin typeface="Akkurat Std" panose="020B0504020101020102"/>
            </a:endParaRPr>
          </a:p>
          <a:p>
            <a:pPr defTabSz="457200"/>
            <a:endParaRPr lang="en-US" sz="1400" dirty="0">
              <a:latin typeface="Akkurat Std"/>
              <a:cs typeface="Avenir Next Regular"/>
            </a:endParaRPr>
          </a:p>
        </p:txBody>
      </p:sp>
    </p:spTree>
    <p:extLst>
      <p:ext uri="{BB962C8B-B14F-4D97-AF65-F5344CB8AC3E}">
        <p14:creationId xmlns:p14="http://schemas.microsoft.com/office/powerpoint/2010/main" val="2314390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593604" y="326432"/>
            <a:ext cx="8639457" cy="876068"/>
          </a:xfrm>
          <a:solidFill>
            <a:schemeClr val="bg1"/>
          </a:solidFill>
        </p:spPr>
        <p:txBody>
          <a:bodyPr>
            <a:normAutofit/>
          </a:bodyPr>
          <a:lstStyle/>
          <a:p>
            <a:pPr eaLnBrk="1" hangingPunct="1">
              <a:defRPr/>
            </a:pPr>
            <a:r>
              <a:rPr lang="en-US" altLang="en-US" sz="4000" dirty="0">
                <a:latin typeface="Akkurat Std" panose="020B0504020101020102"/>
              </a:rPr>
              <a:t>IT Security and Networking Services</a:t>
            </a:r>
          </a:p>
        </p:txBody>
      </p:sp>
      <p:sp>
        <p:nvSpPr>
          <p:cNvPr id="3" name="Slide Number Placeholder 2"/>
          <p:cNvSpPr>
            <a:spLocks noGrp="1"/>
          </p:cNvSpPr>
          <p:nvPr>
            <p:ph type="sldNum" sz="quarter" idx="12"/>
          </p:nvPr>
        </p:nvSpPr>
        <p:spPr>
          <a:xfrm>
            <a:off x="9332494" y="6544718"/>
            <a:ext cx="2743200" cy="365125"/>
          </a:xfrm>
        </p:spPr>
        <p:txBody>
          <a:bodyPr/>
          <a:lstStyle/>
          <a:p>
            <a:pPr algn="r"/>
            <a:fld id="{D0A4EE4C-4960-4282-8E32-892092D425FF}" type="slidenum">
              <a:rPr lang="en-US" sz="1200" smtClean="0"/>
              <a:pPr algn="r"/>
              <a:t>14</a:t>
            </a:fld>
            <a:endParaRPr lang="en-US" sz="1200" dirty="0"/>
          </a:p>
        </p:txBody>
      </p:sp>
      <p:grpSp>
        <p:nvGrpSpPr>
          <p:cNvPr id="2" name="Group 1"/>
          <p:cNvGrpSpPr/>
          <p:nvPr/>
        </p:nvGrpSpPr>
        <p:grpSpPr>
          <a:xfrm>
            <a:off x="18911" y="181312"/>
            <a:ext cx="1420265" cy="1351533"/>
            <a:chOff x="18911" y="113857"/>
            <a:chExt cx="1420265" cy="1351533"/>
          </a:xfrm>
        </p:grpSpPr>
        <p:sp>
          <p:nvSpPr>
            <p:cNvPr id="12" name="Rectangle 18"/>
            <p:cNvSpPr/>
            <p:nvPr/>
          </p:nvSpPr>
          <p:spPr>
            <a:xfrm>
              <a:off x="18911" y="113857"/>
              <a:ext cx="1420265" cy="124906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D6E484"/>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3" name="TextBox 12"/>
            <p:cNvSpPr txBox="1"/>
            <p:nvPr/>
          </p:nvSpPr>
          <p:spPr>
            <a:xfrm flipH="1">
              <a:off x="18911" y="141951"/>
              <a:ext cx="1265619" cy="1323439"/>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rPr>
                <a:t>Cloud Platform  Infrastructure</a:t>
              </a:r>
            </a:p>
            <a:p>
              <a:pPr marL="0" marR="0" lvl="0" indent="0" defTabSz="914400" rtl="0" eaLnBrk="1" fontAlgn="auto" latinLnBrk="0" hangingPunct="1">
                <a:spcBef>
                  <a:spcPts val="0"/>
                </a:spcBef>
                <a:spcAft>
                  <a:spcPts val="0"/>
                </a:spcAft>
                <a:buClrTx/>
                <a:buSzTx/>
                <a:buFontTx/>
                <a:buNone/>
                <a:tabLst/>
                <a:defRPr/>
              </a:pPr>
              <a:endParaRPr lang="en-US" sz="1200" b="1" dirty="0">
                <a:solidFill>
                  <a:srgbClr val="3B3838"/>
                </a:solidFill>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rPr>
                <a:t>Security &amp; Networking</a:t>
              </a:r>
            </a:p>
            <a:p>
              <a:pPr marL="0" marR="0" lvl="0" indent="0" defTabSz="914400" rtl="0" eaLnBrk="1" fontAlgn="auto" latinLnBrk="0" hangingPunct="1">
                <a:spcBef>
                  <a:spcPts val="0"/>
                </a:spcBef>
                <a:spcAft>
                  <a:spcPts val="0"/>
                </a:spcAft>
                <a:buClrTx/>
                <a:buSzTx/>
                <a:buFontTx/>
                <a:buNone/>
                <a:tabLst/>
                <a:defRPr/>
              </a:pPr>
              <a:endParaRPr lang="en-US" sz="1000" dirty="0">
                <a:solidFill>
                  <a:srgbClr val="3B3838"/>
                </a:solidFill>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endParaRPr>
            </a:p>
          </p:txBody>
        </p:sp>
      </p:grpSp>
      <p:sp>
        <p:nvSpPr>
          <p:cNvPr id="11" name="TextBox 10"/>
          <p:cNvSpPr txBox="1"/>
          <p:nvPr/>
        </p:nvSpPr>
        <p:spPr>
          <a:xfrm>
            <a:off x="251522" y="1479709"/>
            <a:ext cx="7978078" cy="4939814"/>
          </a:xfrm>
          <a:prstGeom prst="rect">
            <a:avLst/>
          </a:prstGeom>
          <a:noFill/>
        </p:spPr>
        <p:txBody>
          <a:bodyPr wrap="square" rtlCol="0">
            <a:spAutoFit/>
          </a:bodyPr>
          <a:lstStyle/>
          <a:p>
            <a:pPr marL="342900" indent="-342900" defTabSz="457200">
              <a:spcAft>
                <a:spcPts val="600"/>
              </a:spcAft>
              <a:buFont typeface="+mj-lt"/>
              <a:buAutoNum type="arabicPeriod"/>
            </a:pPr>
            <a:r>
              <a:rPr lang="en-US" b="1" dirty="0">
                <a:latin typeface="Akkurat Std"/>
              </a:rPr>
              <a:t>“LOW” System Security Plan (SSP) / Certification and Accreditation</a:t>
            </a:r>
          </a:p>
          <a:p>
            <a:pPr marL="800100" lvl="1" indent="-342900" defTabSz="457200">
              <a:spcAft>
                <a:spcPts val="300"/>
              </a:spcAft>
              <a:buFont typeface="Arial" panose="020B0604020202020204" pitchFamily="34" charset="0"/>
              <a:buChar char="•"/>
            </a:pPr>
            <a:r>
              <a:rPr lang="en-US" dirty="0">
                <a:latin typeface="Akkurat Std"/>
              </a:rPr>
              <a:t>Single ESDIS owned cloud SSP</a:t>
            </a:r>
          </a:p>
          <a:p>
            <a:pPr marL="800100" lvl="1" indent="-342900" defTabSz="457200">
              <a:spcAft>
                <a:spcPts val="300"/>
              </a:spcAft>
              <a:buFont typeface="Arial" panose="020B0604020202020204" pitchFamily="34" charset="0"/>
              <a:buChar char="•"/>
            </a:pPr>
            <a:r>
              <a:rPr lang="en-US" dirty="0">
                <a:latin typeface="Akkurat Std"/>
              </a:rPr>
              <a:t>Operational Security Agreements (OSA) for EOSDIS organizations. </a:t>
            </a:r>
          </a:p>
          <a:p>
            <a:pPr marL="1257300" lvl="2" indent="-342900" defTabSz="457200">
              <a:spcAft>
                <a:spcPts val="300"/>
              </a:spcAft>
              <a:buFont typeface="Arial" panose="020B0604020202020204" pitchFamily="34" charset="0"/>
              <a:buChar char="•"/>
            </a:pPr>
            <a:r>
              <a:rPr lang="en-US" dirty="0">
                <a:latin typeface="Akkurat Std"/>
              </a:rPr>
              <a:t>Defining application account boundaries and local security operations</a:t>
            </a:r>
          </a:p>
          <a:p>
            <a:pPr marL="342900" indent="-342900" defTabSz="457200">
              <a:spcBef>
                <a:spcPts val="1200"/>
              </a:spcBef>
              <a:spcAft>
                <a:spcPts val="600"/>
              </a:spcAft>
              <a:buFont typeface="+mj-lt"/>
              <a:buAutoNum type="arabicPeriod"/>
            </a:pPr>
            <a:r>
              <a:rPr lang="en-US" b="1" dirty="0">
                <a:latin typeface="Akkurat Std"/>
              </a:rPr>
              <a:t>Platform Level Operational IT Security Services </a:t>
            </a:r>
          </a:p>
          <a:p>
            <a:pPr marL="742950" lvl="1" indent="-342900" defTabSz="457200">
              <a:spcAft>
                <a:spcPts val="300"/>
              </a:spcAft>
              <a:buFont typeface="Arial" panose="020B0604020202020204" pitchFamily="34" charset="0"/>
              <a:buChar char="•"/>
            </a:pPr>
            <a:r>
              <a:rPr lang="en-US" dirty="0">
                <a:latin typeface="Akkurat Std"/>
              </a:rPr>
              <a:t>Implement NASA security policies &amp; apply system security architecture principles</a:t>
            </a:r>
          </a:p>
          <a:p>
            <a:pPr marL="742950" lvl="1" indent="-342900" defTabSz="457200">
              <a:spcAft>
                <a:spcPts val="300"/>
              </a:spcAft>
              <a:buFont typeface="Arial" panose="020B0604020202020204" pitchFamily="34" charset="0"/>
              <a:buChar char="•"/>
            </a:pPr>
            <a:r>
              <a:rPr lang="en-US" dirty="0">
                <a:latin typeface="Akkurat Std"/>
              </a:rPr>
              <a:t>Incident detection &amp; contingency response management</a:t>
            </a:r>
          </a:p>
          <a:p>
            <a:pPr marL="742950" lvl="1" indent="-342900" defTabSz="457200">
              <a:spcAft>
                <a:spcPts val="300"/>
              </a:spcAft>
              <a:buFont typeface="Arial" panose="020B0604020202020204" pitchFamily="34" charset="0"/>
              <a:buChar char="•"/>
            </a:pPr>
            <a:r>
              <a:rPr lang="en-US" dirty="0">
                <a:latin typeface="Akkurat Std"/>
              </a:rPr>
              <a:t>Continuous Diagnostics and Mitigation (CDM). NASA CDM tools not updated for cloud, so AWS services deployed:</a:t>
            </a:r>
          </a:p>
          <a:p>
            <a:pPr marL="1200150" lvl="2" indent="-342900" defTabSz="457200">
              <a:spcAft>
                <a:spcPts val="300"/>
              </a:spcAft>
              <a:buFont typeface="Arial" panose="020B0604020202020204" pitchFamily="34" charset="0"/>
              <a:buChar char="•"/>
            </a:pPr>
            <a:r>
              <a:rPr lang="en-US" dirty="0">
                <a:latin typeface="Akkurat Std"/>
              </a:rPr>
              <a:t>AWS Simple Systems Manager (asset management)</a:t>
            </a:r>
          </a:p>
          <a:p>
            <a:pPr marL="1200150" lvl="2" indent="-342900" defTabSz="457200">
              <a:spcAft>
                <a:spcPts val="300"/>
              </a:spcAft>
              <a:buFont typeface="Arial" panose="020B0604020202020204" pitchFamily="34" charset="0"/>
              <a:buChar char="•"/>
            </a:pPr>
            <a:r>
              <a:rPr lang="en-US" dirty="0">
                <a:latin typeface="Akkurat Std"/>
              </a:rPr>
              <a:t>AWS Inspector (vulnerabilities)</a:t>
            </a:r>
          </a:p>
          <a:p>
            <a:pPr marL="1200150" lvl="2" indent="-342900" defTabSz="457200">
              <a:spcAft>
                <a:spcPts val="300"/>
              </a:spcAft>
              <a:buFont typeface="Arial" panose="020B0604020202020204" pitchFamily="34" charset="0"/>
              <a:buChar char="•"/>
            </a:pPr>
            <a:r>
              <a:rPr lang="en-US" dirty="0">
                <a:latin typeface="Akkurat Std"/>
              </a:rPr>
              <a:t>AWS Guard Duty (threat detection)</a:t>
            </a:r>
          </a:p>
          <a:p>
            <a:pPr marL="1200150" lvl="2" indent="-342900" defTabSz="457200">
              <a:spcAft>
                <a:spcPts val="300"/>
              </a:spcAft>
              <a:buFont typeface="Arial" panose="020B0604020202020204" pitchFamily="34" charset="0"/>
              <a:buChar char="•"/>
            </a:pPr>
            <a:r>
              <a:rPr lang="en-US" dirty="0">
                <a:latin typeface="Akkurat Std"/>
              </a:rPr>
              <a:t>AWS Config (Configuration Management)</a:t>
            </a:r>
          </a:p>
          <a:p>
            <a:pPr marL="1200150" lvl="2" indent="-342900" defTabSz="457200">
              <a:spcAft>
                <a:spcPts val="300"/>
              </a:spcAft>
              <a:buFont typeface="Arial" panose="020B0604020202020204" pitchFamily="34" charset="0"/>
              <a:buChar char="•"/>
            </a:pPr>
            <a:r>
              <a:rPr lang="en-US" dirty="0">
                <a:latin typeface="Akkurat Std"/>
              </a:rPr>
              <a:t>AWS CloudTrails, CloudWatch, Elastic Search (event management)</a:t>
            </a:r>
          </a:p>
        </p:txBody>
      </p:sp>
      <p:graphicFrame>
        <p:nvGraphicFramePr>
          <p:cNvPr id="14" name="Diagram 13"/>
          <p:cNvGraphicFramePr/>
          <p:nvPr/>
        </p:nvGraphicFramePr>
        <p:xfrm>
          <a:off x="6591993" y="1753985"/>
          <a:ext cx="6683993" cy="4048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1097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593605" y="326432"/>
            <a:ext cx="8865488" cy="876068"/>
          </a:xfrm>
          <a:solidFill>
            <a:schemeClr val="bg1"/>
          </a:solidFill>
        </p:spPr>
        <p:txBody>
          <a:bodyPr>
            <a:normAutofit fontScale="90000"/>
          </a:bodyPr>
          <a:lstStyle/>
          <a:p>
            <a:pPr eaLnBrk="1" hangingPunct="1">
              <a:defRPr/>
            </a:pPr>
            <a:r>
              <a:rPr lang="en-US" altLang="en-US" sz="4000" dirty="0">
                <a:latin typeface="Akkurat Std" panose="020B0504020101020102"/>
              </a:rPr>
              <a:t>User Support Services: EDC Knowledge Base</a:t>
            </a:r>
          </a:p>
        </p:txBody>
      </p:sp>
      <p:sp>
        <p:nvSpPr>
          <p:cNvPr id="3" name="Slide Number Placeholder 2"/>
          <p:cNvSpPr>
            <a:spLocks noGrp="1"/>
          </p:cNvSpPr>
          <p:nvPr>
            <p:ph type="sldNum" sz="quarter" idx="12"/>
          </p:nvPr>
        </p:nvSpPr>
        <p:spPr>
          <a:xfrm>
            <a:off x="9256868" y="6492875"/>
            <a:ext cx="2743200" cy="365125"/>
          </a:xfrm>
        </p:spPr>
        <p:txBody>
          <a:bodyPr/>
          <a:lstStyle/>
          <a:p>
            <a:pPr algn="r"/>
            <a:fld id="{D0A4EE4C-4960-4282-8E32-892092D425FF}" type="slidenum">
              <a:rPr lang="en-US" sz="1200" smtClean="0"/>
              <a:pPr algn="r"/>
              <a:t>15</a:t>
            </a:fld>
            <a:endParaRPr lang="en-US" sz="1200" dirty="0"/>
          </a:p>
        </p:txBody>
      </p:sp>
      <p:grpSp>
        <p:nvGrpSpPr>
          <p:cNvPr id="2" name="Group 1"/>
          <p:cNvGrpSpPr/>
          <p:nvPr/>
        </p:nvGrpSpPr>
        <p:grpSpPr>
          <a:xfrm>
            <a:off x="18911" y="181312"/>
            <a:ext cx="1420265" cy="1351533"/>
            <a:chOff x="18911" y="113857"/>
            <a:chExt cx="1420265" cy="1351533"/>
          </a:xfrm>
        </p:grpSpPr>
        <p:sp>
          <p:nvSpPr>
            <p:cNvPr id="12" name="Rectangle 18"/>
            <p:cNvSpPr/>
            <p:nvPr/>
          </p:nvSpPr>
          <p:spPr>
            <a:xfrm>
              <a:off x="18911" y="113857"/>
              <a:ext cx="1420265" cy="124906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D6E484"/>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3" name="TextBox 12"/>
            <p:cNvSpPr txBox="1"/>
            <p:nvPr/>
          </p:nvSpPr>
          <p:spPr>
            <a:xfrm flipH="1">
              <a:off x="18911" y="141951"/>
              <a:ext cx="1265619" cy="1323439"/>
            </a:xfrm>
            <a:prstGeom prst="rect">
              <a:avLst/>
            </a:prstGeom>
            <a:noFill/>
          </p:spPr>
          <p:txBody>
            <a:bodyPr wrap="square" rtlCol="0">
              <a:spAutoFit/>
            </a:bodyPr>
            <a:lstStyle/>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rPr>
                <a:t>Cloud Platform  Infrastructure</a:t>
              </a:r>
            </a:p>
            <a:p>
              <a:pPr marL="0" marR="0" lvl="0" indent="0" defTabSz="914400" rtl="0" eaLnBrk="1" fontAlgn="auto" latinLnBrk="0" hangingPunct="1">
                <a:spcBef>
                  <a:spcPts val="0"/>
                </a:spcBef>
                <a:spcAft>
                  <a:spcPts val="0"/>
                </a:spcAft>
                <a:buClrTx/>
                <a:buSzTx/>
                <a:buFontTx/>
                <a:buNone/>
                <a:tabLst/>
                <a:defRPr/>
              </a:pPr>
              <a:endParaRPr lang="en-US" sz="1200" b="1" dirty="0">
                <a:solidFill>
                  <a:srgbClr val="3B3838"/>
                </a:solidFill>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rPr>
                <a:t>User Support Services</a:t>
              </a:r>
            </a:p>
            <a:p>
              <a:pPr marL="0" marR="0" lvl="0" indent="0" defTabSz="914400" rtl="0" eaLnBrk="1" fontAlgn="auto" latinLnBrk="0" hangingPunct="1">
                <a:spcBef>
                  <a:spcPts val="0"/>
                </a:spcBef>
                <a:spcAft>
                  <a:spcPts val="0"/>
                </a:spcAft>
                <a:buClrTx/>
                <a:buSzTx/>
                <a:buFontTx/>
                <a:buNone/>
                <a:tabLst/>
                <a:defRPr/>
              </a:pPr>
              <a:endParaRPr lang="en-US" sz="1000" dirty="0">
                <a:solidFill>
                  <a:srgbClr val="3B3838"/>
                </a:solidFill>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endParaRPr>
            </a:p>
          </p:txBody>
        </p:sp>
      </p:grpSp>
      <p:sp>
        <p:nvSpPr>
          <p:cNvPr id="9" name="TextBox 8"/>
          <p:cNvSpPr txBox="1"/>
          <p:nvPr/>
        </p:nvSpPr>
        <p:spPr>
          <a:xfrm>
            <a:off x="313507" y="2164858"/>
            <a:ext cx="3909293" cy="3662541"/>
          </a:xfrm>
          <a:prstGeom prst="rect">
            <a:avLst/>
          </a:prstGeom>
          <a:noFill/>
        </p:spPr>
        <p:txBody>
          <a:bodyPr wrap="square" rtlCol="0">
            <a:spAutoFit/>
          </a:bodyPr>
          <a:lstStyle/>
          <a:p>
            <a:pPr marL="342900" indent="-342900" defTabSz="457200">
              <a:spcAft>
                <a:spcPts val="600"/>
              </a:spcAft>
              <a:buFont typeface="+mj-lt"/>
              <a:buAutoNum type="arabicPeriod"/>
            </a:pPr>
            <a:r>
              <a:rPr lang="en-US" sz="1400" b="1" dirty="0">
                <a:latin typeface="Akkurat Std"/>
                <a:cs typeface="Avenir Next Regular"/>
              </a:rPr>
              <a:t>Requesting Accounts</a:t>
            </a:r>
            <a:endParaRPr lang="en-US" sz="1200" b="1" dirty="0">
              <a:latin typeface="Akkurat Std"/>
              <a:cs typeface="Avenir Next Regular"/>
            </a:endParaRPr>
          </a:p>
          <a:p>
            <a:pPr marL="800100" lvl="1" indent="-342900" defTabSz="457200">
              <a:buFont typeface="Arial" panose="020B0604020202020204" pitchFamily="34" charset="0"/>
              <a:buChar char="•"/>
            </a:pPr>
            <a:r>
              <a:rPr lang="en-US" sz="1400" dirty="0">
                <a:latin typeface="Akkurat Std"/>
                <a:cs typeface="Avenir Next Regular"/>
              </a:rPr>
              <a:t>Requesting Access to the Earthdata Platform</a:t>
            </a:r>
          </a:p>
          <a:p>
            <a:pPr marL="800100" lvl="1" indent="-342900" defTabSz="457200">
              <a:buFont typeface="Arial" panose="020B0604020202020204" pitchFamily="34" charset="0"/>
              <a:buChar char="•"/>
            </a:pPr>
            <a:r>
              <a:rPr lang="en-US" sz="1400" dirty="0">
                <a:latin typeface="Akkurat Std"/>
                <a:cs typeface="Avenir Next Regular"/>
              </a:rPr>
              <a:t>Request an Account</a:t>
            </a:r>
          </a:p>
          <a:p>
            <a:pPr marL="800100" lvl="1" indent="-342900" defTabSz="457200">
              <a:buFont typeface="Arial" panose="020B0604020202020204" pitchFamily="34" charset="0"/>
              <a:buChar char="•"/>
            </a:pPr>
            <a:r>
              <a:rPr lang="en-US" sz="1400" dirty="0">
                <a:latin typeface="Akkurat Std"/>
                <a:cs typeface="Avenir Next Regular"/>
              </a:rPr>
              <a:t>Request a New Budget for an Application Project</a:t>
            </a:r>
          </a:p>
          <a:p>
            <a:pPr marL="800100" lvl="1" indent="-342900" defTabSz="457200">
              <a:buFont typeface="Arial" panose="020B0604020202020204" pitchFamily="34" charset="0"/>
              <a:buChar char="•"/>
            </a:pPr>
            <a:r>
              <a:rPr lang="en-US" sz="1400" dirty="0">
                <a:latin typeface="Akkurat Std"/>
                <a:cs typeface="Avenir Next Regular"/>
              </a:rPr>
              <a:t>Requesting Access to CloudTamer</a:t>
            </a:r>
          </a:p>
          <a:p>
            <a:pPr marL="800100" lvl="1" indent="-342900" defTabSz="457200">
              <a:buFont typeface="Arial" panose="020B0604020202020204" pitchFamily="34" charset="0"/>
              <a:buChar char="•"/>
            </a:pPr>
            <a:r>
              <a:rPr lang="en-US" sz="1400" dirty="0">
                <a:latin typeface="Akkurat Std"/>
                <a:cs typeface="Avenir Next Regular"/>
              </a:rPr>
              <a:t>…..</a:t>
            </a:r>
          </a:p>
          <a:p>
            <a:pPr defTabSz="457200"/>
            <a:endParaRPr lang="en-US" sz="1200" dirty="0">
              <a:latin typeface="Akkurat Std"/>
              <a:cs typeface="Avenir Next Regular"/>
            </a:endParaRPr>
          </a:p>
          <a:p>
            <a:pPr marL="342900" indent="-342900" defTabSz="457200">
              <a:spcAft>
                <a:spcPts val="600"/>
              </a:spcAft>
              <a:buFont typeface="+mj-lt"/>
              <a:buAutoNum type="arabicPeriod" startAt="2"/>
            </a:pPr>
            <a:r>
              <a:rPr lang="en-US" sz="1400" b="1" dirty="0">
                <a:latin typeface="Akkurat Std"/>
                <a:cs typeface="Avenir Next Regular"/>
              </a:rPr>
              <a:t>First Time Using NGAP</a:t>
            </a:r>
          </a:p>
          <a:p>
            <a:pPr marL="800100" lvl="1" indent="-342900" defTabSz="457200">
              <a:buFont typeface="Arial" panose="020B0604020202020204" pitchFamily="34" charset="0"/>
              <a:buChar char="•"/>
            </a:pPr>
            <a:r>
              <a:rPr lang="en-US" sz="1400" dirty="0">
                <a:latin typeface="Akkurat Std"/>
                <a:cs typeface="Avenir Next Regular"/>
              </a:rPr>
              <a:t>Access CloudTamer</a:t>
            </a:r>
          </a:p>
          <a:p>
            <a:pPr marL="800100" lvl="1" indent="-342900" defTabSz="457200">
              <a:buFont typeface="Arial" panose="020B0604020202020204" pitchFamily="34" charset="0"/>
              <a:buChar char="•"/>
            </a:pPr>
            <a:r>
              <a:rPr lang="en-US" sz="1400" dirty="0">
                <a:latin typeface="Akkurat Std"/>
                <a:cs typeface="Avenir Next Regular"/>
              </a:rPr>
              <a:t>Paring a Yubi Key with CloudTamer</a:t>
            </a:r>
          </a:p>
          <a:p>
            <a:pPr marL="800100" lvl="1" indent="-342900" defTabSz="457200">
              <a:buFont typeface="Arial" panose="020B0604020202020204" pitchFamily="34" charset="0"/>
              <a:buChar char="•"/>
            </a:pPr>
            <a:r>
              <a:rPr lang="en-US" sz="1400" dirty="0">
                <a:latin typeface="Akkurat Std"/>
                <a:cs typeface="Avenir Next Regular"/>
              </a:rPr>
              <a:t>Connect to an AWS instance using Bastion host</a:t>
            </a:r>
          </a:p>
          <a:p>
            <a:pPr marL="800100" lvl="1" indent="-342900" defTabSz="457200">
              <a:buFont typeface="Arial" panose="020B0604020202020204" pitchFamily="34" charset="0"/>
              <a:buChar char="•"/>
            </a:pPr>
            <a:r>
              <a:rPr lang="en-US" sz="1400" dirty="0">
                <a:latin typeface="Akkurat Std"/>
                <a:cs typeface="Avenir Next Regular"/>
              </a:rPr>
              <a:t>Generating AWS Access Keys</a:t>
            </a:r>
          </a:p>
          <a:p>
            <a:pPr marL="800100" lvl="1" indent="-342900" defTabSz="457200">
              <a:buFont typeface="Arial" panose="020B0604020202020204" pitchFamily="34" charset="0"/>
              <a:buChar char="•"/>
            </a:pPr>
            <a:r>
              <a:rPr lang="en-US" sz="1400" dirty="0">
                <a:latin typeface="Akkurat Std"/>
                <a:cs typeface="Avenir Next Regular"/>
              </a:rPr>
              <a:t>…</a:t>
            </a:r>
          </a:p>
        </p:txBody>
      </p:sp>
      <p:sp>
        <p:nvSpPr>
          <p:cNvPr id="10" name="TextBox 9"/>
          <p:cNvSpPr txBox="1"/>
          <p:nvPr/>
        </p:nvSpPr>
        <p:spPr>
          <a:xfrm>
            <a:off x="221022" y="1624838"/>
            <a:ext cx="7051503" cy="369332"/>
          </a:xfrm>
          <a:prstGeom prst="rect">
            <a:avLst/>
          </a:prstGeom>
          <a:noFill/>
        </p:spPr>
        <p:txBody>
          <a:bodyPr wrap="square" rtlCol="0">
            <a:spAutoFit/>
          </a:bodyPr>
          <a:lstStyle/>
          <a:p>
            <a:pPr defTabSz="457200"/>
            <a:r>
              <a:rPr lang="en-US" b="1" dirty="0">
                <a:latin typeface="Akkurat Std"/>
              </a:rPr>
              <a:t>EDC User Guide provides user level documentation on topics such as…. </a:t>
            </a:r>
          </a:p>
        </p:txBody>
      </p:sp>
      <p:sp>
        <p:nvSpPr>
          <p:cNvPr id="11" name="TextBox 10"/>
          <p:cNvSpPr txBox="1"/>
          <p:nvPr/>
        </p:nvSpPr>
        <p:spPr>
          <a:xfrm>
            <a:off x="4092287" y="2164858"/>
            <a:ext cx="3516000" cy="4062651"/>
          </a:xfrm>
          <a:prstGeom prst="rect">
            <a:avLst/>
          </a:prstGeom>
          <a:noFill/>
        </p:spPr>
        <p:txBody>
          <a:bodyPr wrap="square" rtlCol="0">
            <a:spAutoFit/>
          </a:bodyPr>
          <a:lstStyle/>
          <a:p>
            <a:pPr marL="342900" indent="-342900" defTabSz="457200">
              <a:spcAft>
                <a:spcPts val="600"/>
              </a:spcAft>
              <a:buFont typeface="+mj-lt"/>
              <a:buAutoNum type="arabicPeriod" startAt="3"/>
            </a:pPr>
            <a:r>
              <a:rPr lang="en-US" sz="1400" b="1" dirty="0">
                <a:latin typeface="Akkurat Std"/>
                <a:cs typeface="Avenir Next Regular"/>
              </a:rPr>
              <a:t>Getting Help</a:t>
            </a:r>
            <a:endParaRPr lang="en-US" sz="1200" b="1" dirty="0">
              <a:latin typeface="Akkurat Std"/>
              <a:cs typeface="Avenir Next Regular"/>
            </a:endParaRPr>
          </a:p>
          <a:p>
            <a:pPr marL="800100" lvl="1" indent="-342900" defTabSz="457200">
              <a:buFont typeface="Arial" panose="020B0604020202020204" pitchFamily="34" charset="0"/>
              <a:buChar char="•"/>
            </a:pPr>
            <a:r>
              <a:rPr lang="en-US" sz="1400" dirty="0">
                <a:latin typeface="Akkurat Std"/>
                <a:cs typeface="Avenir Next Regular"/>
              </a:rPr>
              <a:t>Access the Service Desk</a:t>
            </a:r>
          </a:p>
          <a:p>
            <a:pPr marL="800100" lvl="1" indent="-342900" defTabSz="457200">
              <a:buFont typeface="Arial" panose="020B0604020202020204" pitchFamily="34" charset="0"/>
              <a:buChar char="•"/>
            </a:pPr>
            <a:r>
              <a:rPr lang="en-US" sz="1400" dirty="0">
                <a:latin typeface="Akkurat Std"/>
                <a:cs typeface="Avenir Next Regular"/>
              </a:rPr>
              <a:t>Get Support from NGAP</a:t>
            </a:r>
          </a:p>
          <a:p>
            <a:pPr marL="800100" lvl="1" indent="-342900" defTabSz="457200">
              <a:buFont typeface="Arial" panose="020B0604020202020204" pitchFamily="34" charset="0"/>
              <a:buChar char="•"/>
            </a:pPr>
            <a:r>
              <a:rPr lang="en-US" sz="1400" dirty="0">
                <a:latin typeface="Akkurat Std"/>
                <a:cs typeface="Avenir Next Regular"/>
              </a:rPr>
              <a:t>Request the addition of an AWS Service or SAAS</a:t>
            </a:r>
          </a:p>
          <a:p>
            <a:pPr marL="800100" lvl="1" indent="-342900" defTabSz="457200">
              <a:buFont typeface="Arial" panose="020B0604020202020204" pitchFamily="34" charset="0"/>
              <a:buChar char="•"/>
            </a:pPr>
            <a:r>
              <a:rPr lang="en-US" sz="1400" dirty="0">
                <a:latin typeface="Akkurat Std"/>
                <a:cs typeface="Avenir Next Regular"/>
              </a:rPr>
              <a:t>Request to Archive an Account</a:t>
            </a:r>
          </a:p>
          <a:p>
            <a:pPr marL="800100" lvl="1" indent="-342900" defTabSz="457200">
              <a:buFont typeface="Arial" panose="020B0604020202020204" pitchFamily="34" charset="0"/>
              <a:buChar char="•"/>
            </a:pPr>
            <a:r>
              <a:rPr lang="en-US" sz="1400" dirty="0">
                <a:latin typeface="Akkurat Std"/>
                <a:cs typeface="Avenir Next Regular"/>
              </a:rPr>
              <a:t>Request to Freeze an Account</a:t>
            </a:r>
          </a:p>
          <a:p>
            <a:pPr marL="800100" lvl="1" indent="-342900" defTabSz="457200">
              <a:buFont typeface="Arial" panose="020B0604020202020204" pitchFamily="34" charset="0"/>
              <a:buChar char="•"/>
            </a:pPr>
            <a:r>
              <a:rPr lang="en-US" sz="1400" dirty="0">
                <a:latin typeface="Akkurat Std"/>
                <a:cs typeface="Avenir Next Regular"/>
              </a:rPr>
              <a:t>Request to open Ports of IP Addresses</a:t>
            </a:r>
          </a:p>
          <a:p>
            <a:pPr marL="800100" lvl="1" indent="-342900" defTabSz="457200">
              <a:buFont typeface="Arial" panose="020B0604020202020204" pitchFamily="34" charset="0"/>
              <a:buChar char="•"/>
            </a:pPr>
            <a:r>
              <a:rPr lang="en-US" sz="1400" dirty="0">
                <a:latin typeface="Akkurat Std"/>
                <a:cs typeface="Avenir Next Regular"/>
              </a:rPr>
              <a:t>Request to modify default auto scaling policy</a:t>
            </a:r>
          </a:p>
          <a:p>
            <a:pPr marL="800100" lvl="1" indent="-342900" defTabSz="457200">
              <a:buFont typeface="Arial" panose="020B0604020202020204" pitchFamily="34" charset="0"/>
              <a:buChar char="•"/>
            </a:pPr>
            <a:r>
              <a:rPr lang="en-US" sz="1200" dirty="0">
                <a:latin typeface="Akkurat Std"/>
                <a:cs typeface="Avenir Next Regular"/>
              </a:rPr>
              <a:t>…..</a:t>
            </a:r>
          </a:p>
          <a:p>
            <a:pPr defTabSz="457200"/>
            <a:endParaRPr lang="en-US" sz="1200" dirty="0">
              <a:latin typeface="Akkurat Std"/>
              <a:cs typeface="Avenir Next Regular"/>
            </a:endParaRPr>
          </a:p>
          <a:p>
            <a:pPr marL="342900" indent="-342900" defTabSz="457200">
              <a:spcAft>
                <a:spcPts val="600"/>
              </a:spcAft>
              <a:buFont typeface="+mj-lt"/>
              <a:buAutoNum type="arabicPeriod" startAt="4"/>
            </a:pPr>
            <a:r>
              <a:rPr lang="en-US" sz="1400" b="1" dirty="0">
                <a:latin typeface="Akkurat Std"/>
                <a:cs typeface="Avenir Next Regular"/>
              </a:rPr>
              <a:t>Useful links</a:t>
            </a:r>
          </a:p>
          <a:p>
            <a:pPr marL="800100" lvl="1" indent="-342900" defTabSz="457200">
              <a:buFont typeface="Arial" panose="020B0604020202020204" pitchFamily="34" charset="0"/>
              <a:buChar char="•"/>
            </a:pPr>
            <a:r>
              <a:rPr lang="en-US" sz="1400" dirty="0">
                <a:latin typeface="Akkurat Std"/>
                <a:cs typeface="Avenir Next Regular"/>
              </a:rPr>
              <a:t>AWS Snowball</a:t>
            </a:r>
          </a:p>
          <a:p>
            <a:pPr marL="800100" lvl="1" indent="-342900" defTabSz="457200">
              <a:buFont typeface="Arial" panose="020B0604020202020204" pitchFamily="34" charset="0"/>
              <a:buChar char="•"/>
            </a:pPr>
            <a:r>
              <a:rPr lang="en-US" sz="1400" dirty="0">
                <a:latin typeface="Akkurat Std"/>
                <a:cs typeface="Avenir Next Regular"/>
              </a:rPr>
              <a:t>How to submit a cost model</a:t>
            </a:r>
          </a:p>
          <a:p>
            <a:pPr marL="800100" lvl="1" indent="-342900" defTabSz="457200">
              <a:buFont typeface="Arial" panose="020B0604020202020204" pitchFamily="34" charset="0"/>
              <a:buChar char="•"/>
            </a:pPr>
            <a:r>
              <a:rPr lang="en-US" sz="1400" dirty="0">
                <a:latin typeface="Akkurat Std"/>
                <a:cs typeface="Avenir Next Regular"/>
              </a:rPr>
              <a:t>AWS Best Practices</a:t>
            </a:r>
          </a:p>
          <a:p>
            <a:pPr marL="800100" lvl="1" indent="-342900" defTabSz="457200">
              <a:buFont typeface="Arial" panose="020B0604020202020204" pitchFamily="34" charset="0"/>
              <a:buChar char="•"/>
            </a:pPr>
            <a:r>
              <a:rPr lang="en-US" sz="1400" dirty="0">
                <a:latin typeface="Akkurat Std"/>
                <a:cs typeface="Avenir Next Regular"/>
              </a:rPr>
              <a:t>…</a:t>
            </a:r>
          </a:p>
        </p:txBody>
      </p:sp>
      <p:pic>
        <p:nvPicPr>
          <p:cNvPr id="5" name="Picture 4">
            <a:extLst>
              <a:ext uri="{FF2B5EF4-FFF2-40B4-BE49-F238E27FC236}">
                <a16:creationId xmlns:a16="http://schemas.microsoft.com/office/drawing/2014/main" id="{B53CA8FC-63A3-4BB9-A611-6E087AE0C4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1117" y="1960749"/>
            <a:ext cx="4089121" cy="34342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485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187;p29" descr="NASA Logo transparent.png"/>
          <p:cNvPicPr preferRelativeResize="0"/>
          <p:nvPr/>
        </p:nvPicPr>
        <p:blipFill rotWithShape="1">
          <a:blip r:embed="rId3">
            <a:alphaModFix/>
          </a:blip>
          <a:srcRect/>
          <a:stretch/>
        </p:blipFill>
        <p:spPr>
          <a:xfrm>
            <a:off x="38100" y="6157744"/>
            <a:ext cx="731604" cy="585076"/>
          </a:xfrm>
          <a:prstGeom prst="rect">
            <a:avLst/>
          </a:prstGeom>
          <a:noFill/>
          <a:ln>
            <a:noFill/>
          </a:ln>
          <a:effectLst>
            <a:outerShdw blurRad="63500" dist="88900" dir="2700000">
              <a:schemeClr val="dk1">
                <a:alpha val="43529"/>
              </a:schemeClr>
            </a:outerShdw>
          </a:effectLst>
        </p:spPr>
      </p:pic>
      <p:sp>
        <p:nvSpPr>
          <p:cNvPr id="7" name="Rectangle 18"/>
          <p:cNvSpPr/>
          <p:nvPr/>
        </p:nvSpPr>
        <p:spPr>
          <a:xfrm>
            <a:off x="59571" y="195000"/>
            <a:ext cx="1420265" cy="1249084"/>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A5E2E5"/>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latin typeface="Akkurat Std"/>
            </a:endParaRPr>
          </a:p>
        </p:txBody>
      </p:sp>
      <p:sp>
        <p:nvSpPr>
          <p:cNvPr id="8" name="TextBox 7"/>
          <p:cNvSpPr txBox="1"/>
          <p:nvPr/>
        </p:nvSpPr>
        <p:spPr>
          <a:xfrm flipH="1">
            <a:off x="142629" y="251733"/>
            <a:ext cx="1265619" cy="461665"/>
          </a:xfrm>
          <a:prstGeom prst="rect">
            <a:avLst/>
          </a:prstGeom>
          <a:noFill/>
        </p:spPr>
        <p:txBody>
          <a:bodyPr wrap="square" rtlCol="0">
            <a:spAutoFit/>
          </a:bodyPr>
          <a:lstStyle/>
          <a:p>
            <a:pPr>
              <a:defRPr/>
            </a:pPr>
            <a:r>
              <a:rPr lang="en-US" sz="1200" b="1" dirty="0">
                <a:solidFill>
                  <a:srgbClr val="3B3838"/>
                </a:solidFill>
                <a:latin typeface="Akkurat Std"/>
                <a:cs typeface="Arial" panose="020B0604020202020204" pitchFamily="34" charset="0"/>
              </a:rPr>
              <a:t>Budget Controls</a:t>
            </a:r>
          </a:p>
        </p:txBody>
      </p:sp>
      <p:sp>
        <p:nvSpPr>
          <p:cNvPr id="13" name="Rectangle 12"/>
          <p:cNvSpPr/>
          <p:nvPr/>
        </p:nvSpPr>
        <p:spPr>
          <a:xfrm>
            <a:off x="1313771" y="1119914"/>
            <a:ext cx="10369922" cy="707886"/>
          </a:xfrm>
          <a:prstGeom prst="rect">
            <a:avLst/>
          </a:prstGeom>
        </p:spPr>
        <p:txBody>
          <a:bodyPr wrap="square">
            <a:spAutoFit/>
          </a:bodyPr>
          <a:lstStyle/>
          <a:p>
            <a:pPr>
              <a:spcAft>
                <a:spcPts val="1800"/>
              </a:spcAft>
            </a:pPr>
            <a:r>
              <a:rPr lang="en-US" sz="2000" dirty="0">
                <a:solidFill>
                  <a:srgbClr val="222222"/>
                </a:solidFill>
                <a:latin typeface="Akkurat Std"/>
              </a:rPr>
              <a:t>Cost accounting begins with first capturing individual mission/application level required AWS resources and cost for execution year and out to year 5. </a:t>
            </a:r>
          </a:p>
        </p:txBody>
      </p:sp>
      <p:sp>
        <p:nvSpPr>
          <p:cNvPr id="14" name="Title 1"/>
          <p:cNvSpPr>
            <a:spLocks noGrp="1"/>
          </p:cNvSpPr>
          <p:nvPr>
            <p:ph type="title"/>
          </p:nvPr>
        </p:nvSpPr>
        <p:spPr>
          <a:xfrm>
            <a:off x="1557158" y="238148"/>
            <a:ext cx="10972800" cy="876068"/>
          </a:xfrm>
          <a:noFill/>
          <a:ln>
            <a:noFill/>
          </a:ln>
        </p:spPr>
        <p:txBody>
          <a:bodyPr spcFirstLastPara="1" vert="horz" wrap="square" lIns="91425" tIns="91425" rIns="91425" bIns="91425" rtlCol="0" anchor="ctr" anchorCtr="0">
            <a:normAutofit/>
          </a:bodyPr>
          <a:lstStyle/>
          <a:p>
            <a:r>
              <a:rPr lang="en-US" sz="3600" kern="1200" dirty="0"/>
              <a:t>Cloud Resource &amp; Cost Model</a:t>
            </a:r>
          </a:p>
        </p:txBody>
      </p:sp>
      <p:sp>
        <p:nvSpPr>
          <p:cNvPr id="2" name="Slide Number Placeholder 1"/>
          <p:cNvSpPr>
            <a:spLocks noGrp="1"/>
          </p:cNvSpPr>
          <p:nvPr>
            <p:ph type="sldNum" sz="quarter" idx="12"/>
          </p:nvPr>
        </p:nvSpPr>
        <p:spPr>
          <a:xfrm>
            <a:off x="9332495" y="6492875"/>
            <a:ext cx="2743200" cy="365125"/>
          </a:xfrm>
        </p:spPr>
        <p:txBody>
          <a:bodyPr/>
          <a:lstStyle/>
          <a:p>
            <a:pPr algn="r"/>
            <a:fld id="{D0A4EE4C-4960-4282-8E32-892092D425FF}" type="slidenum">
              <a:rPr lang="en-US" sz="1200" smtClean="0"/>
              <a:pPr algn="r"/>
              <a:t>16</a:t>
            </a:fld>
            <a:endParaRPr lang="en-US" sz="1200" dirty="0"/>
          </a:p>
        </p:txBody>
      </p:sp>
      <p:pic>
        <p:nvPicPr>
          <p:cNvPr id="15" name="Picture 14"/>
          <p:cNvPicPr>
            <a:picLocks noChangeAspect="1"/>
          </p:cNvPicPr>
          <p:nvPr/>
        </p:nvPicPr>
        <p:blipFill rotWithShape="1">
          <a:blip r:embed="rId4"/>
          <a:srcRect r="6231" b="1418"/>
          <a:stretch/>
        </p:blipFill>
        <p:spPr>
          <a:xfrm>
            <a:off x="8031327" y="2137727"/>
            <a:ext cx="3394632" cy="4045221"/>
          </a:xfrm>
          <a:prstGeom prst="rect">
            <a:avLst/>
          </a:prstGeom>
          <a:ln>
            <a:noFill/>
          </a:ln>
          <a:effectLst>
            <a:outerShdw blurRad="292100" dist="139700" dir="2700000" algn="tl" rotWithShape="0">
              <a:srgbClr val="333333">
                <a:alpha val="65000"/>
              </a:srgbClr>
            </a:outerShdw>
          </a:effectLst>
        </p:spPr>
      </p:pic>
      <p:grpSp>
        <p:nvGrpSpPr>
          <p:cNvPr id="19" name="Group 18"/>
          <p:cNvGrpSpPr/>
          <p:nvPr/>
        </p:nvGrpSpPr>
        <p:grpSpPr>
          <a:xfrm>
            <a:off x="56205" y="1930418"/>
            <a:ext cx="7292385" cy="4145018"/>
            <a:chOff x="95139" y="1988088"/>
            <a:chExt cx="7292385" cy="4145018"/>
          </a:xfrm>
        </p:grpSpPr>
        <p:sp>
          <p:nvSpPr>
            <p:cNvPr id="16" name="Rectangle 15"/>
            <p:cNvSpPr/>
            <p:nvPr/>
          </p:nvSpPr>
          <p:spPr>
            <a:xfrm>
              <a:off x="385680" y="2347454"/>
              <a:ext cx="7001844" cy="3785652"/>
            </a:xfrm>
            <a:prstGeom prst="rect">
              <a:avLst/>
            </a:prstGeom>
          </p:spPr>
          <p:txBody>
            <a:bodyPr wrap="square">
              <a:spAutoFit/>
            </a:bodyPr>
            <a:lstStyle/>
            <a:p>
              <a:pPr marL="800100" lvl="1" indent="-342900">
                <a:spcAft>
                  <a:spcPts val="1200"/>
                </a:spcAft>
                <a:buFont typeface="+mj-lt"/>
                <a:buAutoNum type="arabicPeriod"/>
              </a:pPr>
              <a:r>
                <a:rPr lang="en-US" sz="2000" dirty="0">
                  <a:solidFill>
                    <a:srgbClr val="222222"/>
                  </a:solidFill>
                  <a:latin typeface="Akkurat Std"/>
                </a:rPr>
                <a:t>Project level cloud resource and cost capture</a:t>
              </a:r>
            </a:p>
            <a:p>
              <a:pPr marL="800100" lvl="1" indent="-342900">
                <a:spcAft>
                  <a:spcPts val="1200"/>
                </a:spcAft>
                <a:buFont typeface="+mj-lt"/>
                <a:buAutoNum type="arabicPeriod"/>
              </a:pPr>
              <a:r>
                <a:rPr lang="en-US" sz="2000" dirty="0">
                  <a:solidFill>
                    <a:srgbClr val="222222"/>
                  </a:solidFill>
                  <a:latin typeface="Akkurat Std"/>
                </a:rPr>
                <a:t>Feed NASA’s Planning, Programming, Budgeting and Execution (PPBE) 5 year budget request / cycle</a:t>
              </a:r>
            </a:p>
            <a:p>
              <a:pPr marL="800100" lvl="1" indent="-342900">
                <a:spcAft>
                  <a:spcPts val="1200"/>
                </a:spcAft>
                <a:buFont typeface="+mj-lt"/>
                <a:buAutoNum type="arabicPeriod"/>
              </a:pPr>
              <a:r>
                <a:rPr lang="en-US" sz="2000" dirty="0">
                  <a:solidFill>
                    <a:srgbClr val="222222"/>
                  </a:solidFill>
                  <a:latin typeface="Akkurat Std"/>
                </a:rPr>
                <a:t>Input into execution year monthly “cost phasing plan” and account level budget caps</a:t>
              </a:r>
            </a:p>
            <a:p>
              <a:pPr marL="800100" lvl="1" indent="-342900">
                <a:spcAft>
                  <a:spcPts val="1200"/>
                </a:spcAft>
                <a:buFont typeface="+mj-lt"/>
                <a:buAutoNum type="arabicPeriod"/>
              </a:pPr>
              <a:r>
                <a:rPr lang="en-US" sz="2000" dirty="0">
                  <a:solidFill>
                    <a:srgbClr val="222222"/>
                  </a:solidFill>
                  <a:latin typeface="Akkurat Std"/>
                </a:rPr>
                <a:t>Support performance and cost optimization processes, routine cloud account auditing</a:t>
              </a:r>
            </a:p>
            <a:p>
              <a:pPr marL="800100" lvl="1" indent="-342900">
                <a:spcAft>
                  <a:spcPts val="1200"/>
                </a:spcAft>
                <a:buFont typeface="+mj-lt"/>
                <a:buAutoNum type="arabicPeriod"/>
              </a:pPr>
              <a:r>
                <a:rPr lang="en-US" sz="2000" dirty="0">
                  <a:solidFill>
                    <a:srgbClr val="222222"/>
                  </a:solidFill>
                  <a:latin typeface="Akkurat Std"/>
                </a:rPr>
                <a:t>Initial capture of AWS service needs, vetting for availability and metrics for reserved instance purchases</a:t>
              </a:r>
            </a:p>
          </p:txBody>
        </p:sp>
        <p:sp>
          <p:nvSpPr>
            <p:cNvPr id="18" name="Rectangle 17"/>
            <p:cNvSpPr/>
            <p:nvPr/>
          </p:nvSpPr>
          <p:spPr>
            <a:xfrm>
              <a:off x="95139" y="1988088"/>
              <a:ext cx="3544771" cy="369332"/>
            </a:xfrm>
            <a:prstGeom prst="rect">
              <a:avLst/>
            </a:prstGeom>
          </p:spPr>
          <p:txBody>
            <a:bodyPr wrap="square">
              <a:spAutoFit/>
            </a:bodyPr>
            <a:lstStyle/>
            <a:p>
              <a:pPr lvl="1">
                <a:spcAft>
                  <a:spcPts val="1200"/>
                </a:spcAft>
              </a:pPr>
              <a:r>
                <a:rPr lang="en-US" b="1" dirty="0">
                  <a:solidFill>
                    <a:srgbClr val="222222"/>
                  </a:solidFill>
                  <a:latin typeface="Akkurat Std"/>
                </a:rPr>
                <a:t>Used to:</a:t>
              </a:r>
            </a:p>
          </p:txBody>
        </p:sp>
      </p:grpSp>
      <p:sp>
        <p:nvSpPr>
          <p:cNvPr id="17" name="Rectangle 16">
            <a:extLst>
              <a:ext uri="{FF2B5EF4-FFF2-40B4-BE49-F238E27FC236}">
                <a16:creationId xmlns:a16="http://schemas.microsoft.com/office/drawing/2014/main" id="{05E76DB4-50DE-4A47-9000-A8509DAE98C2}"/>
              </a:ext>
            </a:extLst>
          </p:cNvPr>
          <p:cNvSpPr/>
          <p:nvPr/>
        </p:nvSpPr>
        <p:spPr>
          <a:xfrm>
            <a:off x="769704" y="6450282"/>
            <a:ext cx="4171335" cy="276999"/>
          </a:xfrm>
          <a:prstGeom prst="rect">
            <a:avLst/>
          </a:prstGeom>
        </p:spPr>
        <p:txBody>
          <a:bodyPr wrap="none">
            <a:spAutoFit/>
          </a:bodyPr>
          <a:lstStyle/>
          <a:p>
            <a:r>
              <a:rPr lang="en-US" sz="1200" dirty="0">
                <a:latin typeface="Akkurat Std"/>
              </a:rPr>
              <a:t>NASA Earthdata Cloud (EDC) – http://earthdata.nasa.gov</a:t>
            </a:r>
          </a:p>
        </p:txBody>
      </p:sp>
    </p:spTree>
    <p:extLst>
      <p:ext uri="{BB962C8B-B14F-4D97-AF65-F5344CB8AC3E}">
        <p14:creationId xmlns:p14="http://schemas.microsoft.com/office/powerpoint/2010/main" val="1253664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29"/>
          <p:cNvSpPr/>
          <p:nvPr/>
        </p:nvSpPr>
        <p:spPr>
          <a:xfrm>
            <a:off x="99600" y="1927467"/>
            <a:ext cx="2306800" cy="3718800"/>
          </a:xfrm>
          <a:prstGeom prst="roundRect">
            <a:avLst>
              <a:gd name="adj" fmla="val 5917"/>
            </a:avLst>
          </a:prstGeom>
          <a:solidFill>
            <a:srgbClr val="F3F3F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b="1" u="sng">
                <a:latin typeface="Lato"/>
                <a:ea typeface="Lato"/>
                <a:cs typeface="Lato"/>
                <a:sym typeface="Lato"/>
              </a:rPr>
              <a:t>Benefits</a:t>
            </a:r>
            <a:endParaRPr sz="2400" b="1" u="sng" dirty="0">
              <a:latin typeface="Lato"/>
              <a:ea typeface="Lato"/>
              <a:cs typeface="Lato"/>
              <a:sym typeface="Lato"/>
            </a:endParaRPr>
          </a:p>
          <a:p>
            <a:endParaRPr sz="1067" b="1" u="sng" dirty="0">
              <a:latin typeface="Lato"/>
              <a:ea typeface="Lato"/>
              <a:cs typeface="Lato"/>
              <a:sym typeface="Lato"/>
            </a:endParaRPr>
          </a:p>
          <a:p>
            <a:r>
              <a:rPr lang="en" sz="1733">
                <a:latin typeface="Lato"/>
                <a:ea typeface="Lato"/>
                <a:cs typeface="Lato"/>
                <a:sym typeface="Lato"/>
              </a:rPr>
              <a:t>Collocated, pay-as you-go processing for </a:t>
            </a:r>
            <a:r>
              <a:rPr lang="en" sz="1733" i="1">
                <a:latin typeface="Lato"/>
                <a:ea typeface="Lato"/>
                <a:cs typeface="Lato"/>
                <a:sym typeface="Lato"/>
              </a:rPr>
              <a:t>anyone</a:t>
            </a:r>
            <a:r>
              <a:rPr lang="en" sz="1733">
                <a:latin typeface="Lato"/>
                <a:ea typeface="Lato"/>
                <a:cs typeface="Lato"/>
                <a:sym typeface="Lato"/>
              </a:rPr>
              <a:t> </a:t>
            </a:r>
            <a:endParaRPr sz="1733" dirty="0">
              <a:latin typeface="Lato"/>
              <a:ea typeface="Lato"/>
              <a:cs typeface="Lato"/>
              <a:sym typeface="Lato"/>
            </a:endParaRPr>
          </a:p>
          <a:p>
            <a:endParaRPr sz="1067" dirty="0">
              <a:latin typeface="Lato"/>
              <a:ea typeface="Lato"/>
              <a:cs typeface="Lato"/>
              <a:sym typeface="Lato"/>
            </a:endParaRPr>
          </a:p>
          <a:p>
            <a:r>
              <a:rPr lang="en" sz="1733">
                <a:latin typeface="Lato"/>
                <a:ea typeface="Lato"/>
                <a:cs typeface="Lato"/>
                <a:sym typeface="Lato"/>
              </a:rPr>
              <a:t>Expert user support</a:t>
            </a:r>
            <a:endParaRPr sz="1733" dirty="0">
              <a:latin typeface="Lato"/>
              <a:ea typeface="Lato"/>
              <a:cs typeface="Lato"/>
              <a:sym typeface="Lato"/>
            </a:endParaRPr>
          </a:p>
          <a:p>
            <a:endParaRPr sz="1067" dirty="0">
              <a:latin typeface="Lato"/>
              <a:ea typeface="Lato"/>
              <a:cs typeface="Lato"/>
              <a:sym typeface="Lato"/>
            </a:endParaRPr>
          </a:p>
          <a:p>
            <a:r>
              <a:rPr lang="en" sz="1733">
                <a:latin typeface="Lato"/>
                <a:ea typeface="Lato"/>
                <a:cs typeface="Lato"/>
                <a:sym typeface="Lato"/>
              </a:rPr>
              <a:t>Streamlined product addition</a:t>
            </a:r>
            <a:endParaRPr sz="1733" dirty="0">
              <a:latin typeface="Lato"/>
              <a:ea typeface="Lato"/>
              <a:cs typeface="Lato"/>
              <a:sym typeface="Lato"/>
            </a:endParaRPr>
          </a:p>
          <a:p>
            <a:br>
              <a:rPr lang="en" sz="1733">
                <a:latin typeface="Lato"/>
                <a:ea typeface="Lato"/>
                <a:cs typeface="Lato"/>
                <a:sym typeface="Lato"/>
              </a:rPr>
            </a:br>
            <a:r>
              <a:rPr lang="en" sz="1733">
                <a:latin typeface="Lato"/>
                <a:ea typeface="Lato"/>
                <a:cs typeface="Lato"/>
                <a:sym typeface="Lato"/>
              </a:rPr>
              <a:t>Reduced duplication of tools and services</a:t>
            </a:r>
            <a:endParaRPr sz="1733" dirty="0">
              <a:latin typeface="Lato"/>
              <a:ea typeface="Lato"/>
              <a:cs typeface="Lato"/>
              <a:sym typeface="Lato"/>
            </a:endParaRPr>
          </a:p>
        </p:txBody>
      </p:sp>
      <p:sp>
        <p:nvSpPr>
          <p:cNvPr id="498" name="Google Shape;498;p29"/>
          <p:cNvSpPr/>
          <p:nvPr/>
        </p:nvSpPr>
        <p:spPr>
          <a:xfrm>
            <a:off x="9785600" y="1810800"/>
            <a:ext cx="2306800" cy="3835200"/>
          </a:xfrm>
          <a:prstGeom prst="roundRect">
            <a:avLst>
              <a:gd name="adj" fmla="val 5917"/>
            </a:avLst>
          </a:prstGeom>
          <a:solidFill>
            <a:srgbClr val="F3F3F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n" sz="2400" b="1" u="sng">
                <a:latin typeface="Lato"/>
                <a:ea typeface="Lato"/>
                <a:cs typeface="Lato"/>
                <a:sym typeface="Lato"/>
              </a:rPr>
              <a:t>Challenges</a:t>
            </a:r>
            <a:br>
              <a:rPr lang="en" sz="1733" b="1" u="sng">
                <a:latin typeface="Lato"/>
                <a:ea typeface="Lato"/>
                <a:cs typeface="Lato"/>
                <a:sym typeface="Lato"/>
              </a:rPr>
            </a:br>
            <a:br>
              <a:rPr lang="en" sz="1733">
                <a:latin typeface="Lato"/>
                <a:ea typeface="Lato"/>
                <a:cs typeface="Lato"/>
                <a:sym typeface="Lato"/>
              </a:rPr>
            </a:br>
            <a:r>
              <a:rPr lang="en" sz="1733">
                <a:latin typeface="Lato"/>
                <a:ea typeface="Lato"/>
                <a:cs typeface="Lato"/>
                <a:sym typeface="Lato"/>
              </a:rPr>
              <a:t>Development coordination</a:t>
            </a:r>
            <a:endParaRPr sz="1733" dirty="0">
              <a:latin typeface="Lato"/>
              <a:ea typeface="Lato"/>
              <a:cs typeface="Lato"/>
              <a:sym typeface="Lato"/>
            </a:endParaRPr>
          </a:p>
          <a:p>
            <a:endParaRPr sz="1067" dirty="0">
              <a:latin typeface="Lato"/>
              <a:ea typeface="Lato"/>
              <a:cs typeface="Lato"/>
              <a:sym typeface="Lato"/>
            </a:endParaRPr>
          </a:p>
          <a:p>
            <a:r>
              <a:rPr lang="en" sz="1733">
                <a:latin typeface="Lato"/>
                <a:ea typeface="Lato"/>
                <a:cs typeface="Lato"/>
                <a:sym typeface="Lato"/>
              </a:rPr>
              <a:t>Cost Management</a:t>
            </a:r>
            <a:endParaRPr sz="1733" dirty="0">
              <a:latin typeface="Lato"/>
              <a:ea typeface="Lato"/>
              <a:cs typeface="Lato"/>
              <a:sym typeface="Lato"/>
            </a:endParaRPr>
          </a:p>
          <a:p>
            <a:endParaRPr sz="1067" dirty="0">
              <a:latin typeface="Lato"/>
              <a:ea typeface="Lato"/>
              <a:cs typeface="Lato"/>
              <a:sym typeface="Lato"/>
            </a:endParaRPr>
          </a:p>
          <a:p>
            <a:r>
              <a:rPr lang="en" sz="1733">
                <a:latin typeface="Lato"/>
                <a:ea typeface="Lato"/>
                <a:cs typeface="Lato"/>
                <a:sym typeface="Lato"/>
              </a:rPr>
              <a:t>Shifting Labor Needs</a:t>
            </a:r>
            <a:endParaRPr sz="1733" dirty="0">
              <a:latin typeface="Lato"/>
              <a:ea typeface="Lato"/>
              <a:cs typeface="Lato"/>
              <a:sym typeface="Lato"/>
            </a:endParaRPr>
          </a:p>
          <a:p>
            <a:endParaRPr sz="1067" dirty="0">
              <a:latin typeface="Lato"/>
              <a:ea typeface="Lato"/>
              <a:cs typeface="Lato"/>
              <a:sym typeface="Lato"/>
            </a:endParaRPr>
          </a:p>
          <a:p>
            <a:r>
              <a:rPr lang="en" sz="1733">
                <a:latin typeface="Lato"/>
                <a:ea typeface="Lato"/>
                <a:cs typeface="Lato"/>
                <a:sym typeface="Lato"/>
              </a:rPr>
              <a:t>Security/Export Compliance</a:t>
            </a:r>
            <a:endParaRPr sz="1733" dirty="0">
              <a:latin typeface="Lato"/>
              <a:ea typeface="Lato"/>
              <a:cs typeface="Lato"/>
              <a:sym typeface="Lato"/>
            </a:endParaRPr>
          </a:p>
          <a:p>
            <a:endParaRPr sz="1067" dirty="0">
              <a:latin typeface="Lato"/>
              <a:ea typeface="Lato"/>
              <a:cs typeface="Lato"/>
              <a:sym typeface="Lato"/>
            </a:endParaRPr>
          </a:p>
          <a:p>
            <a:r>
              <a:rPr lang="en" sz="1733">
                <a:latin typeface="Lato"/>
                <a:ea typeface="Lato"/>
                <a:cs typeface="Lato"/>
                <a:sym typeface="Lato"/>
              </a:rPr>
              <a:t>Vendor Lock In</a:t>
            </a:r>
            <a:endParaRPr sz="1733" dirty="0">
              <a:latin typeface="Lato"/>
              <a:ea typeface="Lato"/>
              <a:cs typeface="Lato"/>
              <a:sym typeface="Lato"/>
            </a:endParaRPr>
          </a:p>
        </p:txBody>
      </p:sp>
      <p:sp>
        <p:nvSpPr>
          <p:cNvPr id="501" name="Google Shape;501;p29"/>
          <p:cNvSpPr/>
          <p:nvPr/>
        </p:nvSpPr>
        <p:spPr>
          <a:xfrm>
            <a:off x="3452575" y="5782666"/>
            <a:ext cx="4971578" cy="925820"/>
          </a:xfrm>
          <a:prstGeom prst="roundRect">
            <a:avLst>
              <a:gd name="adj" fmla="val 6440"/>
            </a:avLst>
          </a:prstGeom>
          <a:solidFill>
            <a:srgbClr val="EAD1DC"/>
          </a:solidFill>
          <a:ln w="9525" cap="flat" cmpd="sng">
            <a:solidFill>
              <a:srgbClr val="741B47"/>
            </a:solidFill>
            <a:prstDash val="solid"/>
            <a:round/>
            <a:headEnd type="none" w="sm" len="sm"/>
            <a:tailEnd type="none" w="sm" len="sm"/>
          </a:ln>
        </p:spPr>
        <p:txBody>
          <a:bodyPr spcFirstLastPara="1" wrap="square" lIns="121900" tIns="121900" rIns="121900" bIns="121900" anchor="ctr" anchorCtr="0">
            <a:noAutofit/>
          </a:bodyPr>
          <a:lstStyle/>
          <a:p>
            <a:endParaRPr sz="2400" baseline="-25000" dirty="0"/>
          </a:p>
        </p:txBody>
      </p:sp>
      <p:sp>
        <p:nvSpPr>
          <p:cNvPr id="502" name="Google Shape;502;p29"/>
          <p:cNvSpPr/>
          <p:nvPr/>
        </p:nvSpPr>
        <p:spPr>
          <a:xfrm>
            <a:off x="5544625" y="4661714"/>
            <a:ext cx="2879528" cy="1032580"/>
          </a:xfrm>
          <a:prstGeom prst="roundRect">
            <a:avLst>
              <a:gd name="adj" fmla="val 6440"/>
            </a:avLst>
          </a:prstGeom>
          <a:solidFill>
            <a:srgbClr val="F9CB9C"/>
          </a:solidFill>
          <a:ln w="9525" cap="flat" cmpd="sng">
            <a:solidFill>
              <a:srgbClr val="B45F06"/>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sp>
        <p:nvSpPr>
          <p:cNvPr id="503" name="Google Shape;503;p29"/>
          <p:cNvSpPr/>
          <p:nvPr/>
        </p:nvSpPr>
        <p:spPr>
          <a:xfrm>
            <a:off x="3346088" y="1615455"/>
            <a:ext cx="5184551" cy="2358240"/>
          </a:xfrm>
          <a:prstGeom prst="roundRect">
            <a:avLst>
              <a:gd name="adj" fmla="val 6440"/>
            </a:avLst>
          </a:prstGeom>
          <a:solidFill>
            <a:srgbClr val="9FC5E8"/>
          </a:solidFill>
          <a:ln w="9525" cap="flat" cmpd="sng">
            <a:solidFill>
              <a:srgbClr val="0B5394"/>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grpSp>
        <p:nvGrpSpPr>
          <p:cNvPr id="504" name="Google Shape;504;p29"/>
          <p:cNvGrpSpPr/>
          <p:nvPr/>
        </p:nvGrpSpPr>
        <p:grpSpPr>
          <a:xfrm>
            <a:off x="4253552" y="5818931"/>
            <a:ext cx="3369609" cy="612007"/>
            <a:chOff x="2460376" y="4385923"/>
            <a:chExt cx="3606974" cy="605252"/>
          </a:xfrm>
        </p:grpSpPr>
        <p:pic>
          <p:nvPicPr>
            <p:cNvPr id="505" name="Google Shape;505;p29"/>
            <p:cNvPicPr preferRelativeResize="0"/>
            <p:nvPr/>
          </p:nvPicPr>
          <p:blipFill>
            <a:blip r:embed="rId3">
              <a:alphaModFix/>
            </a:blip>
            <a:stretch>
              <a:fillRect/>
            </a:stretch>
          </p:blipFill>
          <p:spPr>
            <a:xfrm>
              <a:off x="3460952" y="4385923"/>
              <a:ext cx="605250" cy="605250"/>
            </a:xfrm>
            <a:prstGeom prst="rect">
              <a:avLst/>
            </a:prstGeom>
            <a:noFill/>
            <a:ln>
              <a:noFill/>
            </a:ln>
          </p:spPr>
        </p:pic>
        <p:pic>
          <p:nvPicPr>
            <p:cNvPr id="506" name="Google Shape;506;p29"/>
            <p:cNvPicPr preferRelativeResize="0"/>
            <p:nvPr/>
          </p:nvPicPr>
          <p:blipFill>
            <a:blip r:embed="rId4">
              <a:alphaModFix/>
            </a:blip>
            <a:stretch>
              <a:fillRect/>
            </a:stretch>
          </p:blipFill>
          <p:spPr>
            <a:xfrm>
              <a:off x="2460376" y="4385923"/>
              <a:ext cx="605250" cy="605250"/>
            </a:xfrm>
            <a:prstGeom prst="rect">
              <a:avLst/>
            </a:prstGeom>
            <a:noFill/>
            <a:ln>
              <a:noFill/>
            </a:ln>
          </p:spPr>
        </p:pic>
        <p:pic>
          <p:nvPicPr>
            <p:cNvPr id="507" name="Google Shape;507;p29"/>
            <p:cNvPicPr preferRelativeResize="0"/>
            <p:nvPr/>
          </p:nvPicPr>
          <p:blipFill>
            <a:blip r:embed="rId5">
              <a:alphaModFix/>
            </a:blip>
            <a:stretch>
              <a:fillRect/>
            </a:stretch>
          </p:blipFill>
          <p:spPr>
            <a:xfrm>
              <a:off x="4461528" y="4385923"/>
              <a:ext cx="605250" cy="605250"/>
            </a:xfrm>
            <a:prstGeom prst="rect">
              <a:avLst/>
            </a:prstGeom>
            <a:noFill/>
            <a:ln>
              <a:noFill/>
            </a:ln>
          </p:spPr>
        </p:pic>
        <p:pic>
          <p:nvPicPr>
            <p:cNvPr id="508" name="Google Shape;508;p29"/>
            <p:cNvPicPr preferRelativeResize="0"/>
            <p:nvPr/>
          </p:nvPicPr>
          <p:blipFill>
            <a:blip r:embed="rId6">
              <a:alphaModFix/>
            </a:blip>
            <a:stretch>
              <a:fillRect/>
            </a:stretch>
          </p:blipFill>
          <p:spPr>
            <a:xfrm>
              <a:off x="5462100" y="4385925"/>
              <a:ext cx="605250" cy="605250"/>
            </a:xfrm>
            <a:prstGeom prst="rect">
              <a:avLst/>
            </a:prstGeom>
            <a:noFill/>
            <a:ln>
              <a:noFill/>
            </a:ln>
          </p:spPr>
        </p:pic>
      </p:grpSp>
      <p:sp>
        <p:nvSpPr>
          <p:cNvPr id="509" name="Google Shape;509;p29"/>
          <p:cNvSpPr/>
          <p:nvPr/>
        </p:nvSpPr>
        <p:spPr>
          <a:xfrm>
            <a:off x="3910818" y="3385076"/>
            <a:ext cx="4222919" cy="1175040"/>
          </a:xfrm>
          <a:prstGeom prst="roundRect">
            <a:avLst>
              <a:gd name="adj" fmla="val 6440"/>
            </a:avLst>
          </a:prstGeom>
          <a:solidFill>
            <a:srgbClr val="D9D9D9"/>
          </a:solidFill>
          <a:ln w="9525" cap="flat" cmpd="sng">
            <a:solidFill>
              <a:srgbClr val="666666"/>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grpSp>
        <p:nvGrpSpPr>
          <p:cNvPr id="510" name="Google Shape;510;p29"/>
          <p:cNvGrpSpPr/>
          <p:nvPr/>
        </p:nvGrpSpPr>
        <p:grpSpPr>
          <a:xfrm>
            <a:off x="4088983" y="3530276"/>
            <a:ext cx="3698763" cy="686120"/>
            <a:chOff x="2805750" y="2337800"/>
            <a:chExt cx="3532500" cy="605400"/>
          </a:xfrm>
        </p:grpSpPr>
        <p:sp>
          <p:nvSpPr>
            <p:cNvPr id="511" name="Google Shape;511;p29"/>
            <p:cNvSpPr/>
            <p:nvPr/>
          </p:nvSpPr>
          <p:spPr>
            <a:xfrm>
              <a:off x="2805750" y="2337800"/>
              <a:ext cx="605400" cy="6054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512" name="Google Shape;512;p29"/>
            <p:cNvPicPr preferRelativeResize="0"/>
            <p:nvPr/>
          </p:nvPicPr>
          <p:blipFill>
            <a:blip r:embed="rId7">
              <a:alphaModFix/>
            </a:blip>
            <a:stretch>
              <a:fillRect/>
            </a:stretch>
          </p:blipFill>
          <p:spPr>
            <a:xfrm>
              <a:off x="2805925" y="2337871"/>
              <a:ext cx="605250" cy="605250"/>
            </a:xfrm>
            <a:prstGeom prst="rect">
              <a:avLst/>
            </a:prstGeom>
            <a:noFill/>
            <a:ln w="9525" cap="flat" cmpd="sng">
              <a:solidFill>
                <a:srgbClr val="000000"/>
              </a:solidFill>
              <a:prstDash val="solid"/>
              <a:round/>
              <a:headEnd type="none" w="sm" len="sm"/>
              <a:tailEnd type="none" w="sm" len="sm"/>
            </a:ln>
          </p:spPr>
        </p:pic>
        <p:sp>
          <p:nvSpPr>
            <p:cNvPr id="513" name="Google Shape;513;p29"/>
            <p:cNvSpPr/>
            <p:nvPr/>
          </p:nvSpPr>
          <p:spPr>
            <a:xfrm>
              <a:off x="5732850" y="2337800"/>
              <a:ext cx="605400" cy="605400"/>
            </a:xfrm>
            <a:prstGeom prst="rect">
              <a:avLst/>
            </a:prstGeom>
            <a:solidFill>
              <a:srgbClr val="C9DAF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514" name="Google Shape;514;p29"/>
            <p:cNvPicPr preferRelativeResize="0"/>
            <p:nvPr/>
          </p:nvPicPr>
          <p:blipFill>
            <a:blip r:embed="rId7">
              <a:alphaModFix/>
            </a:blip>
            <a:stretch>
              <a:fillRect/>
            </a:stretch>
          </p:blipFill>
          <p:spPr>
            <a:xfrm>
              <a:off x="5732825" y="2337871"/>
              <a:ext cx="605250" cy="605250"/>
            </a:xfrm>
            <a:prstGeom prst="rect">
              <a:avLst/>
            </a:prstGeom>
            <a:noFill/>
            <a:ln w="9525" cap="flat" cmpd="sng">
              <a:solidFill>
                <a:srgbClr val="000000"/>
              </a:solidFill>
              <a:prstDash val="solid"/>
              <a:round/>
              <a:headEnd type="none" w="sm" len="sm"/>
              <a:tailEnd type="none" w="sm" len="sm"/>
            </a:ln>
          </p:spPr>
        </p:pic>
        <p:sp>
          <p:nvSpPr>
            <p:cNvPr id="515" name="Google Shape;515;p29"/>
            <p:cNvSpPr/>
            <p:nvPr/>
          </p:nvSpPr>
          <p:spPr>
            <a:xfrm>
              <a:off x="4757113" y="2337800"/>
              <a:ext cx="605400" cy="605400"/>
            </a:xfrm>
            <a:prstGeom prst="rect">
              <a:avLst/>
            </a:prstGeom>
            <a:solidFill>
              <a:srgbClr val="FFF2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516" name="Google Shape;516;p29"/>
            <p:cNvPicPr preferRelativeResize="0"/>
            <p:nvPr/>
          </p:nvPicPr>
          <p:blipFill>
            <a:blip r:embed="rId7">
              <a:alphaModFix/>
            </a:blip>
            <a:stretch>
              <a:fillRect/>
            </a:stretch>
          </p:blipFill>
          <p:spPr>
            <a:xfrm>
              <a:off x="4757192" y="2337871"/>
              <a:ext cx="605250" cy="605250"/>
            </a:xfrm>
            <a:prstGeom prst="rect">
              <a:avLst/>
            </a:prstGeom>
            <a:noFill/>
            <a:ln w="9525" cap="flat" cmpd="sng">
              <a:solidFill>
                <a:srgbClr val="000000"/>
              </a:solidFill>
              <a:prstDash val="solid"/>
              <a:round/>
              <a:headEnd type="none" w="sm" len="sm"/>
              <a:tailEnd type="none" w="sm" len="sm"/>
            </a:ln>
          </p:spPr>
        </p:pic>
        <p:sp>
          <p:nvSpPr>
            <p:cNvPr id="517" name="Google Shape;517;p29"/>
            <p:cNvSpPr/>
            <p:nvPr/>
          </p:nvSpPr>
          <p:spPr>
            <a:xfrm>
              <a:off x="3781438" y="2337800"/>
              <a:ext cx="605400" cy="605400"/>
            </a:xfrm>
            <a:prstGeom prst="rect">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518" name="Google Shape;518;p29"/>
            <p:cNvPicPr preferRelativeResize="0"/>
            <p:nvPr/>
          </p:nvPicPr>
          <p:blipFill>
            <a:blip r:embed="rId7">
              <a:alphaModFix/>
            </a:blip>
            <a:stretch>
              <a:fillRect/>
            </a:stretch>
          </p:blipFill>
          <p:spPr>
            <a:xfrm>
              <a:off x="3781558" y="2337871"/>
              <a:ext cx="605250" cy="605250"/>
            </a:xfrm>
            <a:prstGeom prst="rect">
              <a:avLst/>
            </a:prstGeom>
            <a:noFill/>
            <a:ln w="9525" cap="flat" cmpd="sng">
              <a:solidFill>
                <a:srgbClr val="000000"/>
              </a:solidFill>
              <a:prstDash val="solid"/>
              <a:round/>
              <a:headEnd type="none" w="sm" len="sm"/>
              <a:tailEnd type="none" w="sm" len="sm"/>
            </a:ln>
          </p:spPr>
        </p:pic>
      </p:grpSp>
      <p:sp>
        <p:nvSpPr>
          <p:cNvPr id="519" name="Google Shape;519;p29"/>
          <p:cNvSpPr/>
          <p:nvPr/>
        </p:nvSpPr>
        <p:spPr>
          <a:xfrm>
            <a:off x="3584820" y="1139394"/>
            <a:ext cx="4707088" cy="925820"/>
          </a:xfrm>
          <a:prstGeom prst="roundRect">
            <a:avLst>
              <a:gd name="adj" fmla="val 6440"/>
            </a:avLst>
          </a:prstGeom>
          <a:solidFill>
            <a:srgbClr val="D9D9D9"/>
          </a:solidFill>
          <a:ln w="9525" cap="flat" cmpd="sng">
            <a:solidFill>
              <a:srgbClr val="666666"/>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grpSp>
        <p:nvGrpSpPr>
          <p:cNvPr id="520" name="Google Shape;520;p29"/>
          <p:cNvGrpSpPr/>
          <p:nvPr/>
        </p:nvGrpSpPr>
        <p:grpSpPr>
          <a:xfrm>
            <a:off x="3810691" y="2208431"/>
            <a:ext cx="4255346" cy="611887"/>
            <a:chOff x="2382662" y="1152350"/>
            <a:chExt cx="4064063" cy="539900"/>
          </a:xfrm>
        </p:grpSpPr>
        <p:pic>
          <p:nvPicPr>
            <p:cNvPr id="521" name="Google Shape;521;p29"/>
            <p:cNvPicPr preferRelativeResize="0"/>
            <p:nvPr/>
          </p:nvPicPr>
          <p:blipFill>
            <a:blip r:embed="rId8">
              <a:alphaModFix/>
            </a:blip>
            <a:stretch>
              <a:fillRect/>
            </a:stretch>
          </p:blipFill>
          <p:spPr>
            <a:xfrm>
              <a:off x="2774500" y="1270550"/>
              <a:ext cx="421700" cy="421700"/>
            </a:xfrm>
            <a:prstGeom prst="rect">
              <a:avLst/>
            </a:prstGeom>
            <a:noFill/>
            <a:ln>
              <a:noFill/>
            </a:ln>
          </p:spPr>
        </p:pic>
        <p:pic>
          <p:nvPicPr>
            <p:cNvPr id="522" name="Google Shape;522;p29"/>
            <p:cNvPicPr preferRelativeResize="0"/>
            <p:nvPr/>
          </p:nvPicPr>
          <p:blipFill>
            <a:blip r:embed="rId8">
              <a:alphaModFix/>
            </a:blip>
            <a:stretch>
              <a:fillRect/>
            </a:stretch>
          </p:blipFill>
          <p:spPr>
            <a:xfrm>
              <a:off x="3587131" y="1270550"/>
              <a:ext cx="421700" cy="421700"/>
            </a:xfrm>
            <a:prstGeom prst="rect">
              <a:avLst/>
            </a:prstGeom>
            <a:noFill/>
            <a:ln>
              <a:noFill/>
            </a:ln>
          </p:spPr>
        </p:pic>
        <p:pic>
          <p:nvPicPr>
            <p:cNvPr id="523" name="Google Shape;523;p29"/>
            <p:cNvPicPr preferRelativeResize="0"/>
            <p:nvPr/>
          </p:nvPicPr>
          <p:blipFill>
            <a:blip r:embed="rId8">
              <a:alphaModFix/>
            </a:blip>
            <a:stretch>
              <a:fillRect/>
            </a:stretch>
          </p:blipFill>
          <p:spPr>
            <a:xfrm>
              <a:off x="4399763" y="1270550"/>
              <a:ext cx="421700" cy="421700"/>
            </a:xfrm>
            <a:prstGeom prst="rect">
              <a:avLst/>
            </a:prstGeom>
            <a:noFill/>
            <a:ln>
              <a:noFill/>
            </a:ln>
          </p:spPr>
        </p:pic>
        <p:pic>
          <p:nvPicPr>
            <p:cNvPr id="524" name="Google Shape;524;p29"/>
            <p:cNvPicPr preferRelativeResize="0"/>
            <p:nvPr/>
          </p:nvPicPr>
          <p:blipFill>
            <a:blip r:embed="rId8">
              <a:alphaModFix/>
            </a:blip>
            <a:stretch>
              <a:fillRect/>
            </a:stretch>
          </p:blipFill>
          <p:spPr>
            <a:xfrm>
              <a:off x="5212394" y="1270550"/>
              <a:ext cx="421700" cy="421700"/>
            </a:xfrm>
            <a:prstGeom prst="rect">
              <a:avLst/>
            </a:prstGeom>
            <a:noFill/>
            <a:ln>
              <a:noFill/>
            </a:ln>
          </p:spPr>
        </p:pic>
        <p:pic>
          <p:nvPicPr>
            <p:cNvPr id="525" name="Google Shape;525;p29"/>
            <p:cNvPicPr preferRelativeResize="0"/>
            <p:nvPr/>
          </p:nvPicPr>
          <p:blipFill>
            <a:blip r:embed="rId8">
              <a:alphaModFix/>
            </a:blip>
            <a:stretch>
              <a:fillRect/>
            </a:stretch>
          </p:blipFill>
          <p:spPr>
            <a:xfrm>
              <a:off x="6025025" y="1270550"/>
              <a:ext cx="421700" cy="421700"/>
            </a:xfrm>
            <a:prstGeom prst="rect">
              <a:avLst/>
            </a:prstGeom>
            <a:noFill/>
            <a:ln>
              <a:noFill/>
            </a:ln>
          </p:spPr>
        </p:pic>
        <p:pic>
          <p:nvPicPr>
            <p:cNvPr id="526" name="Google Shape;526;p29"/>
            <p:cNvPicPr preferRelativeResize="0"/>
            <p:nvPr/>
          </p:nvPicPr>
          <p:blipFill>
            <a:blip r:embed="rId8">
              <a:alphaModFix/>
            </a:blip>
            <a:stretch>
              <a:fillRect/>
            </a:stretch>
          </p:blipFill>
          <p:spPr>
            <a:xfrm>
              <a:off x="2382662" y="1152350"/>
              <a:ext cx="421700" cy="421700"/>
            </a:xfrm>
            <a:prstGeom prst="rect">
              <a:avLst/>
            </a:prstGeom>
            <a:noFill/>
            <a:ln>
              <a:noFill/>
            </a:ln>
          </p:spPr>
        </p:pic>
        <p:pic>
          <p:nvPicPr>
            <p:cNvPr id="527" name="Google Shape;527;p29"/>
            <p:cNvPicPr preferRelativeResize="0"/>
            <p:nvPr/>
          </p:nvPicPr>
          <p:blipFill>
            <a:blip r:embed="rId8">
              <a:alphaModFix/>
            </a:blip>
            <a:stretch>
              <a:fillRect/>
            </a:stretch>
          </p:blipFill>
          <p:spPr>
            <a:xfrm>
              <a:off x="3195293" y="1152350"/>
              <a:ext cx="421700" cy="421700"/>
            </a:xfrm>
            <a:prstGeom prst="rect">
              <a:avLst/>
            </a:prstGeom>
            <a:noFill/>
            <a:ln>
              <a:noFill/>
            </a:ln>
          </p:spPr>
        </p:pic>
        <p:pic>
          <p:nvPicPr>
            <p:cNvPr id="528" name="Google Shape;528;p29"/>
            <p:cNvPicPr preferRelativeResize="0"/>
            <p:nvPr/>
          </p:nvPicPr>
          <p:blipFill>
            <a:blip r:embed="rId8">
              <a:alphaModFix/>
            </a:blip>
            <a:stretch>
              <a:fillRect/>
            </a:stretch>
          </p:blipFill>
          <p:spPr>
            <a:xfrm>
              <a:off x="4007924" y="1152350"/>
              <a:ext cx="421700" cy="421700"/>
            </a:xfrm>
            <a:prstGeom prst="rect">
              <a:avLst/>
            </a:prstGeom>
            <a:noFill/>
            <a:ln>
              <a:noFill/>
            </a:ln>
          </p:spPr>
        </p:pic>
        <p:pic>
          <p:nvPicPr>
            <p:cNvPr id="529" name="Google Shape;529;p29"/>
            <p:cNvPicPr preferRelativeResize="0"/>
            <p:nvPr/>
          </p:nvPicPr>
          <p:blipFill>
            <a:blip r:embed="rId8">
              <a:alphaModFix/>
            </a:blip>
            <a:stretch>
              <a:fillRect/>
            </a:stretch>
          </p:blipFill>
          <p:spPr>
            <a:xfrm>
              <a:off x="4820555" y="1152350"/>
              <a:ext cx="421700" cy="421700"/>
            </a:xfrm>
            <a:prstGeom prst="rect">
              <a:avLst/>
            </a:prstGeom>
            <a:noFill/>
            <a:ln>
              <a:noFill/>
            </a:ln>
          </p:spPr>
        </p:pic>
        <p:pic>
          <p:nvPicPr>
            <p:cNvPr id="530" name="Google Shape;530;p29"/>
            <p:cNvPicPr preferRelativeResize="0"/>
            <p:nvPr/>
          </p:nvPicPr>
          <p:blipFill>
            <a:blip r:embed="rId8">
              <a:alphaModFix/>
            </a:blip>
            <a:stretch>
              <a:fillRect/>
            </a:stretch>
          </p:blipFill>
          <p:spPr>
            <a:xfrm>
              <a:off x="5633187" y="1152350"/>
              <a:ext cx="421700" cy="421700"/>
            </a:xfrm>
            <a:prstGeom prst="rect">
              <a:avLst/>
            </a:prstGeom>
            <a:noFill/>
            <a:ln>
              <a:noFill/>
            </a:ln>
          </p:spPr>
        </p:pic>
      </p:grpSp>
      <p:grpSp>
        <p:nvGrpSpPr>
          <p:cNvPr id="531" name="Google Shape;531;p29"/>
          <p:cNvGrpSpPr/>
          <p:nvPr/>
        </p:nvGrpSpPr>
        <p:grpSpPr>
          <a:xfrm>
            <a:off x="7085814" y="1211392"/>
            <a:ext cx="769975" cy="781825"/>
            <a:chOff x="8056100" y="1865175"/>
            <a:chExt cx="816799" cy="766325"/>
          </a:xfrm>
        </p:grpSpPr>
        <p:sp>
          <p:nvSpPr>
            <p:cNvPr id="532" name="Google Shape;532;p29"/>
            <p:cNvSpPr/>
            <p:nvPr/>
          </p:nvSpPr>
          <p:spPr>
            <a:xfrm>
              <a:off x="8056100" y="1865175"/>
              <a:ext cx="540000" cy="540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sp>
          <p:nvSpPr>
            <p:cNvPr id="533" name="Google Shape;533;p29"/>
            <p:cNvSpPr/>
            <p:nvPr/>
          </p:nvSpPr>
          <p:spPr>
            <a:xfrm>
              <a:off x="8133533" y="1929717"/>
              <a:ext cx="540000" cy="540000"/>
            </a:xfrm>
            <a:prstGeom prst="rect">
              <a:avLst/>
            </a:prstGeom>
            <a:solidFill>
              <a:srgbClr val="FFF2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sp>
          <p:nvSpPr>
            <p:cNvPr id="534" name="Google Shape;534;p29"/>
            <p:cNvSpPr/>
            <p:nvPr/>
          </p:nvSpPr>
          <p:spPr>
            <a:xfrm>
              <a:off x="8210967" y="1994258"/>
              <a:ext cx="540000" cy="540000"/>
            </a:xfrm>
            <a:prstGeom prst="rect">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sp>
          <p:nvSpPr>
            <p:cNvPr id="535" name="Google Shape;535;p29"/>
            <p:cNvSpPr/>
            <p:nvPr/>
          </p:nvSpPr>
          <p:spPr>
            <a:xfrm>
              <a:off x="8288400" y="2058800"/>
              <a:ext cx="540000" cy="540000"/>
            </a:xfrm>
            <a:prstGeom prst="rect">
              <a:avLst/>
            </a:prstGeom>
            <a:solidFill>
              <a:srgbClr val="C9DAF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536" name="Google Shape;536;p29"/>
            <p:cNvPicPr preferRelativeResize="0"/>
            <p:nvPr/>
          </p:nvPicPr>
          <p:blipFill>
            <a:blip r:embed="rId9">
              <a:alphaModFix/>
            </a:blip>
            <a:stretch>
              <a:fillRect/>
            </a:stretch>
          </p:blipFill>
          <p:spPr>
            <a:xfrm>
              <a:off x="8267499" y="2026100"/>
              <a:ext cx="605400" cy="605400"/>
            </a:xfrm>
            <a:prstGeom prst="rect">
              <a:avLst/>
            </a:prstGeom>
            <a:noFill/>
            <a:ln>
              <a:noFill/>
            </a:ln>
          </p:spPr>
        </p:pic>
      </p:grpSp>
      <p:sp>
        <p:nvSpPr>
          <p:cNvPr id="537" name="Google Shape;537;p29"/>
          <p:cNvSpPr txBox="1"/>
          <p:nvPr/>
        </p:nvSpPr>
        <p:spPr>
          <a:xfrm>
            <a:off x="3910819" y="2694800"/>
            <a:ext cx="4076335" cy="594320"/>
          </a:xfrm>
          <a:prstGeom prst="rect">
            <a:avLst/>
          </a:prstGeom>
          <a:noFill/>
          <a:ln>
            <a:noFill/>
          </a:ln>
        </p:spPr>
        <p:txBody>
          <a:bodyPr spcFirstLastPara="1" wrap="square" lIns="121900" tIns="121900" rIns="121900" bIns="121900" anchor="t" anchorCtr="0">
            <a:noAutofit/>
          </a:bodyPr>
          <a:lstStyle/>
          <a:p>
            <a:pPr algn="ctr"/>
            <a:r>
              <a:rPr lang="en" sz="1600">
                <a:latin typeface="Lato"/>
                <a:ea typeface="Lato"/>
                <a:cs typeface="Lato"/>
                <a:sym typeface="Lato"/>
              </a:rPr>
              <a:t>Cloud-Native</a:t>
            </a:r>
            <a:br>
              <a:rPr lang="en" sz="1600">
                <a:latin typeface="Lato"/>
                <a:ea typeface="Lato"/>
                <a:cs typeface="Lato"/>
                <a:sym typeface="Lato"/>
              </a:rPr>
            </a:br>
            <a:r>
              <a:rPr lang="en" sz="1600">
                <a:latin typeface="Lato"/>
                <a:ea typeface="Lato"/>
                <a:cs typeface="Lato"/>
                <a:sym typeface="Lato"/>
              </a:rPr>
              <a:t>Ingest/Archive/Distribution System</a:t>
            </a:r>
            <a:endParaRPr sz="1600" dirty="0">
              <a:latin typeface="Lato"/>
              <a:ea typeface="Lato"/>
              <a:cs typeface="Lato"/>
              <a:sym typeface="Lato"/>
            </a:endParaRPr>
          </a:p>
        </p:txBody>
      </p:sp>
      <p:grpSp>
        <p:nvGrpSpPr>
          <p:cNvPr id="538" name="Google Shape;538;p29"/>
          <p:cNvGrpSpPr/>
          <p:nvPr/>
        </p:nvGrpSpPr>
        <p:grpSpPr>
          <a:xfrm>
            <a:off x="6085067" y="1232840"/>
            <a:ext cx="728172" cy="748341"/>
            <a:chOff x="7649046" y="1624474"/>
            <a:chExt cx="695440" cy="660301"/>
          </a:xfrm>
        </p:grpSpPr>
        <p:sp>
          <p:nvSpPr>
            <p:cNvPr id="539" name="Google Shape;539;p29"/>
            <p:cNvSpPr/>
            <p:nvPr/>
          </p:nvSpPr>
          <p:spPr>
            <a:xfrm>
              <a:off x="7649046" y="1624474"/>
              <a:ext cx="486300" cy="48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sp>
          <p:nvSpPr>
            <p:cNvPr id="540" name="Google Shape;540;p29"/>
            <p:cNvSpPr/>
            <p:nvPr/>
          </p:nvSpPr>
          <p:spPr>
            <a:xfrm>
              <a:off x="7718759" y="1682574"/>
              <a:ext cx="486300" cy="486000"/>
            </a:xfrm>
            <a:prstGeom prst="rect">
              <a:avLst/>
            </a:prstGeom>
            <a:solidFill>
              <a:srgbClr val="FFF2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sp>
          <p:nvSpPr>
            <p:cNvPr id="541" name="Google Shape;541;p29"/>
            <p:cNvSpPr/>
            <p:nvPr/>
          </p:nvSpPr>
          <p:spPr>
            <a:xfrm>
              <a:off x="7788473" y="1740674"/>
              <a:ext cx="486300" cy="486000"/>
            </a:xfrm>
            <a:prstGeom prst="rect">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sp>
          <p:nvSpPr>
            <p:cNvPr id="542" name="Google Shape;542;p29"/>
            <p:cNvSpPr/>
            <p:nvPr/>
          </p:nvSpPr>
          <p:spPr>
            <a:xfrm>
              <a:off x="7858186" y="1798775"/>
              <a:ext cx="486300" cy="486000"/>
            </a:xfrm>
            <a:prstGeom prst="rect">
              <a:avLst/>
            </a:prstGeom>
            <a:solidFill>
              <a:srgbClr val="C9DAF8"/>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543" name="Google Shape;543;p29"/>
            <p:cNvPicPr preferRelativeResize="0"/>
            <p:nvPr/>
          </p:nvPicPr>
          <p:blipFill>
            <a:blip r:embed="rId10">
              <a:alphaModFix/>
            </a:blip>
            <a:stretch>
              <a:fillRect/>
            </a:stretch>
          </p:blipFill>
          <p:spPr>
            <a:xfrm>
              <a:off x="7896887" y="1837454"/>
              <a:ext cx="408741" cy="408742"/>
            </a:xfrm>
            <a:prstGeom prst="rect">
              <a:avLst/>
            </a:prstGeom>
            <a:noFill/>
            <a:ln>
              <a:noFill/>
            </a:ln>
          </p:spPr>
        </p:pic>
      </p:grpSp>
      <p:sp>
        <p:nvSpPr>
          <p:cNvPr id="544" name="Google Shape;544;p29"/>
          <p:cNvSpPr txBox="1"/>
          <p:nvPr/>
        </p:nvSpPr>
        <p:spPr>
          <a:xfrm>
            <a:off x="4184419" y="3903804"/>
            <a:ext cx="3802738" cy="594320"/>
          </a:xfrm>
          <a:prstGeom prst="rect">
            <a:avLst/>
          </a:prstGeom>
          <a:noFill/>
          <a:ln>
            <a:noFill/>
          </a:ln>
        </p:spPr>
        <p:txBody>
          <a:bodyPr spcFirstLastPara="1" wrap="square" lIns="121900" tIns="121900" rIns="121900" bIns="121900" anchor="t" anchorCtr="0">
            <a:noAutofit/>
          </a:bodyPr>
          <a:lstStyle/>
          <a:p>
            <a:pPr algn="ctr"/>
            <a:br>
              <a:rPr lang="en" sz="1600">
                <a:latin typeface="Lato"/>
                <a:ea typeface="Lato"/>
                <a:cs typeface="Lato"/>
                <a:sym typeface="Lato"/>
              </a:rPr>
            </a:br>
            <a:r>
              <a:rPr lang="en" sz="1600">
                <a:latin typeface="Lato"/>
                <a:ea typeface="Lato"/>
                <a:cs typeface="Lato"/>
                <a:sym typeface="Lato"/>
              </a:rPr>
              <a:t>DAAC’s Thematic  Stewardship</a:t>
            </a:r>
            <a:endParaRPr sz="1600" dirty="0">
              <a:latin typeface="Lato"/>
              <a:ea typeface="Lato"/>
              <a:cs typeface="Lato"/>
              <a:sym typeface="Lato"/>
            </a:endParaRPr>
          </a:p>
        </p:txBody>
      </p:sp>
      <p:grpSp>
        <p:nvGrpSpPr>
          <p:cNvPr id="545" name="Google Shape;545;p29"/>
          <p:cNvGrpSpPr/>
          <p:nvPr/>
        </p:nvGrpSpPr>
        <p:grpSpPr>
          <a:xfrm>
            <a:off x="3717186" y="1326044"/>
            <a:ext cx="2211405" cy="552500"/>
            <a:chOff x="220716" y="210363"/>
            <a:chExt cx="2112000" cy="487500"/>
          </a:xfrm>
        </p:grpSpPr>
        <p:sp>
          <p:nvSpPr>
            <p:cNvPr id="546" name="Google Shape;546;p29"/>
            <p:cNvSpPr/>
            <p:nvPr/>
          </p:nvSpPr>
          <p:spPr>
            <a:xfrm>
              <a:off x="220716" y="210363"/>
              <a:ext cx="2112000" cy="487500"/>
            </a:xfrm>
            <a:prstGeom prst="rect">
              <a:avLst/>
            </a:prstGeom>
            <a:solidFill>
              <a:srgbClr val="F3F3F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grpSp>
          <p:nvGrpSpPr>
            <p:cNvPr id="547" name="Google Shape;547;p29"/>
            <p:cNvGrpSpPr/>
            <p:nvPr/>
          </p:nvGrpSpPr>
          <p:grpSpPr>
            <a:xfrm>
              <a:off x="377550" y="252231"/>
              <a:ext cx="1798350" cy="403775"/>
              <a:chOff x="2595700" y="461456"/>
              <a:chExt cx="1798350" cy="403775"/>
            </a:xfrm>
          </p:grpSpPr>
          <p:pic>
            <p:nvPicPr>
              <p:cNvPr id="548" name="Google Shape;548;p29"/>
              <p:cNvPicPr preferRelativeResize="0"/>
              <p:nvPr/>
            </p:nvPicPr>
            <p:blipFill>
              <a:blip r:embed="rId11">
                <a:alphaModFix/>
              </a:blip>
              <a:stretch>
                <a:fillRect/>
              </a:stretch>
            </p:blipFill>
            <p:spPr>
              <a:xfrm>
                <a:off x="3004375" y="461456"/>
                <a:ext cx="403775" cy="403775"/>
              </a:xfrm>
              <a:prstGeom prst="rect">
                <a:avLst/>
              </a:prstGeom>
              <a:noFill/>
              <a:ln>
                <a:noFill/>
              </a:ln>
            </p:spPr>
          </p:pic>
          <p:pic>
            <p:nvPicPr>
              <p:cNvPr id="549" name="Google Shape;549;p29"/>
              <p:cNvPicPr preferRelativeResize="0"/>
              <p:nvPr/>
            </p:nvPicPr>
            <p:blipFill>
              <a:blip r:embed="rId12">
                <a:alphaModFix/>
              </a:blip>
              <a:stretch>
                <a:fillRect/>
              </a:stretch>
            </p:blipFill>
            <p:spPr>
              <a:xfrm>
                <a:off x="2595700" y="503594"/>
                <a:ext cx="319500" cy="319500"/>
              </a:xfrm>
              <a:prstGeom prst="rect">
                <a:avLst/>
              </a:prstGeom>
              <a:noFill/>
              <a:ln>
                <a:noFill/>
              </a:ln>
            </p:spPr>
          </p:pic>
          <p:pic>
            <p:nvPicPr>
              <p:cNvPr id="550" name="Google Shape;550;p29"/>
              <p:cNvPicPr preferRelativeResize="0"/>
              <p:nvPr/>
            </p:nvPicPr>
            <p:blipFill>
              <a:blip r:embed="rId13">
                <a:alphaModFix/>
              </a:blip>
              <a:stretch>
                <a:fillRect/>
              </a:stretch>
            </p:blipFill>
            <p:spPr>
              <a:xfrm>
                <a:off x="3497325" y="461456"/>
                <a:ext cx="403775" cy="403775"/>
              </a:xfrm>
              <a:prstGeom prst="rect">
                <a:avLst/>
              </a:prstGeom>
              <a:noFill/>
              <a:ln>
                <a:noFill/>
              </a:ln>
            </p:spPr>
          </p:pic>
          <p:pic>
            <p:nvPicPr>
              <p:cNvPr id="551" name="Google Shape;551;p29"/>
              <p:cNvPicPr preferRelativeResize="0"/>
              <p:nvPr/>
            </p:nvPicPr>
            <p:blipFill>
              <a:blip r:embed="rId14">
                <a:alphaModFix/>
              </a:blip>
              <a:stretch>
                <a:fillRect/>
              </a:stretch>
            </p:blipFill>
            <p:spPr>
              <a:xfrm>
                <a:off x="3990275" y="461456"/>
                <a:ext cx="403775" cy="403775"/>
              </a:xfrm>
              <a:prstGeom prst="rect">
                <a:avLst/>
              </a:prstGeom>
              <a:noFill/>
              <a:ln>
                <a:noFill/>
              </a:ln>
            </p:spPr>
          </p:pic>
        </p:grpSp>
      </p:grpSp>
      <p:sp>
        <p:nvSpPr>
          <p:cNvPr id="553" name="Google Shape;553;p29"/>
          <p:cNvSpPr txBox="1"/>
          <p:nvPr/>
        </p:nvSpPr>
        <p:spPr>
          <a:xfrm>
            <a:off x="4314410" y="5030007"/>
            <a:ext cx="3268733" cy="594320"/>
          </a:xfrm>
          <a:prstGeom prst="rect">
            <a:avLst/>
          </a:prstGeom>
          <a:noFill/>
          <a:ln>
            <a:noFill/>
          </a:ln>
        </p:spPr>
        <p:txBody>
          <a:bodyPr spcFirstLastPara="1" wrap="square" lIns="121900" tIns="121900" rIns="121900" bIns="121900" anchor="t" anchorCtr="0">
            <a:noAutofit/>
          </a:bodyPr>
          <a:lstStyle/>
          <a:p>
            <a:pPr algn="ctr"/>
            <a:br>
              <a:rPr lang="en" sz="1600">
                <a:latin typeface="Lato"/>
                <a:ea typeface="Lato"/>
                <a:cs typeface="Lato"/>
                <a:sym typeface="Lato"/>
              </a:rPr>
            </a:br>
            <a:r>
              <a:rPr lang="en" sz="1600">
                <a:latin typeface="Lato"/>
                <a:ea typeface="Lato"/>
                <a:cs typeface="Lato"/>
                <a:sym typeface="Lato"/>
              </a:rPr>
              <a:t>SIPS</a:t>
            </a:r>
            <a:endParaRPr sz="1600" dirty="0">
              <a:latin typeface="Lato"/>
              <a:ea typeface="Lato"/>
              <a:cs typeface="Lato"/>
              <a:sym typeface="Lato"/>
            </a:endParaRPr>
          </a:p>
        </p:txBody>
      </p:sp>
      <p:sp>
        <p:nvSpPr>
          <p:cNvPr id="554" name="Google Shape;554;p29"/>
          <p:cNvSpPr/>
          <p:nvPr/>
        </p:nvSpPr>
        <p:spPr>
          <a:xfrm>
            <a:off x="7749961" y="4430033"/>
            <a:ext cx="321345" cy="401200"/>
          </a:xfrm>
          <a:prstGeom prst="upArrow">
            <a:avLst>
              <a:gd name="adj1" fmla="val 50000"/>
              <a:gd name="adj2" fmla="val 50000"/>
            </a:avLst>
          </a:prstGeom>
          <a:solidFill>
            <a:srgbClr val="741B47"/>
          </a:solidFill>
          <a:ln>
            <a:noFill/>
          </a:ln>
        </p:spPr>
        <p:txBody>
          <a:bodyPr spcFirstLastPara="1" wrap="square" lIns="121900" tIns="121900" rIns="121900" bIns="121900" anchor="ctr" anchorCtr="0">
            <a:noAutofit/>
          </a:bodyPr>
          <a:lstStyle/>
          <a:p>
            <a:endParaRPr sz="2400" dirty="0"/>
          </a:p>
        </p:txBody>
      </p:sp>
      <p:grpSp>
        <p:nvGrpSpPr>
          <p:cNvPr id="555" name="Google Shape;555;p29"/>
          <p:cNvGrpSpPr/>
          <p:nvPr/>
        </p:nvGrpSpPr>
        <p:grpSpPr>
          <a:xfrm>
            <a:off x="5655657" y="4749829"/>
            <a:ext cx="2097851" cy="612000"/>
            <a:chOff x="4302000" y="3503755"/>
            <a:chExt cx="2003550" cy="540000"/>
          </a:xfrm>
        </p:grpSpPr>
        <p:pic>
          <p:nvPicPr>
            <p:cNvPr id="556" name="Google Shape;556;p29"/>
            <p:cNvPicPr preferRelativeResize="0"/>
            <p:nvPr/>
          </p:nvPicPr>
          <p:blipFill>
            <a:blip r:embed="rId15">
              <a:alphaModFix/>
            </a:blip>
            <a:stretch>
              <a:fillRect/>
            </a:stretch>
          </p:blipFill>
          <p:spPr>
            <a:xfrm>
              <a:off x="5765550" y="3503755"/>
              <a:ext cx="540000" cy="540000"/>
            </a:xfrm>
            <a:prstGeom prst="rect">
              <a:avLst/>
            </a:prstGeom>
            <a:noFill/>
            <a:ln>
              <a:noFill/>
            </a:ln>
          </p:spPr>
        </p:pic>
        <p:pic>
          <p:nvPicPr>
            <p:cNvPr id="557" name="Google Shape;557;p29"/>
            <p:cNvPicPr preferRelativeResize="0"/>
            <p:nvPr/>
          </p:nvPicPr>
          <p:blipFill>
            <a:blip r:embed="rId15">
              <a:alphaModFix/>
            </a:blip>
            <a:stretch>
              <a:fillRect/>
            </a:stretch>
          </p:blipFill>
          <p:spPr>
            <a:xfrm>
              <a:off x="5033775" y="3503755"/>
              <a:ext cx="540000" cy="540000"/>
            </a:xfrm>
            <a:prstGeom prst="rect">
              <a:avLst/>
            </a:prstGeom>
            <a:noFill/>
            <a:ln>
              <a:noFill/>
            </a:ln>
          </p:spPr>
        </p:pic>
        <p:pic>
          <p:nvPicPr>
            <p:cNvPr id="560" name="Google Shape;560;p29"/>
            <p:cNvPicPr preferRelativeResize="0"/>
            <p:nvPr/>
          </p:nvPicPr>
          <p:blipFill>
            <a:blip r:embed="rId15">
              <a:alphaModFix/>
            </a:blip>
            <a:stretch>
              <a:fillRect/>
            </a:stretch>
          </p:blipFill>
          <p:spPr>
            <a:xfrm>
              <a:off x="4302000" y="3503755"/>
              <a:ext cx="540000" cy="540000"/>
            </a:xfrm>
            <a:prstGeom prst="rect">
              <a:avLst/>
            </a:prstGeom>
            <a:noFill/>
            <a:ln>
              <a:noFill/>
            </a:ln>
          </p:spPr>
        </p:pic>
      </p:grpSp>
      <p:sp>
        <p:nvSpPr>
          <p:cNvPr id="561" name="Google Shape;561;p29"/>
          <p:cNvSpPr/>
          <p:nvPr/>
        </p:nvSpPr>
        <p:spPr>
          <a:xfrm>
            <a:off x="2481467" y="1125831"/>
            <a:ext cx="728180" cy="2993126"/>
          </a:xfrm>
          <a:prstGeom prst="rect">
            <a:avLst/>
          </a:prstGeom>
          <a:solidFill>
            <a:srgbClr val="F3F3F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562" name="Google Shape;562;p29"/>
          <p:cNvPicPr preferRelativeResize="0"/>
          <p:nvPr/>
        </p:nvPicPr>
        <p:blipFill>
          <a:blip r:embed="rId16">
            <a:alphaModFix/>
          </a:blip>
          <a:stretch>
            <a:fillRect/>
          </a:stretch>
        </p:blipFill>
        <p:spPr>
          <a:xfrm>
            <a:off x="2682916" y="1234942"/>
            <a:ext cx="325312" cy="421372"/>
          </a:xfrm>
          <a:prstGeom prst="rect">
            <a:avLst/>
          </a:prstGeom>
          <a:noFill/>
          <a:ln>
            <a:noFill/>
          </a:ln>
        </p:spPr>
      </p:pic>
      <p:pic>
        <p:nvPicPr>
          <p:cNvPr id="563" name="Google Shape;563;p29"/>
          <p:cNvPicPr preferRelativeResize="0"/>
          <p:nvPr/>
        </p:nvPicPr>
        <p:blipFill>
          <a:blip r:embed="rId17">
            <a:alphaModFix/>
          </a:blip>
          <a:stretch>
            <a:fillRect/>
          </a:stretch>
        </p:blipFill>
        <p:spPr>
          <a:xfrm>
            <a:off x="2682916" y="1804982"/>
            <a:ext cx="325312" cy="421372"/>
          </a:xfrm>
          <a:prstGeom prst="rect">
            <a:avLst/>
          </a:prstGeom>
          <a:noFill/>
          <a:ln>
            <a:noFill/>
          </a:ln>
        </p:spPr>
      </p:pic>
      <p:pic>
        <p:nvPicPr>
          <p:cNvPr id="564" name="Google Shape;564;p29"/>
          <p:cNvPicPr preferRelativeResize="0"/>
          <p:nvPr/>
        </p:nvPicPr>
        <p:blipFill>
          <a:blip r:embed="rId18">
            <a:alphaModFix/>
          </a:blip>
          <a:stretch>
            <a:fillRect/>
          </a:stretch>
        </p:blipFill>
        <p:spPr>
          <a:xfrm>
            <a:off x="2682916" y="2375023"/>
            <a:ext cx="325312" cy="421372"/>
          </a:xfrm>
          <a:prstGeom prst="rect">
            <a:avLst/>
          </a:prstGeom>
          <a:noFill/>
          <a:ln>
            <a:noFill/>
          </a:ln>
        </p:spPr>
      </p:pic>
      <p:pic>
        <p:nvPicPr>
          <p:cNvPr id="565" name="Google Shape;565;p29"/>
          <p:cNvPicPr preferRelativeResize="0"/>
          <p:nvPr/>
        </p:nvPicPr>
        <p:blipFill>
          <a:blip r:embed="rId19">
            <a:alphaModFix/>
          </a:blip>
          <a:stretch>
            <a:fillRect/>
          </a:stretch>
        </p:blipFill>
        <p:spPr>
          <a:xfrm>
            <a:off x="2682916" y="2945064"/>
            <a:ext cx="325312" cy="421372"/>
          </a:xfrm>
          <a:prstGeom prst="rect">
            <a:avLst/>
          </a:prstGeom>
          <a:noFill/>
          <a:ln>
            <a:noFill/>
          </a:ln>
        </p:spPr>
      </p:pic>
      <p:sp>
        <p:nvSpPr>
          <p:cNvPr id="566" name="Google Shape;566;p29"/>
          <p:cNvSpPr/>
          <p:nvPr/>
        </p:nvSpPr>
        <p:spPr>
          <a:xfrm>
            <a:off x="4090338" y="4449756"/>
            <a:ext cx="321345" cy="1492328"/>
          </a:xfrm>
          <a:prstGeom prst="upArrow">
            <a:avLst>
              <a:gd name="adj1" fmla="val 50000"/>
              <a:gd name="adj2" fmla="val 50000"/>
            </a:avLst>
          </a:prstGeom>
          <a:solidFill>
            <a:srgbClr val="741B47"/>
          </a:solidFill>
          <a:ln>
            <a:noFill/>
          </a:ln>
        </p:spPr>
        <p:txBody>
          <a:bodyPr spcFirstLastPara="1" wrap="square" lIns="121900" tIns="121900" rIns="121900" bIns="121900" anchor="ctr" anchorCtr="0">
            <a:noAutofit/>
          </a:bodyPr>
          <a:lstStyle/>
          <a:p>
            <a:endParaRPr sz="2400" dirty="0"/>
          </a:p>
        </p:txBody>
      </p:sp>
      <p:sp>
        <p:nvSpPr>
          <p:cNvPr id="567" name="Google Shape;567;p29"/>
          <p:cNvSpPr/>
          <p:nvPr/>
        </p:nvSpPr>
        <p:spPr>
          <a:xfrm>
            <a:off x="7749961" y="5536331"/>
            <a:ext cx="321345" cy="401200"/>
          </a:xfrm>
          <a:prstGeom prst="upArrow">
            <a:avLst>
              <a:gd name="adj1" fmla="val 50000"/>
              <a:gd name="adj2" fmla="val 50000"/>
            </a:avLst>
          </a:prstGeom>
          <a:solidFill>
            <a:srgbClr val="741B47"/>
          </a:solidFill>
          <a:ln>
            <a:noFill/>
          </a:ln>
        </p:spPr>
        <p:txBody>
          <a:bodyPr spcFirstLastPara="1" wrap="square" lIns="121900" tIns="121900" rIns="121900" bIns="121900" anchor="ctr" anchorCtr="0">
            <a:noAutofit/>
          </a:bodyPr>
          <a:lstStyle/>
          <a:p>
            <a:endParaRPr sz="2400" dirty="0"/>
          </a:p>
        </p:txBody>
      </p:sp>
      <p:sp>
        <p:nvSpPr>
          <p:cNvPr id="568" name="Google Shape;568;p29"/>
          <p:cNvSpPr txBox="1"/>
          <p:nvPr/>
        </p:nvSpPr>
        <p:spPr>
          <a:xfrm>
            <a:off x="4317955" y="6040961"/>
            <a:ext cx="3268733" cy="594320"/>
          </a:xfrm>
          <a:prstGeom prst="rect">
            <a:avLst/>
          </a:prstGeom>
          <a:noFill/>
          <a:ln>
            <a:noFill/>
          </a:ln>
        </p:spPr>
        <p:txBody>
          <a:bodyPr spcFirstLastPara="1" wrap="square" lIns="121900" tIns="121900" rIns="121900" bIns="121900" anchor="t" anchorCtr="0">
            <a:noAutofit/>
          </a:bodyPr>
          <a:lstStyle/>
          <a:p>
            <a:pPr algn="ctr"/>
            <a:br>
              <a:rPr lang="en" sz="1600">
                <a:latin typeface="Lato"/>
                <a:ea typeface="Lato"/>
                <a:cs typeface="Lato"/>
                <a:sym typeface="Lato"/>
              </a:rPr>
            </a:br>
            <a:r>
              <a:rPr lang="en" sz="1600">
                <a:latin typeface="Lato"/>
                <a:ea typeface="Lato"/>
                <a:cs typeface="Lato"/>
                <a:sym typeface="Lato"/>
              </a:rPr>
              <a:t>Varied Data Sources</a:t>
            </a:r>
            <a:endParaRPr sz="1600" dirty="0">
              <a:latin typeface="Lato"/>
              <a:ea typeface="Lato"/>
              <a:cs typeface="Lato"/>
              <a:sym typeface="Lato"/>
            </a:endParaRPr>
          </a:p>
        </p:txBody>
      </p:sp>
      <p:sp>
        <p:nvSpPr>
          <p:cNvPr id="569" name="Google Shape;569;p29"/>
          <p:cNvSpPr/>
          <p:nvPr/>
        </p:nvSpPr>
        <p:spPr>
          <a:xfrm>
            <a:off x="8667087" y="1154867"/>
            <a:ext cx="1028743" cy="2409240"/>
          </a:xfrm>
          <a:prstGeom prst="rect">
            <a:avLst/>
          </a:prstGeom>
          <a:solidFill>
            <a:srgbClr val="F3F3F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333">
                <a:latin typeface="Lato"/>
                <a:ea typeface="Lato"/>
                <a:cs typeface="Lato"/>
                <a:sym typeface="Lato"/>
              </a:rPr>
              <a:t>NASA Funded Research</a:t>
            </a:r>
            <a:endParaRPr sz="1333" dirty="0">
              <a:latin typeface="Lato"/>
              <a:ea typeface="Lato"/>
              <a:cs typeface="Lato"/>
              <a:sym typeface="Lato"/>
            </a:endParaRPr>
          </a:p>
        </p:txBody>
      </p:sp>
      <p:sp>
        <p:nvSpPr>
          <p:cNvPr id="570" name="Google Shape;570;p29"/>
          <p:cNvSpPr/>
          <p:nvPr/>
        </p:nvSpPr>
        <p:spPr>
          <a:xfrm rot="16200000">
            <a:off x="3093335" y="1461011"/>
            <a:ext cx="347820" cy="370661"/>
          </a:xfrm>
          <a:prstGeom prst="upArrow">
            <a:avLst>
              <a:gd name="adj1" fmla="val 50000"/>
              <a:gd name="adj2" fmla="val 50000"/>
            </a:avLst>
          </a:prstGeom>
          <a:solidFill>
            <a:srgbClr val="741B47"/>
          </a:solidFill>
          <a:ln>
            <a:noFill/>
          </a:ln>
        </p:spPr>
        <p:txBody>
          <a:bodyPr spcFirstLastPara="1" wrap="square" lIns="121900" tIns="121900" rIns="121900" bIns="121900" anchor="ctr" anchorCtr="0">
            <a:noAutofit/>
          </a:bodyPr>
          <a:lstStyle/>
          <a:p>
            <a:endParaRPr sz="2400" dirty="0"/>
          </a:p>
        </p:txBody>
      </p:sp>
      <p:sp>
        <p:nvSpPr>
          <p:cNvPr id="571" name="Google Shape;571;p29"/>
          <p:cNvSpPr/>
          <p:nvPr/>
        </p:nvSpPr>
        <p:spPr>
          <a:xfrm rot="16200000">
            <a:off x="3093335" y="2853906"/>
            <a:ext cx="347820" cy="370661"/>
          </a:xfrm>
          <a:prstGeom prst="upArrow">
            <a:avLst>
              <a:gd name="adj1" fmla="val 50000"/>
              <a:gd name="adj2" fmla="val 50000"/>
            </a:avLst>
          </a:prstGeom>
          <a:solidFill>
            <a:srgbClr val="741B47"/>
          </a:solidFill>
          <a:ln>
            <a:noFill/>
          </a:ln>
        </p:spPr>
        <p:txBody>
          <a:bodyPr spcFirstLastPara="1" wrap="square" lIns="121900" tIns="121900" rIns="121900" bIns="121900" anchor="ctr" anchorCtr="0">
            <a:noAutofit/>
          </a:bodyPr>
          <a:lstStyle/>
          <a:p>
            <a:endParaRPr sz="2400" dirty="0"/>
          </a:p>
        </p:txBody>
      </p:sp>
      <p:sp>
        <p:nvSpPr>
          <p:cNvPr id="572" name="Google Shape;572;p29"/>
          <p:cNvSpPr/>
          <p:nvPr/>
        </p:nvSpPr>
        <p:spPr>
          <a:xfrm rot="5400000">
            <a:off x="8435574" y="2955506"/>
            <a:ext cx="347820" cy="370661"/>
          </a:xfrm>
          <a:prstGeom prst="upArrow">
            <a:avLst>
              <a:gd name="adj1" fmla="val 50000"/>
              <a:gd name="adj2" fmla="val 50000"/>
            </a:avLst>
          </a:prstGeom>
          <a:solidFill>
            <a:srgbClr val="741B47"/>
          </a:solidFill>
          <a:ln>
            <a:noFill/>
          </a:ln>
        </p:spPr>
        <p:txBody>
          <a:bodyPr spcFirstLastPara="1" wrap="square" lIns="121900" tIns="121900" rIns="121900" bIns="121900" anchor="ctr" anchorCtr="0">
            <a:noAutofit/>
          </a:bodyPr>
          <a:lstStyle/>
          <a:p>
            <a:endParaRPr sz="2400" dirty="0"/>
          </a:p>
        </p:txBody>
      </p:sp>
      <p:sp>
        <p:nvSpPr>
          <p:cNvPr id="573" name="Google Shape;573;p29"/>
          <p:cNvSpPr/>
          <p:nvPr/>
        </p:nvSpPr>
        <p:spPr>
          <a:xfrm rot="5400000">
            <a:off x="8435574" y="1562611"/>
            <a:ext cx="347820" cy="370661"/>
          </a:xfrm>
          <a:prstGeom prst="upArrow">
            <a:avLst>
              <a:gd name="adj1" fmla="val 50000"/>
              <a:gd name="adj2" fmla="val 50000"/>
            </a:avLst>
          </a:prstGeom>
          <a:solidFill>
            <a:srgbClr val="741B47"/>
          </a:solidFill>
          <a:ln>
            <a:noFill/>
          </a:ln>
        </p:spPr>
        <p:txBody>
          <a:bodyPr spcFirstLastPara="1" wrap="square" lIns="121900" tIns="121900" rIns="121900" bIns="121900" anchor="ctr" anchorCtr="0">
            <a:noAutofit/>
          </a:bodyPr>
          <a:lstStyle/>
          <a:p>
            <a:endParaRPr sz="2400" dirty="0"/>
          </a:p>
        </p:txBody>
      </p:sp>
      <p:pic>
        <p:nvPicPr>
          <p:cNvPr id="574" name="Google Shape;574;p29"/>
          <p:cNvPicPr preferRelativeResize="0"/>
          <p:nvPr/>
        </p:nvPicPr>
        <p:blipFill>
          <a:blip r:embed="rId20">
            <a:alphaModFix/>
          </a:blip>
          <a:stretch>
            <a:fillRect/>
          </a:stretch>
        </p:blipFill>
        <p:spPr>
          <a:xfrm>
            <a:off x="9015414" y="1472724"/>
            <a:ext cx="370661" cy="401200"/>
          </a:xfrm>
          <a:prstGeom prst="rect">
            <a:avLst/>
          </a:prstGeom>
          <a:noFill/>
          <a:ln>
            <a:noFill/>
          </a:ln>
        </p:spPr>
      </p:pic>
      <p:pic>
        <p:nvPicPr>
          <p:cNvPr id="575" name="Google Shape;575;p29"/>
          <p:cNvPicPr preferRelativeResize="0"/>
          <p:nvPr/>
        </p:nvPicPr>
        <p:blipFill>
          <a:blip r:embed="rId21">
            <a:alphaModFix/>
          </a:blip>
          <a:stretch>
            <a:fillRect/>
          </a:stretch>
        </p:blipFill>
        <p:spPr>
          <a:xfrm>
            <a:off x="9015414" y="2903962"/>
            <a:ext cx="370661" cy="401200"/>
          </a:xfrm>
          <a:prstGeom prst="rect">
            <a:avLst/>
          </a:prstGeom>
          <a:noFill/>
          <a:ln>
            <a:noFill/>
          </a:ln>
        </p:spPr>
      </p:pic>
      <p:sp>
        <p:nvSpPr>
          <p:cNvPr id="576" name="Google Shape;576;p29"/>
          <p:cNvSpPr/>
          <p:nvPr/>
        </p:nvSpPr>
        <p:spPr>
          <a:xfrm>
            <a:off x="7924011" y="3478666"/>
            <a:ext cx="1238469" cy="478040"/>
          </a:xfrm>
          <a:prstGeom prst="leftUpArrow">
            <a:avLst/>
          </a:prstGeom>
          <a:solidFill>
            <a:srgbClr val="741B47"/>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577" name="Google Shape;577;p29"/>
          <p:cNvPicPr preferRelativeResize="0"/>
          <p:nvPr/>
        </p:nvPicPr>
        <p:blipFill>
          <a:blip r:embed="rId22">
            <a:alphaModFix/>
          </a:blip>
          <a:stretch>
            <a:fillRect/>
          </a:stretch>
        </p:blipFill>
        <p:spPr>
          <a:xfrm>
            <a:off x="2634884" y="3530266"/>
            <a:ext cx="421367" cy="421367"/>
          </a:xfrm>
          <a:prstGeom prst="rect">
            <a:avLst/>
          </a:prstGeom>
          <a:noFill/>
          <a:ln>
            <a:noFill/>
          </a:ln>
        </p:spPr>
      </p:pic>
      <p:sp>
        <p:nvSpPr>
          <p:cNvPr id="84" name="Google Shape;101;p23">
            <a:extLst>
              <a:ext uri="{FF2B5EF4-FFF2-40B4-BE49-F238E27FC236}">
                <a16:creationId xmlns:a16="http://schemas.microsoft.com/office/drawing/2014/main" id="{B3F570D0-BA57-4DD6-8664-96D0D798868A}"/>
              </a:ext>
            </a:extLst>
          </p:cNvPr>
          <p:cNvSpPr txBox="1">
            <a:spLocks/>
          </p:cNvSpPr>
          <p:nvPr/>
        </p:nvSpPr>
        <p:spPr>
          <a:xfrm>
            <a:off x="1644847" y="89264"/>
            <a:ext cx="12192000" cy="837200"/>
          </a:xfrm>
          <a:prstGeom prst="rect">
            <a:avLst/>
          </a:prstGeom>
          <a:noFill/>
          <a:ln>
            <a:noFill/>
          </a:ln>
        </p:spPr>
        <p:txBody>
          <a:bodyPr spcFirstLastPara="1" wrap="square" lIns="91400" tIns="91400" rIns="91400" bIns="91400"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434342"/>
              </a:buClr>
              <a:buSzPts val="2700"/>
            </a:pPr>
            <a:r>
              <a:rPr lang="en-US" sz="3600" kern="0" dirty="0">
                <a:latin typeface="Akkurat Std"/>
              </a:rPr>
              <a:t>EOSDIS Conceptual Cloud Based Architecture</a:t>
            </a:r>
          </a:p>
        </p:txBody>
      </p:sp>
      <p:pic>
        <p:nvPicPr>
          <p:cNvPr id="85" name="Google Shape;187;p29" descr="NASA Logo transparent.png">
            <a:extLst>
              <a:ext uri="{FF2B5EF4-FFF2-40B4-BE49-F238E27FC236}">
                <a16:creationId xmlns:a16="http://schemas.microsoft.com/office/drawing/2014/main" id="{558ECC87-65AC-417F-BC10-2F80F60126A1}"/>
              </a:ext>
            </a:extLst>
          </p:cNvPr>
          <p:cNvPicPr preferRelativeResize="0"/>
          <p:nvPr/>
        </p:nvPicPr>
        <p:blipFill rotWithShape="1">
          <a:blip r:embed="rId23">
            <a:alphaModFix/>
          </a:blip>
          <a:srcRect/>
          <a:stretch/>
        </p:blipFill>
        <p:spPr>
          <a:xfrm>
            <a:off x="38100" y="6157744"/>
            <a:ext cx="731604" cy="585076"/>
          </a:xfrm>
          <a:prstGeom prst="rect">
            <a:avLst/>
          </a:prstGeom>
          <a:noFill/>
          <a:ln>
            <a:noFill/>
          </a:ln>
          <a:effectLst>
            <a:outerShdw blurRad="63500" dist="88900" dir="2700000">
              <a:schemeClr val="dk1">
                <a:alpha val="43529"/>
              </a:schemeClr>
            </a:outerShdw>
          </a:effectLst>
        </p:spPr>
      </p:pic>
      <p:sp>
        <p:nvSpPr>
          <p:cNvPr id="86" name="Slide Number Placeholder 2">
            <a:extLst>
              <a:ext uri="{FF2B5EF4-FFF2-40B4-BE49-F238E27FC236}">
                <a16:creationId xmlns:a16="http://schemas.microsoft.com/office/drawing/2014/main" id="{2715A14C-3ADB-4544-B630-9D6E7418CF3E}"/>
              </a:ext>
            </a:extLst>
          </p:cNvPr>
          <p:cNvSpPr>
            <a:spLocks noGrp="1"/>
          </p:cNvSpPr>
          <p:nvPr>
            <p:ph type="sldNum" sz="quarter" idx="12"/>
          </p:nvPr>
        </p:nvSpPr>
        <p:spPr>
          <a:xfrm>
            <a:off x="9304994" y="6492875"/>
            <a:ext cx="2743200" cy="365125"/>
          </a:xfrm>
        </p:spPr>
        <p:txBody>
          <a:bodyPr/>
          <a:lstStyle/>
          <a:p>
            <a:pPr algn="r"/>
            <a:fld id="{D0A4EE4C-4960-4282-8E32-892092D425FF}" type="slidenum">
              <a:rPr lang="en-US" sz="1200" smtClean="0"/>
              <a:pPr algn="r"/>
              <a:t>17</a:t>
            </a:fld>
            <a:endParaRPr lang="en-US" sz="1200" dirty="0"/>
          </a:p>
        </p:txBody>
      </p:sp>
      <p:sp>
        <p:nvSpPr>
          <p:cNvPr id="87" name="Rectangle 86">
            <a:extLst>
              <a:ext uri="{FF2B5EF4-FFF2-40B4-BE49-F238E27FC236}">
                <a16:creationId xmlns:a16="http://schemas.microsoft.com/office/drawing/2014/main" id="{8544FABA-C918-4503-90CF-DCEB055D80F9}"/>
              </a:ext>
            </a:extLst>
          </p:cNvPr>
          <p:cNvSpPr/>
          <p:nvPr/>
        </p:nvSpPr>
        <p:spPr>
          <a:xfrm>
            <a:off x="769704" y="6450282"/>
            <a:ext cx="1984261" cy="276999"/>
          </a:xfrm>
          <a:prstGeom prst="rect">
            <a:avLst/>
          </a:prstGeom>
        </p:spPr>
        <p:txBody>
          <a:bodyPr wrap="none">
            <a:spAutoFit/>
          </a:bodyPr>
          <a:lstStyle/>
          <a:p>
            <a:r>
              <a:rPr lang="en-US" sz="1200" dirty="0">
                <a:latin typeface="Akkurat Std"/>
              </a:rPr>
              <a:t>NASA Earthdata Cloud (EDC) </a:t>
            </a:r>
          </a:p>
        </p:txBody>
      </p:sp>
      <p:sp>
        <p:nvSpPr>
          <p:cNvPr id="88" name="Rectangle 18">
            <a:extLst>
              <a:ext uri="{FF2B5EF4-FFF2-40B4-BE49-F238E27FC236}">
                <a16:creationId xmlns:a16="http://schemas.microsoft.com/office/drawing/2014/main" id="{C1A3B8FE-D776-45C1-B0C3-BE5BAF994C39}"/>
              </a:ext>
            </a:extLst>
          </p:cNvPr>
          <p:cNvSpPr/>
          <p:nvPr/>
        </p:nvSpPr>
        <p:spPr>
          <a:xfrm>
            <a:off x="18911" y="181312"/>
            <a:ext cx="1420265" cy="1249068"/>
          </a:xfrm>
          <a:custGeom>
            <a:avLst/>
            <a:gdLst>
              <a:gd name="connsiteX0" fmla="*/ 0 w 1231900"/>
              <a:gd name="connsiteY0" fmla="*/ 0 h 1624048"/>
              <a:gd name="connsiteX1" fmla="*/ 1231900 w 1231900"/>
              <a:gd name="connsiteY1" fmla="*/ 0 h 1624048"/>
              <a:gd name="connsiteX2" fmla="*/ 1231900 w 1231900"/>
              <a:gd name="connsiteY2" fmla="*/ 1624048 h 1624048"/>
              <a:gd name="connsiteX3" fmla="*/ 0 w 1231900"/>
              <a:gd name="connsiteY3" fmla="*/ 1624048 h 1624048"/>
              <a:gd name="connsiteX4" fmla="*/ 0 w 1231900"/>
              <a:gd name="connsiteY4"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4048"/>
              <a:gd name="connsiteX1" fmla="*/ 1231900 w 1231900"/>
              <a:gd name="connsiteY1" fmla="*/ 0 h 1624048"/>
              <a:gd name="connsiteX2" fmla="*/ 0 w 1231900"/>
              <a:gd name="connsiteY2" fmla="*/ 1624048 h 1624048"/>
              <a:gd name="connsiteX3" fmla="*/ 0 w 1231900"/>
              <a:gd name="connsiteY3" fmla="*/ 0 h 1624048"/>
              <a:gd name="connsiteX0" fmla="*/ 0 w 1231900"/>
              <a:gd name="connsiteY0" fmla="*/ 0 h 1627114"/>
              <a:gd name="connsiteX1" fmla="*/ 1231900 w 1231900"/>
              <a:gd name="connsiteY1" fmla="*/ 0 h 1627114"/>
              <a:gd name="connsiteX2" fmla="*/ 0 w 1231900"/>
              <a:gd name="connsiteY2" fmla="*/ 1624048 h 1627114"/>
              <a:gd name="connsiteX3" fmla="*/ 0 w 1231900"/>
              <a:gd name="connsiteY3" fmla="*/ 0 h 1627114"/>
              <a:gd name="connsiteX0" fmla="*/ 0 w 1233214"/>
              <a:gd name="connsiteY0" fmla="*/ 0 h 1629263"/>
              <a:gd name="connsiteX1" fmla="*/ 1231900 w 1233214"/>
              <a:gd name="connsiteY1" fmla="*/ 0 h 1629263"/>
              <a:gd name="connsiteX2" fmla="*/ 0 w 1233214"/>
              <a:gd name="connsiteY2" fmla="*/ 1624048 h 1629263"/>
              <a:gd name="connsiteX3" fmla="*/ 0 w 1233214"/>
              <a:gd name="connsiteY3" fmla="*/ 0 h 1629263"/>
              <a:gd name="connsiteX0" fmla="*/ 0 w 1233233"/>
              <a:gd name="connsiteY0" fmla="*/ 0 h 1624048"/>
              <a:gd name="connsiteX1" fmla="*/ 1231900 w 1233233"/>
              <a:gd name="connsiteY1" fmla="*/ 0 h 1624048"/>
              <a:gd name="connsiteX2" fmla="*/ 0 w 1233233"/>
              <a:gd name="connsiteY2" fmla="*/ 1624048 h 1624048"/>
              <a:gd name="connsiteX3" fmla="*/ 0 w 1233233"/>
              <a:gd name="connsiteY3" fmla="*/ 0 h 1624048"/>
              <a:gd name="connsiteX0" fmla="*/ 0 w 1234590"/>
              <a:gd name="connsiteY0" fmla="*/ 0 h 1624048"/>
              <a:gd name="connsiteX1" fmla="*/ 1231900 w 1234590"/>
              <a:gd name="connsiteY1" fmla="*/ 0 h 1624048"/>
              <a:gd name="connsiteX2" fmla="*/ 0 w 1234590"/>
              <a:gd name="connsiteY2" fmla="*/ 1624048 h 1624048"/>
              <a:gd name="connsiteX3" fmla="*/ 0 w 1234590"/>
              <a:gd name="connsiteY3" fmla="*/ 0 h 1624048"/>
              <a:gd name="connsiteX0" fmla="*/ 0 w 1234420"/>
              <a:gd name="connsiteY0" fmla="*/ 0 h 1624048"/>
              <a:gd name="connsiteX1" fmla="*/ 1231900 w 1234420"/>
              <a:gd name="connsiteY1" fmla="*/ 0 h 1624048"/>
              <a:gd name="connsiteX2" fmla="*/ 0 w 1234420"/>
              <a:gd name="connsiteY2" fmla="*/ 1624048 h 1624048"/>
              <a:gd name="connsiteX3" fmla="*/ 0 w 1234420"/>
              <a:gd name="connsiteY3" fmla="*/ 0 h 1624048"/>
              <a:gd name="connsiteX0" fmla="*/ 0 w 1236987"/>
              <a:gd name="connsiteY0" fmla="*/ 0 h 1624048"/>
              <a:gd name="connsiteX1" fmla="*/ 1231900 w 1236987"/>
              <a:gd name="connsiteY1" fmla="*/ 0 h 1624048"/>
              <a:gd name="connsiteX2" fmla="*/ 0 w 1236987"/>
              <a:gd name="connsiteY2" fmla="*/ 1624048 h 1624048"/>
              <a:gd name="connsiteX3" fmla="*/ 0 w 1236987"/>
              <a:gd name="connsiteY3" fmla="*/ 0 h 1624048"/>
              <a:gd name="connsiteX0" fmla="*/ 0 w 1236816"/>
              <a:gd name="connsiteY0" fmla="*/ 0 h 1624048"/>
              <a:gd name="connsiteX1" fmla="*/ 1231900 w 1236816"/>
              <a:gd name="connsiteY1" fmla="*/ 0 h 1624048"/>
              <a:gd name="connsiteX2" fmla="*/ 0 w 1236816"/>
              <a:gd name="connsiteY2" fmla="*/ 1624048 h 1624048"/>
              <a:gd name="connsiteX3" fmla="*/ 0 w 1236816"/>
              <a:gd name="connsiteY3" fmla="*/ 0 h 1624048"/>
              <a:gd name="connsiteX0" fmla="*/ 0 w 1232265"/>
              <a:gd name="connsiteY0" fmla="*/ 0 h 1624048"/>
              <a:gd name="connsiteX1" fmla="*/ 1231900 w 1232265"/>
              <a:gd name="connsiteY1" fmla="*/ 0 h 1624048"/>
              <a:gd name="connsiteX2" fmla="*/ 0 w 1232265"/>
              <a:gd name="connsiteY2" fmla="*/ 1624048 h 1624048"/>
              <a:gd name="connsiteX3" fmla="*/ 0 w 1232265"/>
              <a:gd name="connsiteY3" fmla="*/ 0 h 1624048"/>
              <a:gd name="connsiteX0" fmla="*/ 0 w 1234328"/>
              <a:gd name="connsiteY0" fmla="*/ 0 h 1624048"/>
              <a:gd name="connsiteX1" fmla="*/ 1231900 w 1234328"/>
              <a:gd name="connsiteY1" fmla="*/ 0 h 1624048"/>
              <a:gd name="connsiteX2" fmla="*/ 0 w 1234328"/>
              <a:gd name="connsiteY2" fmla="*/ 1624048 h 1624048"/>
              <a:gd name="connsiteX3" fmla="*/ 0 w 1234328"/>
              <a:gd name="connsiteY3" fmla="*/ 0 h 1624048"/>
            </a:gdLst>
            <a:ahLst/>
            <a:cxnLst>
              <a:cxn ang="0">
                <a:pos x="connsiteX0" y="connsiteY0"/>
              </a:cxn>
              <a:cxn ang="0">
                <a:pos x="connsiteX1" y="connsiteY1"/>
              </a:cxn>
              <a:cxn ang="0">
                <a:pos x="connsiteX2" y="connsiteY2"/>
              </a:cxn>
              <a:cxn ang="0">
                <a:pos x="connsiteX3" y="connsiteY3"/>
              </a:cxn>
            </a:cxnLst>
            <a:rect l="l" t="t" r="r" b="b"/>
            <a:pathLst>
              <a:path w="1234328" h="1624048">
                <a:moveTo>
                  <a:pt x="0" y="0"/>
                </a:moveTo>
                <a:lnTo>
                  <a:pt x="1231900" y="0"/>
                </a:lnTo>
                <a:cubicBezTo>
                  <a:pt x="1272117" y="1239849"/>
                  <a:pt x="810683" y="1597049"/>
                  <a:pt x="0" y="1624048"/>
                </a:cubicBezTo>
                <a:lnTo>
                  <a:pt x="0" y="0"/>
                </a:lnTo>
                <a:close/>
              </a:path>
            </a:pathLst>
          </a:custGeom>
          <a:solidFill>
            <a:srgbClr val="A5E2E5"/>
          </a:solidFill>
          <a:ln>
            <a:noFill/>
          </a:ln>
          <a:effectLst>
            <a:outerShdw blurRad="76200" dist="127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89" name="TextBox 88">
            <a:extLst>
              <a:ext uri="{FF2B5EF4-FFF2-40B4-BE49-F238E27FC236}">
                <a16:creationId xmlns:a16="http://schemas.microsoft.com/office/drawing/2014/main" id="{DFC68301-C389-467A-9967-2838470A5396}"/>
              </a:ext>
            </a:extLst>
          </p:cNvPr>
          <p:cNvSpPr txBox="1"/>
          <p:nvPr/>
        </p:nvSpPr>
        <p:spPr>
          <a:xfrm flipH="1">
            <a:off x="18909" y="209406"/>
            <a:ext cx="1310357" cy="1107996"/>
          </a:xfrm>
          <a:prstGeom prst="rect">
            <a:avLst/>
          </a:prstGeom>
          <a:noFill/>
        </p:spPr>
        <p:txBody>
          <a:bodyPr wrap="square" rtlCol="0">
            <a:spAutoFit/>
          </a:bodyPr>
          <a:lstStyle/>
          <a:p>
            <a:pPr lvl="0">
              <a:defRPr/>
            </a:pPr>
            <a:r>
              <a:rPr lang="en-US" sz="1200" b="1" dirty="0">
                <a:solidFill>
                  <a:srgbClr val="3B3838"/>
                </a:solidFill>
                <a:latin typeface="Akkurat Std" panose="020B0504020101020102"/>
                <a:cs typeface="Arial" panose="020B0604020202020204" pitchFamily="34" charset="0"/>
              </a:rPr>
              <a:t>Ingest, Archive, &amp; Mission Data Management </a:t>
            </a:r>
          </a:p>
          <a:p>
            <a:pPr marL="0" marR="0" lvl="0" indent="0" defTabSz="914400" rtl="0" eaLnBrk="1" fontAlgn="auto" latinLnBrk="0" hangingPunct="1">
              <a:spcBef>
                <a:spcPts val="0"/>
              </a:spcBef>
              <a:spcAft>
                <a:spcPts val="0"/>
              </a:spcAft>
              <a:buClrTx/>
              <a:buSzTx/>
              <a:buFontTx/>
              <a:buNone/>
              <a:tabLst/>
              <a:defRPr/>
            </a:pPr>
            <a:endParaRPr kumimoji="0" lang="en-US" sz="1000" b="1"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lang="en-US" sz="1000" dirty="0">
              <a:solidFill>
                <a:srgbClr val="3B3838"/>
              </a:solidFill>
              <a:latin typeface="Akkurat Std" panose="020B0504020101020102"/>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B3838"/>
              </a:solidFill>
              <a:effectLst/>
              <a:uLnTx/>
              <a:uFillTx/>
              <a:latin typeface="Akkurat Std" panose="020B0504020101020102"/>
              <a:cs typeface="Arial" panose="020B0604020202020204" pitchFamily="34" charset="0"/>
            </a:endParaRPr>
          </a:p>
        </p:txBody>
      </p:sp>
      <p:sp>
        <p:nvSpPr>
          <p:cNvPr id="90" name="Google Shape;566;p29">
            <a:extLst>
              <a:ext uri="{FF2B5EF4-FFF2-40B4-BE49-F238E27FC236}">
                <a16:creationId xmlns:a16="http://schemas.microsoft.com/office/drawing/2014/main" id="{C9B0779D-A26C-B64E-A345-536D9C720740}"/>
              </a:ext>
            </a:extLst>
          </p:cNvPr>
          <p:cNvSpPr/>
          <p:nvPr/>
        </p:nvSpPr>
        <p:spPr>
          <a:xfrm>
            <a:off x="3449224" y="3874185"/>
            <a:ext cx="321345" cy="2063346"/>
          </a:xfrm>
          <a:prstGeom prst="upArrow">
            <a:avLst>
              <a:gd name="adj1" fmla="val 50000"/>
              <a:gd name="adj2" fmla="val 50000"/>
            </a:avLst>
          </a:prstGeom>
          <a:solidFill>
            <a:srgbClr val="741B47"/>
          </a:solidFill>
          <a:ln>
            <a:noFill/>
          </a:ln>
        </p:spPr>
        <p:txBody>
          <a:bodyPr spcFirstLastPara="1" wrap="square" lIns="121900" tIns="121900" rIns="121900" bIns="121900" anchor="ctr" anchorCtr="0">
            <a:noAutofit/>
          </a:bodyPr>
          <a:lstStyle/>
          <a:p>
            <a:endParaRPr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3757" y="596901"/>
            <a:ext cx="9465129" cy="4525963"/>
          </a:xfrm>
        </p:spPr>
        <p:txBody>
          <a:bodyPr>
            <a:normAutofit fontScale="92500" lnSpcReduction="20000"/>
          </a:bodyPr>
          <a:lstStyle/>
          <a:p>
            <a:pPr>
              <a:buNone/>
            </a:pPr>
            <a:r>
              <a:rPr lang="en-US" sz="3600" b="1" dirty="0">
                <a:solidFill>
                  <a:srgbClr val="34495E"/>
                </a:solidFill>
                <a:latin typeface="Avenir Heavy"/>
              </a:rPr>
              <a:t>Additional information is available at:</a:t>
            </a:r>
          </a:p>
          <a:p>
            <a:pPr marL="457200" lvl="1" indent="0" algn="ctr">
              <a:buNone/>
            </a:pPr>
            <a:r>
              <a:rPr lang="en-US" sz="3200" dirty="0">
                <a:hlinkClick r:id="rId2"/>
              </a:rPr>
              <a:t>http://earthdata.nasa.gov/</a:t>
            </a:r>
            <a:endParaRPr lang="en-US" sz="3200" dirty="0"/>
          </a:p>
          <a:p>
            <a:pPr marL="457200" lvl="1" indent="0" algn="ctr">
              <a:buNone/>
            </a:pPr>
            <a:r>
              <a:rPr lang="en-US" sz="3200" dirty="0">
                <a:hlinkClick r:id="rId3"/>
              </a:rPr>
              <a:t>https://earthdata.nasa.gov/learn/articles/cloud-articles-announcement</a:t>
            </a:r>
            <a:endParaRPr lang="en-US" sz="3200" dirty="0"/>
          </a:p>
          <a:p>
            <a:pPr marL="457200" lvl="1" indent="0" algn="ctr">
              <a:buNone/>
            </a:pPr>
            <a:endParaRPr lang="en-US" sz="3200" dirty="0"/>
          </a:p>
          <a:p>
            <a:pPr marL="457200" lvl="1" indent="0" algn="ctr">
              <a:buNone/>
            </a:pPr>
            <a:endParaRPr lang="en-US" sz="3200" dirty="0"/>
          </a:p>
          <a:p>
            <a:pPr marL="457200" lvl="1" indent="0" algn="ctr">
              <a:buNone/>
            </a:pPr>
            <a:r>
              <a:rPr lang="en-US" sz="3200" b="1" dirty="0">
                <a:solidFill>
                  <a:srgbClr val="34495E"/>
                </a:solidFill>
                <a:latin typeface="Avenir Heavy"/>
              </a:rPr>
              <a:t>Thanks for the support from all of the scientists, engineers, accountants, developers and operators of the EOSDIS system</a:t>
            </a:r>
          </a:p>
          <a:p>
            <a:pPr marL="457200" lvl="1" indent="0" algn="ctr">
              <a:buNone/>
            </a:pPr>
            <a:endParaRPr lang="en-US" sz="3200" dirty="0"/>
          </a:p>
          <a:p>
            <a:pPr>
              <a:buNone/>
            </a:pPr>
            <a:br>
              <a:rPr lang="en-US" sz="2000" dirty="0"/>
            </a:br>
            <a:endParaRPr lang="en-US" dirty="0"/>
          </a:p>
        </p:txBody>
      </p:sp>
      <p:sp>
        <p:nvSpPr>
          <p:cNvPr id="5" name="Slide Number Placeholder 4"/>
          <p:cNvSpPr>
            <a:spLocks noGrp="1"/>
          </p:cNvSpPr>
          <p:nvPr>
            <p:ph type="sldNum" sz="quarter" idx="12"/>
          </p:nvPr>
        </p:nvSpPr>
        <p:spPr/>
        <p:txBody>
          <a:bodyPr/>
          <a:lstStyle/>
          <a:p>
            <a:fld id="{5E6734FE-5A70-0642-8B5B-E435BEA06C29}" type="slidenum">
              <a:rPr lang="en-US" smtClean="0">
                <a:solidFill>
                  <a:prstClr val="black">
                    <a:tint val="75000"/>
                  </a:prstClr>
                </a:solidFill>
              </a:rPr>
              <a:pPr/>
              <a:t>18</a:t>
            </a:fld>
            <a:endParaRPr lang="en-US" dirty="0">
              <a:solidFill>
                <a:prstClr val="black">
                  <a:tint val="75000"/>
                </a:prstClr>
              </a:solidFill>
            </a:endParaRPr>
          </a:p>
        </p:txBody>
      </p:sp>
      <p:pic>
        <p:nvPicPr>
          <p:cNvPr id="6" name="Picture 5" descr="A picture containing logo&#10;&#10;Description automatically generated">
            <a:extLst>
              <a:ext uri="{FF2B5EF4-FFF2-40B4-BE49-F238E27FC236}">
                <a16:creationId xmlns:a16="http://schemas.microsoft.com/office/drawing/2014/main" id="{CA361CBD-F250-0B49-A65F-B0B81B0A9605}"/>
              </a:ext>
            </a:extLst>
          </p:cNvPr>
          <p:cNvPicPr>
            <a:picLocks noChangeAspect="1"/>
          </p:cNvPicPr>
          <p:nvPr/>
        </p:nvPicPr>
        <p:blipFill>
          <a:blip r:embed="rId4"/>
          <a:stretch>
            <a:fillRect/>
          </a:stretch>
        </p:blipFill>
        <p:spPr>
          <a:xfrm>
            <a:off x="4238171" y="3922712"/>
            <a:ext cx="3416300" cy="2616200"/>
          </a:xfrm>
          <a:prstGeom prst="rect">
            <a:avLst/>
          </a:prstGeom>
        </p:spPr>
      </p:pic>
    </p:spTree>
    <p:extLst>
      <p:ext uri="{BB962C8B-B14F-4D97-AF65-F5344CB8AC3E}">
        <p14:creationId xmlns:p14="http://schemas.microsoft.com/office/powerpoint/2010/main" val="10887385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1890</Words>
  <Application>Microsoft Office PowerPoint</Application>
  <PresentationFormat>Widescreen</PresentationFormat>
  <Paragraphs>272</Paragraphs>
  <Slides>18</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Akkurat Std</vt:lpstr>
      <vt:lpstr>Arial</vt:lpstr>
      <vt:lpstr>Arial Narrow</vt:lpstr>
      <vt:lpstr>Avenir</vt:lpstr>
      <vt:lpstr>Avenir Heavy</vt:lpstr>
      <vt:lpstr>Calibri</vt:lpstr>
      <vt:lpstr>Calibri Light</vt:lpstr>
      <vt:lpstr>Franklin Gothic Book</vt:lpstr>
      <vt:lpstr>Lato</vt:lpstr>
      <vt:lpstr>Libre Franklin</vt:lpstr>
      <vt:lpstr>Office Theme</vt:lpstr>
      <vt:lpstr>PowerPoint Presentation</vt:lpstr>
      <vt:lpstr>Earth Science Data and Information System (ESDIS)</vt:lpstr>
      <vt:lpstr>PowerPoint Presentation</vt:lpstr>
      <vt:lpstr>PowerPoint Presentation</vt:lpstr>
      <vt:lpstr>PowerPoint Presentation</vt:lpstr>
      <vt:lpstr>EOSDIS Products Delivered: FY00 thru September 2021 </vt:lpstr>
      <vt:lpstr>Motivation for Cloud</vt:lpstr>
      <vt:lpstr>Our Elevator Pitch</vt:lpstr>
      <vt:lpstr>Current User Interaction</vt:lpstr>
      <vt:lpstr>Hey, we’re going to have an EOSDIS “Data Lake”!</vt:lpstr>
      <vt:lpstr>Earthdata Cloud (EDC)</vt:lpstr>
      <vt:lpstr>PowerPoint Presentation</vt:lpstr>
      <vt:lpstr>Common Services and Controls</vt:lpstr>
      <vt:lpstr>IT Security and Networking Services</vt:lpstr>
      <vt:lpstr>User Support Services: EDC Knowledge Base</vt:lpstr>
      <vt:lpstr>Cloud Resource &amp; Cost Model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Behnke, Jeanne (GSFC-4230)</dc:creator>
  <cp:lastModifiedBy>Trakas, Diane E. (GSFC-423.0)[ASRC FEDERAL SYSTEM SOLUTIONS]</cp:lastModifiedBy>
  <cp:revision>9</cp:revision>
  <dcterms:created xsi:type="dcterms:W3CDTF">2021-11-23T15:31:47Z</dcterms:created>
  <dcterms:modified xsi:type="dcterms:W3CDTF">2021-12-01T19:47:48Z</dcterms:modified>
</cp:coreProperties>
</file>