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9" r:id="rId2"/>
    <p:sldId id="342" r:id="rId3"/>
    <p:sldId id="365" r:id="rId4"/>
    <p:sldId id="274" r:id="rId5"/>
    <p:sldId id="280" r:id="rId6"/>
    <p:sldId id="265" r:id="rId7"/>
    <p:sldId id="366" r:id="rId8"/>
    <p:sldId id="288" r:id="rId9"/>
    <p:sldId id="285" r:id="rId10"/>
    <p:sldId id="257" r:id="rId11"/>
    <p:sldId id="286" r:id="rId12"/>
    <p:sldId id="291" r:id="rId13"/>
    <p:sldId id="298" r:id="rId14"/>
    <p:sldId id="258" r:id="rId15"/>
    <p:sldId id="292" r:id="rId16"/>
    <p:sldId id="295" r:id="rId17"/>
    <p:sldId id="259" r:id="rId18"/>
    <p:sldId id="28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QD_graph_2_10_201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77495313085864E-2"/>
          <c:y val="9.8218885430018929E-2"/>
          <c:w val="0.8994393700787402"/>
          <c:h val="0.776862804940080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'12'!$B$1</c:f>
              <c:strCache>
                <c:ptCount val="1"/>
                <c:pt idx="0">
                  <c:v>No Dopamine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'12'!$A$2:$A$1024</c:f>
              <c:numCache>
                <c:formatCode>General</c:formatCode>
                <c:ptCount val="1023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7.0000000000000001E-3</c:v>
                </c:pt>
                <c:pt idx="8">
                  <c:v>8.0000000000000002E-3</c:v>
                </c:pt>
                <c:pt idx="9">
                  <c:v>8.9999999999999993E-3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1.4E-2</c:v>
                </c:pt>
                <c:pt idx="15">
                  <c:v>1.4999999999999999E-2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1.7999999999999999E-2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2.8000000000000001E-2</c:v>
                </c:pt>
                <c:pt idx="29">
                  <c:v>2.9000000000000001E-2</c:v>
                </c:pt>
                <c:pt idx="30">
                  <c:v>0.03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3.5000000000000003E-2</c:v>
                </c:pt>
                <c:pt idx="36">
                  <c:v>3.5999999999999997E-2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4.9000000000000002E-2</c:v>
                </c:pt>
                <c:pt idx="50">
                  <c:v>0.05</c:v>
                </c:pt>
                <c:pt idx="51">
                  <c:v>5.0999999999999997E-2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5.6000000000000001E-2</c:v>
                </c:pt>
                <c:pt idx="57">
                  <c:v>5.7000000000000002E-2</c:v>
                </c:pt>
                <c:pt idx="58">
                  <c:v>5.8000000000000003E-2</c:v>
                </c:pt>
                <c:pt idx="59">
                  <c:v>5.8999999999999997E-2</c:v>
                </c:pt>
                <c:pt idx="60">
                  <c:v>0.06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6.9000000000000006E-2</c:v>
                </c:pt>
                <c:pt idx="70">
                  <c:v>7.0000000000000007E-2</c:v>
                </c:pt>
                <c:pt idx="71">
                  <c:v>7.0999999999999994E-2</c:v>
                </c:pt>
                <c:pt idx="72">
                  <c:v>7.1999999999999995E-2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8.1000000000000003E-2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8.5000000000000006E-2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9.8000000000000004E-2</c:v>
                </c:pt>
                <c:pt idx="99">
                  <c:v>9.9000000000000005E-2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0.10199999999999999</c:v>
                </c:pt>
                <c:pt idx="103">
                  <c:v>0.10299999999999999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0.112</c:v>
                </c:pt>
                <c:pt idx="113">
                  <c:v>0.113</c:v>
                </c:pt>
                <c:pt idx="114">
                  <c:v>0.114</c:v>
                </c:pt>
                <c:pt idx="115">
                  <c:v>0.115</c:v>
                </c:pt>
                <c:pt idx="116">
                  <c:v>0.11600000000000001</c:v>
                </c:pt>
                <c:pt idx="117">
                  <c:v>0.11700000000000001</c:v>
                </c:pt>
                <c:pt idx="118">
                  <c:v>0.11799999999999999</c:v>
                </c:pt>
                <c:pt idx="119">
                  <c:v>0.11899999999999999</c:v>
                </c:pt>
                <c:pt idx="120">
                  <c:v>0.12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0.129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0.13700000000000001</c:v>
                </c:pt>
                <c:pt idx="138">
                  <c:v>0.13800000000000001</c:v>
                </c:pt>
                <c:pt idx="139">
                  <c:v>0.13900000000000001</c:v>
                </c:pt>
                <c:pt idx="140">
                  <c:v>0.14000000000000001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0.14299999999999999</c:v>
                </c:pt>
                <c:pt idx="144">
                  <c:v>0.14399999999999999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0.16200000000000001</c:v>
                </c:pt>
                <c:pt idx="163">
                  <c:v>0.16300000000000001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0.17</c:v>
                </c:pt>
                <c:pt idx="171">
                  <c:v>0.17100000000000001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0.17699999999999999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0.19500000000000001</c:v>
                </c:pt>
                <c:pt idx="196">
                  <c:v>0.19600000000000001</c:v>
                </c:pt>
                <c:pt idx="197">
                  <c:v>0.19700000000000001</c:v>
                </c:pt>
                <c:pt idx="198">
                  <c:v>0.19800000000000001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0.20399999999999999</c:v>
                </c:pt>
                <c:pt idx="205">
                  <c:v>0.20499999999999999</c:v>
                </c:pt>
                <c:pt idx="206">
                  <c:v>0.20599999999999999</c:v>
                </c:pt>
                <c:pt idx="207">
                  <c:v>0.20699999999999999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0.224</c:v>
                </c:pt>
                <c:pt idx="225">
                  <c:v>0.22500000000000001</c:v>
                </c:pt>
                <c:pt idx="226">
                  <c:v>0.22600000000000001</c:v>
                </c:pt>
                <c:pt idx="227">
                  <c:v>0.22700000000000001</c:v>
                </c:pt>
                <c:pt idx="228">
                  <c:v>0.22800000000000001</c:v>
                </c:pt>
                <c:pt idx="229">
                  <c:v>0.22900000000000001</c:v>
                </c:pt>
                <c:pt idx="230">
                  <c:v>0.23</c:v>
                </c:pt>
                <c:pt idx="231">
                  <c:v>0.23100000000000001</c:v>
                </c:pt>
                <c:pt idx="232">
                  <c:v>0.23200000000000001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0.23499999999999999</c:v>
                </c:pt>
                <c:pt idx="236">
                  <c:v>0.23599999999999999</c:v>
                </c:pt>
                <c:pt idx="237">
                  <c:v>0.23699999999999999</c:v>
                </c:pt>
                <c:pt idx="238">
                  <c:v>0.23799999999999999</c:v>
                </c:pt>
                <c:pt idx="239">
                  <c:v>0.23899999999999999</c:v>
                </c:pt>
                <c:pt idx="240">
                  <c:v>0.24</c:v>
                </c:pt>
                <c:pt idx="241">
                  <c:v>0.24099999999999999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0.25700000000000001</c:v>
                </c:pt>
                <c:pt idx="258">
                  <c:v>0.25800000000000001</c:v>
                </c:pt>
                <c:pt idx="259">
                  <c:v>0.25900000000000001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0.27300000000000002</c:v>
                </c:pt>
                <c:pt idx="274">
                  <c:v>0.27400000000000002</c:v>
                </c:pt>
                <c:pt idx="275">
                  <c:v>0.27500000000000002</c:v>
                </c:pt>
                <c:pt idx="276">
                  <c:v>0.27600000000000002</c:v>
                </c:pt>
                <c:pt idx="277">
                  <c:v>0.27700000000000002</c:v>
                </c:pt>
                <c:pt idx="278">
                  <c:v>0.27800000000000002</c:v>
                </c:pt>
                <c:pt idx="279">
                  <c:v>0.27900000000000003</c:v>
                </c:pt>
                <c:pt idx="280">
                  <c:v>0.28000000000000003</c:v>
                </c:pt>
                <c:pt idx="281">
                  <c:v>0.28100000000000003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0.28499999999999998</c:v>
                </c:pt>
                <c:pt idx="286">
                  <c:v>0.28599999999999998</c:v>
                </c:pt>
                <c:pt idx="287">
                  <c:v>0.28699999999999998</c:v>
                </c:pt>
                <c:pt idx="288">
                  <c:v>0.28799999999999998</c:v>
                </c:pt>
                <c:pt idx="289">
                  <c:v>0.28899999999999998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0.32300000000000001</c:v>
                </c:pt>
                <c:pt idx="324">
                  <c:v>0.32400000000000001</c:v>
                </c:pt>
                <c:pt idx="325">
                  <c:v>0.32500000000000001</c:v>
                </c:pt>
                <c:pt idx="326">
                  <c:v>0.32600000000000001</c:v>
                </c:pt>
                <c:pt idx="327">
                  <c:v>0.32700000000000001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0.33900000000000002</c:v>
                </c:pt>
                <c:pt idx="340">
                  <c:v>0.34</c:v>
                </c:pt>
                <c:pt idx="341">
                  <c:v>0.34100000000000003</c:v>
                </c:pt>
                <c:pt idx="342">
                  <c:v>0.34200000000000003</c:v>
                </c:pt>
                <c:pt idx="343">
                  <c:v>0.34300000000000003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0.35399999999999998</c:v>
                </c:pt>
                <c:pt idx="355">
                  <c:v>0.35499999999999998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0.38900000000000001</c:v>
                </c:pt>
                <c:pt idx="390">
                  <c:v>0.39</c:v>
                </c:pt>
                <c:pt idx="391">
                  <c:v>0.39100000000000001</c:v>
                </c:pt>
                <c:pt idx="392">
                  <c:v>0.39200000000000002</c:v>
                </c:pt>
                <c:pt idx="393">
                  <c:v>0.39300000000000002</c:v>
                </c:pt>
                <c:pt idx="394">
                  <c:v>0.39400000000000002</c:v>
                </c:pt>
                <c:pt idx="395">
                  <c:v>0.39500000000000002</c:v>
                </c:pt>
                <c:pt idx="396">
                  <c:v>0.39600000000000002</c:v>
                </c:pt>
                <c:pt idx="397">
                  <c:v>0.39700000000000002</c:v>
                </c:pt>
                <c:pt idx="398">
                  <c:v>0.39800000000000002</c:v>
                </c:pt>
                <c:pt idx="399">
                  <c:v>0.39900000000000002</c:v>
                </c:pt>
                <c:pt idx="400">
                  <c:v>0.4</c:v>
                </c:pt>
                <c:pt idx="401">
                  <c:v>0.40100000000000002</c:v>
                </c:pt>
                <c:pt idx="402">
                  <c:v>0.40200000000000002</c:v>
                </c:pt>
                <c:pt idx="403">
                  <c:v>0.40300000000000002</c:v>
                </c:pt>
                <c:pt idx="404">
                  <c:v>0.40400000000000003</c:v>
                </c:pt>
                <c:pt idx="405">
                  <c:v>0.40500000000000003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0.40799999999999997</c:v>
                </c:pt>
                <c:pt idx="409">
                  <c:v>0.40899999999999997</c:v>
                </c:pt>
                <c:pt idx="410">
                  <c:v>0.41</c:v>
                </c:pt>
                <c:pt idx="411">
                  <c:v>0.41099999999999998</c:v>
                </c:pt>
                <c:pt idx="412">
                  <c:v>0.41199999999999998</c:v>
                </c:pt>
                <c:pt idx="413">
                  <c:v>0.41299999999999998</c:v>
                </c:pt>
                <c:pt idx="414">
                  <c:v>0.41399999999999998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0.42299999999999999</c:v>
                </c:pt>
                <c:pt idx="424">
                  <c:v>0.42399999999999999</c:v>
                </c:pt>
                <c:pt idx="425">
                  <c:v>0.42499999999999999</c:v>
                </c:pt>
                <c:pt idx="426">
                  <c:v>0.42599999999999999</c:v>
                </c:pt>
                <c:pt idx="427">
                  <c:v>0.42699999999999999</c:v>
                </c:pt>
                <c:pt idx="428">
                  <c:v>0.42799999999999999</c:v>
                </c:pt>
                <c:pt idx="429">
                  <c:v>0.42899999999999999</c:v>
                </c:pt>
                <c:pt idx="430">
                  <c:v>0.43</c:v>
                </c:pt>
                <c:pt idx="431">
                  <c:v>0.43099999999999999</c:v>
                </c:pt>
                <c:pt idx="432">
                  <c:v>0.432</c:v>
                </c:pt>
                <c:pt idx="433">
                  <c:v>0.433</c:v>
                </c:pt>
                <c:pt idx="434">
                  <c:v>0.434</c:v>
                </c:pt>
                <c:pt idx="435">
                  <c:v>0.435</c:v>
                </c:pt>
                <c:pt idx="436">
                  <c:v>0.436</c:v>
                </c:pt>
                <c:pt idx="437">
                  <c:v>0.437</c:v>
                </c:pt>
                <c:pt idx="438">
                  <c:v>0.438</c:v>
                </c:pt>
                <c:pt idx="439">
                  <c:v>0.439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0.44800000000000001</c:v>
                </c:pt>
                <c:pt idx="449">
                  <c:v>0.44900000000000001</c:v>
                </c:pt>
                <c:pt idx="450">
                  <c:v>0.45</c:v>
                </c:pt>
                <c:pt idx="451">
                  <c:v>0.45100000000000001</c:v>
                </c:pt>
                <c:pt idx="452">
                  <c:v>0.45200000000000001</c:v>
                </c:pt>
                <c:pt idx="453">
                  <c:v>0.45300000000000001</c:v>
                </c:pt>
                <c:pt idx="454">
                  <c:v>0.45400000000000001</c:v>
                </c:pt>
                <c:pt idx="455">
                  <c:v>0.45500000000000002</c:v>
                </c:pt>
                <c:pt idx="456">
                  <c:v>0.45600000000000002</c:v>
                </c:pt>
                <c:pt idx="457">
                  <c:v>0.45700000000000002</c:v>
                </c:pt>
                <c:pt idx="458">
                  <c:v>0.45800000000000002</c:v>
                </c:pt>
                <c:pt idx="459">
                  <c:v>0.45900000000000002</c:v>
                </c:pt>
                <c:pt idx="460">
                  <c:v>0.46</c:v>
                </c:pt>
                <c:pt idx="461">
                  <c:v>0.46100000000000002</c:v>
                </c:pt>
                <c:pt idx="462">
                  <c:v>0.46200000000000002</c:v>
                </c:pt>
                <c:pt idx="463">
                  <c:v>0.46300000000000002</c:v>
                </c:pt>
                <c:pt idx="464">
                  <c:v>0.46400000000000002</c:v>
                </c:pt>
                <c:pt idx="465">
                  <c:v>0.46500000000000002</c:v>
                </c:pt>
                <c:pt idx="466">
                  <c:v>0.46600000000000003</c:v>
                </c:pt>
                <c:pt idx="467">
                  <c:v>0.46700000000000003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</c:v>
                </c:pt>
                <c:pt idx="471">
                  <c:v>0.47099999999999997</c:v>
                </c:pt>
                <c:pt idx="472">
                  <c:v>0.47199999999999998</c:v>
                </c:pt>
                <c:pt idx="473">
                  <c:v>0.47299999999999998</c:v>
                </c:pt>
                <c:pt idx="474">
                  <c:v>0.47399999999999998</c:v>
                </c:pt>
                <c:pt idx="475">
                  <c:v>0.47499999999999998</c:v>
                </c:pt>
                <c:pt idx="476">
                  <c:v>0.47599999999999998</c:v>
                </c:pt>
                <c:pt idx="477">
                  <c:v>0.47699999999999998</c:v>
                </c:pt>
                <c:pt idx="478">
                  <c:v>0.47799999999999998</c:v>
                </c:pt>
                <c:pt idx="479">
                  <c:v>0.47899999999999998</c:v>
                </c:pt>
                <c:pt idx="480">
                  <c:v>0.48</c:v>
                </c:pt>
                <c:pt idx="481">
                  <c:v>0.48099999999999998</c:v>
                </c:pt>
                <c:pt idx="482">
                  <c:v>0.48199999999999998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0.49099999999999999</c:v>
                </c:pt>
                <c:pt idx="492">
                  <c:v>0.49199999999999999</c:v>
                </c:pt>
                <c:pt idx="493">
                  <c:v>0.49299999999999999</c:v>
                </c:pt>
                <c:pt idx="494">
                  <c:v>0.49399999999999999</c:v>
                </c:pt>
                <c:pt idx="495">
                  <c:v>0.495</c:v>
                </c:pt>
                <c:pt idx="496">
                  <c:v>0.496</c:v>
                </c:pt>
                <c:pt idx="497">
                  <c:v>0.497</c:v>
                </c:pt>
                <c:pt idx="498">
                  <c:v>0.498</c:v>
                </c:pt>
                <c:pt idx="499">
                  <c:v>0.499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0.51400000000000001</c:v>
                </c:pt>
                <c:pt idx="515">
                  <c:v>0.51500000000000001</c:v>
                </c:pt>
                <c:pt idx="516">
                  <c:v>0.51600000000000001</c:v>
                </c:pt>
                <c:pt idx="517">
                  <c:v>0.51700000000000002</c:v>
                </c:pt>
                <c:pt idx="518">
                  <c:v>0.51800000000000002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0.53100000000000003</c:v>
                </c:pt>
                <c:pt idx="532">
                  <c:v>0.53200000000000003</c:v>
                </c:pt>
                <c:pt idx="533">
                  <c:v>0.53300000000000003</c:v>
                </c:pt>
                <c:pt idx="534">
                  <c:v>0.53400000000000003</c:v>
                </c:pt>
                <c:pt idx="535">
                  <c:v>0.53500000000000003</c:v>
                </c:pt>
                <c:pt idx="536">
                  <c:v>0.53600000000000003</c:v>
                </c:pt>
                <c:pt idx="537">
                  <c:v>0.53700000000000003</c:v>
                </c:pt>
                <c:pt idx="538">
                  <c:v>0.53800000000000003</c:v>
                </c:pt>
                <c:pt idx="539">
                  <c:v>0.53900000000000003</c:v>
                </c:pt>
                <c:pt idx="540">
                  <c:v>0.54</c:v>
                </c:pt>
                <c:pt idx="541">
                  <c:v>0.54100000000000004</c:v>
                </c:pt>
                <c:pt idx="542">
                  <c:v>0.54200000000000004</c:v>
                </c:pt>
                <c:pt idx="543">
                  <c:v>0.54300000000000004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0.54600000000000004</c:v>
                </c:pt>
                <c:pt idx="547">
                  <c:v>0.54700000000000004</c:v>
                </c:pt>
                <c:pt idx="548">
                  <c:v>0.54800000000000004</c:v>
                </c:pt>
                <c:pt idx="549">
                  <c:v>0.54900000000000004</c:v>
                </c:pt>
                <c:pt idx="550">
                  <c:v>0.55000000000000004</c:v>
                </c:pt>
                <c:pt idx="551">
                  <c:v>0.55100000000000005</c:v>
                </c:pt>
                <c:pt idx="552">
                  <c:v>0.55200000000000005</c:v>
                </c:pt>
                <c:pt idx="553">
                  <c:v>0.55300000000000005</c:v>
                </c:pt>
                <c:pt idx="554">
                  <c:v>0.55400000000000005</c:v>
                </c:pt>
                <c:pt idx="555">
                  <c:v>0.55500000000000005</c:v>
                </c:pt>
                <c:pt idx="556">
                  <c:v>0.55600000000000005</c:v>
                </c:pt>
                <c:pt idx="557">
                  <c:v>0.55700000000000005</c:v>
                </c:pt>
                <c:pt idx="558">
                  <c:v>0.55800000000000005</c:v>
                </c:pt>
                <c:pt idx="559">
                  <c:v>0.55900000000000005</c:v>
                </c:pt>
                <c:pt idx="560">
                  <c:v>0.56000000000000005</c:v>
                </c:pt>
                <c:pt idx="561">
                  <c:v>0.56100000000000005</c:v>
                </c:pt>
                <c:pt idx="562">
                  <c:v>0.56200000000000006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0.56999999999999995</c:v>
                </c:pt>
                <c:pt idx="571">
                  <c:v>0.57099999999999995</c:v>
                </c:pt>
                <c:pt idx="572">
                  <c:v>0.57199999999999995</c:v>
                </c:pt>
                <c:pt idx="573">
                  <c:v>0.57299999999999995</c:v>
                </c:pt>
                <c:pt idx="574">
                  <c:v>0.57399999999999995</c:v>
                </c:pt>
                <c:pt idx="575">
                  <c:v>0.57499999999999996</c:v>
                </c:pt>
                <c:pt idx="576">
                  <c:v>0.57599999999999996</c:v>
                </c:pt>
                <c:pt idx="577">
                  <c:v>0.57699999999999996</c:v>
                </c:pt>
                <c:pt idx="578">
                  <c:v>0.57799999999999996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0.59499999999999997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0.64600000000000002</c:v>
                </c:pt>
                <c:pt idx="647">
                  <c:v>0.64700000000000002</c:v>
                </c:pt>
                <c:pt idx="648">
                  <c:v>0.64800000000000002</c:v>
                </c:pt>
                <c:pt idx="649">
                  <c:v>0.64900000000000002</c:v>
                </c:pt>
                <c:pt idx="650">
                  <c:v>0.65</c:v>
                </c:pt>
                <c:pt idx="651">
                  <c:v>0.65100000000000002</c:v>
                </c:pt>
                <c:pt idx="652">
                  <c:v>0.65200000000000002</c:v>
                </c:pt>
                <c:pt idx="653">
                  <c:v>0.65300000000000002</c:v>
                </c:pt>
                <c:pt idx="654">
                  <c:v>0.65400000000000003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0.66300000000000003</c:v>
                </c:pt>
                <c:pt idx="664">
                  <c:v>0.66400000000000003</c:v>
                </c:pt>
                <c:pt idx="665">
                  <c:v>0.66500000000000004</c:v>
                </c:pt>
                <c:pt idx="666">
                  <c:v>0.66600000000000004</c:v>
                </c:pt>
                <c:pt idx="667">
                  <c:v>0.66700000000000004</c:v>
                </c:pt>
                <c:pt idx="668">
                  <c:v>0.66800000000000004</c:v>
                </c:pt>
                <c:pt idx="669">
                  <c:v>0.66900000000000004</c:v>
                </c:pt>
                <c:pt idx="670">
                  <c:v>0.67</c:v>
                </c:pt>
                <c:pt idx="671">
                  <c:v>0.67100000000000004</c:v>
                </c:pt>
                <c:pt idx="672">
                  <c:v>0.67200000000000004</c:v>
                </c:pt>
                <c:pt idx="673">
                  <c:v>0.67300000000000004</c:v>
                </c:pt>
                <c:pt idx="674">
                  <c:v>0.67400000000000004</c:v>
                </c:pt>
                <c:pt idx="675">
                  <c:v>0.67500000000000004</c:v>
                </c:pt>
                <c:pt idx="676">
                  <c:v>0.67600000000000005</c:v>
                </c:pt>
                <c:pt idx="677">
                  <c:v>0.67700000000000005</c:v>
                </c:pt>
                <c:pt idx="678">
                  <c:v>0.67800000000000005</c:v>
                </c:pt>
                <c:pt idx="679">
                  <c:v>0.67900000000000005</c:v>
                </c:pt>
                <c:pt idx="680">
                  <c:v>0.68</c:v>
                </c:pt>
                <c:pt idx="681">
                  <c:v>0.68100000000000005</c:v>
                </c:pt>
                <c:pt idx="682">
                  <c:v>0.68200000000000005</c:v>
                </c:pt>
                <c:pt idx="683">
                  <c:v>0.68300000000000005</c:v>
                </c:pt>
                <c:pt idx="684">
                  <c:v>0.68400000000000005</c:v>
                </c:pt>
                <c:pt idx="685">
                  <c:v>0.68500000000000005</c:v>
                </c:pt>
                <c:pt idx="686">
                  <c:v>0.68600000000000005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0.68899999999999995</c:v>
                </c:pt>
                <c:pt idx="690">
                  <c:v>0.69</c:v>
                </c:pt>
                <c:pt idx="691">
                  <c:v>0.69099999999999995</c:v>
                </c:pt>
                <c:pt idx="692">
                  <c:v>0.69199999999999995</c:v>
                </c:pt>
                <c:pt idx="693">
                  <c:v>0.69299999999999995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0.70799999999999996</c:v>
                </c:pt>
                <c:pt idx="709">
                  <c:v>0.70899999999999996</c:v>
                </c:pt>
                <c:pt idx="710">
                  <c:v>0.71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0.76100000000000001</c:v>
                </c:pt>
                <c:pt idx="762">
                  <c:v>0.76200000000000001</c:v>
                </c:pt>
                <c:pt idx="763">
                  <c:v>0.76300000000000001</c:v>
                </c:pt>
                <c:pt idx="764">
                  <c:v>0.76400000000000001</c:v>
                </c:pt>
                <c:pt idx="765">
                  <c:v>0.76500000000000001</c:v>
                </c:pt>
                <c:pt idx="766">
                  <c:v>0.76600000000000001</c:v>
                </c:pt>
                <c:pt idx="767">
                  <c:v>0.76700000000000002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0.77800000000000002</c:v>
                </c:pt>
                <c:pt idx="779">
                  <c:v>0.77900000000000003</c:v>
                </c:pt>
                <c:pt idx="780">
                  <c:v>0.78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0.78400000000000003</c:v>
                </c:pt>
                <c:pt idx="785">
                  <c:v>0.78500000000000003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0.78800000000000003</c:v>
                </c:pt>
                <c:pt idx="789">
                  <c:v>0.78900000000000003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0.79200000000000004</c:v>
                </c:pt>
                <c:pt idx="793">
                  <c:v>0.79300000000000004</c:v>
                </c:pt>
                <c:pt idx="794">
                  <c:v>0.79400000000000004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0.79700000000000004</c:v>
                </c:pt>
                <c:pt idx="798">
                  <c:v>0.79800000000000004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0.80100000000000005</c:v>
                </c:pt>
                <c:pt idx="802">
                  <c:v>0.80200000000000005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0.80500000000000005</c:v>
                </c:pt>
                <c:pt idx="806">
                  <c:v>0.80600000000000005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0.80900000000000005</c:v>
                </c:pt>
                <c:pt idx="810">
                  <c:v>0.81</c:v>
                </c:pt>
                <c:pt idx="811">
                  <c:v>0.81100000000000005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0.81599999999999995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</c:v>
                </c:pt>
                <c:pt idx="821">
                  <c:v>0.82099999999999995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0.82399999999999995</c:v>
                </c:pt>
                <c:pt idx="825">
                  <c:v>0.82499999999999996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0.82799999999999996</c:v>
                </c:pt>
                <c:pt idx="829">
                  <c:v>0.82899999999999996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0.83299999999999996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0.83699999999999997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0.84099999999999997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0.84499999999999997</c:v>
                </c:pt>
                <c:pt idx="846">
                  <c:v>0.84599999999999997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0.84899999999999998</c:v>
                </c:pt>
                <c:pt idx="850">
                  <c:v>0.85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0.85299999999999998</c:v>
                </c:pt>
                <c:pt idx="854">
                  <c:v>0.85399999999999998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0.85799999999999998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0.86199999999999999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0.86599999999999999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0.87</c:v>
                </c:pt>
                <c:pt idx="871">
                  <c:v>0.871</c:v>
                </c:pt>
                <c:pt idx="872">
                  <c:v>0.872</c:v>
                </c:pt>
                <c:pt idx="873">
                  <c:v>0.873</c:v>
                </c:pt>
                <c:pt idx="874">
                  <c:v>0.874</c:v>
                </c:pt>
                <c:pt idx="875">
                  <c:v>0.875</c:v>
                </c:pt>
                <c:pt idx="876">
                  <c:v>0.876</c:v>
                </c:pt>
                <c:pt idx="877">
                  <c:v>0.877</c:v>
                </c:pt>
                <c:pt idx="878">
                  <c:v>0.878</c:v>
                </c:pt>
                <c:pt idx="879">
                  <c:v>0.879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0.88300000000000001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0.88700000000000001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0.89100000000000001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0.89500000000000002</c:v>
                </c:pt>
                <c:pt idx="896">
                  <c:v>0.89600000000000002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0.89900000000000002</c:v>
                </c:pt>
                <c:pt idx="900">
                  <c:v>0.9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0.90300000000000002</c:v>
                </c:pt>
                <c:pt idx="904">
                  <c:v>0.90400000000000003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0.90800000000000003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0.91200000000000003</c:v>
                </c:pt>
                <c:pt idx="913">
                  <c:v>0.91300000000000003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0.91600000000000004</c:v>
                </c:pt>
                <c:pt idx="917">
                  <c:v>0.91700000000000004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0.92</c:v>
                </c:pt>
                <c:pt idx="921">
                  <c:v>0.92100000000000004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0.92400000000000004</c:v>
                </c:pt>
                <c:pt idx="925">
                  <c:v>0.92500000000000004</c:v>
                </c:pt>
                <c:pt idx="926">
                  <c:v>0.92600000000000005</c:v>
                </c:pt>
                <c:pt idx="927">
                  <c:v>0.92700000000000005</c:v>
                </c:pt>
                <c:pt idx="928">
                  <c:v>0.92800000000000005</c:v>
                </c:pt>
                <c:pt idx="929">
                  <c:v>0.92900000000000005</c:v>
                </c:pt>
                <c:pt idx="930">
                  <c:v>0.93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0.93300000000000005</c:v>
                </c:pt>
                <c:pt idx="934">
                  <c:v>0.93400000000000005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0.93700000000000006</c:v>
                </c:pt>
                <c:pt idx="938">
                  <c:v>0.93799999999999994</c:v>
                </c:pt>
                <c:pt idx="939">
                  <c:v>0.93899999999999995</c:v>
                </c:pt>
                <c:pt idx="940">
                  <c:v>0.94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0.94399999999999995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0.94799999999999995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0.95199999999999996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0.95599999999999996</c:v>
                </c:pt>
                <c:pt idx="957">
                  <c:v>0.95699999999999996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0.96</c:v>
                </c:pt>
                <c:pt idx="961">
                  <c:v>0.96099999999999997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0.96399999999999997</c:v>
                </c:pt>
                <c:pt idx="965">
                  <c:v>0.96499999999999997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0.96899999999999997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0.97299999999999998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0.97699999999999998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0.98099999999999998</c:v>
                </c:pt>
                <c:pt idx="982">
                  <c:v>0.98199999999999998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0.98499999999999999</c:v>
                </c:pt>
                <c:pt idx="986">
                  <c:v>0.98599999999999999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0.98899999999999999</c:v>
                </c:pt>
                <c:pt idx="990">
                  <c:v>0.99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0.99399999999999999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0.998</c:v>
                </c:pt>
                <c:pt idx="999">
                  <c:v>0.999</c:v>
                </c:pt>
                <c:pt idx="1000">
                  <c:v>1</c:v>
                </c:pt>
                <c:pt idx="1001">
                  <c:v>1.0009999999999999</c:v>
                </c:pt>
                <c:pt idx="1002">
                  <c:v>1.002</c:v>
                </c:pt>
                <c:pt idx="1003">
                  <c:v>1.0029999999999999</c:v>
                </c:pt>
                <c:pt idx="1004">
                  <c:v>1.004</c:v>
                </c:pt>
                <c:pt idx="1005">
                  <c:v>1.0049999999999999</c:v>
                </c:pt>
                <c:pt idx="1006">
                  <c:v>1.006</c:v>
                </c:pt>
                <c:pt idx="1007">
                  <c:v>1.0069999999999999</c:v>
                </c:pt>
                <c:pt idx="1008">
                  <c:v>1.008</c:v>
                </c:pt>
                <c:pt idx="1009">
                  <c:v>1.0089999999999999</c:v>
                </c:pt>
                <c:pt idx="1010">
                  <c:v>1.01</c:v>
                </c:pt>
                <c:pt idx="1011">
                  <c:v>1.0109999999999999</c:v>
                </c:pt>
                <c:pt idx="1012">
                  <c:v>1.012</c:v>
                </c:pt>
                <c:pt idx="1013">
                  <c:v>1.0129999999999999</c:v>
                </c:pt>
                <c:pt idx="1014">
                  <c:v>1.014</c:v>
                </c:pt>
                <c:pt idx="1015">
                  <c:v>1.0149999999999999</c:v>
                </c:pt>
                <c:pt idx="1016">
                  <c:v>1.016</c:v>
                </c:pt>
                <c:pt idx="1017">
                  <c:v>1.0169999999999999</c:v>
                </c:pt>
                <c:pt idx="1018">
                  <c:v>1.018</c:v>
                </c:pt>
                <c:pt idx="1019">
                  <c:v>1.0189999999999999</c:v>
                </c:pt>
                <c:pt idx="1020">
                  <c:v>1.02</c:v>
                </c:pt>
                <c:pt idx="1021">
                  <c:v>1.0209999999999999</c:v>
                </c:pt>
                <c:pt idx="1022">
                  <c:v>1.022</c:v>
                </c:pt>
              </c:numCache>
            </c:numRef>
          </c:xVal>
          <c:yVal>
            <c:numRef>
              <c:f>'12'!$B$2:$B$1024</c:f>
              <c:numCache>
                <c:formatCode>General</c:formatCode>
                <c:ptCount val="10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</c:v>
                </c:pt>
                <c:pt idx="24">
                  <c:v>0.1</c:v>
                </c:pt>
                <c:pt idx="25">
                  <c:v>0.2</c:v>
                </c:pt>
                <c:pt idx="26">
                  <c:v>0.3</c:v>
                </c:pt>
                <c:pt idx="27">
                  <c:v>0.4</c:v>
                </c:pt>
                <c:pt idx="28">
                  <c:v>0.5</c:v>
                </c:pt>
                <c:pt idx="29">
                  <c:v>0.7</c:v>
                </c:pt>
                <c:pt idx="30">
                  <c:v>0.9</c:v>
                </c:pt>
                <c:pt idx="31">
                  <c:v>1.2</c:v>
                </c:pt>
                <c:pt idx="32">
                  <c:v>1.5</c:v>
                </c:pt>
                <c:pt idx="33">
                  <c:v>1.9</c:v>
                </c:pt>
                <c:pt idx="34">
                  <c:v>2.5</c:v>
                </c:pt>
                <c:pt idx="35">
                  <c:v>3.1</c:v>
                </c:pt>
                <c:pt idx="36">
                  <c:v>3.8</c:v>
                </c:pt>
                <c:pt idx="37">
                  <c:v>4.7</c:v>
                </c:pt>
                <c:pt idx="38">
                  <c:v>5.7</c:v>
                </c:pt>
                <c:pt idx="39">
                  <c:v>6.9</c:v>
                </c:pt>
                <c:pt idx="40">
                  <c:v>8.2899999999999991</c:v>
                </c:pt>
                <c:pt idx="41">
                  <c:v>9.89</c:v>
                </c:pt>
                <c:pt idx="42">
                  <c:v>11.79</c:v>
                </c:pt>
                <c:pt idx="43">
                  <c:v>13.89</c:v>
                </c:pt>
                <c:pt idx="44">
                  <c:v>16.29</c:v>
                </c:pt>
                <c:pt idx="45">
                  <c:v>18.989999999999998</c:v>
                </c:pt>
                <c:pt idx="46">
                  <c:v>22.08</c:v>
                </c:pt>
                <c:pt idx="47">
                  <c:v>25.48</c:v>
                </c:pt>
                <c:pt idx="48">
                  <c:v>29.38</c:v>
                </c:pt>
                <c:pt idx="49">
                  <c:v>33.58</c:v>
                </c:pt>
                <c:pt idx="50">
                  <c:v>38.270000000000003</c:v>
                </c:pt>
                <c:pt idx="51">
                  <c:v>43.47</c:v>
                </c:pt>
                <c:pt idx="52">
                  <c:v>49.16</c:v>
                </c:pt>
                <c:pt idx="53">
                  <c:v>55.36</c:v>
                </c:pt>
                <c:pt idx="54">
                  <c:v>62.06</c:v>
                </c:pt>
                <c:pt idx="55">
                  <c:v>69.349999999999994</c:v>
                </c:pt>
                <c:pt idx="56">
                  <c:v>77.239999999999995</c:v>
                </c:pt>
                <c:pt idx="57">
                  <c:v>85.74</c:v>
                </c:pt>
                <c:pt idx="58">
                  <c:v>94.83</c:v>
                </c:pt>
                <c:pt idx="59">
                  <c:v>104.53</c:v>
                </c:pt>
                <c:pt idx="60">
                  <c:v>114.82</c:v>
                </c:pt>
                <c:pt idx="61">
                  <c:v>125.81</c:v>
                </c:pt>
                <c:pt idx="62">
                  <c:v>137.4</c:v>
                </c:pt>
                <c:pt idx="63">
                  <c:v>149.59</c:v>
                </c:pt>
                <c:pt idx="64">
                  <c:v>162.47999999999999</c:v>
                </c:pt>
                <c:pt idx="65">
                  <c:v>175.97</c:v>
                </c:pt>
                <c:pt idx="66">
                  <c:v>190.06</c:v>
                </c:pt>
                <c:pt idx="67">
                  <c:v>204.65</c:v>
                </c:pt>
                <c:pt idx="68">
                  <c:v>219.94</c:v>
                </c:pt>
                <c:pt idx="69">
                  <c:v>235.63</c:v>
                </c:pt>
                <c:pt idx="70">
                  <c:v>251.92</c:v>
                </c:pt>
                <c:pt idx="71">
                  <c:v>268.70999999999998</c:v>
                </c:pt>
                <c:pt idx="72">
                  <c:v>285.8</c:v>
                </c:pt>
                <c:pt idx="73">
                  <c:v>303.38</c:v>
                </c:pt>
                <c:pt idx="74">
                  <c:v>321.37</c:v>
                </c:pt>
                <c:pt idx="75">
                  <c:v>339.66</c:v>
                </c:pt>
                <c:pt idx="76">
                  <c:v>358.14</c:v>
                </c:pt>
                <c:pt idx="77">
                  <c:v>376.93</c:v>
                </c:pt>
                <c:pt idx="78">
                  <c:v>395.82</c:v>
                </c:pt>
                <c:pt idx="79">
                  <c:v>414.8</c:v>
                </c:pt>
                <c:pt idx="80">
                  <c:v>433.89</c:v>
                </c:pt>
                <c:pt idx="81">
                  <c:v>452.98</c:v>
                </c:pt>
                <c:pt idx="82">
                  <c:v>472.06</c:v>
                </c:pt>
                <c:pt idx="83">
                  <c:v>490.95</c:v>
                </c:pt>
                <c:pt idx="84">
                  <c:v>509.74</c:v>
                </c:pt>
                <c:pt idx="85">
                  <c:v>528.22</c:v>
                </c:pt>
                <c:pt idx="86">
                  <c:v>546.51</c:v>
                </c:pt>
                <c:pt idx="87">
                  <c:v>564.5</c:v>
                </c:pt>
                <c:pt idx="88">
                  <c:v>581.99</c:v>
                </c:pt>
                <c:pt idx="89">
                  <c:v>599.07000000000005</c:v>
                </c:pt>
                <c:pt idx="90">
                  <c:v>615.76</c:v>
                </c:pt>
                <c:pt idx="91">
                  <c:v>631.85</c:v>
                </c:pt>
                <c:pt idx="92">
                  <c:v>647.34</c:v>
                </c:pt>
                <c:pt idx="93">
                  <c:v>662.33</c:v>
                </c:pt>
                <c:pt idx="94">
                  <c:v>676.62</c:v>
                </c:pt>
                <c:pt idx="95">
                  <c:v>690.21</c:v>
                </c:pt>
                <c:pt idx="96">
                  <c:v>703.2</c:v>
                </c:pt>
                <c:pt idx="97">
                  <c:v>715.39</c:v>
                </c:pt>
                <c:pt idx="98">
                  <c:v>726.88</c:v>
                </c:pt>
                <c:pt idx="99">
                  <c:v>737.57</c:v>
                </c:pt>
                <c:pt idx="100">
                  <c:v>747.47</c:v>
                </c:pt>
                <c:pt idx="101">
                  <c:v>756.66</c:v>
                </c:pt>
                <c:pt idx="102">
                  <c:v>765.15</c:v>
                </c:pt>
                <c:pt idx="103">
                  <c:v>772.75</c:v>
                </c:pt>
                <c:pt idx="104">
                  <c:v>779.64</c:v>
                </c:pt>
                <c:pt idx="105">
                  <c:v>785.84</c:v>
                </c:pt>
                <c:pt idx="106">
                  <c:v>791.24</c:v>
                </c:pt>
                <c:pt idx="107">
                  <c:v>795.93</c:v>
                </c:pt>
                <c:pt idx="108">
                  <c:v>799.93</c:v>
                </c:pt>
                <c:pt idx="109">
                  <c:v>803.33</c:v>
                </c:pt>
                <c:pt idx="110">
                  <c:v>806.13</c:v>
                </c:pt>
                <c:pt idx="111">
                  <c:v>808.22</c:v>
                </c:pt>
                <c:pt idx="112">
                  <c:v>809.82</c:v>
                </c:pt>
                <c:pt idx="113">
                  <c:v>810.92</c:v>
                </c:pt>
                <c:pt idx="114">
                  <c:v>811.52</c:v>
                </c:pt>
                <c:pt idx="115">
                  <c:v>811.62</c:v>
                </c:pt>
                <c:pt idx="116">
                  <c:v>811.42</c:v>
                </c:pt>
                <c:pt idx="117">
                  <c:v>810.82</c:v>
                </c:pt>
                <c:pt idx="118">
                  <c:v>809.92</c:v>
                </c:pt>
                <c:pt idx="119">
                  <c:v>808.82</c:v>
                </c:pt>
                <c:pt idx="120">
                  <c:v>807.42</c:v>
                </c:pt>
                <c:pt idx="121">
                  <c:v>805.93</c:v>
                </c:pt>
                <c:pt idx="122">
                  <c:v>804.23</c:v>
                </c:pt>
                <c:pt idx="123">
                  <c:v>802.53</c:v>
                </c:pt>
                <c:pt idx="124">
                  <c:v>800.73</c:v>
                </c:pt>
                <c:pt idx="125">
                  <c:v>799.03</c:v>
                </c:pt>
                <c:pt idx="126">
                  <c:v>797.33</c:v>
                </c:pt>
                <c:pt idx="127">
                  <c:v>795.73</c:v>
                </c:pt>
                <c:pt idx="128">
                  <c:v>794.13</c:v>
                </c:pt>
                <c:pt idx="129">
                  <c:v>792.83</c:v>
                </c:pt>
                <c:pt idx="130">
                  <c:v>791.64</c:v>
                </c:pt>
                <c:pt idx="131">
                  <c:v>790.74</c:v>
                </c:pt>
                <c:pt idx="132">
                  <c:v>789.94</c:v>
                </c:pt>
                <c:pt idx="133">
                  <c:v>789.54</c:v>
                </c:pt>
                <c:pt idx="134">
                  <c:v>789.34</c:v>
                </c:pt>
                <c:pt idx="135">
                  <c:v>789.44</c:v>
                </c:pt>
                <c:pt idx="136">
                  <c:v>789.84</c:v>
                </c:pt>
                <c:pt idx="137">
                  <c:v>790.54</c:v>
                </c:pt>
                <c:pt idx="138">
                  <c:v>791.54</c:v>
                </c:pt>
                <c:pt idx="139">
                  <c:v>792.93</c:v>
                </c:pt>
                <c:pt idx="140">
                  <c:v>794.63</c:v>
                </c:pt>
                <c:pt idx="141">
                  <c:v>796.63</c:v>
                </c:pt>
                <c:pt idx="142">
                  <c:v>798.93</c:v>
                </c:pt>
                <c:pt idx="143">
                  <c:v>801.53</c:v>
                </c:pt>
                <c:pt idx="144">
                  <c:v>804.43</c:v>
                </c:pt>
                <c:pt idx="145">
                  <c:v>807.62</c:v>
                </c:pt>
                <c:pt idx="146">
                  <c:v>811.12</c:v>
                </c:pt>
                <c:pt idx="147">
                  <c:v>814.92</c:v>
                </c:pt>
                <c:pt idx="148">
                  <c:v>818.82</c:v>
                </c:pt>
                <c:pt idx="149">
                  <c:v>823.01</c:v>
                </c:pt>
                <c:pt idx="150">
                  <c:v>827.41</c:v>
                </c:pt>
                <c:pt idx="151">
                  <c:v>831.91</c:v>
                </c:pt>
                <c:pt idx="152">
                  <c:v>836.6</c:v>
                </c:pt>
                <c:pt idx="153">
                  <c:v>841.5</c:v>
                </c:pt>
                <c:pt idx="154">
                  <c:v>846.4</c:v>
                </c:pt>
                <c:pt idx="155">
                  <c:v>851.39</c:v>
                </c:pt>
                <c:pt idx="156">
                  <c:v>856.39</c:v>
                </c:pt>
                <c:pt idx="157">
                  <c:v>861.49</c:v>
                </c:pt>
                <c:pt idx="158">
                  <c:v>866.48</c:v>
                </c:pt>
                <c:pt idx="159">
                  <c:v>871.58</c:v>
                </c:pt>
                <c:pt idx="160">
                  <c:v>876.58</c:v>
                </c:pt>
                <c:pt idx="161">
                  <c:v>881.47</c:v>
                </c:pt>
                <c:pt idx="162">
                  <c:v>886.27</c:v>
                </c:pt>
                <c:pt idx="163">
                  <c:v>890.96</c:v>
                </c:pt>
                <c:pt idx="164">
                  <c:v>895.56</c:v>
                </c:pt>
                <c:pt idx="165">
                  <c:v>900.06</c:v>
                </c:pt>
                <c:pt idx="166">
                  <c:v>904.26</c:v>
                </c:pt>
                <c:pt idx="167">
                  <c:v>908.35</c:v>
                </c:pt>
                <c:pt idx="168">
                  <c:v>912.35</c:v>
                </c:pt>
                <c:pt idx="169">
                  <c:v>916.05</c:v>
                </c:pt>
                <c:pt idx="170">
                  <c:v>919.54</c:v>
                </c:pt>
                <c:pt idx="171">
                  <c:v>922.84</c:v>
                </c:pt>
                <c:pt idx="172">
                  <c:v>925.94</c:v>
                </c:pt>
                <c:pt idx="173">
                  <c:v>928.74</c:v>
                </c:pt>
                <c:pt idx="174">
                  <c:v>931.44</c:v>
                </c:pt>
                <c:pt idx="175">
                  <c:v>933.83</c:v>
                </c:pt>
                <c:pt idx="176">
                  <c:v>936.03</c:v>
                </c:pt>
                <c:pt idx="177">
                  <c:v>938.03</c:v>
                </c:pt>
                <c:pt idx="178">
                  <c:v>939.73</c:v>
                </c:pt>
                <c:pt idx="179">
                  <c:v>941.33</c:v>
                </c:pt>
                <c:pt idx="180">
                  <c:v>942.73</c:v>
                </c:pt>
                <c:pt idx="181">
                  <c:v>943.93</c:v>
                </c:pt>
                <c:pt idx="182">
                  <c:v>944.93</c:v>
                </c:pt>
                <c:pt idx="183">
                  <c:v>945.83</c:v>
                </c:pt>
                <c:pt idx="184">
                  <c:v>946.53</c:v>
                </c:pt>
                <c:pt idx="185">
                  <c:v>947.12</c:v>
                </c:pt>
                <c:pt idx="186">
                  <c:v>947.62</c:v>
                </c:pt>
                <c:pt idx="187">
                  <c:v>947.92</c:v>
                </c:pt>
                <c:pt idx="188">
                  <c:v>948.22</c:v>
                </c:pt>
                <c:pt idx="189">
                  <c:v>948.42</c:v>
                </c:pt>
                <c:pt idx="190">
                  <c:v>948.52</c:v>
                </c:pt>
                <c:pt idx="191">
                  <c:v>948.62</c:v>
                </c:pt>
                <c:pt idx="192">
                  <c:v>948.72</c:v>
                </c:pt>
                <c:pt idx="193">
                  <c:v>948.72</c:v>
                </c:pt>
                <c:pt idx="194">
                  <c:v>948.72</c:v>
                </c:pt>
                <c:pt idx="195">
                  <c:v>948.82</c:v>
                </c:pt>
                <c:pt idx="196">
                  <c:v>948.82</c:v>
                </c:pt>
                <c:pt idx="197">
                  <c:v>949.02</c:v>
                </c:pt>
                <c:pt idx="198">
                  <c:v>949.12</c:v>
                </c:pt>
                <c:pt idx="199">
                  <c:v>949.32</c:v>
                </c:pt>
                <c:pt idx="200">
                  <c:v>949.62</c:v>
                </c:pt>
                <c:pt idx="201">
                  <c:v>950.02</c:v>
                </c:pt>
                <c:pt idx="202">
                  <c:v>950.42</c:v>
                </c:pt>
                <c:pt idx="203">
                  <c:v>951.02</c:v>
                </c:pt>
                <c:pt idx="204">
                  <c:v>951.62</c:v>
                </c:pt>
                <c:pt idx="205">
                  <c:v>952.42</c:v>
                </c:pt>
                <c:pt idx="206">
                  <c:v>953.22</c:v>
                </c:pt>
                <c:pt idx="207">
                  <c:v>954.22</c:v>
                </c:pt>
                <c:pt idx="208">
                  <c:v>955.32</c:v>
                </c:pt>
                <c:pt idx="209">
                  <c:v>956.52</c:v>
                </c:pt>
                <c:pt idx="210">
                  <c:v>957.82</c:v>
                </c:pt>
                <c:pt idx="211">
                  <c:v>959.22</c:v>
                </c:pt>
                <c:pt idx="212">
                  <c:v>960.82</c:v>
                </c:pt>
                <c:pt idx="213">
                  <c:v>962.41</c:v>
                </c:pt>
                <c:pt idx="214">
                  <c:v>964.11</c:v>
                </c:pt>
                <c:pt idx="215">
                  <c:v>966.01</c:v>
                </c:pt>
                <c:pt idx="216">
                  <c:v>967.91</c:v>
                </c:pt>
                <c:pt idx="217">
                  <c:v>969.91</c:v>
                </c:pt>
                <c:pt idx="218">
                  <c:v>972.11</c:v>
                </c:pt>
                <c:pt idx="219">
                  <c:v>974.31</c:v>
                </c:pt>
                <c:pt idx="220">
                  <c:v>976.5</c:v>
                </c:pt>
                <c:pt idx="221">
                  <c:v>978.8</c:v>
                </c:pt>
                <c:pt idx="222">
                  <c:v>981.2</c:v>
                </c:pt>
                <c:pt idx="223">
                  <c:v>983.7</c:v>
                </c:pt>
                <c:pt idx="224">
                  <c:v>986.2</c:v>
                </c:pt>
                <c:pt idx="225">
                  <c:v>988.7</c:v>
                </c:pt>
                <c:pt idx="226">
                  <c:v>991.29</c:v>
                </c:pt>
                <c:pt idx="227">
                  <c:v>993.79</c:v>
                </c:pt>
                <c:pt idx="228">
                  <c:v>996.39</c:v>
                </c:pt>
                <c:pt idx="229">
                  <c:v>999.09</c:v>
                </c:pt>
                <c:pt idx="230">
                  <c:v>1001.69</c:v>
                </c:pt>
                <c:pt idx="231">
                  <c:v>1004.28</c:v>
                </c:pt>
                <c:pt idx="232">
                  <c:v>1006.88</c:v>
                </c:pt>
                <c:pt idx="233">
                  <c:v>1009.58</c:v>
                </c:pt>
                <c:pt idx="234">
                  <c:v>1012.18</c:v>
                </c:pt>
                <c:pt idx="235">
                  <c:v>1014.78</c:v>
                </c:pt>
                <c:pt idx="236">
                  <c:v>1017.27</c:v>
                </c:pt>
                <c:pt idx="237">
                  <c:v>1019.87</c:v>
                </c:pt>
                <c:pt idx="238">
                  <c:v>1022.37</c:v>
                </c:pt>
                <c:pt idx="239">
                  <c:v>1024.8699999999999</c:v>
                </c:pt>
                <c:pt idx="240">
                  <c:v>1027.3699999999999</c:v>
                </c:pt>
                <c:pt idx="241">
                  <c:v>1029.8699999999999</c:v>
                </c:pt>
                <c:pt idx="242">
                  <c:v>1032.26</c:v>
                </c:pt>
                <c:pt idx="243">
                  <c:v>1034.6600000000001</c:v>
                </c:pt>
                <c:pt idx="244">
                  <c:v>1037.06</c:v>
                </c:pt>
                <c:pt idx="245">
                  <c:v>1039.46</c:v>
                </c:pt>
                <c:pt idx="246">
                  <c:v>1041.8599999999999</c:v>
                </c:pt>
                <c:pt idx="247">
                  <c:v>1044.1600000000001</c:v>
                </c:pt>
                <c:pt idx="248">
                  <c:v>1046.45</c:v>
                </c:pt>
                <c:pt idx="249">
                  <c:v>1048.8499999999999</c:v>
                </c:pt>
                <c:pt idx="250">
                  <c:v>1051.1500000000001</c:v>
                </c:pt>
                <c:pt idx="251">
                  <c:v>1053.45</c:v>
                </c:pt>
                <c:pt idx="252">
                  <c:v>1055.8499999999999</c:v>
                </c:pt>
                <c:pt idx="253">
                  <c:v>1058.1500000000001</c:v>
                </c:pt>
                <c:pt idx="254">
                  <c:v>1060.54</c:v>
                </c:pt>
                <c:pt idx="255">
                  <c:v>1062.94</c:v>
                </c:pt>
                <c:pt idx="256">
                  <c:v>1065.3399999999999</c:v>
                </c:pt>
                <c:pt idx="257">
                  <c:v>1067.74</c:v>
                </c:pt>
                <c:pt idx="258">
                  <c:v>1070.3399999999999</c:v>
                </c:pt>
                <c:pt idx="259">
                  <c:v>1072.8399999999999</c:v>
                </c:pt>
                <c:pt idx="260">
                  <c:v>1075.43</c:v>
                </c:pt>
                <c:pt idx="261">
                  <c:v>1078.1300000000001</c:v>
                </c:pt>
                <c:pt idx="262">
                  <c:v>1080.83</c:v>
                </c:pt>
                <c:pt idx="263">
                  <c:v>1083.73</c:v>
                </c:pt>
                <c:pt idx="264">
                  <c:v>1086.6300000000001</c:v>
                </c:pt>
                <c:pt idx="265">
                  <c:v>1089.6199999999999</c:v>
                </c:pt>
                <c:pt idx="266">
                  <c:v>1092.72</c:v>
                </c:pt>
                <c:pt idx="267">
                  <c:v>1095.92</c:v>
                </c:pt>
                <c:pt idx="268">
                  <c:v>1099.22</c:v>
                </c:pt>
                <c:pt idx="269">
                  <c:v>1102.6099999999999</c:v>
                </c:pt>
                <c:pt idx="270">
                  <c:v>1106.1099999999999</c:v>
                </c:pt>
                <c:pt idx="271">
                  <c:v>1109.81</c:v>
                </c:pt>
                <c:pt idx="272">
                  <c:v>1113.51</c:v>
                </c:pt>
                <c:pt idx="273">
                  <c:v>1117.4000000000001</c:v>
                </c:pt>
                <c:pt idx="274">
                  <c:v>1121.5</c:v>
                </c:pt>
                <c:pt idx="275">
                  <c:v>1125.5999999999999</c:v>
                </c:pt>
                <c:pt idx="276">
                  <c:v>1129.8900000000001</c:v>
                </c:pt>
                <c:pt idx="277">
                  <c:v>1134.3900000000001</c:v>
                </c:pt>
                <c:pt idx="278">
                  <c:v>1138.8900000000001</c:v>
                </c:pt>
                <c:pt idx="279">
                  <c:v>1143.68</c:v>
                </c:pt>
                <c:pt idx="280">
                  <c:v>1148.48</c:v>
                </c:pt>
                <c:pt idx="281">
                  <c:v>1153.48</c:v>
                </c:pt>
                <c:pt idx="282">
                  <c:v>1158.67</c:v>
                </c:pt>
                <c:pt idx="283">
                  <c:v>1163.97</c:v>
                </c:pt>
                <c:pt idx="284">
                  <c:v>1169.3699999999999</c:v>
                </c:pt>
                <c:pt idx="285">
                  <c:v>1174.96</c:v>
                </c:pt>
                <c:pt idx="286">
                  <c:v>1180.6600000000001</c:v>
                </c:pt>
                <c:pt idx="287">
                  <c:v>1186.45</c:v>
                </c:pt>
                <c:pt idx="288">
                  <c:v>1192.45</c:v>
                </c:pt>
                <c:pt idx="289">
                  <c:v>1198.6500000000001</c:v>
                </c:pt>
                <c:pt idx="290">
                  <c:v>1204.8399999999999</c:v>
                </c:pt>
                <c:pt idx="291">
                  <c:v>1211.24</c:v>
                </c:pt>
                <c:pt idx="292">
                  <c:v>1217.83</c:v>
                </c:pt>
                <c:pt idx="293">
                  <c:v>1224.43</c:v>
                </c:pt>
                <c:pt idx="294">
                  <c:v>1231.22</c:v>
                </c:pt>
                <c:pt idx="295">
                  <c:v>1238.22</c:v>
                </c:pt>
                <c:pt idx="296">
                  <c:v>1245.21</c:v>
                </c:pt>
                <c:pt idx="297">
                  <c:v>1252.4100000000001</c:v>
                </c:pt>
                <c:pt idx="298">
                  <c:v>1259.8</c:v>
                </c:pt>
                <c:pt idx="299">
                  <c:v>1267.2</c:v>
                </c:pt>
                <c:pt idx="300">
                  <c:v>1274.79</c:v>
                </c:pt>
                <c:pt idx="301">
                  <c:v>1282.5899999999999</c:v>
                </c:pt>
                <c:pt idx="302">
                  <c:v>1290.3800000000001</c:v>
                </c:pt>
                <c:pt idx="303">
                  <c:v>1298.3699999999999</c:v>
                </c:pt>
                <c:pt idx="304">
                  <c:v>1306.57</c:v>
                </c:pt>
                <c:pt idx="305">
                  <c:v>1314.76</c:v>
                </c:pt>
                <c:pt idx="306">
                  <c:v>1323.26</c:v>
                </c:pt>
                <c:pt idx="307">
                  <c:v>1331.75</c:v>
                </c:pt>
                <c:pt idx="308">
                  <c:v>1340.44</c:v>
                </c:pt>
                <c:pt idx="309">
                  <c:v>1349.34</c:v>
                </c:pt>
                <c:pt idx="310">
                  <c:v>1358.33</c:v>
                </c:pt>
                <c:pt idx="311">
                  <c:v>1367.53</c:v>
                </c:pt>
                <c:pt idx="312">
                  <c:v>1376.82</c:v>
                </c:pt>
                <c:pt idx="313">
                  <c:v>1386.31</c:v>
                </c:pt>
                <c:pt idx="314">
                  <c:v>1396</c:v>
                </c:pt>
                <c:pt idx="315">
                  <c:v>1405.9</c:v>
                </c:pt>
                <c:pt idx="316">
                  <c:v>1415.89</c:v>
                </c:pt>
                <c:pt idx="317">
                  <c:v>1426.08</c:v>
                </c:pt>
                <c:pt idx="318">
                  <c:v>1436.48</c:v>
                </c:pt>
                <c:pt idx="319">
                  <c:v>1447.07</c:v>
                </c:pt>
                <c:pt idx="320">
                  <c:v>1457.86</c:v>
                </c:pt>
                <c:pt idx="321">
                  <c:v>1468.85</c:v>
                </c:pt>
                <c:pt idx="322">
                  <c:v>1479.95</c:v>
                </c:pt>
                <c:pt idx="323">
                  <c:v>1491.34</c:v>
                </c:pt>
                <c:pt idx="324">
                  <c:v>1502.93</c:v>
                </c:pt>
                <c:pt idx="325">
                  <c:v>1514.72</c:v>
                </c:pt>
                <c:pt idx="326">
                  <c:v>1526.71</c:v>
                </c:pt>
                <c:pt idx="327">
                  <c:v>1538.9</c:v>
                </c:pt>
                <c:pt idx="328">
                  <c:v>1551.29</c:v>
                </c:pt>
                <c:pt idx="329">
                  <c:v>1563.99</c:v>
                </c:pt>
                <c:pt idx="330">
                  <c:v>1576.78</c:v>
                </c:pt>
                <c:pt idx="331">
                  <c:v>1589.87</c:v>
                </c:pt>
                <c:pt idx="332">
                  <c:v>1603.16</c:v>
                </c:pt>
                <c:pt idx="333">
                  <c:v>1616.65</c:v>
                </c:pt>
                <c:pt idx="334">
                  <c:v>1630.24</c:v>
                </c:pt>
                <c:pt idx="335">
                  <c:v>1644.13</c:v>
                </c:pt>
                <c:pt idx="336">
                  <c:v>1658.22</c:v>
                </c:pt>
                <c:pt idx="337">
                  <c:v>1672.51</c:v>
                </c:pt>
                <c:pt idx="338">
                  <c:v>1687</c:v>
                </c:pt>
                <c:pt idx="339">
                  <c:v>1701.69</c:v>
                </c:pt>
                <c:pt idx="340">
                  <c:v>1716.48</c:v>
                </c:pt>
                <c:pt idx="341">
                  <c:v>1731.47</c:v>
                </c:pt>
                <c:pt idx="342">
                  <c:v>1746.66</c:v>
                </c:pt>
                <c:pt idx="343">
                  <c:v>1762.04</c:v>
                </c:pt>
                <c:pt idx="344">
                  <c:v>1777.53</c:v>
                </c:pt>
                <c:pt idx="345">
                  <c:v>1793.22</c:v>
                </c:pt>
                <c:pt idx="346">
                  <c:v>1809.01</c:v>
                </c:pt>
                <c:pt idx="347">
                  <c:v>1825</c:v>
                </c:pt>
                <c:pt idx="348">
                  <c:v>1841.09</c:v>
                </c:pt>
                <c:pt idx="349">
                  <c:v>1857.28</c:v>
                </c:pt>
                <c:pt idx="350">
                  <c:v>1873.56</c:v>
                </c:pt>
                <c:pt idx="351">
                  <c:v>1890.05</c:v>
                </c:pt>
                <c:pt idx="352">
                  <c:v>1906.54</c:v>
                </c:pt>
                <c:pt idx="353">
                  <c:v>1923.23</c:v>
                </c:pt>
                <c:pt idx="354">
                  <c:v>1939.92</c:v>
                </c:pt>
                <c:pt idx="355">
                  <c:v>1956.71</c:v>
                </c:pt>
                <c:pt idx="356">
                  <c:v>1973.59</c:v>
                </c:pt>
                <c:pt idx="357">
                  <c:v>1990.48</c:v>
                </c:pt>
                <c:pt idx="358">
                  <c:v>2007.47</c:v>
                </c:pt>
                <c:pt idx="359">
                  <c:v>2024.46</c:v>
                </c:pt>
                <c:pt idx="360">
                  <c:v>2041.54</c:v>
                </c:pt>
                <c:pt idx="361">
                  <c:v>2058.5300000000002</c:v>
                </c:pt>
                <c:pt idx="362">
                  <c:v>2075.7199999999998</c:v>
                </c:pt>
                <c:pt idx="363">
                  <c:v>2092.81</c:v>
                </c:pt>
                <c:pt idx="364">
                  <c:v>2110</c:v>
                </c:pt>
                <c:pt idx="365">
                  <c:v>2127.08</c:v>
                </c:pt>
                <c:pt idx="366">
                  <c:v>2144.27</c:v>
                </c:pt>
                <c:pt idx="367">
                  <c:v>2161.36</c:v>
                </c:pt>
                <c:pt idx="368">
                  <c:v>2178.4499999999998</c:v>
                </c:pt>
                <c:pt idx="369">
                  <c:v>2195.5300000000002</c:v>
                </c:pt>
                <c:pt idx="370">
                  <c:v>2212.62</c:v>
                </c:pt>
                <c:pt idx="371">
                  <c:v>2229.61</c:v>
                </c:pt>
                <c:pt idx="372">
                  <c:v>2246.6</c:v>
                </c:pt>
                <c:pt idx="373">
                  <c:v>2263.59</c:v>
                </c:pt>
                <c:pt idx="374">
                  <c:v>2280.37</c:v>
                </c:pt>
                <c:pt idx="375">
                  <c:v>2297.2600000000002</c:v>
                </c:pt>
                <c:pt idx="376">
                  <c:v>2314.0500000000002</c:v>
                </c:pt>
                <c:pt idx="377">
                  <c:v>2330.7399999999998</c:v>
                </c:pt>
                <c:pt idx="378">
                  <c:v>2347.33</c:v>
                </c:pt>
                <c:pt idx="379">
                  <c:v>2363.81</c:v>
                </c:pt>
                <c:pt idx="380">
                  <c:v>2380.3000000000002</c:v>
                </c:pt>
                <c:pt idx="381">
                  <c:v>2396.69</c:v>
                </c:pt>
                <c:pt idx="382">
                  <c:v>2412.88</c:v>
                </c:pt>
                <c:pt idx="383">
                  <c:v>2429.0700000000002</c:v>
                </c:pt>
                <c:pt idx="384">
                  <c:v>2445.16</c:v>
                </c:pt>
                <c:pt idx="385">
                  <c:v>2461.0500000000002</c:v>
                </c:pt>
                <c:pt idx="386">
                  <c:v>2476.83</c:v>
                </c:pt>
                <c:pt idx="387">
                  <c:v>2492.52</c:v>
                </c:pt>
                <c:pt idx="388">
                  <c:v>2508.11</c:v>
                </c:pt>
                <c:pt idx="389">
                  <c:v>2523.5</c:v>
                </c:pt>
                <c:pt idx="390">
                  <c:v>2538.69</c:v>
                </c:pt>
                <c:pt idx="391">
                  <c:v>2553.7800000000002</c:v>
                </c:pt>
                <c:pt idx="392">
                  <c:v>2568.77</c:v>
                </c:pt>
                <c:pt idx="393">
                  <c:v>2583.56</c:v>
                </c:pt>
                <c:pt idx="394">
                  <c:v>2598.15</c:v>
                </c:pt>
                <c:pt idx="395">
                  <c:v>2612.54</c:v>
                </c:pt>
                <c:pt idx="396">
                  <c:v>2626.73</c:v>
                </c:pt>
                <c:pt idx="397">
                  <c:v>2640.72</c:v>
                </c:pt>
                <c:pt idx="398">
                  <c:v>2654.61</c:v>
                </c:pt>
                <c:pt idx="399">
                  <c:v>2668.2</c:v>
                </c:pt>
                <c:pt idx="400">
                  <c:v>2681.59</c:v>
                </c:pt>
                <c:pt idx="401">
                  <c:v>2694.78</c:v>
                </c:pt>
                <c:pt idx="402">
                  <c:v>2707.67</c:v>
                </c:pt>
                <c:pt idx="403">
                  <c:v>2720.36</c:v>
                </c:pt>
                <c:pt idx="404">
                  <c:v>2732.85</c:v>
                </c:pt>
                <c:pt idx="405">
                  <c:v>2745.14</c:v>
                </c:pt>
                <c:pt idx="406">
                  <c:v>2757.03</c:v>
                </c:pt>
                <c:pt idx="407">
                  <c:v>2768.83</c:v>
                </c:pt>
                <c:pt idx="408">
                  <c:v>2780.32</c:v>
                </c:pt>
                <c:pt idx="409">
                  <c:v>2791.51</c:v>
                </c:pt>
                <c:pt idx="410">
                  <c:v>2802.5</c:v>
                </c:pt>
                <c:pt idx="411">
                  <c:v>2813.19</c:v>
                </c:pt>
                <c:pt idx="412">
                  <c:v>2823.69</c:v>
                </c:pt>
                <c:pt idx="413">
                  <c:v>2833.78</c:v>
                </c:pt>
                <c:pt idx="414">
                  <c:v>2843.77</c:v>
                </c:pt>
                <c:pt idx="415">
                  <c:v>2853.37</c:v>
                </c:pt>
                <c:pt idx="416">
                  <c:v>2862.76</c:v>
                </c:pt>
                <c:pt idx="417">
                  <c:v>2871.95</c:v>
                </c:pt>
                <c:pt idx="418">
                  <c:v>2880.75</c:v>
                </c:pt>
                <c:pt idx="419">
                  <c:v>2889.34</c:v>
                </c:pt>
                <c:pt idx="420">
                  <c:v>2897.73</c:v>
                </c:pt>
                <c:pt idx="421">
                  <c:v>2905.83</c:v>
                </c:pt>
                <c:pt idx="422">
                  <c:v>2913.72</c:v>
                </c:pt>
                <c:pt idx="423">
                  <c:v>2921.32</c:v>
                </c:pt>
                <c:pt idx="424">
                  <c:v>2928.61</c:v>
                </c:pt>
                <c:pt idx="425">
                  <c:v>2935.71</c:v>
                </c:pt>
                <c:pt idx="426">
                  <c:v>2942.6</c:v>
                </c:pt>
                <c:pt idx="427">
                  <c:v>2949.3</c:v>
                </c:pt>
                <c:pt idx="428">
                  <c:v>2955.69</c:v>
                </c:pt>
                <c:pt idx="429">
                  <c:v>2961.89</c:v>
                </c:pt>
                <c:pt idx="430">
                  <c:v>2967.88</c:v>
                </c:pt>
                <c:pt idx="431">
                  <c:v>2973.68</c:v>
                </c:pt>
                <c:pt idx="432">
                  <c:v>2979.18</c:v>
                </c:pt>
                <c:pt idx="433">
                  <c:v>2984.57</c:v>
                </c:pt>
                <c:pt idx="434">
                  <c:v>2989.67</c:v>
                </c:pt>
                <c:pt idx="435">
                  <c:v>2994.67</c:v>
                </c:pt>
                <c:pt idx="436">
                  <c:v>2999.36</c:v>
                </c:pt>
                <c:pt idx="437">
                  <c:v>3003.96</c:v>
                </c:pt>
                <c:pt idx="438">
                  <c:v>3008.36</c:v>
                </c:pt>
                <c:pt idx="439">
                  <c:v>3012.45</c:v>
                </c:pt>
                <c:pt idx="440">
                  <c:v>3016.55</c:v>
                </c:pt>
                <c:pt idx="441">
                  <c:v>3020.35</c:v>
                </c:pt>
                <c:pt idx="442">
                  <c:v>3023.94</c:v>
                </c:pt>
                <c:pt idx="443">
                  <c:v>3027.44</c:v>
                </c:pt>
                <c:pt idx="444">
                  <c:v>3030.74</c:v>
                </c:pt>
                <c:pt idx="445">
                  <c:v>3033.94</c:v>
                </c:pt>
                <c:pt idx="446">
                  <c:v>3036.94</c:v>
                </c:pt>
                <c:pt idx="447">
                  <c:v>3039.73</c:v>
                </c:pt>
                <c:pt idx="448">
                  <c:v>3042.43</c:v>
                </c:pt>
                <c:pt idx="449">
                  <c:v>3044.93</c:v>
                </c:pt>
                <c:pt idx="450">
                  <c:v>3047.33</c:v>
                </c:pt>
                <c:pt idx="451">
                  <c:v>3049.53</c:v>
                </c:pt>
                <c:pt idx="452">
                  <c:v>3051.52</c:v>
                </c:pt>
                <c:pt idx="453">
                  <c:v>3053.52</c:v>
                </c:pt>
                <c:pt idx="454">
                  <c:v>3055.22</c:v>
                </c:pt>
                <c:pt idx="455">
                  <c:v>3056.92</c:v>
                </c:pt>
                <c:pt idx="456">
                  <c:v>3058.42</c:v>
                </c:pt>
                <c:pt idx="457">
                  <c:v>3059.82</c:v>
                </c:pt>
                <c:pt idx="458">
                  <c:v>3061.12</c:v>
                </c:pt>
                <c:pt idx="459">
                  <c:v>3062.22</c:v>
                </c:pt>
                <c:pt idx="460">
                  <c:v>3063.32</c:v>
                </c:pt>
                <c:pt idx="461">
                  <c:v>3064.22</c:v>
                </c:pt>
                <c:pt idx="462">
                  <c:v>3065.12</c:v>
                </c:pt>
                <c:pt idx="463">
                  <c:v>3065.81</c:v>
                </c:pt>
                <c:pt idx="464">
                  <c:v>3066.51</c:v>
                </c:pt>
                <c:pt idx="465">
                  <c:v>3067.01</c:v>
                </c:pt>
                <c:pt idx="466">
                  <c:v>3067.51</c:v>
                </c:pt>
                <c:pt idx="467">
                  <c:v>3068.01</c:v>
                </c:pt>
                <c:pt idx="468">
                  <c:v>3068.41</c:v>
                </c:pt>
                <c:pt idx="469">
                  <c:v>3068.71</c:v>
                </c:pt>
                <c:pt idx="470">
                  <c:v>3069.01</c:v>
                </c:pt>
                <c:pt idx="471">
                  <c:v>3069.21</c:v>
                </c:pt>
                <c:pt idx="472">
                  <c:v>3069.41</c:v>
                </c:pt>
                <c:pt idx="473">
                  <c:v>3069.61</c:v>
                </c:pt>
                <c:pt idx="474">
                  <c:v>3069.81</c:v>
                </c:pt>
                <c:pt idx="475">
                  <c:v>3069.91</c:v>
                </c:pt>
                <c:pt idx="476">
                  <c:v>3070.11</c:v>
                </c:pt>
                <c:pt idx="477">
                  <c:v>3070.31</c:v>
                </c:pt>
                <c:pt idx="478">
                  <c:v>3070.51</c:v>
                </c:pt>
                <c:pt idx="479">
                  <c:v>3070.71</c:v>
                </c:pt>
                <c:pt idx="480">
                  <c:v>3070.91</c:v>
                </c:pt>
                <c:pt idx="481">
                  <c:v>3071.21</c:v>
                </c:pt>
                <c:pt idx="482">
                  <c:v>3071.51</c:v>
                </c:pt>
                <c:pt idx="483">
                  <c:v>3071.91</c:v>
                </c:pt>
                <c:pt idx="484">
                  <c:v>3072.31</c:v>
                </c:pt>
                <c:pt idx="485">
                  <c:v>3072.71</c:v>
                </c:pt>
                <c:pt idx="486">
                  <c:v>3073.31</c:v>
                </c:pt>
                <c:pt idx="487">
                  <c:v>3073.81</c:v>
                </c:pt>
                <c:pt idx="488">
                  <c:v>3074.51</c:v>
                </c:pt>
                <c:pt idx="489">
                  <c:v>3075.21</c:v>
                </c:pt>
                <c:pt idx="490">
                  <c:v>3075.91</c:v>
                </c:pt>
                <c:pt idx="491">
                  <c:v>3076.71</c:v>
                </c:pt>
                <c:pt idx="492">
                  <c:v>3077.61</c:v>
                </c:pt>
                <c:pt idx="493">
                  <c:v>3078.61</c:v>
                </c:pt>
                <c:pt idx="494">
                  <c:v>3079.6</c:v>
                </c:pt>
                <c:pt idx="495">
                  <c:v>3080.7</c:v>
                </c:pt>
                <c:pt idx="496">
                  <c:v>3081.8</c:v>
                </c:pt>
                <c:pt idx="497">
                  <c:v>3083</c:v>
                </c:pt>
                <c:pt idx="498">
                  <c:v>3084.2</c:v>
                </c:pt>
                <c:pt idx="499">
                  <c:v>3085.5</c:v>
                </c:pt>
                <c:pt idx="500">
                  <c:v>3086.8</c:v>
                </c:pt>
                <c:pt idx="501">
                  <c:v>3088.2</c:v>
                </c:pt>
                <c:pt idx="502">
                  <c:v>3089.5</c:v>
                </c:pt>
                <c:pt idx="503">
                  <c:v>3090.9</c:v>
                </c:pt>
                <c:pt idx="504">
                  <c:v>3092.4</c:v>
                </c:pt>
                <c:pt idx="505">
                  <c:v>3093.79</c:v>
                </c:pt>
                <c:pt idx="506">
                  <c:v>3095.29</c:v>
                </c:pt>
                <c:pt idx="507">
                  <c:v>3096.69</c:v>
                </c:pt>
                <c:pt idx="508">
                  <c:v>3098.19</c:v>
                </c:pt>
                <c:pt idx="509">
                  <c:v>3099.59</c:v>
                </c:pt>
                <c:pt idx="510">
                  <c:v>3100.99</c:v>
                </c:pt>
                <c:pt idx="511">
                  <c:v>3102.39</c:v>
                </c:pt>
                <c:pt idx="512">
                  <c:v>3103.69</c:v>
                </c:pt>
                <c:pt idx="513">
                  <c:v>3105.09</c:v>
                </c:pt>
                <c:pt idx="514">
                  <c:v>3106.29</c:v>
                </c:pt>
                <c:pt idx="515">
                  <c:v>3107.58</c:v>
                </c:pt>
                <c:pt idx="516">
                  <c:v>3108.68</c:v>
                </c:pt>
                <c:pt idx="517">
                  <c:v>3109.78</c:v>
                </c:pt>
                <c:pt idx="518">
                  <c:v>3110.88</c:v>
                </c:pt>
                <c:pt idx="519">
                  <c:v>3111.88</c:v>
                </c:pt>
                <c:pt idx="520">
                  <c:v>3112.78</c:v>
                </c:pt>
                <c:pt idx="521">
                  <c:v>3113.68</c:v>
                </c:pt>
                <c:pt idx="522">
                  <c:v>3114.48</c:v>
                </c:pt>
                <c:pt idx="523">
                  <c:v>3115.18</c:v>
                </c:pt>
                <c:pt idx="524">
                  <c:v>3115.78</c:v>
                </c:pt>
                <c:pt idx="525">
                  <c:v>3116.38</c:v>
                </c:pt>
                <c:pt idx="526">
                  <c:v>3116.88</c:v>
                </c:pt>
                <c:pt idx="527">
                  <c:v>3117.28</c:v>
                </c:pt>
                <c:pt idx="528">
                  <c:v>3117.68</c:v>
                </c:pt>
                <c:pt idx="529">
                  <c:v>3117.98</c:v>
                </c:pt>
                <c:pt idx="530">
                  <c:v>3118.18</c:v>
                </c:pt>
                <c:pt idx="531">
                  <c:v>3118.38</c:v>
                </c:pt>
                <c:pt idx="532">
                  <c:v>3118.48</c:v>
                </c:pt>
                <c:pt idx="533">
                  <c:v>3118.48</c:v>
                </c:pt>
                <c:pt idx="534">
                  <c:v>3118.48</c:v>
                </c:pt>
                <c:pt idx="535">
                  <c:v>3118.38</c:v>
                </c:pt>
                <c:pt idx="536">
                  <c:v>3118.28</c:v>
                </c:pt>
                <c:pt idx="537">
                  <c:v>3118.08</c:v>
                </c:pt>
                <c:pt idx="538">
                  <c:v>3117.88</c:v>
                </c:pt>
                <c:pt idx="539">
                  <c:v>3117.68</c:v>
                </c:pt>
                <c:pt idx="540">
                  <c:v>3117.38</c:v>
                </c:pt>
                <c:pt idx="541">
                  <c:v>3117.08</c:v>
                </c:pt>
                <c:pt idx="542">
                  <c:v>3116.68</c:v>
                </c:pt>
                <c:pt idx="543">
                  <c:v>3116.38</c:v>
                </c:pt>
                <c:pt idx="544">
                  <c:v>3115.98</c:v>
                </c:pt>
                <c:pt idx="545">
                  <c:v>3115.58</c:v>
                </c:pt>
                <c:pt idx="546">
                  <c:v>3115.08</c:v>
                </c:pt>
                <c:pt idx="547">
                  <c:v>3114.68</c:v>
                </c:pt>
                <c:pt idx="548">
                  <c:v>3114.18</c:v>
                </c:pt>
                <c:pt idx="549">
                  <c:v>3113.78</c:v>
                </c:pt>
                <c:pt idx="550">
                  <c:v>3113.28</c:v>
                </c:pt>
                <c:pt idx="551">
                  <c:v>3112.78</c:v>
                </c:pt>
                <c:pt idx="552">
                  <c:v>3112.28</c:v>
                </c:pt>
                <c:pt idx="553">
                  <c:v>3111.68</c:v>
                </c:pt>
                <c:pt idx="554">
                  <c:v>3111.18</c:v>
                </c:pt>
                <c:pt idx="555">
                  <c:v>3110.68</c:v>
                </c:pt>
                <c:pt idx="556">
                  <c:v>3110.08</c:v>
                </c:pt>
                <c:pt idx="557">
                  <c:v>3109.58</c:v>
                </c:pt>
                <c:pt idx="558">
                  <c:v>3108.98</c:v>
                </c:pt>
                <c:pt idx="559">
                  <c:v>3108.38</c:v>
                </c:pt>
                <c:pt idx="560">
                  <c:v>3107.78</c:v>
                </c:pt>
                <c:pt idx="561">
                  <c:v>3107.19</c:v>
                </c:pt>
                <c:pt idx="562">
                  <c:v>3106.59</c:v>
                </c:pt>
                <c:pt idx="563">
                  <c:v>3105.99</c:v>
                </c:pt>
                <c:pt idx="564">
                  <c:v>3105.29</c:v>
                </c:pt>
                <c:pt idx="565">
                  <c:v>3104.69</c:v>
                </c:pt>
                <c:pt idx="566">
                  <c:v>3103.99</c:v>
                </c:pt>
                <c:pt idx="567">
                  <c:v>3103.19</c:v>
                </c:pt>
                <c:pt idx="568">
                  <c:v>3102.49</c:v>
                </c:pt>
                <c:pt idx="569">
                  <c:v>3101.69</c:v>
                </c:pt>
                <c:pt idx="570">
                  <c:v>3100.89</c:v>
                </c:pt>
                <c:pt idx="571">
                  <c:v>3100.09</c:v>
                </c:pt>
                <c:pt idx="572">
                  <c:v>3099.19</c:v>
                </c:pt>
                <c:pt idx="573">
                  <c:v>3098.29</c:v>
                </c:pt>
                <c:pt idx="574">
                  <c:v>3097.29</c:v>
                </c:pt>
                <c:pt idx="575">
                  <c:v>3096.39</c:v>
                </c:pt>
                <c:pt idx="576">
                  <c:v>3095.29</c:v>
                </c:pt>
                <c:pt idx="577">
                  <c:v>3094.29</c:v>
                </c:pt>
                <c:pt idx="578">
                  <c:v>3093.2</c:v>
                </c:pt>
                <c:pt idx="579">
                  <c:v>3092</c:v>
                </c:pt>
                <c:pt idx="580">
                  <c:v>3090.8</c:v>
                </c:pt>
                <c:pt idx="581">
                  <c:v>3089.6</c:v>
                </c:pt>
                <c:pt idx="582">
                  <c:v>3088.3</c:v>
                </c:pt>
                <c:pt idx="583">
                  <c:v>3087</c:v>
                </c:pt>
                <c:pt idx="584">
                  <c:v>3085.6</c:v>
                </c:pt>
                <c:pt idx="585">
                  <c:v>3084.1</c:v>
                </c:pt>
                <c:pt idx="586">
                  <c:v>3082.6</c:v>
                </c:pt>
                <c:pt idx="587">
                  <c:v>3081.1</c:v>
                </c:pt>
                <c:pt idx="588">
                  <c:v>3079.5</c:v>
                </c:pt>
                <c:pt idx="589">
                  <c:v>3077.91</c:v>
                </c:pt>
                <c:pt idx="590">
                  <c:v>3076.21</c:v>
                </c:pt>
                <c:pt idx="591">
                  <c:v>3074.51</c:v>
                </c:pt>
                <c:pt idx="592">
                  <c:v>3072.71</c:v>
                </c:pt>
                <c:pt idx="593">
                  <c:v>3070.81</c:v>
                </c:pt>
                <c:pt idx="594">
                  <c:v>3068.91</c:v>
                </c:pt>
                <c:pt idx="595">
                  <c:v>3067.01</c:v>
                </c:pt>
                <c:pt idx="596">
                  <c:v>3065.02</c:v>
                </c:pt>
                <c:pt idx="597">
                  <c:v>3062.92</c:v>
                </c:pt>
                <c:pt idx="598">
                  <c:v>3060.82</c:v>
                </c:pt>
                <c:pt idx="599">
                  <c:v>3058.72</c:v>
                </c:pt>
                <c:pt idx="600">
                  <c:v>3056.52</c:v>
                </c:pt>
                <c:pt idx="601">
                  <c:v>3054.22</c:v>
                </c:pt>
                <c:pt idx="602">
                  <c:v>3051.92</c:v>
                </c:pt>
                <c:pt idx="603">
                  <c:v>3049.63</c:v>
                </c:pt>
                <c:pt idx="604">
                  <c:v>3047.23</c:v>
                </c:pt>
                <c:pt idx="605">
                  <c:v>3044.83</c:v>
                </c:pt>
                <c:pt idx="606">
                  <c:v>3042.33</c:v>
                </c:pt>
                <c:pt idx="607">
                  <c:v>3039.73</c:v>
                </c:pt>
                <c:pt idx="608">
                  <c:v>3037.24</c:v>
                </c:pt>
                <c:pt idx="609">
                  <c:v>3034.54</c:v>
                </c:pt>
                <c:pt idx="610">
                  <c:v>3031.94</c:v>
                </c:pt>
                <c:pt idx="611">
                  <c:v>3029.24</c:v>
                </c:pt>
                <c:pt idx="612">
                  <c:v>3026.44</c:v>
                </c:pt>
                <c:pt idx="613">
                  <c:v>3023.64</c:v>
                </c:pt>
                <c:pt idx="614">
                  <c:v>3020.85</c:v>
                </c:pt>
                <c:pt idx="615">
                  <c:v>3017.95</c:v>
                </c:pt>
                <c:pt idx="616">
                  <c:v>3015.05</c:v>
                </c:pt>
                <c:pt idx="617">
                  <c:v>3012.05</c:v>
                </c:pt>
                <c:pt idx="618">
                  <c:v>3009.06</c:v>
                </c:pt>
                <c:pt idx="619">
                  <c:v>3006.06</c:v>
                </c:pt>
                <c:pt idx="620">
                  <c:v>3002.96</c:v>
                </c:pt>
                <c:pt idx="621">
                  <c:v>2999.86</c:v>
                </c:pt>
                <c:pt idx="622">
                  <c:v>2996.76</c:v>
                </c:pt>
                <c:pt idx="623">
                  <c:v>2993.57</c:v>
                </c:pt>
                <c:pt idx="624">
                  <c:v>2990.37</c:v>
                </c:pt>
                <c:pt idx="625">
                  <c:v>2987.17</c:v>
                </c:pt>
                <c:pt idx="626">
                  <c:v>2983.87</c:v>
                </c:pt>
                <c:pt idx="627">
                  <c:v>2980.58</c:v>
                </c:pt>
                <c:pt idx="628">
                  <c:v>2977.28</c:v>
                </c:pt>
                <c:pt idx="629">
                  <c:v>2973.88</c:v>
                </c:pt>
                <c:pt idx="630">
                  <c:v>2970.48</c:v>
                </c:pt>
                <c:pt idx="631">
                  <c:v>2967.08</c:v>
                </c:pt>
                <c:pt idx="632">
                  <c:v>2963.69</c:v>
                </c:pt>
                <c:pt idx="633">
                  <c:v>2960.19</c:v>
                </c:pt>
                <c:pt idx="634">
                  <c:v>2956.69</c:v>
                </c:pt>
                <c:pt idx="635">
                  <c:v>2953.19</c:v>
                </c:pt>
                <c:pt idx="636">
                  <c:v>2949.7</c:v>
                </c:pt>
                <c:pt idx="637">
                  <c:v>2946.1</c:v>
                </c:pt>
                <c:pt idx="638">
                  <c:v>2942.5</c:v>
                </c:pt>
                <c:pt idx="639">
                  <c:v>2938.91</c:v>
                </c:pt>
                <c:pt idx="640">
                  <c:v>2935.31</c:v>
                </c:pt>
                <c:pt idx="641">
                  <c:v>2931.71</c:v>
                </c:pt>
                <c:pt idx="642">
                  <c:v>2928.01</c:v>
                </c:pt>
                <c:pt idx="643">
                  <c:v>2924.42</c:v>
                </c:pt>
                <c:pt idx="644">
                  <c:v>2920.72</c:v>
                </c:pt>
                <c:pt idx="645">
                  <c:v>2917.02</c:v>
                </c:pt>
                <c:pt idx="646">
                  <c:v>2913.32</c:v>
                </c:pt>
                <c:pt idx="647">
                  <c:v>2909.53</c:v>
                </c:pt>
                <c:pt idx="648">
                  <c:v>2905.83</c:v>
                </c:pt>
                <c:pt idx="649">
                  <c:v>2902.03</c:v>
                </c:pt>
                <c:pt idx="650">
                  <c:v>2898.33</c:v>
                </c:pt>
                <c:pt idx="651">
                  <c:v>2894.54</c:v>
                </c:pt>
                <c:pt idx="652">
                  <c:v>2890.74</c:v>
                </c:pt>
                <c:pt idx="653">
                  <c:v>2886.94</c:v>
                </c:pt>
                <c:pt idx="654">
                  <c:v>2883.14</c:v>
                </c:pt>
                <c:pt idx="655">
                  <c:v>2879.35</c:v>
                </c:pt>
                <c:pt idx="656">
                  <c:v>2875.55</c:v>
                </c:pt>
                <c:pt idx="657">
                  <c:v>2871.65</c:v>
                </c:pt>
                <c:pt idx="658">
                  <c:v>2867.86</c:v>
                </c:pt>
                <c:pt idx="659">
                  <c:v>2863.96</c:v>
                </c:pt>
                <c:pt idx="660">
                  <c:v>2860.06</c:v>
                </c:pt>
                <c:pt idx="661">
                  <c:v>2856.26</c:v>
                </c:pt>
                <c:pt idx="662">
                  <c:v>2852.37</c:v>
                </c:pt>
                <c:pt idx="663">
                  <c:v>2848.37</c:v>
                </c:pt>
                <c:pt idx="664">
                  <c:v>2844.47</c:v>
                </c:pt>
                <c:pt idx="665">
                  <c:v>2840.48</c:v>
                </c:pt>
                <c:pt idx="666">
                  <c:v>2836.58</c:v>
                </c:pt>
                <c:pt idx="667">
                  <c:v>2832.58</c:v>
                </c:pt>
                <c:pt idx="668">
                  <c:v>2828.48</c:v>
                </c:pt>
                <c:pt idx="669">
                  <c:v>2824.49</c:v>
                </c:pt>
                <c:pt idx="670">
                  <c:v>2820.39</c:v>
                </c:pt>
                <c:pt idx="671">
                  <c:v>2816.29</c:v>
                </c:pt>
                <c:pt idx="672">
                  <c:v>2812.2</c:v>
                </c:pt>
                <c:pt idx="673">
                  <c:v>2808</c:v>
                </c:pt>
                <c:pt idx="674">
                  <c:v>2803.8</c:v>
                </c:pt>
                <c:pt idx="675">
                  <c:v>2799.5</c:v>
                </c:pt>
                <c:pt idx="676">
                  <c:v>2795.31</c:v>
                </c:pt>
                <c:pt idx="677">
                  <c:v>2790.91</c:v>
                </c:pt>
                <c:pt idx="678">
                  <c:v>2786.61</c:v>
                </c:pt>
                <c:pt idx="679">
                  <c:v>2782.22</c:v>
                </c:pt>
                <c:pt idx="680">
                  <c:v>2777.82</c:v>
                </c:pt>
                <c:pt idx="681">
                  <c:v>2773.32</c:v>
                </c:pt>
                <c:pt idx="682">
                  <c:v>2768.73</c:v>
                </c:pt>
                <c:pt idx="683">
                  <c:v>2764.23</c:v>
                </c:pt>
                <c:pt idx="684">
                  <c:v>2759.63</c:v>
                </c:pt>
                <c:pt idx="685">
                  <c:v>2754.94</c:v>
                </c:pt>
                <c:pt idx="686">
                  <c:v>2750.24</c:v>
                </c:pt>
                <c:pt idx="687">
                  <c:v>2745.54</c:v>
                </c:pt>
                <c:pt idx="688">
                  <c:v>2740.75</c:v>
                </c:pt>
                <c:pt idx="689">
                  <c:v>2735.95</c:v>
                </c:pt>
                <c:pt idx="690">
                  <c:v>2731.15</c:v>
                </c:pt>
                <c:pt idx="691">
                  <c:v>2726.26</c:v>
                </c:pt>
                <c:pt idx="692">
                  <c:v>2721.36</c:v>
                </c:pt>
                <c:pt idx="693">
                  <c:v>2716.46</c:v>
                </c:pt>
                <c:pt idx="694">
                  <c:v>2711.47</c:v>
                </c:pt>
                <c:pt idx="695">
                  <c:v>2706.47</c:v>
                </c:pt>
                <c:pt idx="696">
                  <c:v>2701.47</c:v>
                </c:pt>
                <c:pt idx="697">
                  <c:v>2696.48</c:v>
                </c:pt>
                <c:pt idx="698">
                  <c:v>2691.48</c:v>
                </c:pt>
                <c:pt idx="699">
                  <c:v>2686.49</c:v>
                </c:pt>
                <c:pt idx="700">
                  <c:v>2681.39</c:v>
                </c:pt>
                <c:pt idx="701">
                  <c:v>2676.39</c:v>
                </c:pt>
                <c:pt idx="702">
                  <c:v>2671.4</c:v>
                </c:pt>
                <c:pt idx="703">
                  <c:v>2666.4</c:v>
                </c:pt>
                <c:pt idx="704">
                  <c:v>2661.4</c:v>
                </c:pt>
                <c:pt idx="705">
                  <c:v>2656.51</c:v>
                </c:pt>
                <c:pt idx="706">
                  <c:v>2651.51</c:v>
                </c:pt>
                <c:pt idx="707">
                  <c:v>2646.61</c:v>
                </c:pt>
                <c:pt idx="708">
                  <c:v>2641.72</c:v>
                </c:pt>
                <c:pt idx="709">
                  <c:v>2636.92</c:v>
                </c:pt>
                <c:pt idx="710">
                  <c:v>2632.12</c:v>
                </c:pt>
                <c:pt idx="711">
                  <c:v>2627.43</c:v>
                </c:pt>
                <c:pt idx="712">
                  <c:v>2622.73</c:v>
                </c:pt>
                <c:pt idx="713">
                  <c:v>2618.13</c:v>
                </c:pt>
                <c:pt idx="714">
                  <c:v>2613.54</c:v>
                </c:pt>
                <c:pt idx="715">
                  <c:v>2609.04</c:v>
                </c:pt>
                <c:pt idx="716">
                  <c:v>2604.64</c:v>
                </c:pt>
                <c:pt idx="717">
                  <c:v>2600.35</c:v>
                </c:pt>
                <c:pt idx="718">
                  <c:v>2596.0500000000002</c:v>
                </c:pt>
                <c:pt idx="719">
                  <c:v>2591.85</c:v>
                </c:pt>
                <c:pt idx="720">
                  <c:v>2587.7600000000002</c:v>
                </c:pt>
                <c:pt idx="721">
                  <c:v>2583.66</c:v>
                </c:pt>
                <c:pt idx="722">
                  <c:v>2579.7600000000002</c:v>
                </c:pt>
                <c:pt idx="723">
                  <c:v>2575.86</c:v>
                </c:pt>
                <c:pt idx="724">
                  <c:v>2572.0700000000002</c:v>
                </c:pt>
                <c:pt idx="725">
                  <c:v>2568.37</c:v>
                </c:pt>
                <c:pt idx="726">
                  <c:v>2564.77</c:v>
                </c:pt>
                <c:pt idx="727">
                  <c:v>2561.27</c:v>
                </c:pt>
                <c:pt idx="728">
                  <c:v>2557.88</c:v>
                </c:pt>
                <c:pt idx="729">
                  <c:v>2554.48</c:v>
                </c:pt>
                <c:pt idx="730">
                  <c:v>2551.1799999999998</c:v>
                </c:pt>
                <c:pt idx="731">
                  <c:v>2547.98</c:v>
                </c:pt>
                <c:pt idx="732">
                  <c:v>2544.89</c:v>
                </c:pt>
                <c:pt idx="733">
                  <c:v>2541.89</c:v>
                </c:pt>
                <c:pt idx="734">
                  <c:v>2538.89</c:v>
                </c:pt>
                <c:pt idx="735">
                  <c:v>2535.89</c:v>
                </c:pt>
                <c:pt idx="736">
                  <c:v>2533.09</c:v>
                </c:pt>
                <c:pt idx="737">
                  <c:v>2530.1999999999998</c:v>
                </c:pt>
                <c:pt idx="738">
                  <c:v>2527.5</c:v>
                </c:pt>
                <c:pt idx="739">
                  <c:v>2524.6999999999998</c:v>
                </c:pt>
                <c:pt idx="740">
                  <c:v>2522</c:v>
                </c:pt>
                <c:pt idx="741">
                  <c:v>2519.4</c:v>
                </c:pt>
                <c:pt idx="742">
                  <c:v>2516.71</c:v>
                </c:pt>
                <c:pt idx="743">
                  <c:v>2514.0100000000002</c:v>
                </c:pt>
                <c:pt idx="744">
                  <c:v>2511.41</c:v>
                </c:pt>
                <c:pt idx="745">
                  <c:v>2508.81</c:v>
                </c:pt>
                <c:pt idx="746">
                  <c:v>2506.11</c:v>
                </c:pt>
                <c:pt idx="747">
                  <c:v>2503.52</c:v>
                </c:pt>
                <c:pt idx="748">
                  <c:v>2500.8200000000002</c:v>
                </c:pt>
                <c:pt idx="749">
                  <c:v>2498.02</c:v>
                </c:pt>
                <c:pt idx="750">
                  <c:v>2495.3200000000002</c:v>
                </c:pt>
                <c:pt idx="751">
                  <c:v>2492.52</c:v>
                </c:pt>
                <c:pt idx="752">
                  <c:v>2489.73</c:v>
                </c:pt>
                <c:pt idx="753">
                  <c:v>2486.73</c:v>
                </c:pt>
                <c:pt idx="754">
                  <c:v>2483.83</c:v>
                </c:pt>
                <c:pt idx="755">
                  <c:v>2480.83</c:v>
                </c:pt>
                <c:pt idx="756">
                  <c:v>2477.73</c:v>
                </c:pt>
                <c:pt idx="757">
                  <c:v>2474.54</c:v>
                </c:pt>
                <c:pt idx="758">
                  <c:v>2471.34</c:v>
                </c:pt>
                <c:pt idx="759">
                  <c:v>2467.94</c:v>
                </c:pt>
                <c:pt idx="760">
                  <c:v>2464.54</c:v>
                </c:pt>
                <c:pt idx="761">
                  <c:v>2461.0500000000002</c:v>
                </c:pt>
                <c:pt idx="762">
                  <c:v>2457.5500000000002</c:v>
                </c:pt>
                <c:pt idx="763">
                  <c:v>2453.85</c:v>
                </c:pt>
                <c:pt idx="764">
                  <c:v>2450.0500000000002</c:v>
                </c:pt>
                <c:pt idx="765">
                  <c:v>2446.2600000000002</c:v>
                </c:pt>
                <c:pt idx="766">
                  <c:v>2442.36</c:v>
                </c:pt>
                <c:pt idx="767">
                  <c:v>2438.36</c:v>
                </c:pt>
                <c:pt idx="768">
                  <c:v>2434.2600000000002</c:v>
                </c:pt>
                <c:pt idx="769">
                  <c:v>2430.17</c:v>
                </c:pt>
                <c:pt idx="770">
                  <c:v>2425.9699999999998</c:v>
                </c:pt>
                <c:pt idx="771">
                  <c:v>2421.67</c:v>
                </c:pt>
                <c:pt idx="772">
                  <c:v>2417.2800000000002</c:v>
                </c:pt>
                <c:pt idx="773">
                  <c:v>2412.88</c:v>
                </c:pt>
                <c:pt idx="774">
                  <c:v>2408.48</c:v>
                </c:pt>
                <c:pt idx="775">
                  <c:v>2403.9899999999998</c:v>
                </c:pt>
                <c:pt idx="776">
                  <c:v>2399.39</c:v>
                </c:pt>
                <c:pt idx="777">
                  <c:v>2394.79</c:v>
                </c:pt>
                <c:pt idx="778">
                  <c:v>2390.1999999999998</c:v>
                </c:pt>
                <c:pt idx="779">
                  <c:v>2385.6</c:v>
                </c:pt>
                <c:pt idx="780">
                  <c:v>2381</c:v>
                </c:pt>
                <c:pt idx="781">
                  <c:v>2376.31</c:v>
                </c:pt>
                <c:pt idx="782">
                  <c:v>2371.71</c:v>
                </c:pt>
                <c:pt idx="783">
                  <c:v>2367.0100000000002</c:v>
                </c:pt>
                <c:pt idx="784">
                  <c:v>2362.42</c:v>
                </c:pt>
                <c:pt idx="785">
                  <c:v>2357.7199999999998</c:v>
                </c:pt>
                <c:pt idx="786">
                  <c:v>2353.12</c:v>
                </c:pt>
                <c:pt idx="787">
                  <c:v>2348.5300000000002</c:v>
                </c:pt>
                <c:pt idx="788">
                  <c:v>2344.0300000000002</c:v>
                </c:pt>
                <c:pt idx="789">
                  <c:v>2339.5300000000002</c:v>
                </c:pt>
                <c:pt idx="790">
                  <c:v>2335.04</c:v>
                </c:pt>
                <c:pt idx="791">
                  <c:v>2330.64</c:v>
                </c:pt>
                <c:pt idx="792">
                  <c:v>2326.2399999999998</c:v>
                </c:pt>
                <c:pt idx="793">
                  <c:v>2321.94</c:v>
                </c:pt>
                <c:pt idx="794">
                  <c:v>2317.65</c:v>
                </c:pt>
                <c:pt idx="795">
                  <c:v>2313.4499999999998</c:v>
                </c:pt>
                <c:pt idx="796">
                  <c:v>2309.35</c:v>
                </c:pt>
                <c:pt idx="797">
                  <c:v>2305.2600000000002</c:v>
                </c:pt>
                <c:pt idx="798">
                  <c:v>2301.2600000000002</c:v>
                </c:pt>
                <c:pt idx="799">
                  <c:v>2297.2600000000002</c:v>
                </c:pt>
                <c:pt idx="800">
                  <c:v>2293.37</c:v>
                </c:pt>
                <c:pt idx="801">
                  <c:v>2289.5700000000002</c:v>
                </c:pt>
                <c:pt idx="802">
                  <c:v>2285.77</c:v>
                </c:pt>
                <c:pt idx="803">
                  <c:v>2282.0700000000002</c:v>
                </c:pt>
                <c:pt idx="804">
                  <c:v>2278.38</c:v>
                </c:pt>
                <c:pt idx="805">
                  <c:v>2274.7800000000002</c:v>
                </c:pt>
                <c:pt idx="806">
                  <c:v>2271.1799999999998</c:v>
                </c:pt>
                <c:pt idx="807">
                  <c:v>2267.6799999999998</c:v>
                </c:pt>
                <c:pt idx="808">
                  <c:v>2264.29</c:v>
                </c:pt>
                <c:pt idx="809">
                  <c:v>2260.79</c:v>
                </c:pt>
                <c:pt idx="810">
                  <c:v>2257.4899999999998</c:v>
                </c:pt>
                <c:pt idx="811">
                  <c:v>2254.09</c:v>
                </c:pt>
                <c:pt idx="812">
                  <c:v>2250.8000000000002</c:v>
                </c:pt>
                <c:pt idx="813">
                  <c:v>2247.5</c:v>
                </c:pt>
                <c:pt idx="814">
                  <c:v>2244.1999999999998</c:v>
                </c:pt>
                <c:pt idx="815">
                  <c:v>2240.9</c:v>
                </c:pt>
                <c:pt idx="816">
                  <c:v>2237.6999999999998</c:v>
                </c:pt>
                <c:pt idx="817">
                  <c:v>2234.41</c:v>
                </c:pt>
                <c:pt idx="818">
                  <c:v>2231.21</c:v>
                </c:pt>
                <c:pt idx="819">
                  <c:v>2227.91</c:v>
                </c:pt>
                <c:pt idx="820">
                  <c:v>2224.61</c:v>
                </c:pt>
                <c:pt idx="821">
                  <c:v>2221.3200000000002</c:v>
                </c:pt>
                <c:pt idx="822">
                  <c:v>2218.02</c:v>
                </c:pt>
                <c:pt idx="823">
                  <c:v>2214.7199999999998</c:v>
                </c:pt>
                <c:pt idx="824">
                  <c:v>2211.3200000000002</c:v>
                </c:pt>
                <c:pt idx="825">
                  <c:v>2208.0300000000002</c:v>
                </c:pt>
                <c:pt idx="826">
                  <c:v>2204.5300000000002</c:v>
                </c:pt>
                <c:pt idx="827">
                  <c:v>2201.13</c:v>
                </c:pt>
                <c:pt idx="828">
                  <c:v>2197.63</c:v>
                </c:pt>
                <c:pt idx="829">
                  <c:v>2194.14</c:v>
                </c:pt>
                <c:pt idx="830">
                  <c:v>2190.54</c:v>
                </c:pt>
                <c:pt idx="831">
                  <c:v>2186.94</c:v>
                </c:pt>
                <c:pt idx="832">
                  <c:v>2183.34</c:v>
                </c:pt>
                <c:pt idx="833">
                  <c:v>2179.65</c:v>
                </c:pt>
                <c:pt idx="834">
                  <c:v>2175.9499999999998</c:v>
                </c:pt>
                <c:pt idx="835">
                  <c:v>2172.25</c:v>
                </c:pt>
                <c:pt idx="836">
                  <c:v>2168.4499999999998</c:v>
                </c:pt>
                <c:pt idx="837">
                  <c:v>2164.66</c:v>
                </c:pt>
                <c:pt idx="838">
                  <c:v>2160.7600000000002</c:v>
                </c:pt>
                <c:pt idx="839">
                  <c:v>2156.96</c:v>
                </c:pt>
                <c:pt idx="840">
                  <c:v>2153.0700000000002</c:v>
                </c:pt>
                <c:pt idx="841">
                  <c:v>2149.17</c:v>
                </c:pt>
                <c:pt idx="842">
                  <c:v>2145.17</c:v>
                </c:pt>
                <c:pt idx="843">
                  <c:v>2141.27</c:v>
                </c:pt>
                <c:pt idx="844">
                  <c:v>2137.2800000000002</c:v>
                </c:pt>
                <c:pt idx="845">
                  <c:v>2133.38</c:v>
                </c:pt>
                <c:pt idx="846">
                  <c:v>2129.38</c:v>
                </c:pt>
                <c:pt idx="847">
                  <c:v>2125.48</c:v>
                </c:pt>
                <c:pt idx="848">
                  <c:v>2121.59</c:v>
                </c:pt>
                <c:pt idx="849">
                  <c:v>2117.69</c:v>
                </c:pt>
                <c:pt idx="850">
                  <c:v>2113.79</c:v>
                </c:pt>
                <c:pt idx="851">
                  <c:v>2109.9</c:v>
                </c:pt>
                <c:pt idx="852">
                  <c:v>2106.1</c:v>
                </c:pt>
                <c:pt idx="853">
                  <c:v>2102.3000000000002</c:v>
                </c:pt>
                <c:pt idx="854">
                  <c:v>2098.5</c:v>
                </c:pt>
                <c:pt idx="855">
                  <c:v>2094.81</c:v>
                </c:pt>
                <c:pt idx="856">
                  <c:v>2091.21</c:v>
                </c:pt>
                <c:pt idx="857">
                  <c:v>2087.5100000000002</c:v>
                </c:pt>
                <c:pt idx="858">
                  <c:v>2084.0100000000002</c:v>
                </c:pt>
                <c:pt idx="859">
                  <c:v>2080.52</c:v>
                </c:pt>
                <c:pt idx="860">
                  <c:v>2077.12</c:v>
                </c:pt>
                <c:pt idx="861">
                  <c:v>2073.7199999999998</c:v>
                </c:pt>
                <c:pt idx="862">
                  <c:v>2070.42</c:v>
                </c:pt>
                <c:pt idx="863">
                  <c:v>2067.13</c:v>
                </c:pt>
                <c:pt idx="864">
                  <c:v>2063.9299999999998</c:v>
                </c:pt>
                <c:pt idx="865">
                  <c:v>2060.83</c:v>
                </c:pt>
                <c:pt idx="866">
                  <c:v>2057.83</c:v>
                </c:pt>
                <c:pt idx="867">
                  <c:v>2054.84</c:v>
                </c:pt>
                <c:pt idx="868">
                  <c:v>2051.94</c:v>
                </c:pt>
                <c:pt idx="869">
                  <c:v>2049.04</c:v>
                </c:pt>
                <c:pt idx="870">
                  <c:v>2046.34</c:v>
                </c:pt>
                <c:pt idx="871">
                  <c:v>2043.54</c:v>
                </c:pt>
                <c:pt idx="872">
                  <c:v>2040.95</c:v>
                </c:pt>
                <c:pt idx="873">
                  <c:v>2038.25</c:v>
                </c:pt>
                <c:pt idx="874">
                  <c:v>2035.75</c:v>
                </c:pt>
                <c:pt idx="875">
                  <c:v>2033.25</c:v>
                </c:pt>
                <c:pt idx="876">
                  <c:v>2030.75</c:v>
                </c:pt>
                <c:pt idx="877">
                  <c:v>2028.35</c:v>
                </c:pt>
                <c:pt idx="878">
                  <c:v>2025.96</c:v>
                </c:pt>
                <c:pt idx="879">
                  <c:v>2023.66</c:v>
                </c:pt>
                <c:pt idx="880">
                  <c:v>2021.36</c:v>
                </c:pt>
                <c:pt idx="881">
                  <c:v>2019.06</c:v>
                </c:pt>
                <c:pt idx="882">
                  <c:v>2016.76</c:v>
                </c:pt>
                <c:pt idx="883">
                  <c:v>2014.56</c:v>
                </c:pt>
                <c:pt idx="884">
                  <c:v>2012.37</c:v>
                </c:pt>
                <c:pt idx="885">
                  <c:v>2010.17</c:v>
                </c:pt>
                <c:pt idx="886">
                  <c:v>2007.97</c:v>
                </c:pt>
                <c:pt idx="887">
                  <c:v>2005.87</c:v>
                </c:pt>
                <c:pt idx="888">
                  <c:v>2003.67</c:v>
                </c:pt>
                <c:pt idx="889">
                  <c:v>2001.57</c:v>
                </c:pt>
                <c:pt idx="890">
                  <c:v>1999.37</c:v>
                </c:pt>
                <c:pt idx="891">
                  <c:v>1997.18</c:v>
                </c:pt>
                <c:pt idx="892">
                  <c:v>1995.08</c:v>
                </c:pt>
                <c:pt idx="893">
                  <c:v>1992.88</c:v>
                </c:pt>
                <c:pt idx="894">
                  <c:v>1990.68</c:v>
                </c:pt>
                <c:pt idx="895">
                  <c:v>1988.48</c:v>
                </c:pt>
                <c:pt idx="896">
                  <c:v>1986.28</c:v>
                </c:pt>
                <c:pt idx="897">
                  <c:v>1983.99</c:v>
                </c:pt>
                <c:pt idx="898">
                  <c:v>1981.79</c:v>
                </c:pt>
                <c:pt idx="899">
                  <c:v>1979.49</c:v>
                </c:pt>
                <c:pt idx="900">
                  <c:v>1977.19</c:v>
                </c:pt>
                <c:pt idx="901">
                  <c:v>1974.89</c:v>
                </c:pt>
                <c:pt idx="902">
                  <c:v>1972.59</c:v>
                </c:pt>
                <c:pt idx="903">
                  <c:v>1970.2</c:v>
                </c:pt>
                <c:pt idx="904">
                  <c:v>1967.9</c:v>
                </c:pt>
                <c:pt idx="905">
                  <c:v>1965.5</c:v>
                </c:pt>
                <c:pt idx="906">
                  <c:v>1963</c:v>
                </c:pt>
                <c:pt idx="907">
                  <c:v>1960.6</c:v>
                </c:pt>
                <c:pt idx="908">
                  <c:v>1958.1</c:v>
                </c:pt>
                <c:pt idx="909">
                  <c:v>1955.61</c:v>
                </c:pt>
                <c:pt idx="910">
                  <c:v>1953.11</c:v>
                </c:pt>
                <c:pt idx="911">
                  <c:v>1950.51</c:v>
                </c:pt>
                <c:pt idx="912">
                  <c:v>1947.91</c:v>
                </c:pt>
                <c:pt idx="913">
                  <c:v>1945.31</c:v>
                </c:pt>
                <c:pt idx="914">
                  <c:v>1942.72</c:v>
                </c:pt>
                <c:pt idx="915">
                  <c:v>1940.12</c:v>
                </c:pt>
                <c:pt idx="916">
                  <c:v>1937.42</c:v>
                </c:pt>
                <c:pt idx="917">
                  <c:v>1934.72</c:v>
                </c:pt>
                <c:pt idx="918">
                  <c:v>1931.92</c:v>
                </c:pt>
                <c:pt idx="919">
                  <c:v>1929.22</c:v>
                </c:pt>
                <c:pt idx="920">
                  <c:v>1926.43</c:v>
                </c:pt>
                <c:pt idx="921">
                  <c:v>1923.63</c:v>
                </c:pt>
                <c:pt idx="922">
                  <c:v>1920.83</c:v>
                </c:pt>
                <c:pt idx="923">
                  <c:v>1917.93</c:v>
                </c:pt>
                <c:pt idx="924">
                  <c:v>1915.03</c:v>
                </c:pt>
                <c:pt idx="925">
                  <c:v>1912.14</c:v>
                </c:pt>
                <c:pt idx="926">
                  <c:v>1909.24</c:v>
                </c:pt>
                <c:pt idx="927">
                  <c:v>1906.34</c:v>
                </c:pt>
                <c:pt idx="928">
                  <c:v>1903.34</c:v>
                </c:pt>
                <c:pt idx="929">
                  <c:v>1900.35</c:v>
                </c:pt>
                <c:pt idx="930">
                  <c:v>1897.35</c:v>
                </c:pt>
                <c:pt idx="931">
                  <c:v>1894.25</c:v>
                </c:pt>
                <c:pt idx="932">
                  <c:v>1891.25</c:v>
                </c:pt>
                <c:pt idx="933">
                  <c:v>1888.15</c:v>
                </c:pt>
                <c:pt idx="934">
                  <c:v>1885.06</c:v>
                </c:pt>
                <c:pt idx="935">
                  <c:v>1881.96</c:v>
                </c:pt>
                <c:pt idx="936">
                  <c:v>1878.76</c:v>
                </c:pt>
                <c:pt idx="937">
                  <c:v>1875.66</c:v>
                </c:pt>
                <c:pt idx="938">
                  <c:v>1872.47</c:v>
                </c:pt>
                <c:pt idx="939">
                  <c:v>1869.27</c:v>
                </c:pt>
                <c:pt idx="940">
                  <c:v>1866.07</c:v>
                </c:pt>
                <c:pt idx="941">
                  <c:v>1862.77</c:v>
                </c:pt>
                <c:pt idx="942">
                  <c:v>1859.57</c:v>
                </c:pt>
                <c:pt idx="943">
                  <c:v>1856.28</c:v>
                </c:pt>
                <c:pt idx="944">
                  <c:v>1853.08</c:v>
                </c:pt>
                <c:pt idx="945">
                  <c:v>1849.78</c:v>
                </c:pt>
                <c:pt idx="946">
                  <c:v>1846.48</c:v>
                </c:pt>
                <c:pt idx="947">
                  <c:v>1843.19</c:v>
                </c:pt>
                <c:pt idx="948">
                  <c:v>1839.89</c:v>
                </c:pt>
                <c:pt idx="949">
                  <c:v>1836.59</c:v>
                </c:pt>
                <c:pt idx="950">
                  <c:v>1833.29</c:v>
                </c:pt>
                <c:pt idx="951">
                  <c:v>1830</c:v>
                </c:pt>
                <c:pt idx="952">
                  <c:v>1826.7</c:v>
                </c:pt>
                <c:pt idx="953">
                  <c:v>1823.3</c:v>
                </c:pt>
                <c:pt idx="954">
                  <c:v>1820</c:v>
                </c:pt>
                <c:pt idx="955">
                  <c:v>1816.71</c:v>
                </c:pt>
                <c:pt idx="956">
                  <c:v>1813.41</c:v>
                </c:pt>
                <c:pt idx="957">
                  <c:v>1810.01</c:v>
                </c:pt>
                <c:pt idx="958">
                  <c:v>1806.71</c:v>
                </c:pt>
                <c:pt idx="959">
                  <c:v>1803.41</c:v>
                </c:pt>
                <c:pt idx="960">
                  <c:v>1800.12</c:v>
                </c:pt>
                <c:pt idx="961">
                  <c:v>1796.82</c:v>
                </c:pt>
                <c:pt idx="962">
                  <c:v>1793.52</c:v>
                </c:pt>
                <c:pt idx="963">
                  <c:v>1790.22</c:v>
                </c:pt>
                <c:pt idx="964">
                  <c:v>1787.03</c:v>
                </c:pt>
                <c:pt idx="965">
                  <c:v>1783.73</c:v>
                </c:pt>
                <c:pt idx="966">
                  <c:v>1780.43</c:v>
                </c:pt>
                <c:pt idx="967">
                  <c:v>1777.23</c:v>
                </c:pt>
                <c:pt idx="968">
                  <c:v>1774.04</c:v>
                </c:pt>
                <c:pt idx="969">
                  <c:v>1770.84</c:v>
                </c:pt>
                <c:pt idx="970">
                  <c:v>1767.64</c:v>
                </c:pt>
                <c:pt idx="971">
                  <c:v>1764.44</c:v>
                </c:pt>
                <c:pt idx="972">
                  <c:v>1761.34</c:v>
                </c:pt>
                <c:pt idx="973">
                  <c:v>1758.25</c:v>
                </c:pt>
                <c:pt idx="974">
                  <c:v>1755.15</c:v>
                </c:pt>
                <c:pt idx="975">
                  <c:v>1752.05</c:v>
                </c:pt>
                <c:pt idx="976">
                  <c:v>1749.05</c:v>
                </c:pt>
                <c:pt idx="977">
                  <c:v>1746.06</c:v>
                </c:pt>
                <c:pt idx="978">
                  <c:v>1743.16</c:v>
                </c:pt>
                <c:pt idx="979">
                  <c:v>1740.26</c:v>
                </c:pt>
                <c:pt idx="980">
                  <c:v>1737.36</c:v>
                </c:pt>
                <c:pt idx="981">
                  <c:v>1734.56</c:v>
                </c:pt>
                <c:pt idx="982">
                  <c:v>1731.77</c:v>
                </c:pt>
                <c:pt idx="983">
                  <c:v>1729.07</c:v>
                </c:pt>
                <c:pt idx="984">
                  <c:v>1726.47</c:v>
                </c:pt>
                <c:pt idx="985">
                  <c:v>1723.87</c:v>
                </c:pt>
                <c:pt idx="986">
                  <c:v>1721.27</c:v>
                </c:pt>
                <c:pt idx="987">
                  <c:v>1718.87</c:v>
                </c:pt>
                <c:pt idx="988">
                  <c:v>1716.48</c:v>
                </c:pt>
                <c:pt idx="989">
                  <c:v>1714.08</c:v>
                </c:pt>
                <c:pt idx="990">
                  <c:v>1711.88</c:v>
                </c:pt>
                <c:pt idx="991">
                  <c:v>1709.68</c:v>
                </c:pt>
                <c:pt idx="992">
                  <c:v>1707.68</c:v>
                </c:pt>
                <c:pt idx="993">
                  <c:v>1705.68</c:v>
                </c:pt>
                <c:pt idx="994">
                  <c:v>1703.79</c:v>
                </c:pt>
                <c:pt idx="995">
                  <c:v>1701.99</c:v>
                </c:pt>
                <c:pt idx="996">
                  <c:v>1700.19</c:v>
                </c:pt>
                <c:pt idx="997">
                  <c:v>1698.59</c:v>
                </c:pt>
                <c:pt idx="998">
                  <c:v>1697.09</c:v>
                </c:pt>
                <c:pt idx="999">
                  <c:v>1695.69</c:v>
                </c:pt>
                <c:pt idx="1000">
                  <c:v>1694.39</c:v>
                </c:pt>
                <c:pt idx="1001">
                  <c:v>1693.19</c:v>
                </c:pt>
                <c:pt idx="1002">
                  <c:v>1692.09</c:v>
                </c:pt>
                <c:pt idx="1003">
                  <c:v>1691.09</c:v>
                </c:pt>
                <c:pt idx="1004">
                  <c:v>1690.2</c:v>
                </c:pt>
                <c:pt idx="1005">
                  <c:v>1689.4</c:v>
                </c:pt>
                <c:pt idx="1006">
                  <c:v>1688.8</c:v>
                </c:pt>
                <c:pt idx="1007">
                  <c:v>1688.2</c:v>
                </c:pt>
                <c:pt idx="1008">
                  <c:v>1687.7</c:v>
                </c:pt>
                <c:pt idx="1009">
                  <c:v>1687.4</c:v>
                </c:pt>
                <c:pt idx="1010">
                  <c:v>1687.2</c:v>
                </c:pt>
                <c:pt idx="1011">
                  <c:v>1687</c:v>
                </c:pt>
                <c:pt idx="1012">
                  <c:v>1687</c:v>
                </c:pt>
                <c:pt idx="1013">
                  <c:v>1687.1</c:v>
                </c:pt>
                <c:pt idx="1014">
                  <c:v>1687.2</c:v>
                </c:pt>
                <c:pt idx="1015">
                  <c:v>1687.5</c:v>
                </c:pt>
                <c:pt idx="1016">
                  <c:v>1687.9</c:v>
                </c:pt>
                <c:pt idx="1017">
                  <c:v>1688.3</c:v>
                </c:pt>
                <c:pt idx="1018">
                  <c:v>1688.9</c:v>
                </c:pt>
                <c:pt idx="1019">
                  <c:v>1689.5</c:v>
                </c:pt>
                <c:pt idx="1020">
                  <c:v>1690.2</c:v>
                </c:pt>
                <c:pt idx="1021">
                  <c:v>1690.99</c:v>
                </c:pt>
                <c:pt idx="1022">
                  <c:v>1691.89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858-4959-801A-DDEC45D5ECA7}"/>
            </c:ext>
          </c:extLst>
        </c:ser>
        <c:ser>
          <c:idx val="1"/>
          <c:order val="1"/>
          <c:tx>
            <c:strRef>
              <c:f>'12'!$C$1</c:f>
              <c:strCache>
                <c:ptCount val="1"/>
                <c:pt idx="0">
                  <c:v>0.1 uM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'12'!$A$2:$A$1024</c:f>
              <c:numCache>
                <c:formatCode>General</c:formatCode>
                <c:ptCount val="1023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7.0000000000000001E-3</c:v>
                </c:pt>
                <c:pt idx="8">
                  <c:v>8.0000000000000002E-3</c:v>
                </c:pt>
                <c:pt idx="9">
                  <c:v>8.9999999999999993E-3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1.4E-2</c:v>
                </c:pt>
                <c:pt idx="15">
                  <c:v>1.4999999999999999E-2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1.7999999999999999E-2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2.8000000000000001E-2</c:v>
                </c:pt>
                <c:pt idx="29">
                  <c:v>2.9000000000000001E-2</c:v>
                </c:pt>
                <c:pt idx="30">
                  <c:v>0.03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3.5000000000000003E-2</c:v>
                </c:pt>
                <c:pt idx="36">
                  <c:v>3.5999999999999997E-2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4.9000000000000002E-2</c:v>
                </c:pt>
                <c:pt idx="50">
                  <c:v>0.05</c:v>
                </c:pt>
                <c:pt idx="51">
                  <c:v>5.0999999999999997E-2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5.6000000000000001E-2</c:v>
                </c:pt>
                <c:pt idx="57">
                  <c:v>5.7000000000000002E-2</c:v>
                </c:pt>
                <c:pt idx="58">
                  <c:v>5.8000000000000003E-2</c:v>
                </c:pt>
                <c:pt idx="59">
                  <c:v>5.8999999999999997E-2</c:v>
                </c:pt>
                <c:pt idx="60">
                  <c:v>0.06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6.9000000000000006E-2</c:v>
                </c:pt>
                <c:pt idx="70">
                  <c:v>7.0000000000000007E-2</c:v>
                </c:pt>
                <c:pt idx="71">
                  <c:v>7.0999999999999994E-2</c:v>
                </c:pt>
                <c:pt idx="72">
                  <c:v>7.1999999999999995E-2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8.1000000000000003E-2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8.5000000000000006E-2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9.8000000000000004E-2</c:v>
                </c:pt>
                <c:pt idx="99">
                  <c:v>9.9000000000000005E-2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0.10199999999999999</c:v>
                </c:pt>
                <c:pt idx="103">
                  <c:v>0.10299999999999999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0.112</c:v>
                </c:pt>
                <c:pt idx="113">
                  <c:v>0.113</c:v>
                </c:pt>
                <c:pt idx="114">
                  <c:v>0.114</c:v>
                </c:pt>
                <c:pt idx="115">
                  <c:v>0.115</c:v>
                </c:pt>
                <c:pt idx="116">
                  <c:v>0.11600000000000001</c:v>
                </c:pt>
                <c:pt idx="117">
                  <c:v>0.11700000000000001</c:v>
                </c:pt>
                <c:pt idx="118">
                  <c:v>0.11799999999999999</c:v>
                </c:pt>
                <c:pt idx="119">
                  <c:v>0.11899999999999999</c:v>
                </c:pt>
                <c:pt idx="120">
                  <c:v>0.12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0.129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0.13700000000000001</c:v>
                </c:pt>
                <c:pt idx="138">
                  <c:v>0.13800000000000001</c:v>
                </c:pt>
                <c:pt idx="139">
                  <c:v>0.13900000000000001</c:v>
                </c:pt>
                <c:pt idx="140">
                  <c:v>0.14000000000000001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0.14299999999999999</c:v>
                </c:pt>
                <c:pt idx="144">
                  <c:v>0.14399999999999999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0.16200000000000001</c:v>
                </c:pt>
                <c:pt idx="163">
                  <c:v>0.16300000000000001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0.17</c:v>
                </c:pt>
                <c:pt idx="171">
                  <c:v>0.17100000000000001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0.17699999999999999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0.19500000000000001</c:v>
                </c:pt>
                <c:pt idx="196">
                  <c:v>0.19600000000000001</c:v>
                </c:pt>
                <c:pt idx="197">
                  <c:v>0.19700000000000001</c:v>
                </c:pt>
                <c:pt idx="198">
                  <c:v>0.19800000000000001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0.20399999999999999</c:v>
                </c:pt>
                <c:pt idx="205">
                  <c:v>0.20499999999999999</c:v>
                </c:pt>
                <c:pt idx="206">
                  <c:v>0.20599999999999999</c:v>
                </c:pt>
                <c:pt idx="207">
                  <c:v>0.20699999999999999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0.224</c:v>
                </c:pt>
                <c:pt idx="225">
                  <c:v>0.22500000000000001</c:v>
                </c:pt>
                <c:pt idx="226">
                  <c:v>0.22600000000000001</c:v>
                </c:pt>
                <c:pt idx="227">
                  <c:v>0.22700000000000001</c:v>
                </c:pt>
                <c:pt idx="228">
                  <c:v>0.22800000000000001</c:v>
                </c:pt>
                <c:pt idx="229">
                  <c:v>0.22900000000000001</c:v>
                </c:pt>
                <c:pt idx="230">
                  <c:v>0.23</c:v>
                </c:pt>
                <c:pt idx="231">
                  <c:v>0.23100000000000001</c:v>
                </c:pt>
                <c:pt idx="232">
                  <c:v>0.23200000000000001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0.23499999999999999</c:v>
                </c:pt>
                <c:pt idx="236">
                  <c:v>0.23599999999999999</c:v>
                </c:pt>
                <c:pt idx="237">
                  <c:v>0.23699999999999999</c:v>
                </c:pt>
                <c:pt idx="238">
                  <c:v>0.23799999999999999</c:v>
                </c:pt>
                <c:pt idx="239">
                  <c:v>0.23899999999999999</c:v>
                </c:pt>
                <c:pt idx="240">
                  <c:v>0.24</c:v>
                </c:pt>
                <c:pt idx="241">
                  <c:v>0.24099999999999999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0.25700000000000001</c:v>
                </c:pt>
                <c:pt idx="258">
                  <c:v>0.25800000000000001</c:v>
                </c:pt>
                <c:pt idx="259">
                  <c:v>0.25900000000000001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0.27300000000000002</c:v>
                </c:pt>
                <c:pt idx="274">
                  <c:v>0.27400000000000002</c:v>
                </c:pt>
                <c:pt idx="275">
                  <c:v>0.27500000000000002</c:v>
                </c:pt>
                <c:pt idx="276">
                  <c:v>0.27600000000000002</c:v>
                </c:pt>
                <c:pt idx="277">
                  <c:v>0.27700000000000002</c:v>
                </c:pt>
                <c:pt idx="278">
                  <c:v>0.27800000000000002</c:v>
                </c:pt>
                <c:pt idx="279">
                  <c:v>0.27900000000000003</c:v>
                </c:pt>
                <c:pt idx="280">
                  <c:v>0.28000000000000003</c:v>
                </c:pt>
                <c:pt idx="281">
                  <c:v>0.28100000000000003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0.28499999999999998</c:v>
                </c:pt>
                <c:pt idx="286">
                  <c:v>0.28599999999999998</c:v>
                </c:pt>
                <c:pt idx="287">
                  <c:v>0.28699999999999998</c:v>
                </c:pt>
                <c:pt idx="288">
                  <c:v>0.28799999999999998</c:v>
                </c:pt>
                <c:pt idx="289">
                  <c:v>0.28899999999999998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0.32300000000000001</c:v>
                </c:pt>
                <c:pt idx="324">
                  <c:v>0.32400000000000001</c:v>
                </c:pt>
                <c:pt idx="325">
                  <c:v>0.32500000000000001</c:v>
                </c:pt>
                <c:pt idx="326">
                  <c:v>0.32600000000000001</c:v>
                </c:pt>
                <c:pt idx="327">
                  <c:v>0.32700000000000001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0.33900000000000002</c:v>
                </c:pt>
                <c:pt idx="340">
                  <c:v>0.34</c:v>
                </c:pt>
                <c:pt idx="341">
                  <c:v>0.34100000000000003</c:v>
                </c:pt>
                <c:pt idx="342">
                  <c:v>0.34200000000000003</c:v>
                </c:pt>
                <c:pt idx="343">
                  <c:v>0.34300000000000003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0.35399999999999998</c:v>
                </c:pt>
                <c:pt idx="355">
                  <c:v>0.35499999999999998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0.38900000000000001</c:v>
                </c:pt>
                <c:pt idx="390">
                  <c:v>0.39</c:v>
                </c:pt>
                <c:pt idx="391">
                  <c:v>0.39100000000000001</c:v>
                </c:pt>
                <c:pt idx="392">
                  <c:v>0.39200000000000002</c:v>
                </c:pt>
                <c:pt idx="393">
                  <c:v>0.39300000000000002</c:v>
                </c:pt>
                <c:pt idx="394">
                  <c:v>0.39400000000000002</c:v>
                </c:pt>
                <c:pt idx="395">
                  <c:v>0.39500000000000002</c:v>
                </c:pt>
                <c:pt idx="396">
                  <c:v>0.39600000000000002</c:v>
                </c:pt>
                <c:pt idx="397">
                  <c:v>0.39700000000000002</c:v>
                </c:pt>
                <c:pt idx="398">
                  <c:v>0.39800000000000002</c:v>
                </c:pt>
                <c:pt idx="399">
                  <c:v>0.39900000000000002</c:v>
                </c:pt>
                <c:pt idx="400">
                  <c:v>0.4</c:v>
                </c:pt>
                <c:pt idx="401">
                  <c:v>0.40100000000000002</c:v>
                </c:pt>
                <c:pt idx="402">
                  <c:v>0.40200000000000002</c:v>
                </c:pt>
                <c:pt idx="403">
                  <c:v>0.40300000000000002</c:v>
                </c:pt>
                <c:pt idx="404">
                  <c:v>0.40400000000000003</c:v>
                </c:pt>
                <c:pt idx="405">
                  <c:v>0.40500000000000003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0.40799999999999997</c:v>
                </c:pt>
                <c:pt idx="409">
                  <c:v>0.40899999999999997</c:v>
                </c:pt>
                <c:pt idx="410">
                  <c:v>0.41</c:v>
                </c:pt>
                <c:pt idx="411">
                  <c:v>0.41099999999999998</c:v>
                </c:pt>
                <c:pt idx="412">
                  <c:v>0.41199999999999998</c:v>
                </c:pt>
                <c:pt idx="413">
                  <c:v>0.41299999999999998</c:v>
                </c:pt>
                <c:pt idx="414">
                  <c:v>0.41399999999999998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0.42299999999999999</c:v>
                </c:pt>
                <c:pt idx="424">
                  <c:v>0.42399999999999999</c:v>
                </c:pt>
                <c:pt idx="425">
                  <c:v>0.42499999999999999</c:v>
                </c:pt>
                <c:pt idx="426">
                  <c:v>0.42599999999999999</c:v>
                </c:pt>
                <c:pt idx="427">
                  <c:v>0.42699999999999999</c:v>
                </c:pt>
                <c:pt idx="428">
                  <c:v>0.42799999999999999</c:v>
                </c:pt>
                <c:pt idx="429">
                  <c:v>0.42899999999999999</c:v>
                </c:pt>
                <c:pt idx="430">
                  <c:v>0.43</c:v>
                </c:pt>
                <c:pt idx="431">
                  <c:v>0.43099999999999999</c:v>
                </c:pt>
                <c:pt idx="432">
                  <c:v>0.432</c:v>
                </c:pt>
                <c:pt idx="433">
                  <c:v>0.433</c:v>
                </c:pt>
                <c:pt idx="434">
                  <c:v>0.434</c:v>
                </c:pt>
                <c:pt idx="435">
                  <c:v>0.435</c:v>
                </c:pt>
                <c:pt idx="436">
                  <c:v>0.436</c:v>
                </c:pt>
                <c:pt idx="437">
                  <c:v>0.437</c:v>
                </c:pt>
                <c:pt idx="438">
                  <c:v>0.438</c:v>
                </c:pt>
                <c:pt idx="439">
                  <c:v>0.439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0.44800000000000001</c:v>
                </c:pt>
                <c:pt idx="449">
                  <c:v>0.44900000000000001</c:v>
                </c:pt>
                <c:pt idx="450">
                  <c:v>0.45</c:v>
                </c:pt>
                <c:pt idx="451">
                  <c:v>0.45100000000000001</c:v>
                </c:pt>
                <c:pt idx="452">
                  <c:v>0.45200000000000001</c:v>
                </c:pt>
                <c:pt idx="453">
                  <c:v>0.45300000000000001</c:v>
                </c:pt>
                <c:pt idx="454">
                  <c:v>0.45400000000000001</c:v>
                </c:pt>
                <c:pt idx="455">
                  <c:v>0.45500000000000002</c:v>
                </c:pt>
                <c:pt idx="456">
                  <c:v>0.45600000000000002</c:v>
                </c:pt>
                <c:pt idx="457">
                  <c:v>0.45700000000000002</c:v>
                </c:pt>
                <c:pt idx="458">
                  <c:v>0.45800000000000002</c:v>
                </c:pt>
                <c:pt idx="459">
                  <c:v>0.45900000000000002</c:v>
                </c:pt>
                <c:pt idx="460">
                  <c:v>0.46</c:v>
                </c:pt>
                <c:pt idx="461">
                  <c:v>0.46100000000000002</c:v>
                </c:pt>
                <c:pt idx="462">
                  <c:v>0.46200000000000002</c:v>
                </c:pt>
                <c:pt idx="463">
                  <c:v>0.46300000000000002</c:v>
                </c:pt>
                <c:pt idx="464">
                  <c:v>0.46400000000000002</c:v>
                </c:pt>
                <c:pt idx="465">
                  <c:v>0.46500000000000002</c:v>
                </c:pt>
                <c:pt idx="466">
                  <c:v>0.46600000000000003</c:v>
                </c:pt>
                <c:pt idx="467">
                  <c:v>0.46700000000000003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</c:v>
                </c:pt>
                <c:pt idx="471">
                  <c:v>0.47099999999999997</c:v>
                </c:pt>
                <c:pt idx="472">
                  <c:v>0.47199999999999998</c:v>
                </c:pt>
                <c:pt idx="473">
                  <c:v>0.47299999999999998</c:v>
                </c:pt>
                <c:pt idx="474">
                  <c:v>0.47399999999999998</c:v>
                </c:pt>
                <c:pt idx="475">
                  <c:v>0.47499999999999998</c:v>
                </c:pt>
                <c:pt idx="476">
                  <c:v>0.47599999999999998</c:v>
                </c:pt>
                <c:pt idx="477">
                  <c:v>0.47699999999999998</c:v>
                </c:pt>
                <c:pt idx="478">
                  <c:v>0.47799999999999998</c:v>
                </c:pt>
                <c:pt idx="479">
                  <c:v>0.47899999999999998</c:v>
                </c:pt>
                <c:pt idx="480">
                  <c:v>0.48</c:v>
                </c:pt>
                <c:pt idx="481">
                  <c:v>0.48099999999999998</c:v>
                </c:pt>
                <c:pt idx="482">
                  <c:v>0.48199999999999998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0.49099999999999999</c:v>
                </c:pt>
                <c:pt idx="492">
                  <c:v>0.49199999999999999</c:v>
                </c:pt>
                <c:pt idx="493">
                  <c:v>0.49299999999999999</c:v>
                </c:pt>
                <c:pt idx="494">
                  <c:v>0.49399999999999999</c:v>
                </c:pt>
                <c:pt idx="495">
                  <c:v>0.495</c:v>
                </c:pt>
                <c:pt idx="496">
                  <c:v>0.496</c:v>
                </c:pt>
                <c:pt idx="497">
                  <c:v>0.497</c:v>
                </c:pt>
                <c:pt idx="498">
                  <c:v>0.498</c:v>
                </c:pt>
                <c:pt idx="499">
                  <c:v>0.499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0.51400000000000001</c:v>
                </c:pt>
                <c:pt idx="515">
                  <c:v>0.51500000000000001</c:v>
                </c:pt>
                <c:pt idx="516">
                  <c:v>0.51600000000000001</c:v>
                </c:pt>
                <c:pt idx="517">
                  <c:v>0.51700000000000002</c:v>
                </c:pt>
                <c:pt idx="518">
                  <c:v>0.51800000000000002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0.53100000000000003</c:v>
                </c:pt>
                <c:pt idx="532">
                  <c:v>0.53200000000000003</c:v>
                </c:pt>
                <c:pt idx="533">
                  <c:v>0.53300000000000003</c:v>
                </c:pt>
                <c:pt idx="534">
                  <c:v>0.53400000000000003</c:v>
                </c:pt>
                <c:pt idx="535">
                  <c:v>0.53500000000000003</c:v>
                </c:pt>
                <c:pt idx="536">
                  <c:v>0.53600000000000003</c:v>
                </c:pt>
                <c:pt idx="537">
                  <c:v>0.53700000000000003</c:v>
                </c:pt>
                <c:pt idx="538">
                  <c:v>0.53800000000000003</c:v>
                </c:pt>
                <c:pt idx="539">
                  <c:v>0.53900000000000003</c:v>
                </c:pt>
                <c:pt idx="540">
                  <c:v>0.54</c:v>
                </c:pt>
                <c:pt idx="541">
                  <c:v>0.54100000000000004</c:v>
                </c:pt>
                <c:pt idx="542">
                  <c:v>0.54200000000000004</c:v>
                </c:pt>
                <c:pt idx="543">
                  <c:v>0.54300000000000004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0.54600000000000004</c:v>
                </c:pt>
                <c:pt idx="547">
                  <c:v>0.54700000000000004</c:v>
                </c:pt>
                <c:pt idx="548">
                  <c:v>0.54800000000000004</c:v>
                </c:pt>
                <c:pt idx="549">
                  <c:v>0.54900000000000004</c:v>
                </c:pt>
                <c:pt idx="550">
                  <c:v>0.55000000000000004</c:v>
                </c:pt>
                <c:pt idx="551">
                  <c:v>0.55100000000000005</c:v>
                </c:pt>
                <c:pt idx="552">
                  <c:v>0.55200000000000005</c:v>
                </c:pt>
                <c:pt idx="553">
                  <c:v>0.55300000000000005</c:v>
                </c:pt>
                <c:pt idx="554">
                  <c:v>0.55400000000000005</c:v>
                </c:pt>
                <c:pt idx="555">
                  <c:v>0.55500000000000005</c:v>
                </c:pt>
                <c:pt idx="556">
                  <c:v>0.55600000000000005</c:v>
                </c:pt>
                <c:pt idx="557">
                  <c:v>0.55700000000000005</c:v>
                </c:pt>
                <c:pt idx="558">
                  <c:v>0.55800000000000005</c:v>
                </c:pt>
                <c:pt idx="559">
                  <c:v>0.55900000000000005</c:v>
                </c:pt>
                <c:pt idx="560">
                  <c:v>0.56000000000000005</c:v>
                </c:pt>
                <c:pt idx="561">
                  <c:v>0.56100000000000005</c:v>
                </c:pt>
                <c:pt idx="562">
                  <c:v>0.56200000000000006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0.56999999999999995</c:v>
                </c:pt>
                <c:pt idx="571">
                  <c:v>0.57099999999999995</c:v>
                </c:pt>
                <c:pt idx="572">
                  <c:v>0.57199999999999995</c:v>
                </c:pt>
                <c:pt idx="573">
                  <c:v>0.57299999999999995</c:v>
                </c:pt>
                <c:pt idx="574">
                  <c:v>0.57399999999999995</c:v>
                </c:pt>
                <c:pt idx="575">
                  <c:v>0.57499999999999996</c:v>
                </c:pt>
                <c:pt idx="576">
                  <c:v>0.57599999999999996</c:v>
                </c:pt>
                <c:pt idx="577">
                  <c:v>0.57699999999999996</c:v>
                </c:pt>
                <c:pt idx="578">
                  <c:v>0.57799999999999996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0.59499999999999997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0.64600000000000002</c:v>
                </c:pt>
                <c:pt idx="647">
                  <c:v>0.64700000000000002</c:v>
                </c:pt>
                <c:pt idx="648">
                  <c:v>0.64800000000000002</c:v>
                </c:pt>
                <c:pt idx="649">
                  <c:v>0.64900000000000002</c:v>
                </c:pt>
                <c:pt idx="650">
                  <c:v>0.65</c:v>
                </c:pt>
                <c:pt idx="651">
                  <c:v>0.65100000000000002</c:v>
                </c:pt>
                <c:pt idx="652">
                  <c:v>0.65200000000000002</c:v>
                </c:pt>
                <c:pt idx="653">
                  <c:v>0.65300000000000002</c:v>
                </c:pt>
                <c:pt idx="654">
                  <c:v>0.65400000000000003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0.66300000000000003</c:v>
                </c:pt>
                <c:pt idx="664">
                  <c:v>0.66400000000000003</c:v>
                </c:pt>
                <c:pt idx="665">
                  <c:v>0.66500000000000004</c:v>
                </c:pt>
                <c:pt idx="666">
                  <c:v>0.66600000000000004</c:v>
                </c:pt>
                <c:pt idx="667">
                  <c:v>0.66700000000000004</c:v>
                </c:pt>
                <c:pt idx="668">
                  <c:v>0.66800000000000004</c:v>
                </c:pt>
                <c:pt idx="669">
                  <c:v>0.66900000000000004</c:v>
                </c:pt>
                <c:pt idx="670">
                  <c:v>0.67</c:v>
                </c:pt>
                <c:pt idx="671">
                  <c:v>0.67100000000000004</c:v>
                </c:pt>
                <c:pt idx="672">
                  <c:v>0.67200000000000004</c:v>
                </c:pt>
                <c:pt idx="673">
                  <c:v>0.67300000000000004</c:v>
                </c:pt>
                <c:pt idx="674">
                  <c:v>0.67400000000000004</c:v>
                </c:pt>
                <c:pt idx="675">
                  <c:v>0.67500000000000004</c:v>
                </c:pt>
                <c:pt idx="676">
                  <c:v>0.67600000000000005</c:v>
                </c:pt>
                <c:pt idx="677">
                  <c:v>0.67700000000000005</c:v>
                </c:pt>
                <c:pt idx="678">
                  <c:v>0.67800000000000005</c:v>
                </c:pt>
                <c:pt idx="679">
                  <c:v>0.67900000000000005</c:v>
                </c:pt>
                <c:pt idx="680">
                  <c:v>0.68</c:v>
                </c:pt>
                <c:pt idx="681">
                  <c:v>0.68100000000000005</c:v>
                </c:pt>
                <c:pt idx="682">
                  <c:v>0.68200000000000005</c:v>
                </c:pt>
                <c:pt idx="683">
                  <c:v>0.68300000000000005</c:v>
                </c:pt>
                <c:pt idx="684">
                  <c:v>0.68400000000000005</c:v>
                </c:pt>
                <c:pt idx="685">
                  <c:v>0.68500000000000005</c:v>
                </c:pt>
                <c:pt idx="686">
                  <c:v>0.68600000000000005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0.68899999999999995</c:v>
                </c:pt>
                <c:pt idx="690">
                  <c:v>0.69</c:v>
                </c:pt>
                <c:pt idx="691">
                  <c:v>0.69099999999999995</c:v>
                </c:pt>
                <c:pt idx="692">
                  <c:v>0.69199999999999995</c:v>
                </c:pt>
                <c:pt idx="693">
                  <c:v>0.69299999999999995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0.70799999999999996</c:v>
                </c:pt>
                <c:pt idx="709">
                  <c:v>0.70899999999999996</c:v>
                </c:pt>
                <c:pt idx="710">
                  <c:v>0.71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0.76100000000000001</c:v>
                </c:pt>
                <c:pt idx="762">
                  <c:v>0.76200000000000001</c:v>
                </c:pt>
                <c:pt idx="763">
                  <c:v>0.76300000000000001</c:v>
                </c:pt>
                <c:pt idx="764">
                  <c:v>0.76400000000000001</c:v>
                </c:pt>
                <c:pt idx="765">
                  <c:v>0.76500000000000001</c:v>
                </c:pt>
                <c:pt idx="766">
                  <c:v>0.76600000000000001</c:v>
                </c:pt>
                <c:pt idx="767">
                  <c:v>0.76700000000000002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0.77800000000000002</c:v>
                </c:pt>
                <c:pt idx="779">
                  <c:v>0.77900000000000003</c:v>
                </c:pt>
                <c:pt idx="780">
                  <c:v>0.78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0.78400000000000003</c:v>
                </c:pt>
                <c:pt idx="785">
                  <c:v>0.78500000000000003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0.78800000000000003</c:v>
                </c:pt>
                <c:pt idx="789">
                  <c:v>0.78900000000000003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0.79200000000000004</c:v>
                </c:pt>
                <c:pt idx="793">
                  <c:v>0.79300000000000004</c:v>
                </c:pt>
                <c:pt idx="794">
                  <c:v>0.79400000000000004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0.79700000000000004</c:v>
                </c:pt>
                <c:pt idx="798">
                  <c:v>0.79800000000000004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0.80100000000000005</c:v>
                </c:pt>
                <c:pt idx="802">
                  <c:v>0.80200000000000005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0.80500000000000005</c:v>
                </c:pt>
                <c:pt idx="806">
                  <c:v>0.80600000000000005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0.80900000000000005</c:v>
                </c:pt>
                <c:pt idx="810">
                  <c:v>0.81</c:v>
                </c:pt>
                <c:pt idx="811">
                  <c:v>0.81100000000000005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0.81599999999999995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</c:v>
                </c:pt>
                <c:pt idx="821">
                  <c:v>0.82099999999999995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0.82399999999999995</c:v>
                </c:pt>
                <c:pt idx="825">
                  <c:v>0.82499999999999996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0.82799999999999996</c:v>
                </c:pt>
                <c:pt idx="829">
                  <c:v>0.82899999999999996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0.83299999999999996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0.83699999999999997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0.84099999999999997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0.84499999999999997</c:v>
                </c:pt>
                <c:pt idx="846">
                  <c:v>0.84599999999999997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0.84899999999999998</c:v>
                </c:pt>
                <c:pt idx="850">
                  <c:v>0.85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0.85299999999999998</c:v>
                </c:pt>
                <c:pt idx="854">
                  <c:v>0.85399999999999998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0.85799999999999998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0.86199999999999999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0.86599999999999999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0.87</c:v>
                </c:pt>
                <c:pt idx="871">
                  <c:v>0.871</c:v>
                </c:pt>
                <c:pt idx="872">
                  <c:v>0.872</c:v>
                </c:pt>
                <c:pt idx="873">
                  <c:v>0.873</c:v>
                </c:pt>
                <c:pt idx="874">
                  <c:v>0.874</c:v>
                </c:pt>
                <c:pt idx="875">
                  <c:v>0.875</c:v>
                </c:pt>
                <c:pt idx="876">
                  <c:v>0.876</c:v>
                </c:pt>
                <c:pt idx="877">
                  <c:v>0.877</c:v>
                </c:pt>
                <c:pt idx="878">
                  <c:v>0.878</c:v>
                </c:pt>
                <c:pt idx="879">
                  <c:v>0.879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0.88300000000000001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0.88700000000000001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0.89100000000000001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0.89500000000000002</c:v>
                </c:pt>
                <c:pt idx="896">
                  <c:v>0.89600000000000002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0.89900000000000002</c:v>
                </c:pt>
                <c:pt idx="900">
                  <c:v>0.9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0.90300000000000002</c:v>
                </c:pt>
                <c:pt idx="904">
                  <c:v>0.90400000000000003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0.90800000000000003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0.91200000000000003</c:v>
                </c:pt>
                <c:pt idx="913">
                  <c:v>0.91300000000000003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0.91600000000000004</c:v>
                </c:pt>
                <c:pt idx="917">
                  <c:v>0.91700000000000004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0.92</c:v>
                </c:pt>
                <c:pt idx="921">
                  <c:v>0.92100000000000004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0.92400000000000004</c:v>
                </c:pt>
                <c:pt idx="925">
                  <c:v>0.92500000000000004</c:v>
                </c:pt>
                <c:pt idx="926">
                  <c:v>0.92600000000000005</c:v>
                </c:pt>
                <c:pt idx="927">
                  <c:v>0.92700000000000005</c:v>
                </c:pt>
                <c:pt idx="928">
                  <c:v>0.92800000000000005</c:v>
                </c:pt>
                <c:pt idx="929">
                  <c:v>0.92900000000000005</c:v>
                </c:pt>
                <c:pt idx="930">
                  <c:v>0.93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0.93300000000000005</c:v>
                </c:pt>
                <c:pt idx="934">
                  <c:v>0.93400000000000005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0.93700000000000006</c:v>
                </c:pt>
                <c:pt idx="938">
                  <c:v>0.93799999999999994</c:v>
                </c:pt>
                <c:pt idx="939">
                  <c:v>0.93899999999999995</c:v>
                </c:pt>
                <c:pt idx="940">
                  <c:v>0.94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0.94399999999999995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0.94799999999999995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0.95199999999999996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0.95599999999999996</c:v>
                </c:pt>
                <c:pt idx="957">
                  <c:v>0.95699999999999996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0.96</c:v>
                </c:pt>
                <c:pt idx="961">
                  <c:v>0.96099999999999997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0.96399999999999997</c:v>
                </c:pt>
                <c:pt idx="965">
                  <c:v>0.96499999999999997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0.96899999999999997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0.97299999999999998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0.97699999999999998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0.98099999999999998</c:v>
                </c:pt>
                <c:pt idx="982">
                  <c:v>0.98199999999999998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0.98499999999999999</c:v>
                </c:pt>
                <c:pt idx="986">
                  <c:v>0.98599999999999999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0.98899999999999999</c:v>
                </c:pt>
                <c:pt idx="990">
                  <c:v>0.99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0.99399999999999999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0.998</c:v>
                </c:pt>
                <c:pt idx="999">
                  <c:v>0.999</c:v>
                </c:pt>
                <c:pt idx="1000">
                  <c:v>1</c:v>
                </c:pt>
                <c:pt idx="1001">
                  <c:v>1.0009999999999999</c:v>
                </c:pt>
                <c:pt idx="1002">
                  <c:v>1.002</c:v>
                </c:pt>
                <c:pt idx="1003">
                  <c:v>1.0029999999999999</c:v>
                </c:pt>
                <c:pt idx="1004">
                  <c:v>1.004</c:v>
                </c:pt>
                <c:pt idx="1005">
                  <c:v>1.0049999999999999</c:v>
                </c:pt>
                <c:pt idx="1006">
                  <c:v>1.006</c:v>
                </c:pt>
                <c:pt idx="1007">
                  <c:v>1.0069999999999999</c:v>
                </c:pt>
                <c:pt idx="1008">
                  <c:v>1.008</c:v>
                </c:pt>
                <c:pt idx="1009">
                  <c:v>1.0089999999999999</c:v>
                </c:pt>
                <c:pt idx="1010">
                  <c:v>1.01</c:v>
                </c:pt>
                <c:pt idx="1011">
                  <c:v>1.0109999999999999</c:v>
                </c:pt>
                <c:pt idx="1012">
                  <c:v>1.012</c:v>
                </c:pt>
                <c:pt idx="1013">
                  <c:v>1.0129999999999999</c:v>
                </c:pt>
                <c:pt idx="1014">
                  <c:v>1.014</c:v>
                </c:pt>
                <c:pt idx="1015">
                  <c:v>1.0149999999999999</c:v>
                </c:pt>
                <c:pt idx="1016">
                  <c:v>1.016</c:v>
                </c:pt>
                <c:pt idx="1017">
                  <c:v>1.0169999999999999</c:v>
                </c:pt>
                <c:pt idx="1018">
                  <c:v>1.018</c:v>
                </c:pt>
                <c:pt idx="1019">
                  <c:v>1.0189999999999999</c:v>
                </c:pt>
                <c:pt idx="1020">
                  <c:v>1.02</c:v>
                </c:pt>
                <c:pt idx="1021">
                  <c:v>1.0209999999999999</c:v>
                </c:pt>
                <c:pt idx="1022">
                  <c:v>1.022</c:v>
                </c:pt>
              </c:numCache>
            </c:numRef>
          </c:xVal>
          <c:yVal>
            <c:numRef>
              <c:f>'12'!$C$2:$C$1024</c:f>
              <c:numCache>
                <c:formatCode>General</c:formatCode>
                <c:ptCount val="10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</c:v>
                </c:pt>
                <c:pt idx="24">
                  <c:v>0.1</c:v>
                </c:pt>
                <c:pt idx="25">
                  <c:v>0.2</c:v>
                </c:pt>
                <c:pt idx="26">
                  <c:v>0.28999999999999998</c:v>
                </c:pt>
                <c:pt idx="27">
                  <c:v>0.39</c:v>
                </c:pt>
                <c:pt idx="28">
                  <c:v>0.49</c:v>
                </c:pt>
                <c:pt idx="29">
                  <c:v>0.68</c:v>
                </c:pt>
                <c:pt idx="30">
                  <c:v>0.88</c:v>
                </c:pt>
                <c:pt idx="31">
                  <c:v>1.17</c:v>
                </c:pt>
                <c:pt idx="32">
                  <c:v>1.46</c:v>
                </c:pt>
                <c:pt idx="33">
                  <c:v>1.95</c:v>
                </c:pt>
                <c:pt idx="34">
                  <c:v>2.44</c:v>
                </c:pt>
                <c:pt idx="35">
                  <c:v>3.02</c:v>
                </c:pt>
                <c:pt idx="36">
                  <c:v>3.8</c:v>
                </c:pt>
                <c:pt idx="37">
                  <c:v>4.58</c:v>
                </c:pt>
                <c:pt idx="38">
                  <c:v>5.66</c:v>
                </c:pt>
                <c:pt idx="39">
                  <c:v>6.83</c:v>
                </c:pt>
                <c:pt idx="40">
                  <c:v>8.19</c:v>
                </c:pt>
                <c:pt idx="41">
                  <c:v>9.75</c:v>
                </c:pt>
                <c:pt idx="42">
                  <c:v>11.6</c:v>
                </c:pt>
                <c:pt idx="43">
                  <c:v>13.65</c:v>
                </c:pt>
                <c:pt idx="44">
                  <c:v>16.09</c:v>
                </c:pt>
                <c:pt idx="45">
                  <c:v>18.72</c:v>
                </c:pt>
                <c:pt idx="46">
                  <c:v>21.75</c:v>
                </c:pt>
                <c:pt idx="47">
                  <c:v>25.16</c:v>
                </c:pt>
                <c:pt idx="48">
                  <c:v>28.96</c:v>
                </c:pt>
                <c:pt idx="49">
                  <c:v>33.159999999999997</c:v>
                </c:pt>
                <c:pt idx="50">
                  <c:v>37.840000000000003</c:v>
                </c:pt>
                <c:pt idx="51">
                  <c:v>42.91</c:v>
                </c:pt>
                <c:pt idx="52">
                  <c:v>48.56</c:v>
                </c:pt>
                <c:pt idx="53">
                  <c:v>54.61</c:v>
                </c:pt>
                <c:pt idx="54">
                  <c:v>61.34</c:v>
                </c:pt>
                <c:pt idx="55">
                  <c:v>68.55</c:v>
                </c:pt>
                <c:pt idx="56">
                  <c:v>76.349999999999994</c:v>
                </c:pt>
                <c:pt idx="57">
                  <c:v>84.74</c:v>
                </c:pt>
                <c:pt idx="58">
                  <c:v>93.71</c:v>
                </c:pt>
                <c:pt idx="59">
                  <c:v>103.37</c:v>
                </c:pt>
                <c:pt idx="60">
                  <c:v>113.61</c:v>
                </c:pt>
                <c:pt idx="61">
                  <c:v>124.53</c:v>
                </c:pt>
                <c:pt idx="62">
                  <c:v>136.03</c:v>
                </c:pt>
                <c:pt idx="63">
                  <c:v>148.13</c:v>
                </c:pt>
                <c:pt idx="64">
                  <c:v>160.9</c:v>
                </c:pt>
                <c:pt idx="65">
                  <c:v>174.36</c:v>
                </c:pt>
                <c:pt idx="66">
                  <c:v>188.3</c:v>
                </c:pt>
                <c:pt idx="67">
                  <c:v>202.93</c:v>
                </c:pt>
                <c:pt idx="68">
                  <c:v>218.04</c:v>
                </c:pt>
                <c:pt idx="69">
                  <c:v>233.74</c:v>
                </c:pt>
                <c:pt idx="70">
                  <c:v>249.93</c:v>
                </c:pt>
                <c:pt idx="71">
                  <c:v>266.61</c:v>
                </c:pt>
                <c:pt idx="72">
                  <c:v>283.77</c:v>
                </c:pt>
                <c:pt idx="73">
                  <c:v>301.32</c:v>
                </c:pt>
                <c:pt idx="74">
                  <c:v>319.17</c:v>
                </c:pt>
                <c:pt idx="75">
                  <c:v>337.4</c:v>
                </c:pt>
                <c:pt idx="76">
                  <c:v>355.93</c:v>
                </c:pt>
                <c:pt idx="77">
                  <c:v>374.65</c:v>
                </c:pt>
                <c:pt idx="78">
                  <c:v>393.57</c:v>
                </c:pt>
                <c:pt idx="79">
                  <c:v>412.59</c:v>
                </c:pt>
                <c:pt idx="80">
                  <c:v>431.6</c:v>
                </c:pt>
                <c:pt idx="81">
                  <c:v>450.72</c:v>
                </c:pt>
                <c:pt idx="82">
                  <c:v>469.73</c:v>
                </c:pt>
                <c:pt idx="83">
                  <c:v>488.65</c:v>
                </c:pt>
                <c:pt idx="84">
                  <c:v>507.47</c:v>
                </c:pt>
                <c:pt idx="85">
                  <c:v>526</c:v>
                </c:pt>
                <c:pt idx="86">
                  <c:v>544.33000000000004</c:v>
                </c:pt>
                <c:pt idx="87">
                  <c:v>562.27</c:v>
                </c:pt>
                <c:pt idx="88">
                  <c:v>579.83000000000004</c:v>
                </c:pt>
                <c:pt idx="89">
                  <c:v>596.89</c:v>
                </c:pt>
                <c:pt idx="90">
                  <c:v>613.57000000000005</c:v>
                </c:pt>
                <c:pt idx="91">
                  <c:v>629.66</c:v>
                </c:pt>
                <c:pt idx="92">
                  <c:v>645.26</c:v>
                </c:pt>
                <c:pt idx="93">
                  <c:v>660.18</c:v>
                </c:pt>
                <c:pt idx="94">
                  <c:v>674.42</c:v>
                </c:pt>
                <c:pt idx="95">
                  <c:v>688.07</c:v>
                </c:pt>
                <c:pt idx="96">
                  <c:v>700.94</c:v>
                </c:pt>
                <c:pt idx="97">
                  <c:v>713.13</c:v>
                </c:pt>
                <c:pt idx="98">
                  <c:v>724.64</c:v>
                </c:pt>
                <c:pt idx="99">
                  <c:v>735.27</c:v>
                </c:pt>
                <c:pt idx="100">
                  <c:v>745.21</c:v>
                </c:pt>
                <c:pt idx="101">
                  <c:v>754.28</c:v>
                </c:pt>
                <c:pt idx="102">
                  <c:v>762.67</c:v>
                </c:pt>
                <c:pt idx="103">
                  <c:v>770.28</c:v>
                </c:pt>
                <c:pt idx="104">
                  <c:v>777</c:v>
                </c:pt>
                <c:pt idx="105">
                  <c:v>783.05</c:v>
                </c:pt>
                <c:pt idx="106">
                  <c:v>788.41</c:v>
                </c:pt>
                <c:pt idx="107">
                  <c:v>793</c:v>
                </c:pt>
                <c:pt idx="108">
                  <c:v>796.9</c:v>
                </c:pt>
                <c:pt idx="109">
                  <c:v>800.12</c:v>
                </c:pt>
                <c:pt idx="110">
                  <c:v>802.75</c:v>
                </c:pt>
                <c:pt idx="111">
                  <c:v>804.7</c:v>
                </c:pt>
                <c:pt idx="112">
                  <c:v>806.16</c:v>
                </c:pt>
                <c:pt idx="113">
                  <c:v>807.14</c:v>
                </c:pt>
                <c:pt idx="114">
                  <c:v>807.53</c:v>
                </c:pt>
                <c:pt idx="115">
                  <c:v>807.53</c:v>
                </c:pt>
                <c:pt idx="116">
                  <c:v>807.14</c:v>
                </c:pt>
                <c:pt idx="117">
                  <c:v>806.45</c:v>
                </c:pt>
                <c:pt idx="118">
                  <c:v>805.38</c:v>
                </c:pt>
                <c:pt idx="119">
                  <c:v>804.11</c:v>
                </c:pt>
                <c:pt idx="120">
                  <c:v>802.65</c:v>
                </c:pt>
                <c:pt idx="121">
                  <c:v>800.99</c:v>
                </c:pt>
                <c:pt idx="122">
                  <c:v>799.24</c:v>
                </c:pt>
                <c:pt idx="123">
                  <c:v>797.48</c:v>
                </c:pt>
                <c:pt idx="124">
                  <c:v>795.63</c:v>
                </c:pt>
                <c:pt idx="125">
                  <c:v>793.78</c:v>
                </c:pt>
                <c:pt idx="126">
                  <c:v>792.02</c:v>
                </c:pt>
                <c:pt idx="127">
                  <c:v>790.36</c:v>
                </c:pt>
                <c:pt idx="128">
                  <c:v>788.9</c:v>
                </c:pt>
                <c:pt idx="129">
                  <c:v>787.54</c:v>
                </c:pt>
                <c:pt idx="130">
                  <c:v>786.46</c:v>
                </c:pt>
                <c:pt idx="131">
                  <c:v>785.49</c:v>
                </c:pt>
                <c:pt idx="132">
                  <c:v>784.81</c:v>
                </c:pt>
                <c:pt idx="133">
                  <c:v>784.51</c:v>
                </c:pt>
                <c:pt idx="134">
                  <c:v>784.42</c:v>
                </c:pt>
                <c:pt idx="135">
                  <c:v>784.61</c:v>
                </c:pt>
                <c:pt idx="136">
                  <c:v>785.1</c:v>
                </c:pt>
                <c:pt idx="137">
                  <c:v>785.98</c:v>
                </c:pt>
                <c:pt idx="138">
                  <c:v>787.15</c:v>
                </c:pt>
                <c:pt idx="139">
                  <c:v>788.71</c:v>
                </c:pt>
                <c:pt idx="140">
                  <c:v>790.56</c:v>
                </c:pt>
                <c:pt idx="141">
                  <c:v>792.7</c:v>
                </c:pt>
                <c:pt idx="142">
                  <c:v>795.24</c:v>
                </c:pt>
                <c:pt idx="143">
                  <c:v>798.07</c:v>
                </c:pt>
                <c:pt idx="144">
                  <c:v>801.19</c:v>
                </c:pt>
                <c:pt idx="145">
                  <c:v>804.6</c:v>
                </c:pt>
                <c:pt idx="146">
                  <c:v>808.31</c:v>
                </c:pt>
                <c:pt idx="147">
                  <c:v>812.3</c:v>
                </c:pt>
                <c:pt idx="148">
                  <c:v>816.5</c:v>
                </c:pt>
                <c:pt idx="149">
                  <c:v>820.89</c:v>
                </c:pt>
                <c:pt idx="150">
                  <c:v>825.47</c:v>
                </c:pt>
                <c:pt idx="151">
                  <c:v>830.15</c:v>
                </c:pt>
                <c:pt idx="152">
                  <c:v>835.12</c:v>
                </c:pt>
                <c:pt idx="153">
                  <c:v>840.1</c:v>
                </c:pt>
                <c:pt idx="154">
                  <c:v>845.27</c:v>
                </c:pt>
                <c:pt idx="155">
                  <c:v>850.43</c:v>
                </c:pt>
                <c:pt idx="156">
                  <c:v>855.6</c:v>
                </c:pt>
                <c:pt idx="157">
                  <c:v>860.87</c:v>
                </c:pt>
                <c:pt idx="158">
                  <c:v>866.13</c:v>
                </c:pt>
                <c:pt idx="159">
                  <c:v>871.4</c:v>
                </c:pt>
                <c:pt idx="160">
                  <c:v>876.57</c:v>
                </c:pt>
                <c:pt idx="161">
                  <c:v>881.64</c:v>
                </c:pt>
                <c:pt idx="162">
                  <c:v>886.71</c:v>
                </c:pt>
                <c:pt idx="163">
                  <c:v>891.58</c:v>
                </c:pt>
                <c:pt idx="164">
                  <c:v>896.36</c:v>
                </c:pt>
                <c:pt idx="165">
                  <c:v>901.04</c:v>
                </c:pt>
                <c:pt idx="166">
                  <c:v>905.53</c:v>
                </c:pt>
                <c:pt idx="167">
                  <c:v>909.82</c:v>
                </c:pt>
                <c:pt idx="168">
                  <c:v>913.92</c:v>
                </c:pt>
                <c:pt idx="169">
                  <c:v>917.91</c:v>
                </c:pt>
                <c:pt idx="170">
                  <c:v>921.62</c:v>
                </c:pt>
                <c:pt idx="171">
                  <c:v>925.13</c:v>
                </c:pt>
                <c:pt idx="172">
                  <c:v>928.45</c:v>
                </c:pt>
                <c:pt idx="173">
                  <c:v>931.57</c:v>
                </c:pt>
                <c:pt idx="174">
                  <c:v>934.49</c:v>
                </c:pt>
                <c:pt idx="175">
                  <c:v>937.22</c:v>
                </c:pt>
                <c:pt idx="176">
                  <c:v>939.76</c:v>
                </c:pt>
                <c:pt idx="177">
                  <c:v>942</c:v>
                </c:pt>
                <c:pt idx="178">
                  <c:v>944.05</c:v>
                </c:pt>
                <c:pt idx="179">
                  <c:v>946</c:v>
                </c:pt>
                <c:pt idx="180">
                  <c:v>947.75</c:v>
                </c:pt>
                <c:pt idx="181">
                  <c:v>949.22</c:v>
                </c:pt>
                <c:pt idx="182">
                  <c:v>950.68</c:v>
                </c:pt>
                <c:pt idx="183">
                  <c:v>951.85</c:v>
                </c:pt>
                <c:pt idx="184">
                  <c:v>952.92</c:v>
                </c:pt>
                <c:pt idx="185">
                  <c:v>953.9</c:v>
                </c:pt>
                <c:pt idx="186">
                  <c:v>954.78</c:v>
                </c:pt>
                <c:pt idx="187">
                  <c:v>955.56</c:v>
                </c:pt>
                <c:pt idx="188">
                  <c:v>956.24</c:v>
                </c:pt>
                <c:pt idx="189">
                  <c:v>956.82</c:v>
                </c:pt>
                <c:pt idx="190">
                  <c:v>957.41</c:v>
                </c:pt>
                <c:pt idx="191">
                  <c:v>957.9</c:v>
                </c:pt>
                <c:pt idx="192">
                  <c:v>958.38</c:v>
                </c:pt>
                <c:pt idx="193">
                  <c:v>958.87</c:v>
                </c:pt>
                <c:pt idx="194">
                  <c:v>959.36</c:v>
                </c:pt>
                <c:pt idx="195">
                  <c:v>959.85</c:v>
                </c:pt>
                <c:pt idx="196">
                  <c:v>960.33</c:v>
                </c:pt>
                <c:pt idx="197">
                  <c:v>960.92</c:v>
                </c:pt>
                <c:pt idx="198">
                  <c:v>961.5</c:v>
                </c:pt>
                <c:pt idx="199">
                  <c:v>962.19</c:v>
                </c:pt>
                <c:pt idx="200">
                  <c:v>962.97</c:v>
                </c:pt>
                <c:pt idx="201">
                  <c:v>963.84</c:v>
                </c:pt>
                <c:pt idx="202">
                  <c:v>964.72</c:v>
                </c:pt>
                <c:pt idx="203">
                  <c:v>965.79</c:v>
                </c:pt>
                <c:pt idx="204">
                  <c:v>966.96</c:v>
                </c:pt>
                <c:pt idx="205">
                  <c:v>968.23</c:v>
                </c:pt>
                <c:pt idx="206">
                  <c:v>969.6</c:v>
                </c:pt>
                <c:pt idx="207">
                  <c:v>971.06</c:v>
                </c:pt>
                <c:pt idx="208">
                  <c:v>972.62</c:v>
                </c:pt>
                <c:pt idx="209">
                  <c:v>974.38</c:v>
                </c:pt>
                <c:pt idx="210">
                  <c:v>976.23</c:v>
                </c:pt>
                <c:pt idx="211">
                  <c:v>978.18</c:v>
                </c:pt>
                <c:pt idx="212">
                  <c:v>980.23</c:v>
                </c:pt>
                <c:pt idx="213">
                  <c:v>982.47</c:v>
                </c:pt>
                <c:pt idx="214">
                  <c:v>984.71</c:v>
                </c:pt>
                <c:pt idx="215">
                  <c:v>987.15</c:v>
                </c:pt>
                <c:pt idx="216">
                  <c:v>989.59</c:v>
                </c:pt>
                <c:pt idx="217">
                  <c:v>992.22</c:v>
                </c:pt>
                <c:pt idx="218">
                  <c:v>994.85</c:v>
                </c:pt>
                <c:pt idx="219">
                  <c:v>997.68</c:v>
                </c:pt>
                <c:pt idx="220">
                  <c:v>1000.41</c:v>
                </c:pt>
                <c:pt idx="221">
                  <c:v>1003.34</c:v>
                </c:pt>
                <c:pt idx="222">
                  <c:v>1006.26</c:v>
                </c:pt>
                <c:pt idx="223">
                  <c:v>1009.19</c:v>
                </c:pt>
                <c:pt idx="224">
                  <c:v>1012.21</c:v>
                </c:pt>
                <c:pt idx="225">
                  <c:v>1015.23</c:v>
                </c:pt>
                <c:pt idx="226">
                  <c:v>1018.26</c:v>
                </c:pt>
                <c:pt idx="227">
                  <c:v>1021.28</c:v>
                </c:pt>
                <c:pt idx="228">
                  <c:v>1024.4000000000001</c:v>
                </c:pt>
                <c:pt idx="229">
                  <c:v>1027.42</c:v>
                </c:pt>
                <c:pt idx="230">
                  <c:v>1030.3499999999999</c:v>
                </c:pt>
                <c:pt idx="231">
                  <c:v>1033.3699999999999</c:v>
                </c:pt>
                <c:pt idx="232">
                  <c:v>1036.3</c:v>
                </c:pt>
                <c:pt idx="233">
                  <c:v>1039.1300000000001</c:v>
                </c:pt>
                <c:pt idx="234">
                  <c:v>1041.95</c:v>
                </c:pt>
                <c:pt idx="235">
                  <c:v>1044.78</c:v>
                </c:pt>
                <c:pt idx="236">
                  <c:v>1047.51</c:v>
                </c:pt>
                <c:pt idx="237">
                  <c:v>1050.1500000000001</c:v>
                </c:pt>
                <c:pt idx="238">
                  <c:v>1052.68</c:v>
                </c:pt>
                <c:pt idx="239">
                  <c:v>1055.22</c:v>
                </c:pt>
                <c:pt idx="240">
                  <c:v>1057.6500000000001</c:v>
                </c:pt>
                <c:pt idx="241">
                  <c:v>1059.99</c:v>
                </c:pt>
                <c:pt idx="242">
                  <c:v>1062.24</c:v>
                </c:pt>
                <c:pt idx="243">
                  <c:v>1064.3800000000001</c:v>
                </c:pt>
                <c:pt idx="244">
                  <c:v>1066.53</c:v>
                </c:pt>
                <c:pt idx="245">
                  <c:v>1068.58</c:v>
                </c:pt>
                <c:pt idx="246">
                  <c:v>1070.53</c:v>
                </c:pt>
                <c:pt idx="247">
                  <c:v>1072.3800000000001</c:v>
                </c:pt>
                <c:pt idx="248">
                  <c:v>1074.23</c:v>
                </c:pt>
                <c:pt idx="249">
                  <c:v>1075.99</c:v>
                </c:pt>
                <c:pt idx="250">
                  <c:v>1077.74</c:v>
                </c:pt>
                <c:pt idx="251">
                  <c:v>1079.4000000000001</c:v>
                </c:pt>
                <c:pt idx="252">
                  <c:v>1081.06</c:v>
                </c:pt>
                <c:pt idx="253">
                  <c:v>1082.72</c:v>
                </c:pt>
                <c:pt idx="254">
                  <c:v>1084.3699999999999</c:v>
                </c:pt>
                <c:pt idx="255">
                  <c:v>1085.93</c:v>
                </c:pt>
                <c:pt idx="256">
                  <c:v>1087.5899999999999</c:v>
                </c:pt>
                <c:pt idx="257">
                  <c:v>1089.1500000000001</c:v>
                </c:pt>
                <c:pt idx="258">
                  <c:v>1090.81</c:v>
                </c:pt>
                <c:pt idx="259">
                  <c:v>1092.47</c:v>
                </c:pt>
                <c:pt idx="260">
                  <c:v>1094.22</c:v>
                </c:pt>
                <c:pt idx="261">
                  <c:v>1095.98</c:v>
                </c:pt>
                <c:pt idx="262">
                  <c:v>1097.83</c:v>
                </c:pt>
                <c:pt idx="263">
                  <c:v>1099.78</c:v>
                </c:pt>
                <c:pt idx="264">
                  <c:v>1101.73</c:v>
                </c:pt>
                <c:pt idx="265">
                  <c:v>1103.8800000000001</c:v>
                </c:pt>
                <c:pt idx="266">
                  <c:v>1106.1199999999999</c:v>
                </c:pt>
                <c:pt idx="267">
                  <c:v>1108.46</c:v>
                </c:pt>
                <c:pt idx="268">
                  <c:v>1110.9000000000001</c:v>
                </c:pt>
                <c:pt idx="269">
                  <c:v>1113.53</c:v>
                </c:pt>
                <c:pt idx="270">
                  <c:v>1116.26</c:v>
                </c:pt>
                <c:pt idx="271">
                  <c:v>1119.19</c:v>
                </c:pt>
                <c:pt idx="272">
                  <c:v>1122.31</c:v>
                </c:pt>
                <c:pt idx="273">
                  <c:v>1125.52</c:v>
                </c:pt>
                <c:pt idx="274">
                  <c:v>1128.94</c:v>
                </c:pt>
                <c:pt idx="275">
                  <c:v>1132.55</c:v>
                </c:pt>
                <c:pt idx="276">
                  <c:v>1136.3499999999999</c:v>
                </c:pt>
                <c:pt idx="277">
                  <c:v>1140.3499999999999</c:v>
                </c:pt>
                <c:pt idx="278">
                  <c:v>1144.54</c:v>
                </c:pt>
                <c:pt idx="279">
                  <c:v>1148.93</c:v>
                </c:pt>
                <c:pt idx="280">
                  <c:v>1153.51</c:v>
                </c:pt>
                <c:pt idx="281">
                  <c:v>1158.29</c:v>
                </c:pt>
                <c:pt idx="282">
                  <c:v>1163.26</c:v>
                </c:pt>
                <c:pt idx="283">
                  <c:v>1168.43</c:v>
                </c:pt>
                <c:pt idx="284">
                  <c:v>1173.8900000000001</c:v>
                </c:pt>
                <c:pt idx="285">
                  <c:v>1179.45</c:v>
                </c:pt>
                <c:pt idx="286">
                  <c:v>1185.2</c:v>
                </c:pt>
                <c:pt idx="287">
                  <c:v>1191.1500000000001</c:v>
                </c:pt>
                <c:pt idx="288">
                  <c:v>1197.3</c:v>
                </c:pt>
                <c:pt idx="289">
                  <c:v>1203.6300000000001</c:v>
                </c:pt>
                <c:pt idx="290">
                  <c:v>1210.17</c:v>
                </c:pt>
                <c:pt idx="291">
                  <c:v>1216.9000000000001</c:v>
                </c:pt>
                <c:pt idx="292">
                  <c:v>1223.72</c:v>
                </c:pt>
                <c:pt idx="293">
                  <c:v>1230.8399999999999</c:v>
                </c:pt>
                <c:pt idx="294">
                  <c:v>1237.96</c:v>
                </c:pt>
                <c:pt idx="295">
                  <c:v>1245.3699999999999</c:v>
                </c:pt>
                <c:pt idx="296">
                  <c:v>1252.8800000000001</c:v>
                </c:pt>
                <c:pt idx="297">
                  <c:v>1260.49</c:v>
                </c:pt>
                <c:pt idx="298">
                  <c:v>1268.29</c:v>
                </c:pt>
                <c:pt idx="299">
                  <c:v>1276.28</c:v>
                </c:pt>
                <c:pt idx="300">
                  <c:v>1284.28</c:v>
                </c:pt>
                <c:pt idx="301">
                  <c:v>1292.47</c:v>
                </c:pt>
                <c:pt idx="302">
                  <c:v>1300.76</c:v>
                </c:pt>
                <c:pt idx="303">
                  <c:v>1309.24</c:v>
                </c:pt>
                <c:pt idx="304">
                  <c:v>1317.73</c:v>
                </c:pt>
                <c:pt idx="305">
                  <c:v>1326.41</c:v>
                </c:pt>
                <c:pt idx="306">
                  <c:v>1335.18</c:v>
                </c:pt>
                <c:pt idx="307">
                  <c:v>1344.06</c:v>
                </c:pt>
                <c:pt idx="308">
                  <c:v>1353.03</c:v>
                </c:pt>
                <c:pt idx="309">
                  <c:v>1362.1</c:v>
                </c:pt>
                <c:pt idx="310">
                  <c:v>1371.26</c:v>
                </c:pt>
                <c:pt idx="311">
                  <c:v>1380.63</c:v>
                </c:pt>
                <c:pt idx="312">
                  <c:v>1389.99</c:v>
                </c:pt>
                <c:pt idx="313">
                  <c:v>1399.54</c:v>
                </c:pt>
                <c:pt idx="314">
                  <c:v>1409.2</c:v>
                </c:pt>
                <c:pt idx="315">
                  <c:v>1418.95</c:v>
                </c:pt>
                <c:pt idx="316">
                  <c:v>1428.8</c:v>
                </c:pt>
                <c:pt idx="317">
                  <c:v>1438.74</c:v>
                </c:pt>
                <c:pt idx="318">
                  <c:v>1448.89</c:v>
                </c:pt>
                <c:pt idx="319">
                  <c:v>1459.13</c:v>
                </c:pt>
                <c:pt idx="320">
                  <c:v>1469.46</c:v>
                </c:pt>
                <c:pt idx="321">
                  <c:v>1479.99</c:v>
                </c:pt>
                <c:pt idx="322">
                  <c:v>1490.72</c:v>
                </c:pt>
                <c:pt idx="323">
                  <c:v>1501.45</c:v>
                </c:pt>
                <c:pt idx="324">
                  <c:v>1512.47</c:v>
                </c:pt>
                <c:pt idx="325">
                  <c:v>1523.58</c:v>
                </c:pt>
                <c:pt idx="326">
                  <c:v>1534.8</c:v>
                </c:pt>
                <c:pt idx="327">
                  <c:v>1546.3</c:v>
                </c:pt>
                <c:pt idx="328">
                  <c:v>1557.91</c:v>
                </c:pt>
                <c:pt idx="329">
                  <c:v>1569.71</c:v>
                </c:pt>
                <c:pt idx="330">
                  <c:v>1581.7</c:v>
                </c:pt>
                <c:pt idx="331">
                  <c:v>1593.79</c:v>
                </c:pt>
                <c:pt idx="332">
                  <c:v>1606.18</c:v>
                </c:pt>
                <c:pt idx="333">
                  <c:v>1618.76</c:v>
                </c:pt>
                <c:pt idx="334">
                  <c:v>1631.44</c:v>
                </c:pt>
                <c:pt idx="335">
                  <c:v>1644.41</c:v>
                </c:pt>
                <c:pt idx="336">
                  <c:v>1657.47</c:v>
                </c:pt>
                <c:pt idx="337">
                  <c:v>1670.83</c:v>
                </c:pt>
                <c:pt idx="338">
                  <c:v>1684.29</c:v>
                </c:pt>
                <c:pt idx="339">
                  <c:v>1698.04</c:v>
                </c:pt>
                <c:pt idx="340">
                  <c:v>1711.89</c:v>
                </c:pt>
                <c:pt idx="341">
                  <c:v>1725.93</c:v>
                </c:pt>
                <c:pt idx="342">
                  <c:v>1740.26</c:v>
                </c:pt>
                <c:pt idx="343">
                  <c:v>1754.7</c:v>
                </c:pt>
                <c:pt idx="344">
                  <c:v>1769.32</c:v>
                </c:pt>
                <c:pt idx="345">
                  <c:v>1784.05</c:v>
                </c:pt>
                <c:pt idx="346">
                  <c:v>1799.06</c:v>
                </c:pt>
                <c:pt idx="347">
                  <c:v>1814.18</c:v>
                </c:pt>
                <c:pt idx="348">
                  <c:v>1829.49</c:v>
                </c:pt>
                <c:pt idx="349">
                  <c:v>1844.9</c:v>
                </c:pt>
                <c:pt idx="350">
                  <c:v>1860.5</c:v>
                </c:pt>
                <c:pt idx="351">
                  <c:v>1876.2</c:v>
                </c:pt>
                <c:pt idx="352">
                  <c:v>1892</c:v>
                </c:pt>
                <c:pt idx="353">
                  <c:v>1907.99</c:v>
                </c:pt>
                <c:pt idx="354">
                  <c:v>1923.98</c:v>
                </c:pt>
                <c:pt idx="355">
                  <c:v>1940.17</c:v>
                </c:pt>
                <c:pt idx="356">
                  <c:v>1956.36</c:v>
                </c:pt>
                <c:pt idx="357">
                  <c:v>1972.74</c:v>
                </c:pt>
                <c:pt idx="358">
                  <c:v>1989.12</c:v>
                </c:pt>
                <c:pt idx="359">
                  <c:v>2005.51</c:v>
                </c:pt>
                <c:pt idx="360">
                  <c:v>2021.99</c:v>
                </c:pt>
                <c:pt idx="361">
                  <c:v>2038.47</c:v>
                </c:pt>
                <c:pt idx="362">
                  <c:v>2055.04</c:v>
                </c:pt>
                <c:pt idx="363">
                  <c:v>2071.62</c:v>
                </c:pt>
                <c:pt idx="364">
                  <c:v>2088.1999999999998</c:v>
                </c:pt>
                <c:pt idx="365">
                  <c:v>2104.6799999999998</c:v>
                </c:pt>
                <c:pt idx="366">
                  <c:v>2121.2600000000002</c:v>
                </c:pt>
                <c:pt idx="367">
                  <c:v>2137.83</c:v>
                </c:pt>
                <c:pt idx="368">
                  <c:v>2154.31</c:v>
                </c:pt>
                <c:pt idx="369">
                  <c:v>2170.6999999999998</c:v>
                </c:pt>
                <c:pt idx="370">
                  <c:v>2187.08</c:v>
                </c:pt>
                <c:pt idx="371">
                  <c:v>2203.46</c:v>
                </c:pt>
                <c:pt idx="372">
                  <c:v>2219.65</c:v>
                </c:pt>
                <c:pt idx="373">
                  <c:v>2235.84</c:v>
                </c:pt>
                <c:pt idx="374">
                  <c:v>2252.02</c:v>
                </c:pt>
                <c:pt idx="375">
                  <c:v>2268.02</c:v>
                </c:pt>
                <c:pt idx="376">
                  <c:v>2283.91</c:v>
                </c:pt>
                <c:pt idx="377">
                  <c:v>2299.71</c:v>
                </c:pt>
                <c:pt idx="378">
                  <c:v>2315.41</c:v>
                </c:pt>
                <c:pt idx="379">
                  <c:v>2331.0100000000002</c:v>
                </c:pt>
                <c:pt idx="380">
                  <c:v>2346.42</c:v>
                </c:pt>
                <c:pt idx="381">
                  <c:v>2361.73</c:v>
                </c:pt>
                <c:pt idx="382">
                  <c:v>2376.94</c:v>
                </c:pt>
                <c:pt idx="383">
                  <c:v>2391.96</c:v>
                </c:pt>
                <c:pt idx="384">
                  <c:v>2406.88</c:v>
                </c:pt>
                <c:pt idx="385">
                  <c:v>2421.6</c:v>
                </c:pt>
                <c:pt idx="386">
                  <c:v>2436.23</c:v>
                </c:pt>
                <c:pt idx="387">
                  <c:v>2450.66</c:v>
                </c:pt>
                <c:pt idx="388">
                  <c:v>2465</c:v>
                </c:pt>
                <c:pt idx="389">
                  <c:v>2479.14</c:v>
                </c:pt>
                <c:pt idx="390">
                  <c:v>2493.08</c:v>
                </c:pt>
                <c:pt idx="391">
                  <c:v>2506.9299999999998</c:v>
                </c:pt>
                <c:pt idx="392">
                  <c:v>2520.4899999999998</c:v>
                </c:pt>
                <c:pt idx="393">
                  <c:v>2534.04</c:v>
                </c:pt>
                <c:pt idx="394">
                  <c:v>2547.3000000000002</c:v>
                </c:pt>
                <c:pt idx="395">
                  <c:v>2560.4699999999998</c:v>
                </c:pt>
                <c:pt idx="396">
                  <c:v>2573.44</c:v>
                </c:pt>
                <c:pt idx="397">
                  <c:v>2586.21</c:v>
                </c:pt>
                <c:pt idx="398">
                  <c:v>2598.89</c:v>
                </c:pt>
                <c:pt idx="399">
                  <c:v>2611.37</c:v>
                </c:pt>
                <c:pt idx="400">
                  <c:v>2623.66</c:v>
                </c:pt>
                <c:pt idx="401">
                  <c:v>2635.75</c:v>
                </c:pt>
                <c:pt idx="402">
                  <c:v>2647.74</c:v>
                </c:pt>
                <c:pt idx="403">
                  <c:v>2659.45</c:v>
                </c:pt>
                <c:pt idx="404">
                  <c:v>2671.15</c:v>
                </c:pt>
                <c:pt idx="405">
                  <c:v>2682.56</c:v>
                </c:pt>
                <c:pt idx="406">
                  <c:v>2693.87</c:v>
                </c:pt>
                <c:pt idx="407">
                  <c:v>2704.98</c:v>
                </c:pt>
                <c:pt idx="408">
                  <c:v>2715.91</c:v>
                </c:pt>
                <c:pt idx="409">
                  <c:v>2726.73</c:v>
                </c:pt>
                <c:pt idx="410">
                  <c:v>2737.26</c:v>
                </c:pt>
                <c:pt idx="411">
                  <c:v>2747.79</c:v>
                </c:pt>
                <c:pt idx="412">
                  <c:v>2758.03</c:v>
                </c:pt>
                <c:pt idx="413">
                  <c:v>2768.17</c:v>
                </c:pt>
                <c:pt idx="414">
                  <c:v>2778.12</c:v>
                </c:pt>
                <c:pt idx="415">
                  <c:v>2787.97</c:v>
                </c:pt>
                <c:pt idx="416">
                  <c:v>2797.53</c:v>
                </c:pt>
                <c:pt idx="417">
                  <c:v>2806.99</c:v>
                </c:pt>
                <c:pt idx="418">
                  <c:v>2816.35</c:v>
                </c:pt>
                <c:pt idx="419">
                  <c:v>2825.42</c:v>
                </c:pt>
                <c:pt idx="420">
                  <c:v>2834.39</c:v>
                </c:pt>
                <c:pt idx="421">
                  <c:v>2843.16</c:v>
                </c:pt>
                <c:pt idx="422">
                  <c:v>2851.75</c:v>
                </c:pt>
                <c:pt idx="423">
                  <c:v>2860.23</c:v>
                </c:pt>
                <c:pt idx="424">
                  <c:v>2868.42</c:v>
                </c:pt>
                <c:pt idx="425">
                  <c:v>2876.51</c:v>
                </c:pt>
                <c:pt idx="426">
                  <c:v>2884.41</c:v>
                </c:pt>
                <c:pt idx="427">
                  <c:v>2892.12</c:v>
                </c:pt>
                <c:pt idx="428">
                  <c:v>2899.53</c:v>
                </c:pt>
                <c:pt idx="429">
                  <c:v>2906.84</c:v>
                </c:pt>
                <c:pt idx="430">
                  <c:v>2913.96</c:v>
                </c:pt>
                <c:pt idx="431">
                  <c:v>2920.88</c:v>
                </c:pt>
                <c:pt idx="432">
                  <c:v>2927.52</c:v>
                </c:pt>
                <c:pt idx="433">
                  <c:v>2934.05</c:v>
                </c:pt>
                <c:pt idx="434">
                  <c:v>2940.29</c:v>
                </c:pt>
                <c:pt idx="435">
                  <c:v>2946.34</c:v>
                </c:pt>
                <c:pt idx="436">
                  <c:v>2952.19</c:v>
                </c:pt>
                <c:pt idx="437">
                  <c:v>2957.84</c:v>
                </c:pt>
                <c:pt idx="438">
                  <c:v>2963.21</c:v>
                </c:pt>
                <c:pt idx="439">
                  <c:v>2968.37</c:v>
                </c:pt>
                <c:pt idx="440">
                  <c:v>2973.25</c:v>
                </c:pt>
                <c:pt idx="441">
                  <c:v>2978.03</c:v>
                </c:pt>
                <c:pt idx="442">
                  <c:v>2982.42</c:v>
                </c:pt>
                <c:pt idx="443">
                  <c:v>2986.71</c:v>
                </c:pt>
                <c:pt idx="444">
                  <c:v>2990.71</c:v>
                </c:pt>
                <c:pt idx="445">
                  <c:v>2994.51</c:v>
                </c:pt>
                <c:pt idx="446">
                  <c:v>2998.02</c:v>
                </c:pt>
                <c:pt idx="447">
                  <c:v>3001.33</c:v>
                </c:pt>
                <c:pt idx="448">
                  <c:v>3004.46</c:v>
                </c:pt>
                <c:pt idx="449">
                  <c:v>3007.28</c:v>
                </c:pt>
                <c:pt idx="450">
                  <c:v>3009.92</c:v>
                </c:pt>
                <c:pt idx="451">
                  <c:v>3012.35</c:v>
                </c:pt>
                <c:pt idx="452">
                  <c:v>3014.6</c:v>
                </c:pt>
                <c:pt idx="453">
                  <c:v>3016.64</c:v>
                </c:pt>
                <c:pt idx="454">
                  <c:v>3018.5</c:v>
                </c:pt>
                <c:pt idx="455">
                  <c:v>3020.16</c:v>
                </c:pt>
                <c:pt idx="456">
                  <c:v>3021.52</c:v>
                </c:pt>
                <c:pt idx="457">
                  <c:v>3022.89</c:v>
                </c:pt>
                <c:pt idx="458">
                  <c:v>3023.96</c:v>
                </c:pt>
                <c:pt idx="459">
                  <c:v>3024.93</c:v>
                </c:pt>
                <c:pt idx="460">
                  <c:v>3025.71</c:v>
                </c:pt>
                <c:pt idx="461">
                  <c:v>3026.3</c:v>
                </c:pt>
                <c:pt idx="462">
                  <c:v>3026.88</c:v>
                </c:pt>
                <c:pt idx="463">
                  <c:v>3027.27</c:v>
                </c:pt>
                <c:pt idx="464">
                  <c:v>3027.57</c:v>
                </c:pt>
                <c:pt idx="465">
                  <c:v>3027.66</c:v>
                </c:pt>
                <c:pt idx="466">
                  <c:v>3027.76</c:v>
                </c:pt>
                <c:pt idx="467">
                  <c:v>3027.76</c:v>
                </c:pt>
                <c:pt idx="468">
                  <c:v>3027.76</c:v>
                </c:pt>
                <c:pt idx="469">
                  <c:v>3027.57</c:v>
                </c:pt>
                <c:pt idx="470">
                  <c:v>3027.37</c:v>
                </c:pt>
                <c:pt idx="471">
                  <c:v>3027.18</c:v>
                </c:pt>
                <c:pt idx="472">
                  <c:v>3026.88</c:v>
                </c:pt>
                <c:pt idx="473">
                  <c:v>3026.59</c:v>
                </c:pt>
                <c:pt idx="474">
                  <c:v>3026.3</c:v>
                </c:pt>
                <c:pt idx="475">
                  <c:v>3025.91</c:v>
                </c:pt>
                <c:pt idx="476">
                  <c:v>3025.62</c:v>
                </c:pt>
                <c:pt idx="477">
                  <c:v>3025.32</c:v>
                </c:pt>
                <c:pt idx="478">
                  <c:v>3024.93</c:v>
                </c:pt>
                <c:pt idx="479">
                  <c:v>3024.64</c:v>
                </c:pt>
                <c:pt idx="480">
                  <c:v>3024.35</c:v>
                </c:pt>
                <c:pt idx="481">
                  <c:v>3024.15</c:v>
                </c:pt>
                <c:pt idx="482">
                  <c:v>3023.96</c:v>
                </c:pt>
                <c:pt idx="483">
                  <c:v>3023.76</c:v>
                </c:pt>
                <c:pt idx="484">
                  <c:v>3023.57</c:v>
                </c:pt>
                <c:pt idx="485">
                  <c:v>3023.47</c:v>
                </c:pt>
                <c:pt idx="486">
                  <c:v>3023.37</c:v>
                </c:pt>
                <c:pt idx="487">
                  <c:v>3023.37</c:v>
                </c:pt>
                <c:pt idx="488">
                  <c:v>3023.37</c:v>
                </c:pt>
                <c:pt idx="489">
                  <c:v>3023.47</c:v>
                </c:pt>
                <c:pt idx="490">
                  <c:v>3023.57</c:v>
                </c:pt>
                <c:pt idx="491">
                  <c:v>3023.76</c:v>
                </c:pt>
                <c:pt idx="492">
                  <c:v>3023.96</c:v>
                </c:pt>
                <c:pt idx="493">
                  <c:v>3024.25</c:v>
                </c:pt>
                <c:pt idx="494">
                  <c:v>3024.54</c:v>
                </c:pt>
                <c:pt idx="495">
                  <c:v>3024.93</c:v>
                </c:pt>
                <c:pt idx="496">
                  <c:v>3025.32</c:v>
                </c:pt>
                <c:pt idx="497">
                  <c:v>3025.71</c:v>
                </c:pt>
                <c:pt idx="498">
                  <c:v>3026.2</c:v>
                </c:pt>
                <c:pt idx="499">
                  <c:v>3026.69</c:v>
                </c:pt>
                <c:pt idx="500">
                  <c:v>3027.18</c:v>
                </c:pt>
                <c:pt idx="501">
                  <c:v>3027.76</c:v>
                </c:pt>
                <c:pt idx="502">
                  <c:v>3028.35</c:v>
                </c:pt>
                <c:pt idx="503">
                  <c:v>3028.93</c:v>
                </c:pt>
                <c:pt idx="504">
                  <c:v>3029.61</c:v>
                </c:pt>
                <c:pt idx="505">
                  <c:v>3030.2</c:v>
                </c:pt>
                <c:pt idx="506">
                  <c:v>3030.88</c:v>
                </c:pt>
                <c:pt idx="507">
                  <c:v>3031.56</c:v>
                </c:pt>
                <c:pt idx="508">
                  <c:v>3032.15</c:v>
                </c:pt>
                <c:pt idx="509">
                  <c:v>3032.83</c:v>
                </c:pt>
                <c:pt idx="510">
                  <c:v>3033.51</c:v>
                </c:pt>
                <c:pt idx="511">
                  <c:v>3034.2</c:v>
                </c:pt>
                <c:pt idx="512">
                  <c:v>3034.78</c:v>
                </c:pt>
                <c:pt idx="513">
                  <c:v>3035.47</c:v>
                </c:pt>
                <c:pt idx="514">
                  <c:v>3036.05</c:v>
                </c:pt>
                <c:pt idx="515">
                  <c:v>3036.73</c:v>
                </c:pt>
                <c:pt idx="516">
                  <c:v>3037.32</c:v>
                </c:pt>
                <c:pt idx="517">
                  <c:v>3037.9</c:v>
                </c:pt>
                <c:pt idx="518">
                  <c:v>3038.39</c:v>
                </c:pt>
                <c:pt idx="519">
                  <c:v>3038.98</c:v>
                </c:pt>
                <c:pt idx="520">
                  <c:v>3039.46</c:v>
                </c:pt>
                <c:pt idx="521">
                  <c:v>3039.95</c:v>
                </c:pt>
                <c:pt idx="522">
                  <c:v>3040.34</c:v>
                </c:pt>
                <c:pt idx="523">
                  <c:v>3040.73</c:v>
                </c:pt>
                <c:pt idx="524">
                  <c:v>3041.12</c:v>
                </c:pt>
                <c:pt idx="525">
                  <c:v>3041.51</c:v>
                </c:pt>
                <c:pt idx="526">
                  <c:v>3041.8</c:v>
                </c:pt>
                <c:pt idx="527">
                  <c:v>3042.1</c:v>
                </c:pt>
                <c:pt idx="528">
                  <c:v>3042.29</c:v>
                </c:pt>
                <c:pt idx="529">
                  <c:v>3042.58</c:v>
                </c:pt>
                <c:pt idx="530">
                  <c:v>3042.68</c:v>
                </c:pt>
                <c:pt idx="531">
                  <c:v>3042.88</c:v>
                </c:pt>
                <c:pt idx="532">
                  <c:v>3042.97</c:v>
                </c:pt>
                <c:pt idx="533">
                  <c:v>3043.07</c:v>
                </c:pt>
                <c:pt idx="534">
                  <c:v>3043.17</c:v>
                </c:pt>
                <c:pt idx="535">
                  <c:v>3043.17</c:v>
                </c:pt>
                <c:pt idx="536">
                  <c:v>3043.17</c:v>
                </c:pt>
                <c:pt idx="537">
                  <c:v>3043.17</c:v>
                </c:pt>
                <c:pt idx="538">
                  <c:v>3043.07</c:v>
                </c:pt>
                <c:pt idx="539">
                  <c:v>3043.07</c:v>
                </c:pt>
                <c:pt idx="540">
                  <c:v>3042.97</c:v>
                </c:pt>
                <c:pt idx="541">
                  <c:v>3042.88</c:v>
                </c:pt>
                <c:pt idx="542">
                  <c:v>3042.68</c:v>
                </c:pt>
                <c:pt idx="543">
                  <c:v>3042.58</c:v>
                </c:pt>
                <c:pt idx="544">
                  <c:v>3042.39</c:v>
                </c:pt>
                <c:pt idx="545">
                  <c:v>3042.19</c:v>
                </c:pt>
                <c:pt idx="546">
                  <c:v>3042</c:v>
                </c:pt>
                <c:pt idx="547">
                  <c:v>3041.71</c:v>
                </c:pt>
                <c:pt idx="548">
                  <c:v>3041.51</c:v>
                </c:pt>
                <c:pt idx="549">
                  <c:v>3041.22</c:v>
                </c:pt>
                <c:pt idx="550">
                  <c:v>3040.93</c:v>
                </c:pt>
                <c:pt idx="551">
                  <c:v>3040.63</c:v>
                </c:pt>
                <c:pt idx="552">
                  <c:v>3040.34</c:v>
                </c:pt>
                <c:pt idx="553">
                  <c:v>3039.95</c:v>
                </c:pt>
                <c:pt idx="554">
                  <c:v>3039.66</c:v>
                </c:pt>
                <c:pt idx="555">
                  <c:v>3039.27</c:v>
                </c:pt>
                <c:pt idx="556">
                  <c:v>3038.88</c:v>
                </c:pt>
                <c:pt idx="557">
                  <c:v>3038.49</c:v>
                </c:pt>
                <c:pt idx="558">
                  <c:v>3038</c:v>
                </c:pt>
                <c:pt idx="559">
                  <c:v>3037.61</c:v>
                </c:pt>
                <c:pt idx="560">
                  <c:v>3037.12</c:v>
                </c:pt>
                <c:pt idx="561">
                  <c:v>3036.64</c:v>
                </c:pt>
                <c:pt idx="562">
                  <c:v>3036.05</c:v>
                </c:pt>
                <c:pt idx="563">
                  <c:v>3035.56</c:v>
                </c:pt>
                <c:pt idx="564">
                  <c:v>3034.98</c:v>
                </c:pt>
                <c:pt idx="565">
                  <c:v>3034.39</c:v>
                </c:pt>
                <c:pt idx="566">
                  <c:v>3033.71</c:v>
                </c:pt>
                <c:pt idx="567">
                  <c:v>3033.12</c:v>
                </c:pt>
                <c:pt idx="568">
                  <c:v>3032.44</c:v>
                </c:pt>
                <c:pt idx="569">
                  <c:v>3031.66</c:v>
                </c:pt>
                <c:pt idx="570">
                  <c:v>3030.98</c:v>
                </c:pt>
                <c:pt idx="571">
                  <c:v>3030.2</c:v>
                </c:pt>
                <c:pt idx="572">
                  <c:v>3029.42</c:v>
                </c:pt>
                <c:pt idx="573">
                  <c:v>3028.54</c:v>
                </c:pt>
                <c:pt idx="574">
                  <c:v>3027.76</c:v>
                </c:pt>
                <c:pt idx="575">
                  <c:v>3026.88</c:v>
                </c:pt>
                <c:pt idx="576">
                  <c:v>3025.91</c:v>
                </c:pt>
                <c:pt idx="577">
                  <c:v>3025.03</c:v>
                </c:pt>
                <c:pt idx="578">
                  <c:v>3024.06</c:v>
                </c:pt>
                <c:pt idx="579">
                  <c:v>3023.08</c:v>
                </c:pt>
                <c:pt idx="580">
                  <c:v>3022.11</c:v>
                </c:pt>
                <c:pt idx="581">
                  <c:v>3021.03</c:v>
                </c:pt>
                <c:pt idx="582">
                  <c:v>3020.06</c:v>
                </c:pt>
                <c:pt idx="583">
                  <c:v>3018.98</c:v>
                </c:pt>
                <c:pt idx="584">
                  <c:v>3017.91</c:v>
                </c:pt>
                <c:pt idx="585">
                  <c:v>3016.74</c:v>
                </c:pt>
                <c:pt idx="586">
                  <c:v>3015.67</c:v>
                </c:pt>
                <c:pt idx="587">
                  <c:v>3014.5</c:v>
                </c:pt>
                <c:pt idx="588">
                  <c:v>3013.33</c:v>
                </c:pt>
                <c:pt idx="589">
                  <c:v>3012.16</c:v>
                </c:pt>
                <c:pt idx="590">
                  <c:v>3010.89</c:v>
                </c:pt>
                <c:pt idx="591">
                  <c:v>3009.72</c:v>
                </c:pt>
                <c:pt idx="592">
                  <c:v>3008.45</c:v>
                </c:pt>
                <c:pt idx="593">
                  <c:v>3007.19</c:v>
                </c:pt>
                <c:pt idx="594">
                  <c:v>3005.92</c:v>
                </c:pt>
                <c:pt idx="595">
                  <c:v>3004.55</c:v>
                </c:pt>
                <c:pt idx="596">
                  <c:v>3003.19</c:v>
                </c:pt>
                <c:pt idx="597">
                  <c:v>3001.82</c:v>
                </c:pt>
                <c:pt idx="598">
                  <c:v>3000.46</c:v>
                </c:pt>
                <c:pt idx="599">
                  <c:v>2998.99</c:v>
                </c:pt>
                <c:pt idx="600">
                  <c:v>2997.53</c:v>
                </c:pt>
                <c:pt idx="601">
                  <c:v>2996.07</c:v>
                </c:pt>
                <c:pt idx="602">
                  <c:v>2994.51</c:v>
                </c:pt>
                <c:pt idx="603">
                  <c:v>2992.85</c:v>
                </c:pt>
                <c:pt idx="604">
                  <c:v>2991.29</c:v>
                </c:pt>
                <c:pt idx="605">
                  <c:v>2989.54</c:v>
                </c:pt>
                <c:pt idx="606">
                  <c:v>2987.88</c:v>
                </c:pt>
                <c:pt idx="607">
                  <c:v>2986.02</c:v>
                </c:pt>
                <c:pt idx="608">
                  <c:v>2984.27</c:v>
                </c:pt>
                <c:pt idx="609">
                  <c:v>2982.32</c:v>
                </c:pt>
                <c:pt idx="610">
                  <c:v>2980.37</c:v>
                </c:pt>
                <c:pt idx="611">
                  <c:v>2978.32</c:v>
                </c:pt>
                <c:pt idx="612">
                  <c:v>2976.27</c:v>
                </c:pt>
                <c:pt idx="613">
                  <c:v>2974.03</c:v>
                </c:pt>
                <c:pt idx="614">
                  <c:v>2971.79</c:v>
                </c:pt>
                <c:pt idx="615">
                  <c:v>2969.45</c:v>
                </c:pt>
                <c:pt idx="616">
                  <c:v>2967.11</c:v>
                </c:pt>
                <c:pt idx="617">
                  <c:v>2964.57</c:v>
                </c:pt>
                <c:pt idx="618">
                  <c:v>2962.04</c:v>
                </c:pt>
                <c:pt idx="619">
                  <c:v>2959.4</c:v>
                </c:pt>
                <c:pt idx="620">
                  <c:v>2956.67</c:v>
                </c:pt>
                <c:pt idx="621">
                  <c:v>2953.84</c:v>
                </c:pt>
                <c:pt idx="622">
                  <c:v>2950.92</c:v>
                </c:pt>
                <c:pt idx="623">
                  <c:v>2947.9</c:v>
                </c:pt>
                <c:pt idx="624">
                  <c:v>2944.78</c:v>
                </c:pt>
                <c:pt idx="625">
                  <c:v>2941.56</c:v>
                </c:pt>
                <c:pt idx="626">
                  <c:v>2938.34</c:v>
                </c:pt>
                <c:pt idx="627">
                  <c:v>2934.93</c:v>
                </c:pt>
                <c:pt idx="628">
                  <c:v>2931.51</c:v>
                </c:pt>
                <c:pt idx="629">
                  <c:v>2928</c:v>
                </c:pt>
                <c:pt idx="630">
                  <c:v>2924.3</c:v>
                </c:pt>
                <c:pt idx="631">
                  <c:v>2920.69</c:v>
                </c:pt>
                <c:pt idx="632">
                  <c:v>2916.89</c:v>
                </c:pt>
                <c:pt idx="633">
                  <c:v>2912.99</c:v>
                </c:pt>
                <c:pt idx="634">
                  <c:v>2909.08</c:v>
                </c:pt>
                <c:pt idx="635">
                  <c:v>2905.09</c:v>
                </c:pt>
                <c:pt idx="636">
                  <c:v>2900.99</c:v>
                </c:pt>
                <c:pt idx="637">
                  <c:v>2896.9</c:v>
                </c:pt>
                <c:pt idx="638">
                  <c:v>2892.7</c:v>
                </c:pt>
                <c:pt idx="639">
                  <c:v>2888.51</c:v>
                </c:pt>
                <c:pt idx="640">
                  <c:v>2884.22</c:v>
                </c:pt>
                <c:pt idx="641">
                  <c:v>2879.93</c:v>
                </c:pt>
                <c:pt idx="642">
                  <c:v>2875.64</c:v>
                </c:pt>
                <c:pt idx="643">
                  <c:v>2871.25</c:v>
                </c:pt>
                <c:pt idx="644">
                  <c:v>2866.86</c:v>
                </c:pt>
                <c:pt idx="645">
                  <c:v>2862.47</c:v>
                </c:pt>
                <c:pt idx="646">
                  <c:v>2857.99</c:v>
                </c:pt>
                <c:pt idx="647">
                  <c:v>2853.6</c:v>
                </c:pt>
                <c:pt idx="648">
                  <c:v>2849.21</c:v>
                </c:pt>
                <c:pt idx="649">
                  <c:v>2844.72</c:v>
                </c:pt>
                <c:pt idx="650">
                  <c:v>2840.34</c:v>
                </c:pt>
                <c:pt idx="651">
                  <c:v>2835.95</c:v>
                </c:pt>
                <c:pt idx="652">
                  <c:v>2831.56</c:v>
                </c:pt>
                <c:pt idx="653">
                  <c:v>2827.17</c:v>
                </c:pt>
                <c:pt idx="654">
                  <c:v>2822.88</c:v>
                </c:pt>
                <c:pt idx="655">
                  <c:v>2818.59</c:v>
                </c:pt>
                <c:pt idx="656">
                  <c:v>2814.3</c:v>
                </c:pt>
                <c:pt idx="657">
                  <c:v>2810.01</c:v>
                </c:pt>
                <c:pt idx="658">
                  <c:v>2805.82</c:v>
                </c:pt>
                <c:pt idx="659">
                  <c:v>2801.72</c:v>
                </c:pt>
                <c:pt idx="660">
                  <c:v>2797.62</c:v>
                </c:pt>
                <c:pt idx="661">
                  <c:v>2793.53</c:v>
                </c:pt>
                <c:pt idx="662">
                  <c:v>2789.53</c:v>
                </c:pt>
                <c:pt idx="663">
                  <c:v>2785.53</c:v>
                </c:pt>
                <c:pt idx="664">
                  <c:v>2781.53</c:v>
                </c:pt>
                <c:pt idx="665">
                  <c:v>2777.63</c:v>
                </c:pt>
                <c:pt idx="666">
                  <c:v>2773.83</c:v>
                </c:pt>
                <c:pt idx="667">
                  <c:v>2770.03</c:v>
                </c:pt>
                <c:pt idx="668">
                  <c:v>2766.22</c:v>
                </c:pt>
                <c:pt idx="669">
                  <c:v>2762.52</c:v>
                </c:pt>
                <c:pt idx="670">
                  <c:v>2758.72</c:v>
                </c:pt>
                <c:pt idx="671">
                  <c:v>2755.11</c:v>
                </c:pt>
                <c:pt idx="672">
                  <c:v>2751.4</c:v>
                </c:pt>
                <c:pt idx="673">
                  <c:v>2747.79</c:v>
                </c:pt>
                <c:pt idx="674">
                  <c:v>2744.19</c:v>
                </c:pt>
                <c:pt idx="675">
                  <c:v>2740.58</c:v>
                </c:pt>
                <c:pt idx="676">
                  <c:v>2736.97</c:v>
                </c:pt>
                <c:pt idx="677">
                  <c:v>2733.46</c:v>
                </c:pt>
                <c:pt idx="678">
                  <c:v>2729.85</c:v>
                </c:pt>
                <c:pt idx="679">
                  <c:v>2726.24</c:v>
                </c:pt>
                <c:pt idx="680">
                  <c:v>2722.64</c:v>
                </c:pt>
                <c:pt idx="681">
                  <c:v>2719.03</c:v>
                </c:pt>
                <c:pt idx="682">
                  <c:v>2715.42</c:v>
                </c:pt>
                <c:pt idx="683">
                  <c:v>2711.81</c:v>
                </c:pt>
                <c:pt idx="684">
                  <c:v>2708.11</c:v>
                </c:pt>
                <c:pt idx="685">
                  <c:v>2704.4</c:v>
                </c:pt>
                <c:pt idx="686">
                  <c:v>2700.69</c:v>
                </c:pt>
                <c:pt idx="687">
                  <c:v>2696.89</c:v>
                </c:pt>
                <c:pt idx="688">
                  <c:v>2693.09</c:v>
                </c:pt>
                <c:pt idx="689">
                  <c:v>2689.19</c:v>
                </c:pt>
                <c:pt idx="690">
                  <c:v>2685.29</c:v>
                </c:pt>
                <c:pt idx="691">
                  <c:v>2681.39</c:v>
                </c:pt>
                <c:pt idx="692">
                  <c:v>2677.29</c:v>
                </c:pt>
                <c:pt idx="693">
                  <c:v>2673.29</c:v>
                </c:pt>
                <c:pt idx="694">
                  <c:v>2669.1</c:v>
                </c:pt>
                <c:pt idx="695">
                  <c:v>2665</c:v>
                </c:pt>
                <c:pt idx="696">
                  <c:v>2660.71</c:v>
                </c:pt>
                <c:pt idx="697">
                  <c:v>2656.42</c:v>
                </c:pt>
                <c:pt idx="698">
                  <c:v>2652.13</c:v>
                </c:pt>
                <c:pt idx="699">
                  <c:v>2647.74</c:v>
                </c:pt>
                <c:pt idx="700">
                  <c:v>2643.26</c:v>
                </c:pt>
                <c:pt idx="701">
                  <c:v>2638.77</c:v>
                </c:pt>
                <c:pt idx="702">
                  <c:v>2634.29</c:v>
                </c:pt>
                <c:pt idx="703">
                  <c:v>2629.7</c:v>
                </c:pt>
                <c:pt idx="704">
                  <c:v>2625.12</c:v>
                </c:pt>
                <c:pt idx="705">
                  <c:v>2620.44</c:v>
                </c:pt>
                <c:pt idx="706">
                  <c:v>2615.7600000000002</c:v>
                </c:pt>
                <c:pt idx="707">
                  <c:v>2611.08</c:v>
                </c:pt>
                <c:pt idx="708">
                  <c:v>2606.3000000000002</c:v>
                </c:pt>
                <c:pt idx="709">
                  <c:v>2601.62</c:v>
                </c:pt>
                <c:pt idx="710">
                  <c:v>2596.84</c:v>
                </c:pt>
                <c:pt idx="711">
                  <c:v>2592.16</c:v>
                </c:pt>
                <c:pt idx="712">
                  <c:v>2587.38</c:v>
                </c:pt>
                <c:pt idx="713">
                  <c:v>2582.6999999999998</c:v>
                </c:pt>
                <c:pt idx="714">
                  <c:v>2577.92</c:v>
                </c:pt>
                <c:pt idx="715">
                  <c:v>2573.2399999999998</c:v>
                </c:pt>
                <c:pt idx="716">
                  <c:v>2568.66</c:v>
                </c:pt>
                <c:pt idx="717">
                  <c:v>2564.0700000000002</c:v>
                </c:pt>
                <c:pt idx="718">
                  <c:v>2559.4899999999998</c:v>
                </c:pt>
                <c:pt idx="719">
                  <c:v>2554.91</c:v>
                </c:pt>
                <c:pt idx="720">
                  <c:v>2550.52</c:v>
                </c:pt>
                <c:pt idx="721">
                  <c:v>2546.13</c:v>
                </c:pt>
                <c:pt idx="722">
                  <c:v>2541.7399999999998</c:v>
                </c:pt>
                <c:pt idx="723">
                  <c:v>2537.4499999999998</c:v>
                </c:pt>
                <c:pt idx="724">
                  <c:v>2533.2600000000002</c:v>
                </c:pt>
                <c:pt idx="725">
                  <c:v>2529.16</c:v>
                </c:pt>
                <c:pt idx="726">
                  <c:v>2525.17</c:v>
                </c:pt>
                <c:pt idx="727">
                  <c:v>2521.27</c:v>
                </c:pt>
                <c:pt idx="728">
                  <c:v>2517.36</c:v>
                </c:pt>
                <c:pt idx="729">
                  <c:v>2513.66</c:v>
                </c:pt>
                <c:pt idx="730">
                  <c:v>2509.9499999999998</c:v>
                </c:pt>
                <c:pt idx="731">
                  <c:v>2506.35</c:v>
                </c:pt>
                <c:pt idx="732">
                  <c:v>2502.83</c:v>
                </c:pt>
                <c:pt idx="733">
                  <c:v>2499.52</c:v>
                </c:pt>
                <c:pt idx="734">
                  <c:v>2496.1999999999998</c:v>
                </c:pt>
                <c:pt idx="735">
                  <c:v>2492.9899999999998</c:v>
                </c:pt>
                <c:pt idx="736">
                  <c:v>2489.87</c:v>
                </c:pt>
                <c:pt idx="737">
                  <c:v>2486.84</c:v>
                </c:pt>
                <c:pt idx="738">
                  <c:v>2483.8200000000002</c:v>
                </c:pt>
                <c:pt idx="739">
                  <c:v>2480.9899999999998</c:v>
                </c:pt>
                <c:pt idx="740">
                  <c:v>2478.16</c:v>
                </c:pt>
                <c:pt idx="741">
                  <c:v>2475.4299999999998</c:v>
                </c:pt>
                <c:pt idx="742">
                  <c:v>2472.6999999999998</c:v>
                </c:pt>
                <c:pt idx="743">
                  <c:v>2470.0700000000002</c:v>
                </c:pt>
                <c:pt idx="744">
                  <c:v>2467.5300000000002</c:v>
                </c:pt>
                <c:pt idx="745">
                  <c:v>2465</c:v>
                </c:pt>
                <c:pt idx="746">
                  <c:v>2462.46</c:v>
                </c:pt>
                <c:pt idx="747">
                  <c:v>2460.0300000000002</c:v>
                </c:pt>
                <c:pt idx="748">
                  <c:v>2457.59</c:v>
                </c:pt>
                <c:pt idx="749">
                  <c:v>2455.15</c:v>
                </c:pt>
                <c:pt idx="750">
                  <c:v>2452.81</c:v>
                </c:pt>
                <c:pt idx="751">
                  <c:v>2450.37</c:v>
                </c:pt>
                <c:pt idx="752">
                  <c:v>2447.9299999999998</c:v>
                </c:pt>
                <c:pt idx="753">
                  <c:v>2445.59</c:v>
                </c:pt>
                <c:pt idx="754">
                  <c:v>2443.16</c:v>
                </c:pt>
                <c:pt idx="755">
                  <c:v>2440.62</c:v>
                </c:pt>
                <c:pt idx="756">
                  <c:v>2438.1799999999998</c:v>
                </c:pt>
                <c:pt idx="757">
                  <c:v>2435.65</c:v>
                </c:pt>
                <c:pt idx="758">
                  <c:v>2433.11</c:v>
                </c:pt>
                <c:pt idx="759">
                  <c:v>2430.48</c:v>
                </c:pt>
                <c:pt idx="760">
                  <c:v>2427.75</c:v>
                </c:pt>
                <c:pt idx="761">
                  <c:v>2425.02</c:v>
                </c:pt>
                <c:pt idx="762">
                  <c:v>2422.29</c:v>
                </c:pt>
                <c:pt idx="763">
                  <c:v>2419.46</c:v>
                </c:pt>
                <c:pt idx="764">
                  <c:v>2416.5300000000002</c:v>
                </c:pt>
                <c:pt idx="765">
                  <c:v>2413.5100000000002</c:v>
                </c:pt>
                <c:pt idx="766">
                  <c:v>2410.4899999999998</c:v>
                </c:pt>
                <c:pt idx="767">
                  <c:v>2407.37</c:v>
                </c:pt>
                <c:pt idx="768">
                  <c:v>2404.15</c:v>
                </c:pt>
                <c:pt idx="769">
                  <c:v>2400.9299999999998</c:v>
                </c:pt>
                <c:pt idx="770">
                  <c:v>2397.62</c:v>
                </c:pt>
                <c:pt idx="771">
                  <c:v>2394.1999999999998</c:v>
                </c:pt>
                <c:pt idx="772">
                  <c:v>2390.79</c:v>
                </c:pt>
                <c:pt idx="773">
                  <c:v>2387.2800000000002</c:v>
                </c:pt>
                <c:pt idx="774">
                  <c:v>2383.67</c:v>
                </c:pt>
                <c:pt idx="775">
                  <c:v>2380.06</c:v>
                </c:pt>
                <c:pt idx="776">
                  <c:v>2376.36</c:v>
                </c:pt>
                <c:pt idx="777">
                  <c:v>2372.65</c:v>
                </c:pt>
                <c:pt idx="778">
                  <c:v>2368.9499999999998</c:v>
                </c:pt>
                <c:pt idx="779">
                  <c:v>2365.14</c:v>
                </c:pt>
                <c:pt idx="780">
                  <c:v>2361.34</c:v>
                </c:pt>
                <c:pt idx="781">
                  <c:v>2357.44</c:v>
                </c:pt>
                <c:pt idx="782">
                  <c:v>2353.64</c:v>
                </c:pt>
                <c:pt idx="783">
                  <c:v>2349.7399999999998</c:v>
                </c:pt>
                <c:pt idx="784">
                  <c:v>2345.9299999999998</c:v>
                </c:pt>
                <c:pt idx="785">
                  <c:v>2342.0300000000002</c:v>
                </c:pt>
                <c:pt idx="786">
                  <c:v>2338.13</c:v>
                </c:pt>
                <c:pt idx="787">
                  <c:v>2334.33</c:v>
                </c:pt>
                <c:pt idx="788">
                  <c:v>2330.52</c:v>
                </c:pt>
                <c:pt idx="789">
                  <c:v>2326.7199999999998</c:v>
                </c:pt>
                <c:pt idx="790">
                  <c:v>2322.92</c:v>
                </c:pt>
                <c:pt idx="791">
                  <c:v>2319.21</c:v>
                </c:pt>
                <c:pt idx="792">
                  <c:v>2315.5100000000002</c:v>
                </c:pt>
                <c:pt idx="793">
                  <c:v>2311.9</c:v>
                </c:pt>
                <c:pt idx="794">
                  <c:v>2308.29</c:v>
                </c:pt>
                <c:pt idx="795">
                  <c:v>2304.7800000000002</c:v>
                </c:pt>
                <c:pt idx="796">
                  <c:v>2301.27</c:v>
                </c:pt>
                <c:pt idx="797">
                  <c:v>2297.86</c:v>
                </c:pt>
                <c:pt idx="798">
                  <c:v>2294.44</c:v>
                </c:pt>
                <c:pt idx="799">
                  <c:v>2291.13</c:v>
                </c:pt>
                <c:pt idx="800">
                  <c:v>2287.91</c:v>
                </c:pt>
                <c:pt idx="801">
                  <c:v>2284.69</c:v>
                </c:pt>
                <c:pt idx="802">
                  <c:v>2281.4699999999998</c:v>
                </c:pt>
                <c:pt idx="803">
                  <c:v>2278.4499999999998</c:v>
                </c:pt>
                <c:pt idx="804">
                  <c:v>2275.33</c:v>
                </c:pt>
                <c:pt idx="805">
                  <c:v>2272.41</c:v>
                </c:pt>
                <c:pt idx="806">
                  <c:v>2269.48</c:v>
                </c:pt>
                <c:pt idx="807">
                  <c:v>2266.5500000000002</c:v>
                </c:pt>
                <c:pt idx="808">
                  <c:v>2263.63</c:v>
                </c:pt>
                <c:pt idx="809">
                  <c:v>2260.8000000000002</c:v>
                </c:pt>
                <c:pt idx="810">
                  <c:v>2258.0700000000002</c:v>
                </c:pt>
                <c:pt idx="811">
                  <c:v>2255.2399999999998</c:v>
                </c:pt>
                <c:pt idx="812">
                  <c:v>2252.5100000000002</c:v>
                </c:pt>
                <c:pt idx="813">
                  <c:v>2249.7800000000002</c:v>
                </c:pt>
                <c:pt idx="814">
                  <c:v>2247.0500000000002</c:v>
                </c:pt>
                <c:pt idx="815">
                  <c:v>2244.3200000000002</c:v>
                </c:pt>
                <c:pt idx="816">
                  <c:v>2241.59</c:v>
                </c:pt>
                <c:pt idx="817">
                  <c:v>2238.86</c:v>
                </c:pt>
                <c:pt idx="818">
                  <c:v>2236.0300000000002</c:v>
                </c:pt>
                <c:pt idx="819">
                  <c:v>2233.3000000000002</c:v>
                </c:pt>
                <c:pt idx="820">
                  <c:v>2230.4699999999998</c:v>
                </c:pt>
                <c:pt idx="821">
                  <c:v>2227.65</c:v>
                </c:pt>
                <c:pt idx="822">
                  <c:v>2224.7199999999998</c:v>
                </c:pt>
                <c:pt idx="823">
                  <c:v>2221.79</c:v>
                </c:pt>
                <c:pt idx="824">
                  <c:v>2218.87</c:v>
                </c:pt>
                <c:pt idx="825">
                  <c:v>2215.85</c:v>
                </c:pt>
                <c:pt idx="826">
                  <c:v>2212.73</c:v>
                </c:pt>
                <c:pt idx="827">
                  <c:v>2209.61</c:v>
                </c:pt>
                <c:pt idx="828">
                  <c:v>2206.39</c:v>
                </c:pt>
                <c:pt idx="829">
                  <c:v>2203.0700000000002</c:v>
                </c:pt>
                <c:pt idx="830">
                  <c:v>2199.7600000000002</c:v>
                </c:pt>
                <c:pt idx="831">
                  <c:v>2196.44</c:v>
                </c:pt>
                <c:pt idx="832">
                  <c:v>2192.9299999999998</c:v>
                </c:pt>
                <c:pt idx="833">
                  <c:v>2189.42</c:v>
                </c:pt>
                <c:pt idx="834">
                  <c:v>2185.81</c:v>
                </c:pt>
                <c:pt idx="835">
                  <c:v>2182.1999999999998</c:v>
                </c:pt>
                <c:pt idx="836">
                  <c:v>2178.5</c:v>
                </c:pt>
                <c:pt idx="837">
                  <c:v>2174.79</c:v>
                </c:pt>
                <c:pt idx="838">
                  <c:v>2170.9899999999998</c:v>
                </c:pt>
                <c:pt idx="839">
                  <c:v>2167.09</c:v>
                </c:pt>
                <c:pt idx="840">
                  <c:v>2163.29</c:v>
                </c:pt>
                <c:pt idx="841">
                  <c:v>2159.29</c:v>
                </c:pt>
                <c:pt idx="842">
                  <c:v>2155.39</c:v>
                </c:pt>
                <c:pt idx="843">
                  <c:v>2151.39</c:v>
                </c:pt>
                <c:pt idx="844">
                  <c:v>2147.39</c:v>
                </c:pt>
                <c:pt idx="845">
                  <c:v>2143.39</c:v>
                </c:pt>
                <c:pt idx="846">
                  <c:v>2139.3000000000002</c:v>
                </c:pt>
                <c:pt idx="847">
                  <c:v>2135.3000000000002</c:v>
                </c:pt>
                <c:pt idx="848">
                  <c:v>2131.3000000000002</c:v>
                </c:pt>
                <c:pt idx="849">
                  <c:v>2127.3000000000002</c:v>
                </c:pt>
                <c:pt idx="850">
                  <c:v>2123.3000000000002</c:v>
                </c:pt>
                <c:pt idx="851">
                  <c:v>2119.31</c:v>
                </c:pt>
                <c:pt idx="852">
                  <c:v>2115.41</c:v>
                </c:pt>
                <c:pt idx="853">
                  <c:v>2111.5</c:v>
                </c:pt>
                <c:pt idx="854">
                  <c:v>2107.6999999999998</c:v>
                </c:pt>
                <c:pt idx="855">
                  <c:v>2103.9</c:v>
                </c:pt>
                <c:pt idx="856">
                  <c:v>2100.1</c:v>
                </c:pt>
                <c:pt idx="857">
                  <c:v>2096.4899999999998</c:v>
                </c:pt>
                <c:pt idx="858">
                  <c:v>2092.7800000000002</c:v>
                </c:pt>
                <c:pt idx="859">
                  <c:v>2089.27</c:v>
                </c:pt>
                <c:pt idx="860">
                  <c:v>2085.7600000000002</c:v>
                </c:pt>
                <c:pt idx="861">
                  <c:v>2082.4499999999998</c:v>
                </c:pt>
                <c:pt idx="862">
                  <c:v>2079.13</c:v>
                </c:pt>
                <c:pt idx="863">
                  <c:v>2075.81</c:v>
                </c:pt>
                <c:pt idx="864">
                  <c:v>2072.69</c:v>
                </c:pt>
                <c:pt idx="865">
                  <c:v>2069.67</c:v>
                </c:pt>
                <c:pt idx="866">
                  <c:v>2066.65</c:v>
                </c:pt>
                <c:pt idx="867">
                  <c:v>2063.8200000000002</c:v>
                </c:pt>
                <c:pt idx="868">
                  <c:v>2060.9899999999998</c:v>
                </c:pt>
                <c:pt idx="869">
                  <c:v>2058.2600000000002</c:v>
                </c:pt>
                <c:pt idx="870">
                  <c:v>2055.63</c:v>
                </c:pt>
                <c:pt idx="871">
                  <c:v>2053.09</c:v>
                </c:pt>
                <c:pt idx="872">
                  <c:v>2050.56</c:v>
                </c:pt>
                <c:pt idx="873">
                  <c:v>2048.2199999999998</c:v>
                </c:pt>
                <c:pt idx="874">
                  <c:v>2045.88</c:v>
                </c:pt>
                <c:pt idx="875">
                  <c:v>2043.63</c:v>
                </c:pt>
                <c:pt idx="876">
                  <c:v>2041.49</c:v>
                </c:pt>
                <c:pt idx="877">
                  <c:v>2039.34</c:v>
                </c:pt>
                <c:pt idx="878">
                  <c:v>2037.3</c:v>
                </c:pt>
                <c:pt idx="879">
                  <c:v>2035.35</c:v>
                </c:pt>
                <c:pt idx="880">
                  <c:v>2033.39</c:v>
                </c:pt>
                <c:pt idx="881">
                  <c:v>2031.54</c:v>
                </c:pt>
                <c:pt idx="882">
                  <c:v>2029.69</c:v>
                </c:pt>
                <c:pt idx="883">
                  <c:v>2027.84</c:v>
                </c:pt>
                <c:pt idx="884">
                  <c:v>2026.08</c:v>
                </c:pt>
                <c:pt idx="885">
                  <c:v>2024.23</c:v>
                </c:pt>
                <c:pt idx="886">
                  <c:v>2022.57</c:v>
                </c:pt>
                <c:pt idx="887">
                  <c:v>2020.82</c:v>
                </c:pt>
                <c:pt idx="888">
                  <c:v>2019.06</c:v>
                </c:pt>
                <c:pt idx="889">
                  <c:v>2017.4</c:v>
                </c:pt>
                <c:pt idx="890">
                  <c:v>2015.65</c:v>
                </c:pt>
                <c:pt idx="891">
                  <c:v>2013.89</c:v>
                </c:pt>
                <c:pt idx="892">
                  <c:v>2012.14</c:v>
                </c:pt>
                <c:pt idx="893">
                  <c:v>2010.38</c:v>
                </c:pt>
                <c:pt idx="894">
                  <c:v>2008.63</c:v>
                </c:pt>
                <c:pt idx="895">
                  <c:v>2006.87</c:v>
                </c:pt>
                <c:pt idx="896">
                  <c:v>2005.02</c:v>
                </c:pt>
                <c:pt idx="897">
                  <c:v>2003.17</c:v>
                </c:pt>
                <c:pt idx="898">
                  <c:v>2001.21</c:v>
                </c:pt>
                <c:pt idx="899">
                  <c:v>1999.36</c:v>
                </c:pt>
                <c:pt idx="900">
                  <c:v>1997.31</c:v>
                </c:pt>
                <c:pt idx="901">
                  <c:v>1995.36</c:v>
                </c:pt>
                <c:pt idx="902">
                  <c:v>1993.32</c:v>
                </c:pt>
                <c:pt idx="903">
                  <c:v>1991.17</c:v>
                </c:pt>
                <c:pt idx="904">
                  <c:v>1989.03</c:v>
                </c:pt>
                <c:pt idx="905">
                  <c:v>1986.78</c:v>
                </c:pt>
                <c:pt idx="906">
                  <c:v>1984.54</c:v>
                </c:pt>
                <c:pt idx="907">
                  <c:v>1982.3</c:v>
                </c:pt>
                <c:pt idx="908">
                  <c:v>1979.96</c:v>
                </c:pt>
                <c:pt idx="909">
                  <c:v>1977.52</c:v>
                </c:pt>
                <c:pt idx="910">
                  <c:v>1975.08</c:v>
                </c:pt>
                <c:pt idx="911">
                  <c:v>1972.64</c:v>
                </c:pt>
                <c:pt idx="912">
                  <c:v>1970.11</c:v>
                </c:pt>
                <c:pt idx="913">
                  <c:v>1967.57</c:v>
                </c:pt>
                <c:pt idx="914">
                  <c:v>1965.04</c:v>
                </c:pt>
                <c:pt idx="915">
                  <c:v>1962.4</c:v>
                </c:pt>
                <c:pt idx="916">
                  <c:v>1959.77</c:v>
                </c:pt>
                <c:pt idx="917">
                  <c:v>1957.04</c:v>
                </c:pt>
                <c:pt idx="918">
                  <c:v>1954.31</c:v>
                </c:pt>
                <c:pt idx="919">
                  <c:v>1951.58</c:v>
                </c:pt>
                <c:pt idx="920">
                  <c:v>1948.85</c:v>
                </c:pt>
                <c:pt idx="921">
                  <c:v>1946.12</c:v>
                </c:pt>
                <c:pt idx="922">
                  <c:v>1943.29</c:v>
                </c:pt>
                <c:pt idx="923">
                  <c:v>1940.56</c:v>
                </c:pt>
                <c:pt idx="924">
                  <c:v>1937.73</c:v>
                </c:pt>
                <c:pt idx="925">
                  <c:v>1934.9</c:v>
                </c:pt>
                <c:pt idx="926">
                  <c:v>1932.08</c:v>
                </c:pt>
                <c:pt idx="927">
                  <c:v>1929.35</c:v>
                </c:pt>
                <c:pt idx="928">
                  <c:v>1926.52</c:v>
                </c:pt>
                <c:pt idx="929">
                  <c:v>1923.69</c:v>
                </c:pt>
                <c:pt idx="930">
                  <c:v>1920.86</c:v>
                </c:pt>
                <c:pt idx="931">
                  <c:v>1918.13</c:v>
                </c:pt>
                <c:pt idx="932">
                  <c:v>1915.3</c:v>
                </c:pt>
                <c:pt idx="933">
                  <c:v>1912.48</c:v>
                </c:pt>
                <c:pt idx="934">
                  <c:v>1909.75</c:v>
                </c:pt>
                <c:pt idx="935">
                  <c:v>1907.01</c:v>
                </c:pt>
                <c:pt idx="936">
                  <c:v>1904.19</c:v>
                </c:pt>
                <c:pt idx="937">
                  <c:v>1901.46</c:v>
                </c:pt>
                <c:pt idx="938">
                  <c:v>1898.73</c:v>
                </c:pt>
                <c:pt idx="939">
                  <c:v>1896</c:v>
                </c:pt>
                <c:pt idx="940">
                  <c:v>1893.27</c:v>
                </c:pt>
                <c:pt idx="941">
                  <c:v>1890.53</c:v>
                </c:pt>
                <c:pt idx="942">
                  <c:v>1887.8</c:v>
                </c:pt>
                <c:pt idx="943">
                  <c:v>1885.07</c:v>
                </c:pt>
                <c:pt idx="944">
                  <c:v>1882.34</c:v>
                </c:pt>
                <c:pt idx="945">
                  <c:v>1879.71</c:v>
                </c:pt>
                <c:pt idx="946">
                  <c:v>1876.98</c:v>
                </c:pt>
                <c:pt idx="947">
                  <c:v>1874.25</c:v>
                </c:pt>
                <c:pt idx="948">
                  <c:v>1871.52</c:v>
                </c:pt>
                <c:pt idx="949">
                  <c:v>1868.79</c:v>
                </c:pt>
                <c:pt idx="950">
                  <c:v>1865.96</c:v>
                </c:pt>
                <c:pt idx="951">
                  <c:v>1863.23</c:v>
                </c:pt>
                <c:pt idx="952">
                  <c:v>1860.5</c:v>
                </c:pt>
                <c:pt idx="953">
                  <c:v>1857.67</c:v>
                </c:pt>
                <c:pt idx="954">
                  <c:v>1854.84</c:v>
                </c:pt>
                <c:pt idx="955">
                  <c:v>1852.02</c:v>
                </c:pt>
                <c:pt idx="956">
                  <c:v>1849.19</c:v>
                </c:pt>
                <c:pt idx="957">
                  <c:v>1846.26</c:v>
                </c:pt>
                <c:pt idx="958">
                  <c:v>1843.43</c:v>
                </c:pt>
                <c:pt idx="959">
                  <c:v>1840.51</c:v>
                </c:pt>
                <c:pt idx="960">
                  <c:v>1837.58</c:v>
                </c:pt>
                <c:pt idx="961">
                  <c:v>1834.56</c:v>
                </c:pt>
                <c:pt idx="962">
                  <c:v>1831.64</c:v>
                </c:pt>
                <c:pt idx="963">
                  <c:v>1828.61</c:v>
                </c:pt>
                <c:pt idx="964">
                  <c:v>1825.59</c:v>
                </c:pt>
                <c:pt idx="965">
                  <c:v>1822.47</c:v>
                </c:pt>
                <c:pt idx="966">
                  <c:v>1819.45</c:v>
                </c:pt>
                <c:pt idx="967">
                  <c:v>1816.33</c:v>
                </c:pt>
                <c:pt idx="968">
                  <c:v>1813.3</c:v>
                </c:pt>
                <c:pt idx="969">
                  <c:v>1810.18</c:v>
                </c:pt>
                <c:pt idx="970">
                  <c:v>1807.06</c:v>
                </c:pt>
                <c:pt idx="971">
                  <c:v>1803.94</c:v>
                </c:pt>
                <c:pt idx="972">
                  <c:v>1800.82</c:v>
                </c:pt>
                <c:pt idx="973">
                  <c:v>1797.7</c:v>
                </c:pt>
                <c:pt idx="974">
                  <c:v>1794.58</c:v>
                </c:pt>
                <c:pt idx="975">
                  <c:v>1791.46</c:v>
                </c:pt>
                <c:pt idx="976">
                  <c:v>1788.44</c:v>
                </c:pt>
                <c:pt idx="977">
                  <c:v>1785.32</c:v>
                </c:pt>
                <c:pt idx="978">
                  <c:v>1782.29</c:v>
                </c:pt>
                <c:pt idx="979">
                  <c:v>1779.27</c:v>
                </c:pt>
                <c:pt idx="980">
                  <c:v>1776.34</c:v>
                </c:pt>
                <c:pt idx="981">
                  <c:v>1773.42</c:v>
                </c:pt>
                <c:pt idx="982">
                  <c:v>1770.49</c:v>
                </c:pt>
                <c:pt idx="983">
                  <c:v>1767.66</c:v>
                </c:pt>
                <c:pt idx="984">
                  <c:v>1764.84</c:v>
                </c:pt>
                <c:pt idx="985">
                  <c:v>1762.11</c:v>
                </c:pt>
                <c:pt idx="986">
                  <c:v>1759.38</c:v>
                </c:pt>
                <c:pt idx="987">
                  <c:v>1756.84</c:v>
                </c:pt>
                <c:pt idx="988">
                  <c:v>1754.31</c:v>
                </c:pt>
                <c:pt idx="989">
                  <c:v>1751.87</c:v>
                </c:pt>
                <c:pt idx="990">
                  <c:v>1749.43</c:v>
                </c:pt>
                <c:pt idx="991">
                  <c:v>1747.19</c:v>
                </c:pt>
                <c:pt idx="992">
                  <c:v>1744.94</c:v>
                </c:pt>
                <c:pt idx="993">
                  <c:v>1742.9</c:v>
                </c:pt>
                <c:pt idx="994">
                  <c:v>1740.85</c:v>
                </c:pt>
                <c:pt idx="995">
                  <c:v>1739</c:v>
                </c:pt>
                <c:pt idx="996">
                  <c:v>1737.14</c:v>
                </c:pt>
                <c:pt idx="997">
                  <c:v>1735.48</c:v>
                </c:pt>
                <c:pt idx="998">
                  <c:v>1733.92</c:v>
                </c:pt>
                <c:pt idx="999">
                  <c:v>1732.46</c:v>
                </c:pt>
                <c:pt idx="1000">
                  <c:v>1731.1</c:v>
                </c:pt>
                <c:pt idx="1001">
                  <c:v>1729.93</c:v>
                </c:pt>
                <c:pt idx="1002">
                  <c:v>1728.85</c:v>
                </c:pt>
                <c:pt idx="1003">
                  <c:v>1727.88</c:v>
                </c:pt>
                <c:pt idx="1004">
                  <c:v>1727</c:v>
                </c:pt>
                <c:pt idx="1005">
                  <c:v>1726.32</c:v>
                </c:pt>
                <c:pt idx="1006">
                  <c:v>1725.73</c:v>
                </c:pt>
                <c:pt idx="1007">
                  <c:v>1725.34</c:v>
                </c:pt>
                <c:pt idx="1008">
                  <c:v>1724.95</c:v>
                </c:pt>
                <c:pt idx="1009">
                  <c:v>1724.76</c:v>
                </c:pt>
                <c:pt idx="1010">
                  <c:v>1724.76</c:v>
                </c:pt>
                <c:pt idx="1011">
                  <c:v>1724.76</c:v>
                </c:pt>
                <c:pt idx="1012">
                  <c:v>1724.95</c:v>
                </c:pt>
                <c:pt idx="1013">
                  <c:v>1725.25</c:v>
                </c:pt>
                <c:pt idx="1014">
                  <c:v>1725.73</c:v>
                </c:pt>
                <c:pt idx="1015">
                  <c:v>1726.22</c:v>
                </c:pt>
                <c:pt idx="1016">
                  <c:v>1726.9</c:v>
                </c:pt>
                <c:pt idx="1017">
                  <c:v>1727.68</c:v>
                </c:pt>
                <c:pt idx="1018">
                  <c:v>1728.56</c:v>
                </c:pt>
                <c:pt idx="1019">
                  <c:v>1729.63</c:v>
                </c:pt>
                <c:pt idx="1020">
                  <c:v>1730.71</c:v>
                </c:pt>
                <c:pt idx="1021">
                  <c:v>1731.97</c:v>
                </c:pt>
                <c:pt idx="1022">
                  <c:v>1733.24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858-4959-801A-DDEC45D5ECA7}"/>
            </c:ext>
          </c:extLst>
        </c:ser>
        <c:ser>
          <c:idx val="2"/>
          <c:order val="2"/>
          <c:tx>
            <c:strRef>
              <c:f>'12'!$D$1</c:f>
              <c:strCache>
                <c:ptCount val="1"/>
                <c:pt idx="0">
                  <c:v>1uM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'12'!$A$2:$A$1024</c:f>
              <c:numCache>
                <c:formatCode>General</c:formatCode>
                <c:ptCount val="1023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7.0000000000000001E-3</c:v>
                </c:pt>
                <c:pt idx="8">
                  <c:v>8.0000000000000002E-3</c:v>
                </c:pt>
                <c:pt idx="9">
                  <c:v>8.9999999999999993E-3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1.4E-2</c:v>
                </c:pt>
                <c:pt idx="15">
                  <c:v>1.4999999999999999E-2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1.7999999999999999E-2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2.8000000000000001E-2</c:v>
                </c:pt>
                <c:pt idx="29">
                  <c:v>2.9000000000000001E-2</c:v>
                </c:pt>
                <c:pt idx="30">
                  <c:v>0.03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3.5000000000000003E-2</c:v>
                </c:pt>
                <c:pt idx="36">
                  <c:v>3.5999999999999997E-2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4.9000000000000002E-2</c:v>
                </c:pt>
                <c:pt idx="50">
                  <c:v>0.05</c:v>
                </c:pt>
                <c:pt idx="51">
                  <c:v>5.0999999999999997E-2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5.6000000000000001E-2</c:v>
                </c:pt>
                <c:pt idx="57">
                  <c:v>5.7000000000000002E-2</c:v>
                </c:pt>
                <c:pt idx="58">
                  <c:v>5.8000000000000003E-2</c:v>
                </c:pt>
                <c:pt idx="59">
                  <c:v>5.8999999999999997E-2</c:v>
                </c:pt>
                <c:pt idx="60">
                  <c:v>0.06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6.9000000000000006E-2</c:v>
                </c:pt>
                <c:pt idx="70">
                  <c:v>7.0000000000000007E-2</c:v>
                </c:pt>
                <c:pt idx="71">
                  <c:v>7.0999999999999994E-2</c:v>
                </c:pt>
                <c:pt idx="72">
                  <c:v>7.1999999999999995E-2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8.1000000000000003E-2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8.5000000000000006E-2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9.8000000000000004E-2</c:v>
                </c:pt>
                <c:pt idx="99">
                  <c:v>9.9000000000000005E-2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0.10199999999999999</c:v>
                </c:pt>
                <c:pt idx="103">
                  <c:v>0.10299999999999999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0.112</c:v>
                </c:pt>
                <c:pt idx="113">
                  <c:v>0.113</c:v>
                </c:pt>
                <c:pt idx="114">
                  <c:v>0.114</c:v>
                </c:pt>
                <c:pt idx="115">
                  <c:v>0.115</c:v>
                </c:pt>
                <c:pt idx="116">
                  <c:v>0.11600000000000001</c:v>
                </c:pt>
                <c:pt idx="117">
                  <c:v>0.11700000000000001</c:v>
                </c:pt>
                <c:pt idx="118">
                  <c:v>0.11799999999999999</c:v>
                </c:pt>
                <c:pt idx="119">
                  <c:v>0.11899999999999999</c:v>
                </c:pt>
                <c:pt idx="120">
                  <c:v>0.12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0.129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0.13700000000000001</c:v>
                </c:pt>
                <c:pt idx="138">
                  <c:v>0.13800000000000001</c:v>
                </c:pt>
                <c:pt idx="139">
                  <c:v>0.13900000000000001</c:v>
                </c:pt>
                <c:pt idx="140">
                  <c:v>0.14000000000000001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0.14299999999999999</c:v>
                </c:pt>
                <c:pt idx="144">
                  <c:v>0.14399999999999999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0.16200000000000001</c:v>
                </c:pt>
                <c:pt idx="163">
                  <c:v>0.16300000000000001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0.17</c:v>
                </c:pt>
                <c:pt idx="171">
                  <c:v>0.17100000000000001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0.17699999999999999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0.19500000000000001</c:v>
                </c:pt>
                <c:pt idx="196">
                  <c:v>0.19600000000000001</c:v>
                </c:pt>
                <c:pt idx="197">
                  <c:v>0.19700000000000001</c:v>
                </c:pt>
                <c:pt idx="198">
                  <c:v>0.19800000000000001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0.20399999999999999</c:v>
                </c:pt>
                <c:pt idx="205">
                  <c:v>0.20499999999999999</c:v>
                </c:pt>
                <c:pt idx="206">
                  <c:v>0.20599999999999999</c:v>
                </c:pt>
                <c:pt idx="207">
                  <c:v>0.20699999999999999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0.224</c:v>
                </c:pt>
                <c:pt idx="225">
                  <c:v>0.22500000000000001</c:v>
                </c:pt>
                <c:pt idx="226">
                  <c:v>0.22600000000000001</c:v>
                </c:pt>
                <c:pt idx="227">
                  <c:v>0.22700000000000001</c:v>
                </c:pt>
                <c:pt idx="228">
                  <c:v>0.22800000000000001</c:v>
                </c:pt>
                <c:pt idx="229">
                  <c:v>0.22900000000000001</c:v>
                </c:pt>
                <c:pt idx="230">
                  <c:v>0.23</c:v>
                </c:pt>
                <c:pt idx="231">
                  <c:v>0.23100000000000001</c:v>
                </c:pt>
                <c:pt idx="232">
                  <c:v>0.23200000000000001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0.23499999999999999</c:v>
                </c:pt>
                <c:pt idx="236">
                  <c:v>0.23599999999999999</c:v>
                </c:pt>
                <c:pt idx="237">
                  <c:v>0.23699999999999999</c:v>
                </c:pt>
                <c:pt idx="238">
                  <c:v>0.23799999999999999</c:v>
                </c:pt>
                <c:pt idx="239">
                  <c:v>0.23899999999999999</c:v>
                </c:pt>
                <c:pt idx="240">
                  <c:v>0.24</c:v>
                </c:pt>
                <c:pt idx="241">
                  <c:v>0.24099999999999999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0.25700000000000001</c:v>
                </c:pt>
                <c:pt idx="258">
                  <c:v>0.25800000000000001</c:v>
                </c:pt>
                <c:pt idx="259">
                  <c:v>0.25900000000000001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0.27300000000000002</c:v>
                </c:pt>
                <c:pt idx="274">
                  <c:v>0.27400000000000002</c:v>
                </c:pt>
                <c:pt idx="275">
                  <c:v>0.27500000000000002</c:v>
                </c:pt>
                <c:pt idx="276">
                  <c:v>0.27600000000000002</c:v>
                </c:pt>
                <c:pt idx="277">
                  <c:v>0.27700000000000002</c:v>
                </c:pt>
                <c:pt idx="278">
                  <c:v>0.27800000000000002</c:v>
                </c:pt>
                <c:pt idx="279">
                  <c:v>0.27900000000000003</c:v>
                </c:pt>
                <c:pt idx="280">
                  <c:v>0.28000000000000003</c:v>
                </c:pt>
                <c:pt idx="281">
                  <c:v>0.28100000000000003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0.28499999999999998</c:v>
                </c:pt>
                <c:pt idx="286">
                  <c:v>0.28599999999999998</c:v>
                </c:pt>
                <c:pt idx="287">
                  <c:v>0.28699999999999998</c:v>
                </c:pt>
                <c:pt idx="288">
                  <c:v>0.28799999999999998</c:v>
                </c:pt>
                <c:pt idx="289">
                  <c:v>0.28899999999999998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0.32300000000000001</c:v>
                </c:pt>
                <c:pt idx="324">
                  <c:v>0.32400000000000001</c:v>
                </c:pt>
                <c:pt idx="325">
                  <c:v>0.32500000000000001</c:v>
                </c:pt>
                <c:pt idx="326">
                  <c:v>0.32600000000000001</c:v>
                </c:pt>
                <c:pt idx="327">
                  <c:v>0.32700000000000001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0.33900000000000002</c:v>
                </c:pt>
                <c:pt idx="340">
                  <c:v>0.34</c:v>
                </c:pt>
                <c:pt idx="341">
                  <c:v>0.34100000000000003</c:v>
                </c:pt>
                <c:pt idx="342">
                  <c:v>0.34200000000000003</c:v>
                </c:pt>
                <c:pt idx="343">
                  <c:v>0.34300000000000003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0.35399999999999998</c:v>
                </c:pt>
                <c:pt idx="355">
                  <c:v>0.35499999999999998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0.38900000000000001</c:v>
                </c:pt>
                <c:pt idx="390">
                  <c:v>0.39</c:v>
                </c:pt>
                <c:pt idx="391">
                  <c:v>0.39100000000000001</c:v>
                </c:pt>
                <c:pt idx="392">
                  <c:v>0.39200000000000002</c:v>
                </c:pt>
                <c:pt idx="393">
                  <c:v>0.39300000000000002</c:v>
                </c:pt>
                <c:pt idx="394">
                  <c:v>0.39400000000000002</c:v>
                </c:pt>
                <c:pt idx="395">
                  <c:v>0.39500000000000002</c:v>
                </c:pt>
                <c:pt idx="396">
                  <c:v>0.39600000000000002</c:v>
                </c:pt>
                <c:pt idx="397">
                  <c:v>0.39700000000000002</c:v>
                </c:pt>
                <c:pt idx="398">
                  <c:v>0.39800000000000002</c:v>
                </c:pt>
                <c:pt idx="399">
                  <c:v>0.39900000000000002</c:v>
                </c:pt>
                <c:pt idx="400">
                  <c:v>0.4</c:v>
                </c:pt>
                <c:pt idx="401">
                  <c:v>0.40100000000000002</c:v>
                </c:pt>
                <c:pt idx="402">
                  <c:v>0.40200000000000002</c:v>
                </c:pt>
                <c:pt idx="403">
                  <c:v>0.40300000000000002</c:v>
                </c:pt>
                <c:pt idx="404">
                  <c:v>0.40400000000000003</c:v>
                </c:pt>
                <c:pt idx="405">
                  <c:v>0.40500000000000003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0.40799999999999997</c:v>
                </c:pt>
                <c:pt idx="409">
                  <c:v>0.40899999999999997</c:v>
                </c:pt>
                <c:pt idx="410">
                  <c:v>0.41</c:v>
                </c:pt>
                <c:pt idx="411">
                  <c:v>0.41099999999999998</c:v>
                </c:pt>
                <c:pt idx="412">
                  <c:v>0.41199999999999998</c:v>
                </c:pt>
                <c:pt idx="413">
                  <c:v>0.41299999999999998</c:v>
                </c:pt>
                <c:pt idx="414">
                  <c:v>0.41399999999999998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0.42299999999999999</c:v>
                </c:pt>
                <c:pt idx="424">
                  <c:v>0.42399999999999999</c:v>
                </c:pt>
                <c:pt idx="425">
                  <c:v>0.42499999999999999</c:v>
                </c:pt>
                <c:pt idx="426">
                  <c:v>0.42599999999999999</c:v>
                </c:pt>
                <c:pt idx="427">
                  <c:v>0.42699999999999999</c:v>
                </c:pt>
                <c:pt idx="428">
                  <c:v>0.42799999999999999</c:v>
                </c:pt>
                <c:pt idx="429">
                  <c:v>0.42899999999999999</c:v>
                </c:pt>
                <c:pt idx="430">
                  <c:v>0.43</c:v>
                </c:pt>
                <c:pt idx="431">
                  <c:v>0.43099999999999999</c:v>
                </c:pt>
                <c:pt idx="432">
                  <c:v>0.432</c:v>
                </c:pt>
                <c:pt idx="433">
                  <c:v>0.433</c:v>
                </c:pt>
                <c:pt idx="434">
                  <c:v>0.434</c:v>
                </c:pt>
                <c:pt idx="435">
                  <c:v>0.435</c:v>
                </c:pt>
                <c:pt idx="436">
                  <c:v>0.436</c:v>
                </c:pt>
                <c:pt idx="437">
                  <c:v>0.437</c:v>
                </c:pt>
                <c:pt idx="438">
                  <c:v>0.438</c:v>
                </c:pt>
                <c:pt idx="439">
                  <c:v>0.439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0.44800000000000001</c:v>
                </c:pt>
                <c:pt idx="449">
                  <c:v>0.44900000000000001</c:v>
                </c:pt>
                <c:pt idx="450">
                  <c:v>0.45</c:v>
                </c:pt>
                <c:pt idx="451">
                  <c:v>0.45100000000000001</c:v>
                </c:pt>
                <c:pt idx="452">
                  <c:v>0.45200000000000001</c:v>
                </c:pt>
                <c:pt idx="453">
                  <c:v>0.45300000000000001</c:v>
                </c:pt>
                <c:pt idx="454">
                  <c:v>0.45400000000000001</c:v>
                </c:pt>
                <c:pt idx="455">
                  <c:v>0.45500000000000002</c:v>
                </c:pt>
                <c:pt idx="456">
                  <c:v>0.45600000000000002</c:v>
                </c:pt>
                <c:pt idx="457">
                  <c:v>0.45700000000000002</c:v>
                </c:pt>
                <c:pt idx="458">
                  <c:v>0.45800000000000002</c:v>
                </c:pt>
                <c:pt idx="459">
                  <c:v>0.45900000000000002</c:v>
                </c:pt>
                <c:pt idx="460">
                  <c:v>0.46</c:v>
                </c:pt>
                <c:pt idx="461">
                  <c:v>0.46100000000000002</c:v>
                </c:pt>
                <c:pt idx="462">
                  <c:v>0.46200000000000002</c:v>
                </c:pt>
                <c:pt idx="463">
                  <c:v>0.46300000000000002</c:v>
                </c:pt>
                <c:pt idx="464">
                  <c:v>0.46400000000000002</c:v>
                </c:pt>
                <c:pt idx="465">
                  <c:v>0.46500000000000002</c:v>
                </c:pt>
                <c:pt idx="466">
                  <c:v>0.46600000000000003</c:v>
                </c:pt>
                <c:pt idx="467">
                  <c:v>0.46700000000000003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</c:v>
                </c:pt>
                <c:pt idx="471">
                  <c:v>0.47099999999999997</c:v>
                </c:pt>
                <c:pt idx="472">
                  <c:v>0.47199999999999998</c:v>
                </c:pt>
                <c:pt idx="473">
                  <c:v>0.47299999999999998</c:v>
                </c:pt>
                <c:pt idx="474">
                  <c:v>0.47399999999999998</c:v>
                </c:pt>
                <c:pt idx="475">
                  <c:v>0.47499999999999998</c:v>
                </c:pt>
                <c:pt idx="476">
                  <c:v>0.47599999999999998</c:v>
                </c:pt>
                <c:pt idx="477">
                  <c:v>0.47699999999999998</c:v>
                </c:pt>
                <c:pt idx="478">
                  <c:v>0.47799999999999998</c:v>
                </c:pt>
                <c:pt idx="479">
                  <c:v>0.47899999999999998</c:v>
                </c:pt>
                <c:pt idx="480">
                  <c:v>0.48</c:v>
                </c:pt>
                <c:pt idx="481">
                  <c:v>0.48099999999999998</c:v>
                </c:pt>
                <c:pt idx="482">
                  <c:v>0.48199999999999998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0.49099999999999999</c:v>
                </c:pt>
                <c:pt idx="492">
                  <c:v>0.49199999999999999</c:v>
                </c:pt>
                <c:pt idx="493">
                  <c:v>0.49299999999999999</c:v>
                </c:pt>
                <c:pt idx="494">
                  <c:v>0.49399999999999999</c:v>
                </c:pt>
                <c:pt idx="495">
                  <c:v>0.495</c:v>
                </c:pt>
                <c:pt idx="496">
                  <c:v>0.496</c:v>
                </c:pt>
                <c:pt idx="497">
                  <c:v>0.497</c:v>
                </c:pt>
                <c:pt idx="498">
                  <c:v>0.498</c:v>
                </c:pt>
                <c:pt idx="499">
                  <c:v>0.499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0.51400000000000001</c:v>
                </c:pt>
                <c:pt idx="515">
                  <c:v>0.51500000000000001</c:v>
                </c:pt>
                <c:pt idx="516">
                  <c:v>0.51600000000000001</c:v>
                </c:pt>
                <c:pt idx="517">
                  <c:v>0.51700000000000002</c:v>
                </c:pt>
                <c:pt idx="518">
                  <c:v>0.51800000000000002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0.53100000000000003</c:v>
                </c:pt>
                <c:pt idx="532">
                  <c:v>0.53200000000000003</c:v>
                </c:pt>
                <c:pt idx="533">
                  <c:v>0.53300000000000003</c:v>
                </c:pt>
                <c:pt idx="534">
                  <c:v>0.53400000000000003</c:v>
                </c:pt>
                <c:pt idx="535">
                  <c:v>0.53500000000000003</c:v>
                </c:pt>
                <c:pt idx="536">
                  <c:v>0.53600000000000003</c:v>
                </c:pt>
                <c:pt idx="537">
                  <c:v>0.53700000000000003</c:v>
                </c:pt>
                <c:pt idx="538">
                  <c:v>0.53800000000000003</c:v>
                </c:pt>
                <c:pt idx="539">
                  <c:v>0.53900000000000003</c:v>
                </c:pt>
                <c:pt idx="540">
                  <c:v>0.54</c:v>
                </c:pt>
                <c:pt idx="541">
                  <c:v>0.54100000000000004</c:v>
                </c:pt>
                <c:pt idx="542">
                  <c:v>0.54200000000000004</c:v>
                </c:pt>
                <c:pt idx="543">
                  <c:v>0.54300000000000004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0.54600000000000004</c:v>
                </c:pt>
                <c:pt idx="547">
                  <c:v>0.54700000000000004</c:v>
                </c:pt>
                <c:pt idx="548">
                  <c:v>0.54800000000000004</c:v>
                </c:pt>
                <c:pt idx="549">
                  <c:v>0.54900000000000004</c:v>
                </c:pt>
                <c:pt idx="550">
                  <c:v>0.55000000000000004</c:v>
                </c:pt>
                <c:pt idx="551">
                  <c:v>0.55100000000000005</c:v>
                </c:pt>
                <c:pt idx="552">
                  <c:v>0.55200000000000005</c:v>
                </c:pt>
                <c:pt idx="553">
                  <c:v>0.55300000000000005</c:v>
                </c:pt>
                <c:pt idx="554">
                  <c:v>0.55400000000000005</c:v>
                </c:pt>
                <c:pt idx="555">
                  <c:v>0.55500000000000005</c:v>
                </c:pt>
                <c:pt idx="556">
                  <c:v>0.55600000000000005</c:v>
                </c:pt>
                <c:pt idx="557">
                  <c:v>0.55700000000000005</c:v>
                </c:pt>
                <c:pt idx="558">
                  <c:v>0.55800000000000005</c:v>
                </c:pt>
                <c:pt idx="559">
                  <c:v>0.55900000000000005</c:v>
                </c:pt>
                <c:pt idx="560">
                  <c:v>0.56000000000000005</c:v>
                </c:pt>
                <c:pt idx="561">
                  <c:v>0.56100000000000005</c:v>
                </c:pt>
                <c:pt idx="562">
                  <c:v>0.56200000000000006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0.56999999999999995</c:v>
                </c:pt>
                <c:pt idx="571">
                  <c:v>0.57099999999999995</c:v>
                </c:pt>
                <c:pt idx="572">
                  <c:v>0.57199999999999995</c:v>
                </c:pt>
                <c:pt idx="573">
                  <c:v>0.57299999999999995</c:v>
                </c:pt>
                <c:pt idx="574">
                  <c:v>0.57399999999999995</c:v>
                </c:pt>
                <c:pt idx="575">
                  <c:v>0.57499999999999996</c:v>
                </c:pt>
                <c:pt idx="576">
                  <c:v>0.57599999999999996</c:v>
                </c:pt>
                <c:pt idx="577">
                  <c:v>0.57699999999999996</c:v>
                </c:pt>
                <c:pt idx="578">
                  <c:v>0.57799999999999996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0.59499999999999997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0.64600000000000002</c:v>
                </c:pt>
                <c:pt idx="647">
                  <c:v>0.64700000000000002</c:v>
                </c:pt>
                <c:pt idx="648">
                  <c:v>0.64800000000000002</c:v>
                </c:pt>
                <c:pt idx="649">
                  <c:v>0.64900000000000002</c:v>
                </c:pt>
                <c:pt idx="650">
                  <c:v>0.65</c:v>
                </c:pt>
                <c:pt idx="651">
                  <c:v>0.65100000000000002</c:v>
                </c:pt>
                <c:pt idx="652">
                  <c:v>0.65200000000000002</c:v>
                </c:pt>
                <c:pt idx="653">
                  <c:v>0.65300000000000002</c:v>
                </c:pt>
                <c:pt idx="654">
                  <c:v>0.65400000000000003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0.66300000000000003</c:v>
                </c:pt>
                <c:pt idx="664">
                  <c:v>0.66400000000000003</c:v>
                </c:pt>
                <c:pt idx="665">
                  <c:v>0.66500000000000004</c:v>
                </c:pt>
                <c:pt idx="666">
                  <c:v>0.66600000000000004</c:v>
                </c:pt>
                <c:pt idx="667">
                  <c:v>0.66700000000000004</c:v>
                </c:pt>
                <c:pt idx="668">
                  <c:v>0.66800000000000004</c:v>
                </c:pt>
                <c:pt idx="669">
                  <c:v>0.66900000000000004</c:v>
                </c:pt>
                <c:pt idx="670">
                  <c:v>0.67</c:v>
                </c:pt>
                <c:pt idx="671">
                  <c:v>0.67100000000000004</c:v>
                </c:pt>
                <c:pt idx="672">
                  <c:v>0.67200000000000004</c:v>
                </c:pt>
                <c:pt idx="673">
                  <c:v>0.67300000000000004</c:v>
                </c:pt>
                <c:pt idx="674">
                  <c:v>0.67400000000000004</c:v>
                </c:pt>
                <c:pt idx="675">
                  <c:v>0.67500000000000004</c:v>
                </c:pt>
                <c:pt idx="676">
                  <c:v>0.67600000000000005</c:v>
                </c:pt>
                <c:pt idx="677">
                  <c:v>0.67700000000000005</c:v>
                </c:pt>
                <c:pt idx="678">
                  <c:v>0.67800000000000005</c:v>
                </c:pt>
                <c:pt idx="679">
                  <c:v>0.67900000000000005</c:v>
                </c:pt>
                <c:pt idx="680">
                  <c:v>0.68</c:v>
                </c:pt>
                <c:pt idx="681">
                  <c:v>0.68100000000000005</c:v>
                </c:pt>
                <c:pt idx="682">
                  <c:v>0.68200000000000005</c:v>
                </c:pt>
                <c:pt idx="683">
                  <c:v>0.68300000000000005</c:v>
                </c:pt>
                <c:pt idx="684">
                  <c:v>0.68400000000000005</c:v>
                </c:pt>
                <c:pt idx="685">
                  <c:v>0.68500000000000005</c:v>
                </c:pt>
                <c:pt idx="686">
                  <c:v>0.68600000000000005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0.68899999999999995</c:v>
                </c:pt>
                <c:pt idx="690">
                  <c:v>0.69</c:v>
                </c:pt>
                <c:pt idx="691">
                  <c:v>0.69099999999999995</c:v>
                </c:pt>
                <c:pt idx="692">
                  <c:v>0.69199999999999995</c:v>
                </c:pt>
                <c:pt idx="693">
                  <c:v>0.69299999999999995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0.70799999999999996</c:v>
                </c:pt>
                <c:pt idx="709">
                  <c:v>0.70899999999999996</c:v>
                </c:pt>
                <c:pt idx="710">
                  <c:v>0.71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0.76100000000000001</c:v>
                </c:pt>
                <c:pt idx="762">
                  <c:v>0.76200000000000001</c:v>
                </c:pt>
                <c:pt idx="763">
                  <c:v>0.76300000000000001</c:v>
                </c:pt>
                <c:pt idx="764">
                  <c:v>0.76400000000000001</c:v>
                </c:pt>
                <c:pt idx="765">
                  <c:v>0.76500000000000001</c:v>
                </c:pt>
                <c:pt idx="766">
                  <c:v>0.76600000000000001</c:v>
                </c:pt>
                <c:pt idx="767">
                  <c:v>0.76700000000000002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0.77800000000000002</c:v>
                </c:pt>
                <c:pt idx="779">
                  <c:v>0.77900000000000003</c:v>
                </c:pt>
                <c:pt idx="780">
                  <c:v>0.78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0.78400000000000003</c:v>
                </c:pt>
                <c:pt idx="785">
                  <c:v>0.78500000000000003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0.78800000000000003</c:v>
                </c:pt>
                <c:pt idx="789">
                  <c:v>0.78900000000000003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0.79200000000000004</c:v>
                </c:pt>
                <c:pt idx="793">
                  <c:v>0.79300000000000004</c:v>
                </c:pt>
                <c:pt idx="794">
                  <c:v>0.79400000000000004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0.79700000000000004</c:v>
                </c:pt>
                <c:pt idx="798">
                  <c:v>0.79800000000000004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0.80100000000000005</c:v>
                </c:pt>
                <c:pt idx="802">
                  <c:v>0.80200000000000005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0.80500000000000005</c:v>
                </c:pt>
                <c:pt idx="806">
                  <c:v>0.80600000000000005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0.80900000000000005</c:v>
                </c:pt>
                <c:pt idx="810">
                  <c:v>0.81</c:v>
                </c:pt>
                <c:pt idx="811">
                  <c:v>0.81100000000000005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0.81599999999999995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</c:v>
                </c:pt>
                <c:pt idx="821">
                  <c:v>0.82099999999999995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0.82399999999999995</c:v>
                </c:pt>
                <c:pt idx="825">
                  <c:v>0.82499999999999996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0.82799999999999996</c:v>
                </c:pt>
                <c:pt idx="829">
                  <c:v>0.82899999999999996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0.83299999999999996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0.83699999999999997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0.84099999999999997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0.84499999999999997</c:v>
                </c:pt>
                <c:pt idx="846">
                  <c:v>0.84599999999999997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0.84899999999999998</c:v>
                </c:pt>
                <c:pt idx="850">
                  <c:v>0.85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0.85299999999999998</c:v>
                </c:pt>
                <c:pt idx="854">
                  <c:v>0.85399999999999998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0.85799999999999998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0.86199999999999999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0.86599999999999999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0.87</c:v>
                </c:pt>
                <c:pt idx="871">
                  <c:v>0.871</c:v>
                </c:pt>
                <c:pt idx="872">
                  <c:v>0.872</c:v>
                </c:pt>
                <c:pt idx="873">
                  <c:v>0.873</c:v>
                </c:pt>
                <c:pt idx="874">
                  <c:v>0.874</c:v>
                </c:pt>
                <c:pt idx="875">
                  <c:v>0.875</c:v>
                </c:pt>
                <c:pt idx="876">
                  <c:v>0.876</c:v>
                </c:pt>
                <c:pt idx="877">
                  <c:v>0.877</c:v>
                </c:pt>
                <c:pt idx="878">
                  <c:v>0.878</c:v>
                </c:pt>
                <c:pt idx="879">
                  <c:v>0.879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0.88300000000000001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0.88700000000000001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0.89100000000000001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0.89500000000000002</c:v>
                </c:pt>
                <c:pt idx="896">
                  <c:v>0.89600000000000002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0.89900000000000002</c:v>
                </c:pt>
                <c:pt idx="900">
                  <c:v>0.9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0.90300000000000002</c:v>
                </c:pt>
                <c:pt idx="904">
                  <c:v>0.90400000000000003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0.90800000000000003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0.91200000000000003</c:v>
                </c:pt>
                <c:pt idx="913">
                  <c:v>0.91300000000000003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0.91600000000000004</c:v>
                </c:pt>
                <c:pt idx="917">
                  <c:v>0.91700000000000004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0.92</c:v>
                </c:pt>
                <c:pt idx="921">
                  <c:v>0.92100000000000004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0.92400000000000004</c:v>
                </c:pt>
                <c:pt idx="925">
                  <c:v>0.92500000000000004</c:v>
                </c:pt>
                <c:pt idx="926">
                  <c:v>0.92600000000000005</c:v>
                </c:pt>
                <c:pt idx="927">
                  <c:v>0.92700000000000005</c:v>
                </c:pt>
                <c:pt idx="928">
                  <c:v>0.92800000000000005</c:v>
                </c:pt>
                <c:pt idx="929">
                  <c:v>0.92900000000000005</c:v>
                </c:pt>
                <c:pt idx="930">
                  <c:v>0.93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0.93300000000000005</c:v>
                </c:pt>
                <c:pt idx="934">
                  <c:v>0.93400000000000005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0.93700000000000006</c:v>
                </c:pt>
                <c:pt idx="938">
                  <c:v>0.93799999999999994</c:v>
                </c:pt>
                <c:pt idx="939">
                  <c:v>0.93899999999999995</c:v>
                </c:pt>
                <c:pt idx="940">
                  <c:v>0.94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0.94399999999999995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0.94799999999999995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0.95199999999999996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0.95599999999999996</c:v>
                </c:pt>
                <c:pt idx="957">
                  <c:v>0.95699999999999996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0.96</c:v>
                </c:pt>
                <c:pt idx="961">
                  <c:v>0.96099999999999997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0.96399999999999997</c:v>
                </c:pt>
                <c:pt idx="965">
                  <c:v>0.96499999999999997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0.96899999999999997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0.97299999999999998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0.97699999999999998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0.98099999999999998</c:v>
                </c:pt>
                <c:pt idx="982">
                  <c:v>0.98199999999999998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0.98499999999999999</c:v>
                </c:pt>
                <c:pt idx="986">
                  <c:v>0.98599999999999999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0.98899999999999999</c:v>
                </c:pt>
                <c:pt idx="990">
                  <c:v>0.99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0.99399999999999999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0.998</c:v>
                </c:pt>
                <c:pt idx="999">
                  <c:v>0.999</c:v>
                </c:pt>
                <c:pt idx="1000">
                  <c:v>1</c:v>
                </c:pt>
                <c:pt idx="1001">
                  <c:v>1.0009999999999999</c:v>
                </c:pt>
                <c:pt idx="1002">
                  <c:v>1.002</c:v>
                </c:pt>
                <c:pt idx="1003">
                  <c:v>1.0029999999999999</c:v>
                </c:pt>
                <c:pt idx="1004">
                  <c:v>1.004</c:v>
                </c:pt>
                <c:pt idx="1005">
                  <c:v>1.0049999999999999</c:v>
                </c:pt>
                <c:pt idx="1006">
                  <c:v>1.006</c:v>
                </c:pt>
                <c:pt idx="1007">
                  <c:v>1.0069999999999999</c:v>
                </c:pt>
                <c:pt idx="1008">
                  <c:v>1.008</c:v>
                </c:pt>
                <c:pt idx="1009">
                  <c:v>1.0089999999999999</c:v>
                </c:pt>
                <c:pt idx="1010">
                  <c:v>1.01</c:v>
                </c:pt>
                <c:pt idx="1011">
                  <c:v>1.0109999999999999</c:v>
                </c:pt>
                <c:pt idx="1012">
                  <c:v>1.012</c:v>
                </c:pt>
                <c:pt idx="1013">
                  <c:v>1.0129999999999999</c:v>
                </c:pt>
                <c:pt idx="1014">
                  <c:v>1.014</c:v>
                </c:pt>
                <c:pt idx="1015">
                  <c:v>1.0149999999999999</c:v>
                </c:pt>
                <c:pt idx="1016">
                  <c:v>1.016</c:v>
                </c:pt>
                <c:pt idx="1017">
                  <c:v>1.0169999999999999</c:v>
                </c:pt>
                <c:pt idx="1018">
                  <c:v>1.018</c:v>
                </c:pt>
                <c:pt idx="1019">
                  <c:v>1.0189999999999999</c:v>
                </c:pt>
                <c:pt idx="1020">
                  <c:v>1.02</c:v>
                </c:pt>
                <c:pt idx="1021">
                  <c:v>1.0209999999999999</c:v>
                </c:pt>
                <c:pt idx="1022">
                  <c:v>1.022</c:v>
                </c:pt>
              </c:numCache>
            </c:numRef>
          </c:xVal>
          <c:yVal>
            <c:numRef>
              <c:f>'12'!$D$2:$D$1024</c:f>
              <c:numCache>
                <c:formatCode>General</c:formatCode>
                <c:ptCount val="10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0.09</c:v>
                </c:pt>
                <c:pt idx="24">
                  <c:v>0.09</c:v>
                </c:pt>
                <c:pt idx="25">
                  <c:v>0.19</c:v>
                </c:pt>
                <c:pt idx="26">
                  <c:v>0.28000000000000003</c:v>
                </c:pt>
                <c:pt idx="27">
                  <c:v>0.37</c:v>
                </c:pt>
                <c:pt idx="28">
                  <c:v>0.56000000000000005</c:v>
                </c:pt>
                <c:pt idx="29">
                  <c:v>0.74</c:v>
                </c:pt>
                <c:pt idx="30">
                  <c:v>0.93</c:v>
                </c:pt>
                <c:pt idx="31">
                  <c:v>1.29</c:v>
                </c:pt>
                <c:pt idx="32">
                  <c:v>1.58</c:v>
                </c:pt>
                <c:pt idx="33">
                  <c:v>2.04</c:v>
                </c:pt>
                <c:pt idx="34">
                  <c:v>2.59</c:v>
                </c:pt>
                <c:pt idx="35">
                  <c:v>3.24</c:v>
                </c:pt>
                <c:pt idx="36">
                  <c:v>4.08</c:v>
                </c:pt>
                <c:pt idx="37">
                  <c:v>5</c:v>
                </c:pt>
                <c:pt idx="38">
                  <c:v>6.02</c:v>
                </c:pt>
                <c:pt idx="39">
                  <c:v>7.31</c:v>
                </c:pt>
                <c:pt idx="40">
                  <c:v>8.7899999999999991</c:v>
                </c:pt>
                <c:pt idx="41">
                  <c:v>10.46</c:v>
                </c:pt>
                <c:pt idx="42">
                  <c:v>12.49</c:v>
                </c:pt>
                <c:pt idx="43">
                  <c:v>14.71</c:v>
                </c:pt>
                <c:pt idx="44">
                  <c:v>17.22</c:v>
                </c:pt>
                <c:pt idx="45">
                  <c:v>20.170000000000002</c:v>
                </c:pt>
                <c:pt idx="46">
                  <c:v>23.41</c:v>
                </c:pt>
                <c:pt idx="47">
                  <c:v>27.01</c:v>
                </c:pt>
                <c:pt idx="48">
                  <c:v>31.08</c:v>
                </c:pt>
                <c:pt idx="49">
                  <c:v>35.520000000000003</c:v>
                </c:pt>
                <c:pt idx="50">
                  <c:v>40.51</c:v>
                </c:pt>
                <c:pt idx="51">
                  <c:v>45.96</c:v>
                </c:pt>
                <c:pt idx="52">
                  <c:v>51.97</c:v>
                </c:pt>
                <c:pt idx="53">
                  <c:v>58.53</c:v>
                </c:pt>
                <c:pt idx="54">
                  <c:v>65.64</c:v>
                </c:pt>
                <c:pt idx="55">
                  <c:v>73.3</c:v>
                </c:pt>
                <c:pt idx="56">
                  <c:v>81.61</c:v>
                </c:pt>
                <c:pt idx="57">
                  <c:v>90.48</c:v>
                </c:pt>
                <c:pt idx="58">
                  <c:v>100.08</c:v>
                </c:pt>
                <c:pt idx="59">
                  <c:v>110.23</c:v>
                </c:pt>
                <c:pt idx="60">
                  <c:v>121.12</c:v>
                </c:pt>
                <c:pt idx="61">
                  <c:v>132.66</c:v>
                </c:pt>
                <c:pt idx="62">
                  <c:v>144.84</c:v>
                </c:pt>
                <c:pt idx="63">
                  <c:v>157.66</c:v>
                </c:pt>
                <c:pt idx="64">
                  <c:v>171.22</c:v>
                </c:pt>
                <c:pt idx="65">
                  <c:v>185.33</c:v>
                </c:pt>
                <c:pt idx="66">
                  <c:v>200.08</c:v>
                </c:pt>
                <c:pt idx="67">
                  <c:v>215.48</c:v>
                </c:pt>
                <c:pt idx="68">
                  <c:v>231.42</c:v>
                </c:pt>
                <c:pt idx="69">
                  <c:v>247.92</c:v>
                </c:pt>
                <c:pt idx="70">
                  <c:v>264.97000000000003</c:v>
                </c:pt>
                <c:pt idx="71">
                  <c:v>282.56</c:v>
                </c:pt>
                <c:pt idx="72">
                  <c:v>300.52999999999997</c:v>
                </c:pt>
                <c:pt idx="73">
                  <c:v>318.95</c:v>
                </c:pt>
                <c:pt idx="74">
                  <c:v>337.82</c:v>
                </c:pt>
                <c:pt idx="75">
                  <c:v>356.88</c:v>
                </c:pt>
                <c:pt idx="76">
                  <c:v>376.3</c:v>
                </c:pt>
                <c:pt idx="77">
                  <c:v>395.9</c:v>
                </c:pt>
                <c:pt idx="78">
                  <c:v>415.68</c:v>
                </c:pt>
                <c:pt idx="79">
                  <c:v>435.64</c:v>
                </c:pt>
                <c:pt idx="80">
                  <c:v>455.59</c:v>
                </c:pt>
                <c:pt idx="81">
                  <c:v>475.55</c:v>
                </c:pt>
                <c:pt idx="82">
                  <c:v>495.49</c:v>
                </c:pt>
                <c:pt idx="83">
                  <c:v>515.24</c:v>
                </c:pt>
                <c:pt idx="84">
                  <c:v>534.80999999999995</c:v>
                </c:pt>
                <c:pt idx="85">
                  <c:v>554.19000000000005</c:v>
                </c:pt>
                <c:pt idx="86">
                  <c:v>573.29</c:v>
                </c:pt>
                <c:pt idx="87">
                  <c:v>592.01</c:v>
                </c:pt>
                <c:pt idx="88">
                  <c:v>610.27</c:v>
                </c:pt>
                <c:pt idx="89">
                  <c:v>628.16</c:v>
                </c:pt>
                <c:pt idx="90">
                  <c:v>645.49</c:v>
                </c:pt>
                <c:pt idx="91">
                  <c:v>662.35</c:v>
                </c:pt>
                <c:pt idx="92">
                  <c:v>678.48</c:v>
                </c:pt>
                <c:pt idx="93">
                  <c:v>694.05</c:v>
                </c:pt>
                <c:pt idx="94">
                  <c:v>708.97</c:v>
                </c:pt>
                <c:pt idx="95">
                  <c:v>723.16</c:v>
                </c:pt>
                <c:pt idx="96">
                  <c:v>736.6</c:v>
                </c:pt>
                <c:pt idx="97">
                  <c:v>749.31</c:v>
                </c:pt>
                <c:pt idx="98">
                  <c:v>761.18</c:v>
                </c:pt>
                <c:pt idx="99">
                  <c:v>772.23</c:v>
                </c:pt>
                <c:pt idx="100">
                  <c:v>782.54</c:v>
                </c:pt>
                <c:pt idx="101">
                  <c:v>792.02</c:v>
                </c:pt>
                <c:pt idx="102">
                  <c:v>800.68</c:v>
                </c:pt>
                <c:pt idx="103">
                  <c:v>808.59</c:v>
                </c:pt>
                <c:pt idx="104">
                  <c:v>815.59</c:v>
                </c:pt>
                <c:pt idx="105">
                  <c:v>821.85</c:v>
                </c:pt>
                <c:pt idx="106">
                  <c:v>827.29</c:v>
                </c:pt>
                <c:pt idx="107">
                  <c:v>831.99</c:v>
                </c:pt>
                <c:pt idx="108">
                  <c:v>835.96</c:v>
                </c:pt>
                <c:pt idx="109">
                  <c:v>839.2</c:v>
                </c:pt>
                <c:pt idx="110">
                  <c:v>841.8</c:v>
                </c:pt>
                <c:pt idx="111">
                  <c:v>843.75</c:v>
                </c:pt>
                <c:pt idx="112">
                  <c:v>845.06</c:v>
                </c:pt>
                <c:pt idx="113">
                  <c:v>845.83</c:v>
                </c:pt>
                <c:pt idx="114">
                  <c:v>846.04</c:v>
                </c:pt>
                <c:pt idx="115">
                  <c:v>845.72</c:v>
                </c:pt>
                <c:pt idx="116">
                  <c:v>845.03</c:v>
                </c:pt>
                <c:pt idx="117">
                  <c:v>843.89</c:v>
                </c:pt>
                <c:pt idx="118">
                  <c:v>842.47</c:v>
                </c:pt>
                <c:pt idx="119">
                  <c:v>840.7</c:v>
                </c:pt>
                <c:pt idx="120">
                  <c:v>838.74</c:v>
                </c:pt>
                <c:pt idx="121">
                  <c:v>836.51</c:v>
                </c:pt>
                <c:pt idx="122">
                  <c:v>834.1</c:v>
                </c:pt>
                <c:pt idx="123">
                  <c:v>831.61</c:v>
                </c:pt>
                <c:pt idx="124">
                  <c:v>829.04</c:v>
                </c:pt>
                <c:pt idx="125">
                  <c:v>826.46</c:v>
                </c:pt>
                <c:pt idx="126">
                  <c:v>823.9</c:v>
                </c:pt>
                <c:pt idx="127">
                  <c:v>821.42</c:v>
                </c:pt>
                <c:pt idx="128">
                  <c:v>818.96</c:v>
                </c:pt>
                <c:pt idx="129">
                  <c:v>816.68</c:v>
                </c:pt>
                <c:pt idx="130">
                  <c:v>814.59</c:v>
                </c:pt>
                <c:pt idx="131">
                  <c:v>812.69</c:v>
                </c:pt>
                <c:pt idx="132">
                  <c:v>811.06</c:v>
                </c:pt>
                <c:pt idx="133">
                  <c:v>809.63</c:v>
                </c:pt>
                <c:pt idx="134">
                  <c:v>808.47</c:v>
                </c:pt>
                <c:pt idx="135">
                  <c:v>807.6</c:v>
                </c:pt>
                <c:pt idx="136">
                  <c:v>807.09</c:v>
                </c:pt>
                <c:pt idx="137">
                  <c:v>806.86</c:v>
                </c:pt>
                <c:pt idx="138">
                  <c:v>807</c:v>
                </c:pt>
                <c:pt idx="139">
                  <c:v>807.5</c:v>
                </c:pt>
                <c:pt idx="140">
                  <c:v>808.29</c:v>
                </c:pt>
                <c:pt idx="141">
                  <c:v>809.44</c:v>
                </c:pt>
                <c:pt idx="142">
                  <c:v>810.97</c:v>
                </c:pt>
                <c:pt idx="143">
                  <c:v>812.85</c:v>
                </c:pt>
                <c:pt idx="144">
                  <c:v>815.01</c:v>
                </c:pt>
                <c:pt idx="145">
                  <c:v>817.55</c:v>
                </c:pt>
                <c:pt idx="146">
                  <c:v>820.43</c:v>
                </c:pt>
                <c:pt idx="147">
                  <c:v>823.52</c:v>
                </c:pt>
                <c:pt idx="148">
                  <c:v>826.96</c:v>
                </c:pt>
                <c:pt idx="149">
                  <c:v>830.68</c:v>
                </c:pt>
                <c:pt idx="150">
                  <c:v>834.66</c:v>
                </c:pt>
                <c:pt idx="151">
                  <c:v>838.83</c:v>
                </c:pt>
                <c:pt idx="152">
                  <c:v>843.19</c:v>
                </c:pt>
                <c:pt idx="153">
                  <c:v>847.8</c:v>
                </c:pt>
                <c:pt idx="154">
                  <c:v>852.52</c:v>
                </c:pt>
                <c:pt idx="155">
                  <c:v>857.41</c:v>
                </c:pt>
                <c:pt idx="156">
                  <c:v>862.39</c:v>
                </c:pt>
                <c:pt idx="157">
                  <c:v>867.46</c:v>
                </c:pt>
                <c:pt idx="158">
                  <c:v>872.62</c:v>
                </c:pt>
                <c:pt idx="159">
                  <c:v>877.85</c:v>
                </c:pt>
                <c:pt idx="160">
                  <c:v>883.02</c:v>
                </c:pt>
                <c:pt idx="161">
                  <c:v>888.24</c:v>
                </c:pt>
                <c:pt idx="162">
                  <c:v>893.39</c:v>
                </c:pt>
                <c:pt idx="163">
                  <c:v>898.53</c:v>
                </c:pt>
                <c:pt idx="164">
                  <c:v>903.57</c:v>
                </c:pt>
                <c:pt idx="165">
                  <c:v>908.52</c:v>
                </c:pt>
                <c:pt idx="166">
                  <c:v>913.38</c:v>
                </c:pt>
                <c:pt idx="167">
                  <c:v>918.13</c:v>
                </c:pt>
                <c:pt idx="168">
                  <c:v>922.7</c:v>
                </c:pt>
                <c:pt idx="169">
                  <c:v>927.09</c:v>
                </c:pt>
                <c:pt idx="170">
                  <c:v>931.39</c:v>
                </c:pt>
                <c:pt idx="171">
                  <c:v>935.49</c:v>
                </c:pt>
                <c:pt idx="172">
                  <c:v>939.4</c:v>
                </c:pt>
                <c:pt idx="173">
                  <c:v>943.06</c:v>
                </c:pt>
                <c:pt idx="174">
                  <c:v>946.6</c:v>
                </c:pt>
                <c:pt idx="175">
                  <c:v>949.88</c:v>
                </c:pt>
                <c:pt idx="176">
                  <c:v>952.96</c:v>
                </c:pt>
                <c:pt idx="177">
                  <c:v>955.79</c:v>
                </c:pt>
                <c:pt idx="178">
                  <c:v>958.5</c:v>
                </c:pt>
                <c:pt idx="179">
                  <c:v>960.95</c:v>
                </c:pt>
                <c:pt idx="180">
                  <c:v>963.22</c:v>
                </c:pt>
                <c:pt idx="181">
                  <c:v>965.3</c:v>
                </c:pt>
                <c:pt idx="182">
                  <c:v>967.19</c:v>
                </c:pt>
                <c:pt idx="183">
                  <c:v>968.91</c:v>
                </c:pt>
                <c:pt idx="184">
                  <c:v>970.44</c:v>
                </c:pt>
                <c:pt idx="185">
                  <c:v>971.8</c:v>
                </c:pt>
                <c:pt idx="186">
                  <c:v>973.05</c:v>
                </c:pt>
                <c:pt idx="187">
                  <c:v>974.14</c:v>
                </c:pt>
                <c:pt idx="188">
                  <c:v>975.12</c:v>
                </c:pt>
                <c:pt idx="189">
                  <c:v>975.93</c:v>
                </c:pt>
                <c:pt idx="190">
                  <c:v>976.64</c:v>
                </c:pt>
                <c:pt idx="191">
                  <c:v>977.29</c:v>
                </c:pt>
                <c:pt idx="192">
                  <c:v>977.9</c:v>
                </c:pt>
                <c:pt idx="193">
                  <c:v>978.37</c:v>
                </c:pt>
                <c:pt idx="194">
                  <c:v>978.89</c:v>
                </c:pt>
                <c:pt idx="195">
                  <c:v>979.28</c:v>
                </c:pt>
                <c:pt idx="196">
                  <c:v>979.72</c:v>
                </c:pt>
                <c:pt idx="197">
                  <c:v>980.1</c:v>
                </c:pt>
                <c:pt idx="198">
                  <c:v>980.56</c:v>
                </c:pt>
                <c:pt idx="199">
                  <c:v>981.02</c:v>
                </c:pt>
                <c:pt idx="200">
                  <c:v>981.48</c:v>
                </c:pt>
                <c:pt idx="201">
                  <c:v>981.96</c:v>
                </c:pt>
                <c:pt idx="202">
                  <c:v>982.53</c:v>
                </c:pt>
                <c:pt idx="203">
                  <c:v>983.18</c:v>
                </c:pt>
                <c:pt idx="204">
                  <c:v>983.84</c:v>
                </c:pt>
                <c:pt idx="205">
                  <c:v>984.59</c:v>
                </c:pt>
                <c:pt idx="206">
                  <c:v>985.44</c:v>
                </c:pt>
                <c:pt idx="207">
                  <c:v>986.4</c:v>
                </c:pt>
                <c:pt idx="208">
                  <c:v>987.5</c:v>
                </c:pt>
                <c:pt idx="209">
                  <c:v>988.62</c:v>
                </c:pt>
                <c:pt idx="210">
                  <c:v>989.86</c:v>
                </c:pt>
                <c:pt idx="211">
                  <c:v>991.24</c:v>
                </c:pt>
                <c:pt idx="212">
                  <c:v>992.65</c:v>
                </c:pt>
                <c:pt idx="213">
                  <c:v>994.24</c:v>
                </c:pt>
                <c:pt idx="214">
                  <c:v>995.91</c:v>
                </c:pt>
                <c:pt idx="215">
                  <c:v>997.68</c:v>
                </c:pt>
                <c:pt idx="216">
                  <c:v>999.54</c:v>
                </c:pt>
                <c:pt idx="217">
                  <c:v>1001.49</c:v>
                </c:pt>
                <c:pt idx="218">
                  <c:v>1003.55</c:v>
                </c:pt>
                <c:pt idx="219">
                  <c:v>1005.76</c:v>
                </c:pt>
                <c:pt idx="220">
                  <c:v>1007.99</c:v>
                </c:pt>
                <c:pt idx="221">
                  <c:v>1010.29</c:v>
                </c:pt>
                <c:pt idx="222">
                  <c:v>1012.63</c:v>
                </c:pt>
                <c:pt idx="223">
                  <c:v>1015.11</c:v>
                </c:pt>
                <c:pt idx="224">
                  <c:v>1017.59</c:v>
                </c:pt>
                <c:pt idx="225">
                  <c:v>1020.09</c:v>
                </c:pt>
                <c:pt idx="226">
                  <c:v>1022.69</c:v>
                </c:pt>
                <c:pt idx="227">
                  <c:v>1025.3399999999999</c:v>
                </c:pt>
                <c:pt idx="228">
                  <c:v>1027.93</c:v>
                </c:pt>
                <c:pt idx="229">
                  <c:v>1030.5999999999999</c:v>
                </c:pt>
                <c:pt idx="230">
                  <c:v>1033.27</c:v>
                </c:pt>
                <c:pt idx="231">
                  <c:v>1035.9100000000001</c:v>
                </c:pt>
                <c:pt idx="232">
                  <c:v>1038.51</c:v>
                </c:pt>
                <c:pt idx="233">
                  <c:v>1041.1500000000001</c:v>
                </c:pt>
                <c:pt idx="234">
                  <c:v>1043.73</c:v>
                </c:pt>
                <c:pt idx="235">
                  <c:v>1046.3</c:v>
                </c:pt>
                <c:pt idx="236">
                  <c:v>1048.8499999999999</c:v>
                </c:pt>
                <c:pt idx="237">
                  <c:v>1051.3399999999999</c:v>
                </c:pt>
                <c:pt idx="238">
                  <c:v>1053.8</c:v>
                </c:pt>
                <c:pt idx="239">
                  <c:v>1056.19</c:v>
                </c:pt>
                <c:pt idx="240">
                  <c:v>1058.56</c:v>
                </c:pt>
                <c:pt idx="241">
                  <c:v>1060.8599999999999</c:v>
                </c:pt>
                <c:pt idx="242">
                  <c:v>1063.1300000000001</c:v>
                </c:pt>
                <c:pt idx="243">
                  <c:v>1065.32</c:v>
                </c:pt>
                <c:pt idx="244">
                  <c:v>1067.43</c:v>
                </c:pt>
                <c:pt idx="245">
                  <c:v>1069.53</c:v>
                </c:pt>
                <c:pt idx="246">
                  <c:v>1071.55</c:v>
                </c:pt>
                <c:pt idx="247">
                  <c:v>1073.57</c:v>
                </c:pt>
                <c:pt idx="248">
                  <c:v>1075.57</c:v>
                </c:pt>
                <c:pt idx="249">
                  <c:v>1077.48</c:v>
                </c:pt>
                <c:pt idx="250">
                  <c:v>1079.32</c:v>
                </c:pt>
                <c:pt idx="251">
                  <c:v>1081.1600000000001</c:v>
                </c:pt>
                <c:pt idx="252">
                  <c:v>1083</c:v>
                </c:pt>
                <c:pt idx="253">
                  <c:v>1084.8399999999999</c:v>
                </c:pt>
                <c:pt idx="254">
                  <c:v>1086.68</c:v>
                </c:pt>
                <c:pt idx="255">
                  <c:v>1088.52</c:v>
                </c:pt>
                <c:pt idx="256">
                  <c:v>1090.3499999999999</c:v>
                </c:pt>
                <c:pt idx="257">
                  <c:v>1092.19</c:v>
                </c:pt>
                <c:pt idx="258">
                  <c:v>1094.06</c:v>
                </c:pt>
                <c:pt idx="259">
                  <c:v>1095.99</c:v>
                </c:pt>
                <c:pt idx="260">
                  <c:v>1097.94</c:v>
                </c:pt>
                <c:pt idx="261">
                  <c:v>1099.97</c:v>
                </c:pt>
                <c:pt idx="262">
                  <c:v>1102.04</c:v>
                </c:pt>
                <c:pt idx="263">
                  <c:v>1104.24</c:v>
                </c:pt>
                <c:pt idx="264">
                  <c:v>1106.47</c:v>
                </c:pt>
                <c:pt idx="265">
                  <c:v>1108.8</c:v>
                </c:pt>
                <c:pt idx="266">
                  <c:v>1111.21</c:v>
                </c:pt>
                <c:pt idx="267">
                  <c:v>1113.75</c:v>
                </c:pt>
                <c:pt idx="268">
                  <c:v>1116.44</c:v>
                </c:pt>
                <c:pt idx="269">
                  <c:v>1119.22</c:v>
                </c:pt>
                <c:pt idx="270">
                  <c:v>1122.1199999999999</c:v>
                </c:pt>
                <c:pt idx="271">
                  <c:v>1125.18</c:v>
                </c:pt>
                <c:pt idx="272">
                  <c:v>1128.3599999999999</c:v>
                </c:pt>
                <c:pt idx="273">
                  <c:v>1131.69</c:v>
                </c:pt>
                <c:pt idx="274">
                  <c:v>1135.17</c:v>
                </c:pt>
                <c:pt idx="275">
                  <c:v>1138.8699999999999</c:v>
                </c:pt>
                <c:pt idx="276">
                  <c:v>1142.67</c:v>
                </c:pt>
                <c:pt idx="277">
                  <c:v>1146.6099999999999</c:v>
                </c:pt>
                <c:pt idx="278">
                  <c:v>1150.77</c:v>
                </c:pt>
                <c:pt idx="279">
                  <c:v>1155.08</c:v>
                </c:pt>
                <c:pt idx="280">
                  <c:v>1159.6099999999999</c:v>
                </c:pt>
                <c:pt idx="281">
                  <c:v>1164.26</c:v>
                </c:pt>
                <c:pt idx="282">
                  <c:v>1169.07</c:v>
                </c:pt>
                <c:pt idx="283">
                  <c:v>1174.02</c:v>
                </c:pt>
                <c:pt idx="284">
                  <c:v>1179.22</c:v>
                </c:pt>
                <c:pt idx="285">
                  <c:v>1184.58</c:v>
                </c:pt>
                <c:pt idx="286">
                  <c:v>1190.06</c:v>
                </c:pt>
                <c:pt idx="287">
                  <c:v>1195.72</c:v>
                </c:pt>
                <c:pt idx="288">
                  <c:v>1201.57</c:v>
                </c:pt>
                <c:pt idx="289">
                  <c:v>1207.57</c:v>
                </c:pt>
                <c:pt idx="290">
                  <c:v>1213.69</c:v>
                </c:pt>
                <c:pt idx="291">
                  <c:v>1220</c:v>
                </c:pt>
                <c:pt idx="292">
                  <c:v>1226.49</c:v>
                </c:pt>
                <c:pt idx="293">
                  <c:v>1233.1400000000001</c:v>
                </c:pt>
                <c:pt idx="294">
                  <c:v>1239.8800000000001</c:v>
                </c:pt>
                <c:pt idx="295">
                  <c:v>1246.74</c:v>
                </c:pt>
                <c:pt idx="296">
                  <c:v>1253.78</c:v>
                </c:pt>
                <c:pt idx="297">
                  <c:v>1260.98</c:v>
                </c:pt>
                <c:pt idx="298">
                  <c:v>1268.27</c:v>
                </c:pt>
                <c:pt idx="299">
                  <c:v>1275.6600000000001</c:v>
                </c:pt>
                <c:pt idx="300">
                  <c:v>1283.1600000000001</c:v>
                </c:pt>
                <c:pt idx="301">
                  <c:v>1290.82</c:v>
                </c:pt>
                <c:pt idx="302">
                  <c:v>1298.57</c:v>
                </c:pt>
                <c:pt idx="303">
                  <c:v>1306.42</c:v>
                </c:pt>
                <c:pt idx="304">
                  <c:v>1314.38</c:v>
                </c:pt>
                <c:pt idx="305">
                  <c:v>1322.47</c:v>
                </c:pt>
                <c:pt idx="306">
                  <c:v>1330.59</c:v>
                </c:pt>
                <c:pt idx="307">
                  <c:v>1338.83</c:v>
                </c:pt>
                <c:pt idx="308">
                  <c:v>1347.2</c:v>
                </c:pt>
                <c:pt idx="309">
                  <c:v>1355.6</c:v>
                </c:pt>
                <c:pt idx="310">
                  <c:v>1364.09</c:v>
                </c:pt>
                <c:pt idx="311">
                  <c:v>1372.7</c:v>
                </c:pt>
                <c:pt idx="312">
                  <c:v>1381.43</c:v>
                </c:pt>
                <c:pt idx="313">
                  <c:v>1390.17</c:v>
                </c:pt>
                <c:pt idx="314">
                  <c:v>1398.96</c:v>
                </c:pt>
                <c:pt idx="315">
                  <c:v>1407.91</c:v>
                </c:pt>
                <c:pt idx="316">
                  <c:v>1416.95</c:v>
                </c:pt>
                <c:pt idx="317">
                  <c:v>1426.05</c:v>
                </c:pt>
                <c:pt idx="318">
                  <c:v>1435.22</c:v>
                </c:pt>
                <c:pt idx="319">
                  <c:v>1444.5</c:v>
                </c:pt>
                <c:pt idx="320">
                  <c:v>1453.82</c:v>
                </c:pt>
                <c:pt idx="321">
                  <c:v>1463.26</c:v>
                </c:pt>
                <c:pt idx="322">
                  <c:v>1472.82</c:v>
                </c:pt>
                <c:pt idx="323">
                  <c:v>1482.45</c:v>
                </c:pt>
                <c:pt idx="324">
                  <c:v>1492.22</c:v>
                </c:pt>
                <c:pt idx="325">
                  <c:v>1502.09</c:v>
                </c:pt>
                <c:pt idx="326">
                  <c:v>1512.05</c:v>
                </c:pt>
                <c:pt idx="327">
                  <c:v>1522.14</c:v>
                </c:pt>
                <c:pt idx="328">
                  <c:v>1532.38</c:v>
                </c:pt>
                <c:pt idx="329">
                  <c:v>1542.7</c:v>
                </c:pt>
                <c:pt idx="330">
                  <c:v>1553.13</c:v>
                </c:pt>
                <c:pt idx="331">
                  <c:v>1563.7</c:v>
                </c:pt>
                <c:pt idx="332">
                  <c:v>1574.46</c:v>
                </c:pt>
                <c:pt idx="333">
                  <c:v>1585.31</c:v>
                </c:pt>
                <c:pt idx="334">
                  <c:v>1596.38</c:v>
                </c:pt>
                <c:pt idx="335">
                  <c:v>1607.53</c:v>
                </c:pt>
                <c:pt idx="336">
                  <c:v>1618.84</c:v>
                </c:pt>
                <c:pt idx="337">
                  <c:v>1630.37</c:v>
                </c:pt>
                <c:pt idx="338">
                  <c:v>1642.02</c:v>
                </c:pt>
                <c:pt idx="339">
                  <c:v>1653.82</c:v>
                </c:pt>
                <c:pt idx="340">
                  <c:v>1665.78</c:v>
                </c:pt>
                <c:pt idx="341">
                  <c:v>1677.98</c:v>
                </c:pt>
                <c:pt idx="342">
                  <c:v>1690.33</c:v>
                </c:pt>
                <c:pt idx="343">
                  <c:v>1702.81</c:v>
                </c:pt>
                <c:pt idx="344">
                  <c:v>1715.47</c:v>
                </c:pt>
                <c:pt idx="345">
                  <c:v>1728.35</c:v>
                </c:pt>
                <c:pt idx="346">
                  <c:v>1741.41</c:v>
                </c:pt>
                <c:pt idx="347">
                  <c:v>1754.56</c:v>
                </c:pt>
                <c:pt idx="348">
                  <c:v>1767.96</c:v>
                </c:pt>
                <c:pt idx="349">
                  <c:v>1781.51</c:v>
                </c:pt>
                <c:pt idx="350">
                  <c:v>1795.21</c:v>
                </c:pt>
                <c:pt idx="351">
                  <c:v>1809.1</c:v>
                </c:pt>
                <c:pt idx="352">
                  <c:v>1823.08</c:v>
                </c:pt>
                <c:pt idx="353">
                  <c:v>1837.27</c:v>
                </c:pt>
                <c:pt idx="354">
                  <c:v>1851.59</c:v>
                </c:pt>
                <c:pt idx="355">
                  <c:v>1866.06</c:v>
                </c:pt>
                <c:pt idx="356">
                  <c:v>1880.62</c:v>
                </c:pt>
                <c:pt idx="357">
                  <c:v>1895.31</c:v>
                </c:pt>
                <c:pt idx="358">
                  <c:v>1910.15</c:v>
                </c:pt>
                <c:pt idx="359">
                  <c:v>1925.08</c:v>
                </c:pt>
                <c:pt idx="360">
                  <c:v>1940.1</c:v>
                </c:pt>
                <c:pt idx="361">
                  <c:v>1955.22</c:v>
                </c:pt>
                <c:pt idx="362">
                  <c:v>1970.39</c:v>
                </c:pt>
                <c:pt idx="363">
                  <c:v>1985.59</c:v>
                </c:pt>
                <c:pt idx="364">
                  <c:v>2000.89</c:v>
                </c:pt>
                <c:pt idx="365">
                  <c:v>2016.25</c:v>
                </c:pt>
                <c:pt idx="366">
                  <c:v>2031.61</c:v>
                </c:pt>
                <c:pt idx="367">
                  <c:v>2047</c:v>
                </c:pt>
                <c:pt idx="368">
                  <c:v>2062.41</c:v>
                </c:pt>
                <c:pt idx="369">
                  <c:v>2077.8000000000002</c:v>
                </c:pt>
                <c:pt idx="370">
                  <c:v>2093.2199999999998</c:v>
                </c:pt>
                <c:pt idx="371">
                  <c:v>2108.5700000000002</c:v>
                </c:pt>
                <c:pt idx="372">
                  <c:v>2123.9</c:v>
                </c:pt>
                <c:pt idx="373">
                  <c:v>2139.16</c:v>
                </c:pt>
                <c:pt idx="374">
                  <c:v>2154.39</c:v>
                </c:pt>
                <c:pt idx="375">
                  <c:v>2169.5300000000002</c:v>
                </c:pt>
                <c:pt idx="376">
                  <c:v>2184.61</c:v>
                </c:pt>
                <c:pt idx="377">
                  <c:v>2199.62</c:v>
                </c:pt>
                <c:pt idx="378">
                  <c:v>2214.48</c:v>
                </c:pt>
                <c:pt idx="379">
                  <c:v>2229.25</c:v>
                </c:pt>
                <c:pt idx="380">
                  <c:v>2243.9299999999998</c:v>
                </c:pt>
                <c:pt idx="381">
                  <c:v>2258.48</c:v>
                </c:pt>
                <c:pt idx="382">
                  <c:v>2272.89</c:v>
                </c:pt>
                <c:pt idx="383">
                  <c:v>2287.16</c:v>
                </c:pt>
                <c:pt idx="384">
                  <c:v>2301.25</c:v>
                </c:pt>
                <c:pt idx="385">
                  <c:v>2315.19</c:v>
                </c:pt>
                <c:pt idx="386">
                  <c:v>2329.0100000000002</c:v>
                </c:pt>
                <c:pt idx="387">
                  <c:v>2342.64</c:v>
                </c:pt>
                <c:pt idx="388">
                  <c:v>2356.08</c:v>
                </c:pt>
                <c:pt idx="389">
                  <c:v>2369.35</c:v>
                </c:pt>
                <c:pt idx="390">
                  <c:v>2382.4299999999998</c:v>
                </c:pt>
                <c:pt idx="391">
                  <c:v>2395.3200000000002</c:v>
                </c:pt>
                <c:pt idx="392">
                  <c:v>2408.0300000000002</c:v>
                </c:pt>
                <c:pt idx="393">
                  <c:v>2420.5500000000002</c:v>
                </c:pt>
                <c:pt idx="394">
                  <c:v>2432.86</c:v>
                </c:pt>
                <c:pt idx="395">
                  <c:v>2444.96</c:v>
                </c:pt>
                <c:pt idx="396">
                  <c:v>2456.9</c:v>
                </c:pt>
                <c:pt idx="397">
                  <c:v>2468.6</c:v>
                </c:pt>
                <c:pt idx="398">
                  <c:v>2480.11</c:v>
                </c:pt>
                <c:pt idx="399">
                  <c:v>2491.4</c:v>
                </c:pt>
                <c:pt idx="400">
                  <c:v>2502.4899999999998</c:v>
                </c:pt>
                <c:pt idx="401">
                  <c:v>2513.42</c:v>
                </c:pt>
                <c:pt idx="402">
                  <c:v>2524.1</c:v>
                </c:pt>
                <c:pt idx="403">
                  <c:v>2534.6</c:v>
                </c:pt>
                <c:pt idx="404">
                  <c:v>2544.92</c:v>
                </c:pt>
                <c:pt idx="405">
                  <c:v>2555.0500000000002</c:v>
                </c:pt>
                <c:pt idx="406">
                  <c:v>2564.96</c:v>
                </c:pt>
                <c:pt idx="407">
                  <c:v>2574.67</c:v>
                </c:pt>
                <c:pt idx="408">
                  <c:v>2584.25</c:v>
                </c:pt>
                <c:pt idx="409">
                  <c:v>2593.61</c:v>
                </c:pt>
                <c:pt idx="410">
                  <c:v>2602.77</c:v>
                </c:pt>
                <c:pt idx="411">
                  <c:v>2611.8000000000002</c:v>
                </c:pt>
                <c:pt idx="412">
                  <c:v>2620.64</c:v>
                </c:pt>
                <c:pt idx="413">
                  <c:v>2629.34</c:v>
                </c:pt>
                <c:pt idx="414">
                  <c:v>2637.87</c:v>
                </c:pt>
                <c:pt idx="415">
                  <c:v>2646.2</c:v>
                </c:pt>
                <c:pt idx="416">
                  <c:v>2654.4</c:v>
                </c:pt>
                <c:pt idx="417">
                  <c:v>2662.45</c:v>
                </c:pt>
                <c:pt idx="418">
                  <c:v>2670.34</c:v>
                </c:pt>
                <c:pt idx="419">
                  <c:v>2678.06</c:v>
                </c:pt>
                <c:pt idx="420">
                  <c:v>2685.67</c:v>
                </c:pt>
                <c:pt idx="421">
                  <c:v>2693.08</c:v>
                </c:pt>
                <c:pt idx="422">
                  <c:v>2700.36</c:v>
                </c:pt>
                <c:pt idx="423">
                  <c:v>2707.49</c:v>
                </c:pt>
                <c:pt idx="424">
                  <c:v>2714.5</c:v>
                </c:pt>
                <c:pt idx="425">
                  <c:v>2721.35</c:v>
                </c:pt>
                <c:pt idx="426">
                  <c:v>2728.08</c:v>
                </c:pt>
                <c:pt idx="427">
                  <c:v>2734.62</c:v>
                </c:pt>
                <c:pt idx="428">
                  <c:v>2741.02</c:v>
                </c:pt>
                <c:pt idx="429">
                  <c:v>2747.29</c:v>
                </c:pt>
                <c:pt idx="430">
                  <c:v>2753.41</c:v>
                </c:pt>
                <c:pt idx="431">
                  <c:v>2759.4</c:v>
                </c:pt>
                <c:pt idx="432">
                  <c:v>2765.2</c:v>
                </c:pt>
                <c:pt idx="433">
                  <c:v>2770.87</c:v>
                </c:pt>
                <c:pt idx="434">
                  <c:v>2776.39</c:v>
                </c:pt>
                <c:pt idx="435">
                  <c:v>2781.74</c:v>
                </c:pt>
                <c:pt idx="436">
                  <c:v>2786.9</c:v>
                </c:pt>
                <c:pt idx="437">
                  <c:v>2791.88</c:v>
                </c:pt>
                <c:pt idx="438">
                  <c:v>2796.71</c:v>
                </c:pt>
                <c:pt idx="439">
                  <c:v>2801.37</c:v>
                </c:pt>
                <c:pt idx="440">
                  <c:v>2805.84</c:v>
                </c:pt>
                <c:pt idx="441">
                  <c:v>2810.17</c:v>
                </c:pt>
                <c:pt idx="442">
                  <c:v>2814.28</c:v>
                </c:pt>
                <c:pt idx="443">
                  <c:v>2818.19</c:v>
                </c:pt>
                <c:pt idx="444">
                  <c:v>2821.93</c:v>
                </c:pt>
                <c:pt idx="445">
                  <c:v>2825.48</c:v>
                </c:pt>
                <c:pt idx="446">
                  <c:v>2828.85</c:v>
                </c:pt>
                <c:pt idx="447">
                  <c:v>2831.99</c:v>
                </c:pt>
                <c:pt idx="448">
                  <c:v>2834.94</c:v>
                </c:pt>
                <c:pt idx="449">
                  <c:v>2837.71</c:v>
                </c:pt>
                <c:pt idx="450">
                  <c:v>2840.29</c:v>
                </c:pt>
                <c:pt idx="451">
                  <c:v>2842.65</c:v>
                </c:pt>
                <c:pt idx="452">
                  <c:v>2844.81</c:v>
                </c:pt>
                <c:pt idx="453">
                  <c:v>2846.8</c:v>
                </c:pt>
                <c:pt idx="454">
                  <c:v>2848.56</c:v>
                </c:pt>
                <c:pt idx="455">
                  <c:v>2850.13</c:v>
                </c:pt>
                <c:pt idx="456">
                  <c:v>2851.52</c:v>
                </c:pt>
                <c:pt idx="457">
                  <c:v>2852.72</c:v>
                </c:pt>
                <c:pt idx="458">
                  <c:v>2853.78</c:v>
                </c:pt>
                <c:pt idx="459">
                  <c:v>2854.67</c:v>
                </c:pt>
                <c:pt idx="460">
                  <c:v>2855.32</c:v>
                </c:pt>
                <c:pt idx="461">
                  <c:v>2855.83</c:v>
                </c:pt>
                <c:pt idx="462">
                  <c:v>2856.2</c:v>
                </c:pt>
                <c:pt idx="463">
                  <c:v>2856.44</c:v>
                </c:pt>
                <c:pt idx="464">
                  <c:v>2856.53</c:v>
                </c:pt>
                <c:pt idx="465">
                  <c:v>2856.49</c:v>
                </c:pt>
                <c:pt idx="466">
                  <c:v>2856.31</c:v>
                </c:pt>
                <c:pt idx="467">
                  <c:v>2856</c:v>
                </c:pt>
                <c:pt idx="468">
                  <c:v>2855.58</c:v>
                </c:pt>
                <c:pt idx="469">
                  <c:v>2855.08</c:v>
                </c:pt>
                <c:pt idx="470">
                  <c:v>2854.49</c:v>
                </c:pt>
                <c:pt idx="471">
                  <c:v>2853.8</c:v>
                </c:pt>
                <c:pt idx="472">
                  <c:v>2853.06</c:v>
                </c:pt>
                <c:pt idx="473">
                  <c:v>2852.29</c:v>
                </c:pt>
                <c:pt idx="474">
                  <c:v>2851.41</c:v>
                </c:pt>
                <c:pt idx="475">
                  <c:v>2850.49</c:v>
                </c:pt>
                <c:pt idx="476">
                  <c:v>2849.57</c:v>
                </c:pt>
                <c:pt idx="477">
                  <c:v>2848.66</c:v>
                </c:pt>
                <c:pt idx="478">
                  <c:v>2847.74</c:v>
                </c:pt>
                <c:pt idx="479">
                  <c:v>2846.82</c:v>
                </c:pt>
                <c:pt idx="480">
                  <c:v>2845.85</c:v>
                </c:pt>
                <c:pt idx="481">
                  <c:v>2844.93</c:v>
                </c:pt>
                <c:pt idx="482">
                  <c:v>2844.06</c:v>
                </c:pt>
                <c:pt idx="483">
                  <c:v>2843.18</c:v>
                </c:pt>
                <c:pt idx="484">
                  <c:v>2842.35</c:v>
                </c:pt>
                <c:pt idx="485">
                  <c:v>2841.57</c:v>
                </c:pt>
                <c:pt idx="486">
                  <c:v>2840.88</c:v>
                </c:pt>
                <c:pt idx="487">
                  <c:v>2840.24</c:v>
                </c:pt>
                <c:pt idx="488">
                  <c:v>2839.64</c:v>
                </c:pt>
                <c:pt idx="489">
                  <c:v>2839.09</c:v>
                </c:pt>
                <c:pt idx="490">
                  <c:v>2838.62</c:v>
                </c:pt>
                <c:pt idx="491">
                  <c:v>2838.26</c:v>
                </c:pt>
                <c:pt idx="492">
                  <c:v>2837.93</c:v>
                </c:pt>
                <c:pt idx="493">
                  <c:v>2837.7</c:v>
                </c:pt>
                <c:pt idx="494">
                  <c:v>2837.57</c:v>
                </c:pt>
                <c:pt idx="495">
                  <c:v>2837.47</c:v>
                </c:pt>
                <c:pt idx="496">
                  <c:v>2837.47</c:v>
                </c:pt>
                <c:pt idx="497">
                  <c:v>2837.56</c:v>
                </c:pt>
                <c:pt idx="498">
                  <c:v>2837.7</c:v>
                </c:pt>
                <c:pt idx="499">
                  <c:v>2837.93</c:v>
                </c:pt>
                <c:pt idx="500">
                  <c:v>2838.25</c:v>
                </c:pt>
                <c:pt idx="501">
                  <c:v>2838.67</c:v>
                </c:pt>
                <c:pt idx="502">
                  <c:v>2839.13</c:v>
                </c:pt>
                <c:pt idx="503">
                  <c:v>2839.63</c:v>
                </c:pt>
                <c:pt idx="504">
                  <c:v>2840.23</c:v>
                </c:pt>
                <c:pt idx="505">
                  <c:v>2840.88</c:v>
                </c:pt>
                <c:pt idx="506">
                  <c:v>2841.57</c:v>
                </c:pt>
                <c:pt idx="507">
                  <c:v>2842.3</c:v>
                </c:pt>
                <c:pt idx="508">
                  <c:v>2843.08</c:v>
                </c:pt>
                <c:pt idx="509">
                  <c:v>2843.91</c:v>
                </c:pt>
                <c:pt idx="510">
                  <c:v>2844.79</c:v>
                </c:pt>
                <c:pt idx="511">
                  <c:v>2845.66</c:v>
                </c:pt>
                <c:pt idx="512">
                  <c:v>2846.58</c:v>
                </c:pt>
                <c:pt idx="513">
                  <c:v>2847.54</c:v>
                </c:pt>
                <c:pt idx="514">
                  <c:v>2848.46</c:v>
                </c:pt>
                <c:pt idx="515">
                  <c:v>2849.43</c:v>
                </c:pt>
                <c:pt idx="516">
                  <c:v>2850.4</c:v>
                </c:pt>
                <c:pt idx="517">
                  <c:v>2851.36</c:v>
                </c:pt>
                <c:pt idx="518">
                  <c:v>2852.37</c:v>
                </c:pt>
                <c:pt idx="519">
                  <c:v>2853.34</c:v>
                </c:pt>
                <c:pt idx="520">
                  <c:v>2854.26</c:v>
                </c:pt>
                <c:pt idx="521">
                  <c:v>2855.18</c:v>
                </c:pt>
                <c:pt idx="522">
                  <c:v>2856.1</c:v>
                </c:pt>
                <c:pt idx="523">
                  <c:v>2857.02</c:v>
                </c:pt>
                <c:pt idx="524">
                  <c:v>2857.89</c:v>
                </c:pt>
                <c:pt idx="525">
                  <c:v>2858.71</c:v>
                </c:pt>
                <c:pt idx="526">
                  <c:v>2859.54</c:v>
                </c:pt>
                <c:pt idx="527">
                  <c:v>2860.32</c:v>
                </c:pt>
                <c:pt idx="528">
                  <c:v>2861.06</c:v>
                </c:pt>
                <c:pt idx="529">
                  <c:v>2861.79</c:v>
                </c:pt>
                <c:pt idx="530">
                  <c:v>2862.48</c:v>
                </c:pt>
                <c:pt idx="531">
                  <c:v>2863.07</c:v>
                </c:pt>
                <c:pt idx="532">
                  <c:v>2863.63</c:v>
                </c:pt>
                <c:pt idx="533">
                  <c:v>2864.18</c:v>
                </c:pt>
                <c:pt idx="534">
                  <c:v>2864.68</c:v>
                </c:pt>
                <c:pt idx="535">
                  <c:v>2865.09</c:v>
                </c:pt>
                <c:pt idx="536">
                  <c:v>2865.46</c:v>
                </c:pt>
                <c:pt idx="537">
                  <c:v>2865.83</c:v>
                </c:pt>
                <c:pt idx="538">
                  <c:v>2866.1</c:v>
                </c:pt>
                <c:pt idx="539">
                  <c:v>2866.33</c:v>
                </c:pt>
                <c:pt idx="540">
                  <c:v>2866.56</c:v>
                </c:pt>
                <c:pt idx="541">
                  <c:v>2866.69</c:v>
                </c:pt>
                <c:pt idx="542">
                  <c:v>2866.78</c:v>
                </c:pt>
                <c:pt idx="543">
                  <c:v>2866.82</c:v>
                </c:pt>
                <c:pt idx="544">
                  <c:v>2866.82</c:v>
                </c:pt>
                <c:pt idx="545">
                  <c:v>2866.77</c:v>
                </c:pt>
                <c:pt idx="546">
                  <c:v>2866.68</c:v>
                </c:pt>
                <c:pt idx="547">
                  <c:v>2866.59</c:v>
                </c:pt>
                <c:pt idx="548">
                  <c:v>2866.45</c:v>
                </c:pt>
                <c:pt idx="549">
                  <c:v>2866.21</c:v>
                </c:pt>
                <c:pt idx="550">
                  <c:v>2865.94</c:v>
                </c:pt>
                <c:pt idx="551">
                  <c:v>2865.66</c:v>
                </c:pt>
                <c:pt idx="552">
                  <c:v>2865.39</c:v>
                </c:pt>
                <c:pt idx="553">
                  <c:v>2865.06</c:v>
                </c:pt>
                <c:pt idx="554">
                  <c:v>2864.69</c:v>
                </c:pt>
                <c:pt idx="555">
                  <c:v>2864.27</c:v>
                </c:pt>
                <c:pt idx="556">
                  <c:v>2863.81</c:v>
                </c:pt>
                <c:pt idx="557">
                  <c:v>2863.35</c:v>
                </c:pt>
                <c:pt idx="558">
                  <c:v>2862.89</c:v>
                </c:pt>
                <c:pt idx="559">
                  <c:v>2862.38</c:v>
                </c:pt>
                <c:pt idx="560">
                  <c:v>2861.83</c:v>
                </c:pt>
                <c:pt idx="561">
                  <c:v>2861.28</c:v>
                </c:pt>
                <c:pt idx="562">
                  <c:v>2860.73</c:v>
                </c:pt>
                <c:pt idx="563">
                  <c:v>2860.12</c:v>
                </c:pt>
                <c:pt idx="564">
                  <c:v>2859.48</c:v>
                </c:pt>
                <c:pt idx="565">
                  <c:v>2858.84</c:v>
                </c:pt>
                <c:pt idx="566">
                  <c:v>2858.19</c:v>
                </c:pt>
                <c:pt idx="567">
                  <c:v>2857.5</c:v>
                </c:pt>
                <c:pt idx="568">
                  <c:v>2856.76</c:v>
                </c:pt>
                <c:pt idx="569">
                  <c:v>2856.02</c:v>
                </c:pt>
                <c:pt idx="570">
                  <c:v>2855.29</c:v>
                </c:pt>
                <c:pt idx="571">
                  <c:v>2854.55</c:v>
                </c:pt>
                <c:pt idx="572">
                  <c:v>2853.76</c:v>
                </c:pt>
                <c:pt idx="573">
                  <c:v>2852.94</c:v>
                </c:pt>
                <c:pt idx="574">
                  <c:v>2852.06</c:v>
                </c:pt>
                <c:pt idx="575">
                  <c:v>2851.14</c:v>
                </c:pt>
                <c:pt idx="576">
                  <c:v>2850.22</c:v>
                </c:pt>
                <c:pt idx="577">
                  <c:v>2849.3</c:v>
                </c:pt>
                <c:pt idx="578">
                  <c:v>2848.33</c:v>
                </c:pt>
                <c:pt idx="579">
                  <c:v>2847.26</c:v>
                </c:pt>
                <c:pt idx="580">
                  <c:v>2846.16</c:v>
                </c:pt>
                <c:pt idx="581">
                  <c:v>2845.05</c:v>
                </c:pt>
                <c:pt idx="582">
                  <c:v>2843.9</c:v>
                </c:pt>
                <c:pt idx="583">
                  <c:v>2842.7</c:v>
                </c:pt>
                <c:pt idx="584">
                  <c:v>2841.45</c:v>
                </c:pt>
                <c:pt idx="585">
                  <c:v>2840.16</c:v>
                </c:pt>
                <c:pt idx="586">
                  <c:v>2838.82</c:v>
                </c:pt>
                <c:pt idx="587">
                  <c:v>2837.39</c:v>
                </c:pt>
                <c:pt idx="588">
                  <c:v>2835.92</c:v>
                </c:pt>
                <c:pt idx="589">
                  <c:v>2834.45</c:v>
                </c:pt>
                <c:pt idx="590">
                  <c:v>2832.87</c:v>
                </c:pt>
                <c:pt idx="591">
                  <c:v>2831.21</c:v>
                </c:pt>
                <c:pt idx="592">
                  <c:v>2829.56</c:v>
                </c:pt>
                <c:pt idx="593">
                  <c:v>2827.85</c:v>
                </c:pt>
                <c:pt idx="594">
                  <c:v>2826.05</c:v>
                </c:pt>
                <c:pt idx="595">
                  <c:v>2824.21</c:v>
                </c:pt>
                <c:pt idx="596">
                  <c:v>2822.37</c:v>
                </c:pt>
                <c:pt idx="597">
                  <c:v>2820.42</c:v>
                </c:pt>
                <c:pt idx="598">
                  <c:v>2818.45</c:v>
                </c:pt>
                <c:pt idx="599">
                  <c:v>2816.41</c:v>
                </c:pt>
                <c:pt idx="600">
                  <c:v>2814.35</c:v>
                </c:pt>
                <c:pt idx="601">
                  <c:v>2812.27</c:v>
                </c:pt>
                <c:pt idx="602">
                  <c:v>2810.1</c:v>
                </c:pt>
                <c:pt idx="603">
                  <c:v>2807.95</c:v>
                </c:pt>
                <c:pt idx="604">
                  <c:v>2805.72</c:v>
                </c:pt>
                <c:pt idx="605">
                  <c:v>2803.48</c:v>
                </c:pt>
                <c:pt idx="606">
                  <c:v>2801.22</c:v>
                </c:pt>
                <c:pt idx="607">
                  <c:v>2798.92</c:v>
                </c:pt>
                <c:pt idx="608">
                  <c:v>2796.62</c:v>
                </c:pt>
                <c:pt idx="609">
                  <c:v>2794.32</c:v>
                </c:pt>
                <c:pt idx="610">
                  <c:v>2792.02</c:v>
                </c:pt>
                <c:pt idx="611">
                  <c:v>2789.72</c:v>
                </c:pt>
                <c:pt idx="612">
                  <c:v>2787.37</c:v>
                </c:pt>
                <c:pt idx="613">
                  <c:v>2785.03</c:v>
                </c:pt>
                <c:pt idx="614">
                  <c:v>2782.68</c:v>
                </c:pt>
                <c:pt idx="615">
                  <c:v>2780.34</c:v>
                </c:pt>
                <c:pt idx="616">
                  <c:v>2777.99</c:v>
                </c:pt>
                <c:pt idx="617">
                  <c:v>2775.65</c:v>
                </c:pt>
                <c:pt idx="618">
                  <c:v>2773.35</c:v>
                </c:pt>
                <c:pt idx="619">
                  <c:v>2771</c:v>
                </c:pt>
                <c:pt idx="620">
                  <c:v>2768.66</c:v>
                </c:pt>
                <c:pt idx="621">
                  <c:v>2766.37</c:v>
                </c:pt>
                <c:pt idx="622">
                  <c:v>2764.07</c:v>
                </c:pt>
                <c:pt idx="623">
                  <c:v>2761.77</c:v>
                </c:pt>
                <c:pt idx="624">
                  <c:v>2759.47</c:v>
                </c:pt>
                <c:pt idx="625">
                  <c:v>2757.17</c:v>
                </c:pt>
                <c:pt idx="626">
                  <c:v>2754.81</c:v>
                </c:pt>
                <c:pt idx="627">
                  <c:v>2752.48</c:v>
                </c:pt>
                <c:pt idx="628">
                  <c:v>2750.18</c:v>
                </c:pt>
                <c:pt idx="629">
                  <c:v>2747.88</c:v>
                </c:pt>
                <c:pt idx="630">
                  <c:v>2745.53</c:v>
                </c:pt>
                <c:pt idx="631">
                  <c:v>2743.14</c:v>
                </c:pt>
                <c:pt idx="632">
                  <c:v>2740.74</c:v>
                </c:pt>
                <c:pt idx="633">
                  <c:v>2738.35</c:v>
                </c:pt>
                <c:pt idx="634">
                  <c:v>2735.96</c:v>
                </c:pt>
                <c:pt idx="635">
                  <c:v>2733.51</c:v>
                </c:pt>
                <c:pt idx="636">
                  <c:v>2731.03</c:v>
                </c:pt>
                <c:pt idx="637">
                  <c:v>2728.49</c:v>
                </c:pt>
                <c:pt idx="638">
                  <c:v>2725.91</c:v>
                </c:pt>
                <c:pt idx="639">
                  <c:v>2723.28</c:v>
                </c:pt>
                <c:pt idx="640">
                  <c:v>2720.61</c:v>
                </c:pt>
                <c:pt idx="641">
                  <c:v>2717.89</c:v>
                </c:pt>
                <c:pt idx="642">
                  <c:v>2715.13</c:v>
                </c:pt>
                <c:pt idx="643">
                  <c:v>2712.31</c:v>
                </c:pt>
                <c:pt idx="644">
                  <c:v>2709.46</c:v>
                </c:pt>
                <c:pt idx="645">
                  <c:v>2706.49</c:v>
                </c:pt>
                <c:pt idx="646">
                  <c:v>2703.52</c:v>
                </c:pt>
                <c:pt idx="647">
                  <c:v>2700.45</c:v>
                </c:pt>
                <c:pt idx="648">
                  <c:v>2697.33</c:v>
                </c:pt>
                <c:pt idx="649">
                  <c:v>2694.2</c:v>
                </c:pt>
                <c:pt idx="650">
                  <c:v>2690.96</c:v>
                </c:pt>
                <c:pt idx="651">
                  <c:v>2687.65</c:v>
                </c:pt>
                <c:pt idx="652">
                  <c:v>2684.33</c:v>
                </c:pt>
                <c:pt idx="653">
                  <c:v>2680.96</c:v>
                </c:pt>
                <c:pt idx="654">
                  <c:v>2677.5</c:v>
                </c:pt>
                <c:pt idx="655">
                  <c:v>2674.01</c:v>
                </c:pt>
                <c:pt idx="656">
                  <c:v>2670.45</c:v>
                </c:pt>
                <c:pt idx="657">
                  <c:v>2666.87</c:v>
                </c:pt>
                <c:pt idx="658">
                  <c:v>2663.28</c:v>
                </c:pt>
                <c:pt idx="659">
                  <c:v>2659.63</c:v>
                </c:pt>
                <c:pt idx="660">
                  <c:v>2655.95</c:v>
                </c:pt>
                <c:pt idx="661">
                  <c:v>2652.22</c:v>
                </c:pt>
                <c:pt idx="662">
                  <c:v>2648.51</c:v>
                </c:pt>
                <c:pt idx="663">
                  <c:v>2644.77</c:v>
                </c:pt>
                <c:pt idx="664">
                  <c:v>2640.94</c:v>
                </c:pt>
                <c:pt idx="665">
                  <c:v>2637.14</c:v>
                </c:pt>
                <c:pt idx="666">
                  <c:v>2633.36</c:v>
                </c:pt>
                <c:pt idx="667">
                  <c:v>2629.59</c:v>
                </c:pt>
                <c:pt idx="668">
                  <c:v>2625.76</c:v>
                </c:pt>
                <c:pt idx="669">
                  <c:v>2621.96</c:v>
                </c:pt>
                <c:pt idx="670">
                  <c:v>2618.19</c:v>
                </c:pt>
                <c:pt idx="671">
                  <c:v>2614.36</c:v>
                </c:pt>
                <c:pt idx="672">
                  <c:v>2610.56</c:v>
                </c:pt>
                <c:pt idx="673">
                  <c:v>2606.85</c:v>
                </c:pt>
                <c:pt idx="674">
                  <c:v>2603.11</c:v>
                </c:pt>
                <c:pt idx="675">
                  <c:v>2599.4</c:v>
                </c:pt>
                <c:pt idx="676">
                  <c:v>2595.66</c:v>
                </c:pt>
                <c:pt idx="677">
                  <c:v>2592.02</c:v>
                </c:pt>
                <c:pt idx="678">
                  <c:v>2588.37</c:v>
                </c:pt>
                <c:pt idx="679">
                  <c:v>2584.75</c:v>
                </c:pt>
                <c:pt idx="680">
                  <c:v>2581.1</c:v>
                </c:pt>
                <c:pt idx="681">
                  <c:v>2577.5500000000002</c:v>
                </c:pt>
                <c:pt idx="682">
                  <c:v>2573.9899999999998</c:v>
                </c:pt>
                <c:pt idx="683">
                  <c:v>2570.4699999999998</c:v>
                </c:pt>
                <c:pt idx="684">
                  <c:v>2566.98</c:v>
                </c:pt>
                <c:pt idx="685">
                  <c:v>2563.48</c:v>
                </c:pt>
                <c:pt idx="686">
                  <c:v>2559.9899999999998</c:v>
                </c:pt>
                <c:pt idx="687">
                  <c:v>2556.56</c:v>
                </c:pt>
                <c:pt idx="688">
                  <c:v>2553.15</c:v>
                </c:pt>
                <c:pt idx="689">
                  <c:v>2549.75</c:v>
                </c:pt>
                <c:pt idx="690">
                  <c:v>2546.35</c:v>
                </c:pt>
                <c:pt idx="691">
                  <c:v>2542.9499999999998</c:v>
                </c:pt>
                <c:pt idx="692">
                  <c:v>2539.54</c:v>
                </c:pt>
                <c:pt idx="693">
                  <c:v>2536.1999999999998</c:v>
                </c:pt>
                <c:pt idx="694">
                  <c:v>2532.83</c:v>
                </c:pt>
                <c:pt idx="695">
                  <c:v>2529.4299999999998</c:v>
                </c:pt>
                <c:pt idx="696">
                  <c:v>2526.09</c:v>
                </c:pt>
                <c:pt idx="697">
                  <c:v>2522.7199999999998</c:v>
                </c:pt>
                <c:pt idx="698">
                  <c:v>2519.31</c:v>
                </c:pt>
                <c:pt idx="699">
                  <c:v>2515.9699999999998</c:v>
                </c:pt>
                <c:pt idx="700">
                  <c:v>2512.6</c:v>
                </c:pt>
                <c:pt idx="701">
                  <c:v>2509.13</c:v>
                </c:pt>
                <c:pt idx="702">
                  <c:v>2505.6999999999998</c:v>
                </c:pt>
                <c:pt idx="703">
                  <c:v>2502.3000000000002</c:v>
                </c:pt>
                <c:pt idx="704">
                  <c:v>2498.83</c:v>
                </c:pt>
                <c:pt idx="705">
                  <c:v>2495.34</c:v>
                </c:pt>
                <c:pt idx="706">
                  <c:v>2491.85</c:v>
                </c:pt>
                <c:pt idx="707">
                  <c:v>2488.35</c:v>
                </c:pt>
                <c:pt idx="708">
                  <c:v>2484.79</c:v>
                </c:pt>
                <c:pt idx="709">
                  <c:v>2481.27</c:v>
                </c:pt>
                <c:pt idx="710">
                  <c:v>2477.71</c:v>
                </c:pt>
                <c:pt idx="711">
                  <c:v>2474.12</c:v>
                </c:pt>
                <c:pt idx="712">
                  <c:v>2470.54</c:v>
                </c:pt>
                <c:pt idx="713">
                  <c:v>2466.89</c:v>
                </c:pt>
                <c:pt idx="714">
                  <c:v>2463.27</c:v>
                </c:pt>
                <c:pt idx="715">
                  <c:v>2459.62</c:v>
                </c:pt>
                <c:pt idx="716">
                  <c:v>2455.94</c:v>
                </c:pt>
                <c:pt idx="717">
                  <c:v>2452.2600000000002</c:v>
                </c:pt>
                <c:pt idx="718">
                  <c:v>2448.59</c:v>
                </c:pt>
                <c:pt idx="719">
                  <c:v>2444.91</c:v>
                </c:pt>
                <c:pt idx="720">
                  <c:v>2441.23</c:v>
                </c:pt>
                <c:pt idx="721">
                  <c:v>2437.5500000000002</c:v>
                </c:pt>
                <c:pt idx="722">
                  <c:v>2433.87</c:v>
                </c:pt>
                <c:pt idx="723">
                  <c:v>2430.1999999999998</c:v>
                </c:pt>
                <c:pt idx="724">
                  <c:v>2426.58</c:v>
                </c:pt>
                <c:pt idx="725">
                  <c:v>2422.9299999999998</c:v>
                </c:pt>
                <c:pt idx="726">
                  <c:v>2419.3200000000002</c:v>
                </c:pt>
                <c:pt idx="727">
                  <c:v>2415.73</c:v>
                </c:pt>
                <c:pt idx="728">
                  <c:v>2412.15</c:v>
                </c:pt>
                <c:pt idx="729">
                  <c:v>2408.56</c:v>
                </c:pt>
                <c:pt idx="730">
                  <c:v>2404.9699999999998</c:v>
                </c:pt>
                <c:pt idx="731">
                  <c:v>2401.4499999999998</c:v>
                </c:pt>
                <c:pt idx="732">
                  <c:v>2397.96</c:v>
                </c:pt>
                <c:pt idx="733">
                  <c:v>2394.5300000000002</c:v>
                </c:pt>
                <c:pt idx="734">
                  <c:v>2391.13</c:v>
                </c:pt>
                <c:pt idx="735">
                  <c:v>2387.73</c:v>
                </c:pt>
                <c:pt idx="736">
                  <c:v>2384.39</c:v>
                </c:pt>
                <c:pt idx="737">
                  <c:v>2381.08</c:v>
                </c:pt>
                <c:pt idx="738">
                  <c:v>2377.77</c:v>
                </c:pt>
                <c:pt idx="739">
                  <c:v>2374.5300000000002</c:v>
                </c:pt>
                <c:pt idx="740">
                  <c:v>2371.38</c:v>
                </c:pt>
                <c:pt idx="741">
                  <c:v>2368.19</c:v>
                </c:pt>
                <c:pt idx="742">
                  <c:v>2365.1</c:v>
                </c:pt>
                <c:pt idx="743">
                  <c:v>2362</c:v>
                </c:pt>
                <c:pt idx="744">
                  <c:v>2358.94</c:v>
                </c:pt>
                <c:pt idx="745">
                  <c:v>2355.91</c:v>
                </c:pt>
                <c:pt idx="746">
                  <c:v>2352.94</c:v>
                </c:pt>
                <c:pt idx="747">
                  <c:v>2350</c:v>
                </c:pt>
                <c:pt idx="748">
                  <c:v>2347.13</c:v>
                </c:pt>
                <c:pt idx="749">
                  <c:v>2344.27</c:v>
                </c:pt>
                <c:pt idx="750">
                  <c:v>2341.42</c:v>
                </c:pt>
                <c:pt idx="751">
                  <c:v>2338.5700000000002</c:v>
                </c:pt>
                <c:pt idx="752">
                  <c:v>2335.79</c:v>
                </c:pt>
                <c:pt idx="753">
                  <c:v>2333.0300000000002</c:v>
                </c:pt>
                <c:pt idx="754">
                  <c:v>2330.27</c:v>
                </c:pt>
                <c:pt idx="755">
                  <c:v>2327.59</c:v>
                </c:pt>
                <c:pt idx="756">
                  <c:v>2324.85</c:v>
                </c:pt>
                <c:pt idx="757">
                  <c:v>2322.16</c:v>
                </c:pt>
                <c:pt idx="758">
                  <c:v>2319.4899999999998</c:v>
                </c:pt>
                <c:pt idx="759">
                  <c:v>2316.7600000000002</c:v>
                </c:pt>
                <c:pt idx="760">
                  <c:v>2314.0700000000002</c:v>
                </c:pt>
                <c:pt idx="761">
                  <c:v>2311.4</c:v>
                </c:pt>
                <c:pt idx="762">
                  <c:v>2308.73</c:v>
                </c:pt>
                <c:pt idx="763">
                  <c:v>2306.0700000000002</c:v>
                </c:pt>
                <c:pt idx="764">
                  <c:v>2303.4</c:v>
                </c:pt>
                <c:pt idx="765">
                  <c:v>2300.73</c:v>
                </c:pt>
                <c:pt idx="766">
                  <c:v>2298</c:v>
                </c:pt>
                <c:pt idx="767">
                  <c:v>2295.31</c:v>
                </c:pt>
                <c:pt idx="768">
                  <c:v>2292.5700000000002</c:v>
                </c:pt>
                <c:pt idx="769">
                  <c:v>2289.81</c:v>
                </c:pt>
                <c:pt idx="770">
                  <c:v>2287.0500000000002</c:v>
                </c:pt>
                <c:pt idx="771">
                  <c:v>2284.3000000000002</c:v>
                </c:pt>
                <c:pt idx="772">
                  <c:v>2281.54</c:v>
                </c:pt>
                <c:pt idx="773">
                  <c:v>2278.71</c:v>
                </c:pt>
                <c:pt idx="774">
                  <c:v>2275.86</c:v>
                </c:pt>
                <c:pt idx="775">
                  <c:v>2273.0100000000002</c:v>
                </c:pt>
                <c:pt idx="776">
                  <c:v>2270.08</c:v>
                </c:pt>
                <c:pt idx="777">
                  <c:v>2267.14</c:v>
                </c:pt>
                <c:pt idx="778">
                  <c:v>2264.1999999999998</c:v>
                </c:pt>
                <c:pt idx="779">
                  <c:v>2261.2600000000002</c:v>
                </c:pt>
                <c:pt idx="780">
                  <c:v>2258.2399999999998</c:v>
                </c:pt>
                <c:pt idx="781">
                  <c:v>2255.21</c:v>
                </c:pt>
                <c:pt idx="782">
                  <c:v>2252.17</c:v>
                </c:pt>
                <c:pt idx="783">
                  <c:v>2249.0700000000002</c:v>
                </c:pt>
                <c:pt idx="784">
                  <c:v>2245.94</c:v>
                </c:pt>
                <c:pt idx="785">
                  <c:v>2242.81</c:v>
                </c:pt>
                <c:pt idx="786">
                  <c:v>2239.69</c:v>
                </c:pt>
                <c:pt idx="787">
                  <c:v>2236.56</c:v>
                </c:pt>
                <c:pt idx="788">
                  <c:v>2233.36</c:v>
                </c:pt>
                <c:pt idx="789">
                  <c:v>2230.14</c:v>
                </c:pt>
                <c:pt idx="790">
                  <c:v>2226.92</c:v>
                </c:pt>
                <c:pt idx="791">
                  <c:v>2223.6999999999998</c:v>
                </c:pt>
                <c:pt idx="792">
                  <c:v>2220.41</c:v>
                </c:pt>
                <c:pt idx="793">
                  <c:v>2217.1799999999998</c:v>
                </c:pt>
                <c:pt idx="794">
                  <c:v>2213.96</c:v>
                </c:pt>
                <c:pt idx="795">
                  <c:v>2210.67</c:v>
                </c:pt>
                <c:pt idx="796">
                  <c:v>2207.4299999999998</c:v>
                </c:pt>
                <c:pt idx="797">
                  <c:v>2204.21</c:v>
                </c:pt>
                <c:pt idx="798">
                  <c:v>2200.92</c:v>
                </c:pt>
                <c:pt idx="799">
                  <c:v>2197.6799999999998</c:v>
                </c:pt>
                <c:pt idx="800">
                  <c:v>2194.46</c:v>
                </c:pt>
                <c:pt idx="801">
                  <c:v>2191.2399999999998</c:v>
                </c:pt>
                <c:pt idx="802">
                  <c:v>2188.1</c:v>
                </c:pt>
                <c:pt idx="803">
                  <c:v>2184.9</c:v>
                </c:pt>
                <c:pt idx="804">
                  <c:v>2181.75</c:v>
                </c:pt>
                <c:pt idx="805">
                  <c:v>2178.63</c:v>
                </c:pt>
                <c:pt idx="806">
                  <c:v>2175.5</c:v>
                </c:pt>
                <c:pt idx="807">
                  <c:v>2172.4499999999998</c:v>
                </c:pt>
                <c:pt idx="808">
                  <c:v>2169.34</c:v>
                </c:pt>
                <c:pt idx="809">
                  <c:v>2166.29</c:v>
                </c:pt>
                <c:pt idx="810">
                  <c:v>2163.33</c:v>
                </c:pt>
                <c:pt idx="811">
                  <c:v>2160.31</c:v>
                </c:pt>
                <c:pt idx="812">
                  <c:v>2157.35</c:v>
                </c:pt>
                <c:pt idx="813">
                  <c:v>2154.48</c:v>
                </c:pt>
                <c:pt idx="814">
                  <c:v>2151.56</c:v>
                </c:pt>
                <c:pt idx="815">
                  <c:v>2148.69</c:v>
                </c:pt>
                <c:pt idx="816">
                  <c:v>2145.84</c:v>
                </c:pt>
                <c:pt idx="817">
                  <c:v>2143.06</c:v>
                </c:pt>
                <c:pt idx="818">
                  <c:v>2140.23</c:v>
                </c:pt>
                <c:pt idx="819">
                  <c:v>2137.4499999999998</c:v>
                </c:pt>
                <c:pt idx="820">
                  <c:v>2134.6999999999998</c:v>
                </c:pt>
                <c:pt idx="821">
                  <c:v>2131.94</c:v>
                </c:pt>
                <c:pt idx="822">
                  <c:v>2129.25</c:v>
                </c:pt>
                <c:pt idx="823">
                  <c:v>2126.5100000000002</c:v>
                </c:pt>
                <c:pt idx="824">
                  <c:v>2123.83</c:v>
                </c:pt>
                <c:pt idx="825">
                  <c:v>2121.09</c:v>
                </c:pt>
                <c:pt idx="826">
                  <c:v>2118.4</c:v>
                </c:pt>
                <c:pt idx="827">
                  <c:v>2115.7399999999998</c:v>
                </c:pt>
                <c:pt idx="828">
                  <c:v>2112.9899999999998</c:v>
                </c:pt>
                <c:pt idx="829">
                  <c:v>2110.31</c:v>
                </c:pt>
                <c:pt idx="830">
                  <c:v>2107.64</c:v>
                </c:pt>
                <c:pt idx="831">
                  <c:v>2104.9</c:v>
                </c:pt>
                <c:pt idx="832">
                  <c:v>2102.2199999999998</c:v>
                </c:pt>
                <c:pt idx="833">
                  <c:v>2099.48</c:v>
                </c:pt>
                <c:pt idx="834">
                  <c:v>2096.7199999999998</c:v>
                </c:pt>
                <c:pt idx="835">
                  <c:v>2093.96</c:v>
                </c:pt>
                <c:pt idx="836">
                  <c:v>2091.1999999999998</c:v>
                </c:pt>
                <c:pt idx="837">
                  <c:v>2088.44</c:v>
                </c:pt>
                <c:pt idx="838">
                  <c:v>2085.61</c:v>
                </c:pt>
                <c:pt idx="839">
                  <c:v>2082.83</c:v>
                </c:pt>
                <c:pt idx="840">
                  <c:v>2080</c:v>
                </c:pt>
                <c:pt idx="841">
                  <c:v>2077.15</c:v>
                </c:pt>
                <c:pt idx="842">
                  <c:v>2074.29</c:v>
                </c:pt>
                <c:pt idx="843">
                  <c:v>2071.44</c:v>
                </c:pt>
                <c:pt idx="844">
                  <c:v>2068.59</c:v>
                </c:pt>
                <c:pt idx="845">
                  <c:v>2065.66</c:v>
                </c:pt>
                <c:pt idx="846">
                  <c:v>2062.8000000000002</c:v>
                </c:pt>
                <c:pt idx="847">
                  <c:v>2059.9499999999998</c:v>
                </c:pt>
                <c:pt idx="848">
                  <c:v>2057.02</c:v>
                </c:pt>
                <c:pt idx="849">
                  <c:v>2054.16</c:v>
                </c:pt>
                <c:pt idx="850">
                  <c:v>2051.23</c:v>
                </c:pt>
                <c:pt idx="851">
                  <c:v>2048.36</c:v>
                </c:pt>
                <c:pt idx="852">
                  <c:v>2045.51</c:v>
                </c:pt>
                <c:pt idx="853">
                  <c:v>2042.66</c:v>
                </c:pt>
                <c:pt idx="854">
                  <c:v>2039.81</c:v>
                </c:pt>
                <c:pt idx="855">
                  <c:v>2036.96</c:v>
                </c:pt>
                <c:pt idx="856">
                  <c:v>2034.19</c:v>
                </c:pt>
                <c:pt idx="857">
                  <c:v>2031.43</c:v>
                </c:pt>
                <c:pt idx="858">
                  <c:v>2028.67</c:v>
                </c:pt>
                <c:pt idx="859">
                  <c:v>2025.91</c:v>
                </c:pt>
                <c:pt idx="860">
                  <c:v>2023.23</c:v>
                </c:pt>
                <c:pt idx="861">
                  <c:v>2020.57</c:v>
                </c:pt>
                <c:pt idx="862">
                  <c:v>2017.9</c:v>
                </c:pt>
                <c:pt idx="863">
                  <c:v>2015.31</c:v>
                </c:pt>
                <c:pt idx="864">
                  <c:v>2012.82</c:v>
                </c:pt>
                <c:pt idx="865">
                  <c:v>2010.25</c:v>
                </c:pt>
                <c:pt idx="866">
                  <c:v>2007.84</c:v>
                </c:pt>
                <c:pt idx="867">
                  <c:v>2005.45</c:v>
                </c:pt>
                <c:pt idx="868">
                  <c:v>2003.06</c:v>
                </c:pt>
                <c:pt idx="869">
                  <c:v>2000.75</c:v>
                </c:pt>
                <c:pt idx="870">
                  <c:v>1998.45</c:v>
                </c:pt>
                <c:pt idx="871">
                  <c:v>1996.23</c:v>
                </c:pt>
                <c:pt idx="872">
                  <c:v>1994.02</c:v>
                </c:pt>
                <c:pt idx="873">
                  <c:v>1991.89</c:v>
                </c:pt>
                <c:pt idx="874">
                  <c:v>1989.78</c:v>
                </c:pt>
                <c:pt idx="875">
                  <c:v>1987.74</c:v>
                </c:pt>
                <c:pt idx="876">
                  <c:v>1985.72</c:v>
                </c:pt>
                <c:pt idx="877">
                  <c:v>1983.78</c:v>
                </c:pt>
                <c:pt idx="878">
                  <c:v>1981.85</c:v>
                </c:pt>
                <c:pt idx="879">
                  <c:v>1980</c:v>
                </c:pt>
                <c:pt idx="880">
                  <c:v>1978.16</c:v>
                </c:pt>
                <c:pt idx="881">
                  <c:v>1976.32</c:v>
                </c:pt>
                <c:pt idx="882">
                  <c:v>1974.56</c:v>
                </c:pt>
                <c:pt idx="883">
                  <c:v>1972.81</c:v>
                </c:pt>
                <c:pt idx="884">
                  <c:v>1971.07</c:v>
                </c:pt>
                <c:pt idx="885">
                  <c:v>1969.32</c:v>
                </c:pt>
                <c:pt idx="886">
                  <c:v>1967.65</c:v>
                </c:pt>
                <c:pt idx="887">
                  <c:v>1965.92</c:v>
                </c:pt>
                <c:pt idx="888">
                  <c:v>1964.25</c:v>
                </c:pt>
                <c:pt idx="889">
                  <c:v>1962.6</c:v>
                </c:pt>
                <c:pt idx="890">
                  <c:v>1960.94</c:v>
                </c:pt>
                <c:pt idx="891">
                  <c:v>1959.29</c:v>
                </c:pt>
                <c:pt idx="892">
                  <c:v>1957.55</c:v>
                </c:pt>
                <c:pt idx="893">
                  <c:v>1955.88</c:v>
                </c:pt>
                <c:pt idx="894">
                  <c:v>1954.23</c:v>
                </c:pt>
                <c:pt idx="895">
                  <c:v>1952.49</c:v>
                </c:pt>
                <c:pt idx="896">
                  <c:v>1950.74</c:v>
                </c:pt>
                <c:pt idx="897">
                  <c:v>1949</c:v>
                </c:pt>
                <c:pt idx="898">
                  <c:v>1947.17</c:v>
                </c:pt>
                <c:pt idx="899">
                  <c:v>1945.33</c:v>
                </c:pt>
                <c:pt idx="900">
                  <c:v>1943.49</c:v>
                </c:pt>
                <c:pt idx="901">
                  <c:v>1941.65</c:v>
                </c:pt>
                <c:pt idx="902">
                  <c:v>1939.65</c:v>
                </c:pt>
                <c:pt idx="903">
                  <c:v>1937.71</c:v>
                </c:pt>
                <c:pt idx="904">
                  <c:v>1935.69</c:v>
                </c:pt>
                <c:pt idx="905">
                  <c:v>1933.67</c:v>
                </c:pt>
                <c:pt idx="906">
                  <c:v>1931.56</c:v>
                </c:pt>
                <c:pt idx="907">
                  <c:v>1929.36</c:v>
                </c:pt>
                <c:pt idx="908">
                  <c:v>1927.16</c:v>
                </c:pt>
                <c:pt idx="909">
                  <c:v>1924.95</c:v>
                </c:pt>
                <c:pt idx="910">
                  <c:v>1922.66</c:v>
                </c:pt>
                <c:pt idx="911">
                  <c:v>1920.28</c:v>
                </c:pt>
                <c:pt idx="912">
                  <c:v>1917.89</c:v>
                </c:pt>
                <c:pt idx="913">
                  <c:v>1915.41</c:v>
                </c:pt>
                <c:pt idx="914">
                  <c:v>1912.93</c:v>
                </c:pt>
                <c:pt idx="915">
                  <c:v>1910.44</c:v>
                </c:pt>
                <c:pt idx="916">
                  <c:v>1907.88</c:v>
                </c:pt>
                <c:pt idx="917">
                  <c:v>1905.22</c:v>
                </c:pt>
                <c:pt idx="918">
                  <c:v>1902.64</c:v>
                </c:pt>
                <c:pt idx="919">
                  <c:v>1899.89</c:v>
                </c:pt>
                <c:pt idx="920">
                  <c:v>1897.22</c:v>
                </c:pt>
                <c:pt idx="921">
                  <c:v>1894.47</c:v>
                </c:pt>
                <c:pt idx="922">
                  <c:v>1891.71</c:v>
                </c:pt>
                <c:pt idx="923">
                  <c:v>1888.95</c:v>
                </c:pt>
                <c:pt idx="924">
                  <c:v>1886.11</c:v>
                </c:pt>
                <c:pt idx="925">
                  <c:v>1883.34</c:v>
                </c:pt>
                <c:pt idx="926">
                  <c:v>1880.5</c:v>
                </c:pt>
                <c:pt idx="927">
                  <c:v>1877.65</c:v>
                </c:pt>
                <c:pt idx="928">
                  <c:v>1874.88</c:v>
                </c:pt>
                <c:pt idx="929">
                  <c:v>1872.04</c:v>
                </c:pt>
                <c:pt idx="930">
                  <c:v>1869.19</c:v>
                </c:pt>
                <c:pt idx="931">
                  <c:v>1866.42</c:v>
                </c:pt>
                <c:pt idx="932">
                  <c:v>1863.66</c:v>
                </c:pt>
                <c:pt idx="933">
                  <c:v>1860.9</c:v>
                </c:pt>
                <c:pt idx="934">
                  <c:v>1858.14</c:v>
                </c:pt>
                <c:pt idx="935">
                  <c:v>1855.39</c:v>
                </c:pt>
                <c:pt idx="936">
                  <c:v>1852.71</c:v>
                </c:pt>
                <c:pt idx="937">
                  <c:v>1850.05</c:v>
                </c:pt>
                <c:pt idx="938">
                  <c:v>1847.47</c:v>
                </c:pt>
                <c:pt idx="939">
                  <c:v>1844.89</c:v>
                </c:pt>
                <c:pt idx="940">
                  <c:v>1842.32</c:v>
                </c:pt>
                <c:pt idx="941">
                  <c:v>1839.83</c:v>
                </c:pt>
                <c:pt idx="942">
                  <c:v>1837.34</c:v>
                </c:pt>
                <c:pt idx="943">
                  <c:v>1834.95</c:v>
                </c:pt>
                <c:pt idx="944">
                  <c:v>1832.56</c:v>
                </c:pt>
                <c:pt idx="945">
                  <c:v>1830.25</c:v>
                </c:pt>
                <c:pt idx="946">
                  <c:v>1827.96</c:v>
                </c:pt>
                <c:pt idx="947">
                  <c:v>1825.74</c:v>
                </c:pt>
                <c:pt idx="948">
                  <c:v>1823.54</c:v>
                </c:pt>
                <c:pt idx="949">
                  <c:v>1821.42</c:v>
                </c:pt>
                <c:pt idx="950">
                  <c:v>1819.3</c:v>
                </c:pt>
                <c:pt idx="951">
                  <c:v>1817.19</c:v>
                </c:pt>
                <c:pt idx="952">
                  <c:v>1815.16</c:v>
                </c:pt>
                <c:pt idx="953">
                  <c:v>1813.14</c:v>
                </c:pt>
                <c:pt idx="954">
                  <c:v>1811.2</c:v>
                </c:pt>
                <c:pt idx="955">
                  <c:v>1809.27</c:v>
                </c:pt>
                <c:pt idx="956">
                  <c:v>1807.34</c:v>
                </c:pt>
                <c:pt idx="957">
                  <c:v>1805.41</c:v>
                </c:pt>
                <c:pt idx="958">
                  <c:v>1803.56</c:v>
                </c:pt>
                <c:pt idx="959">
                  <c:v>1801.64</c:v>
                </c:pt>
                <c:pt idx="960">
                  <c:v>1799.79</c:v>
                </c:pt>
                <c:pt idx="961">
                  <c:v>1797.96</c:v>
                </c:pt>
                <c:pt idx="962">
                  <c:v>1796.12</c:v>
                </c:pt>
                <c:pt idx="963">
                  <c:v>1794.19</c:v>
                </c:pt>
                <c:pt idx="964">
                  <c:v>1792.35</c:v>
                </c:pt>
                <c:pt idx="965">
                  <c:v>1790.51</c:v>
                </c:pt>
                <c:pt idx="966">
                  <c:v>1788.58</c:v>
                </c:pt>
                <c:pt idx="967">
                  <c:v>1786.65</c:v>
                </c:pt>
                <c:pt idx="968">
                  <c:v>1784.72</c:v>
                </c:pt>
                <c:pt idx="969">
                  <c:v>1782.79</c:v>
                </c:pt>
                <c:pt idx="970">
                  <c:v>1780.77</c:v>
                </c:pt>
                <c:pt idx="971">
                  <c:v>1778.74</c:v>
                </c:pt>
                <c:pt idx="972">
                  <c:v>1776.72</c:v>
                </c:pt>
                <c:pt idx="973">
                  <c:v>1774.61</c:v>
                </c:pt>
                <c:pt idx="974">
                  <c:v>1772.58</c:v>
                </c:pt>
                <c:pt idx="975">
                  <c:v>1770.38</c:v>
                </c:pt>
                <c:pt idx="976">
                  <c:v>1768.26</c:v>
                </c:pt>
                <c:pt idx="977">
                  <c:v>1766.06</c:v>
                </c:pt>
                <c:pt idx="978">
                  <c:v>1763.85</c:v>
                </c:pt>
                <c:pt idx="979">
                  <c:v>1761.55</c:v>
                </c:pt>
                <c:pt idx="980">
                  <c:v>1759.34</c:v>
                </c:pt>
                <c:pt idx="981">
                  <c:v>1757.05</c:v>
                </c:pt>
                <c:pt idx="982">
                  <c:v>1754.75</c:v>
                </c:pt>
                <c:pt idx="983">
                  <c:v>1752.45</c:v>
                </c:pt>
                <c:pt idx="984">
                  <c:v>1750.15</c:v>
                </c:pt>
                <c:pt idx="985">
                  <c:v>1747.76</c:v>
                </c:pt>
                <c:pt idx="986">
                  <c:v>1745.46</c:v>
                </c:pt>
                <c:pt idx="987">
                  <c:v>1743.16</c:v>
                </c:pt>
                <c:pt idx="988">
                  <c:v>1740.86</c:v>
                </c:pt>
                <c:pt idx="989">
                  <c:v>1738.65</c:v>
                </c:pt>
                <c:pt idx="990">
                  <c:v>1736.45</c:v>
                </c:pt>
                <c:pt idx="991">
                  <c:v>1734.24</c:v>
                </c:pt>
                <c:pt idx="992">
                  <c:v>1732.03</c:v>
                </c:pt>
                <c:pt idx="993">
                  <c:v>1730.01</c:v>
                </c:pt>
                <c:pt idx="994">
                  <c:v>1727.99</c:v>
                </c:pt>
                <c:pt idx="995">
                  <c:v>1725.96</c:v>
                </c:pt>
                <c:pt idx="996">
                  <c:v>1724.12</c:v>
                </c:pt>
                <c:pt idx="997">
                  <c:v>1722.28</c:v>
                </c:pt>
                <c:pt idx="998">
                  <c:v>1720.63</c:v>
                </c:pt>
                <c:pt idx="999">
                  <c:v>1718.97</c:v>
                </c:pt>
                <c:pt idx="1000">
                  <c:v>1717.5</c:v>
                </c:pt>
                <c:pt idx="1001">
                  <c:v>1716.12</c:v>
                </c:pt>
                <c:pt idx="1002">
                  <c:v>1714.84</c:v>
                </c:pt>
                <c:pt idx="1003">
                  <c:v>1713.73</c:v>
                </c:pt>
                <c:pt idx="1004">
                  <c:v>1712.72</c:v>
                </c:pt>
                <c:pt idx="1005">
                  <c:v>1711.9</c:v>
                </c:pt>
                <c:pt idx="1006">
                  <c:v>1711.16</c:v>
                </c:pt>
                <c:pt idx="1007">
                  <c:v>1710.61</c:v>
                </c:pt>
                <c:pt idx="1008">
                  <c:v>1710.15</c:v>
                </c:pt>
                <c:pt idx="1009">
                  <c:v>1709.88</c:v>
                </c:pt>
                <c:pt idx="1010">
                  <c:v>1709.79</c:v>
                </c:pt>
                <c:pt idx="1011">
                  <c:v>1709.88</c:v>
                </c:pt>
                <c:pt idx="1012">
                  <c:v>1710.07</c:v>
                </c:pt>
                <c:pt idx="1013">
                  <c:v>1710.44</c:v>
                </c:pt>
                <c:pt idx="1014">
                  <c:v>1710.99</c:v>
                </c:pt>
                <c:pt idx="1015">
                  <c:v>1711.73</c:v>
                </c:pt>
                <c:pt idx="1016">
                  <c:v>1712.56</c:v>
                </c:pt>
                <c:pt idx="1017">
                  <c:v>1713.67</c:v>
                </c:pt>
                <c:pt idx="1018">
                  <c:v>1714.86</c:v>
                </c:pt>
                <c:pt idx="1019">
                  <c:v>1716.16</c:v>
                </c:pt>
                <c:pt idx="1020">
                  <c:v>1717.63</c:v>
                </c:pt>
                <c:pt idx="1021">
                  <c:v>1719.29</c:v>
                </c:pt>
                <c:pt idx="1022">
                  <c:v>1721.13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858-4959-801A-DDEC45D5ECA7}"/>
            </c:ext>
          </c:extLst>
        </c:ser>
        <c:ser>
          <c:idx val="3"/>
          <c:order val="3"/>
          <c:tx>
            <c:strRef>
              <c:f>'12'!$E$1</c:f>
              <c:strCache>
                <c:ptCount val="1"/>
                <c:pt idx="0">
                  <c:v>10uM</c:v>
                </c:pt>
              </c:strCache>
            </c:strRef>
          </c:tx>
          <c:spPr>
            <a:ln w="95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'12'!$A$2:$A$1024</c:f>
              <c:numCache>
                <c:formatCode>General</c:formatCode>
                <c:ptCount val="1023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7.0000000000000001E-3</c:v>
                </c:pt>
                <c:pt idx="8">
                  <c:v>8.0000000000000002E-3</c:v>
                </c:pt>
                <c:pt idx="9">
                  <c:v>8.9999999999999993E-3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1.4E-2</c:v>
                </c:pt>
                <c:pt idx="15">
                  <c:v>1.4999999999999999E-2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1.7999999999999999E-2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2.8000000000000001E-2</c:v>
                </c:pt>
                <c:pt idx="29">
                  <c:v>2.9000000000000001E-2</c:v>
                </c:pt>
                <c:pt idx="30">
                  <c:v>0.03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3.5000000000000003E-2</c:v>
                </c:pt>
                <c:pt idx="36">
                  <c:v>3.5999999999999997E-2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4.9000000000000002E-2</c:v>
                </c:pt>
                <c:pt idx="50">
                  <c:v>0.05</c:v>
                </c:pt>
                <c:pt idx="51">
                  <c:v>5.0999999999999997E-2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5.6000000000000001E-2</c:v>
                </c:pt>
                <c:pt idx="57">
                  <c:v>5.7000000000000002E-2</c:v>
                </c:pt>
                <c:pt idx="58">
                  <c:v>5.8000000000000003E-2</c:v>
                </c:pt>
                <c:pt idx="59">
                  <c:v>5.8999999999999997E-2</c:v>
                </c:pt>
                <c:pt idx="60">
                  <c:v>0.06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6.9000000000000006E-2</c:v>
                </c:pt>
                <c:pt idx="70">
                  <c:v>7.0000000000000007E-2</c:v>
                </c:pt>
                <c:pt idx="71">
                  <c:v>7.0999999999999994E-2</c:v>
                </c:pt>
                <c:pt idx="72">
                  <c:v>7.1999999999999995E-2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8.1000000000000003E-2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8.5000000000000006E-2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9.8000000000000004E-2</c:v>
                </c:pt>
                <c:pt idx="99">
                  <c:v>9.9000000000000005E-2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0.10199999999999999</c:v>
                </c:pt>
                <c:pt idx="103">
                  <c:v>0.10299999999999999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0.112</c:v>
                </c:pt>
                <c:pt idx="113">
                  <c:v>0.113</c:v>
                </c:pt>
                <c:pt idx="114">
                  <c:v>0.114</c:v>
                </c:pt>
                <c:pt idx="115">
                  <c:v>0.115</c:v>
                </c:pt>
                <c:pt idx="116">
                  <c:v>0.11600000000000001</c:v>
                </c:pt>
                <c:pt idx="117">
                  <c:v>0.11700000000000001</c:v>
                </c:pt>
                <c:pt idx="118">
                  <c:v>0.11799999999999999</c:v>
                </c:pt>
                <c:pt idx="119">
                  <c:v>0.11899999999999999</c:v>
                </c:pt>
                <c:pt idx="120">
                  <c:v>0.12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0.129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0.13700000000000001</c:v>
                </c:pt>
                <c:pt idx="138">
                  <c:v>0.13800000000000001</c:v>
                </c:pt>
                <c:pt idx="139">
                  <c:v>0.13900000000000001</c:v>
                </c:pt>
                <c:pt idx="140">
                  <c:v>0.14000000000000001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0.14299999999999999</c:v>
                </c:pt>
                <c:pt idx="144">
                  <c:v>0.14399999999999999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0.16200000000000001</c:v>
                </c:pt>
                <c:pt idx="163">
                  <c:v>0.16300000000000001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0.17</c:v>
                </c:pt>
                <c:pt idx="171">
                  <c:v>0.17100000000000001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0.17699999999999999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0.19500000000000001</c:v>
                </c:pt>
                <c:pt idx="196">
                  <c:v>0.19600000000000001</c:v>
                </c:pt>
                <c:pt idx="197">
                  <c:v>0.19700000000000001</c:v>
                </c:pt>
                <c:pt idx="198">
                  <c:v>0.19800000000000001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0.20399999999999999</c:v>
                </c:pt>
                <c:pt idx="205">
                  <c:v>0.20499999999999999</c:v>
                </c:pt>
                <c:pt idx="206">
                  <c:v>0.20599999999999999</c:v>
                </c:pt>
                <c:pt idx="207">
                  <c:v>0.20699999999999999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0.224</c:v>
                </c:pt>
                <c:pt idx="225">
                  <c:v>0.22500000000000001</c:v>
                </c:pt>
                <c:pt idx="226">
                  <c:v>0.22600000000000001</c:v>
                </c:pt>
                <c:pt idx="227">
                  <c:v>0.22700000000000001</c:v>
                </c:pt>
                <c:pt idx="228">
                  <c:v>0.22800000000000001</c:v>
                </c:pt>
                <c:pt idx="229">
                  <c:v>0.22900000000000001</c:v>
                </c:pt>
                <c:pt idx="230">
                  <c:v>0.23</c:v>
                </c:pt>
                <c:pt idx="231">
                  <c:v>0.23100000000000001</c:v>
                </c:pt>
                <c:pt idx="232">
                  <c:v>0.23200000000000001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0.23499999999999999</c:v>
                </c:pt>
                <c:pt idx="236">
                  <c:v>0.23599999999999999</c:v>
                </c:pt>
                <c:pt idx="237">
                  <c:v>0.23699999999999999</c:v>
                </c:pt>
                <c:pt idx="238">
                  <c:v>0.23799999999999999</c:v>
                </c:pt>
                <c:pt idx="239">
                  <c:v>0.23899999999999999</c:v>
                </c:pt>
                <c:pt idx="240">
                  <c:v>0.24</c:v>
                </c:pt>
                <c:pt idx="241">
                  <c:v>0.24099999999999999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0.25700000000000001</c:v>
                </c:pt>
                <c:pt idx="258">
                  <c:v>0.25800000000000001</c:v>
                </c:pt>
                <c:pt idx="259">
                  <c:v>0.25900000000000001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0.27300000000000002</c:v>
                </c:pt>
                <c:pt idx="274">
                  <c:v>0.27400000000000002</c:v>
                </c:pt>
                <c:pt idx="275">
                  <c:v>0.27500000000000002</c:v>
                </c:pt>
                <c:pt idx="276">
                  <c:v>0.27600000000000002</c:v>
                </c:pt>
                <c:pt idx="277">
                  <c:v>0.27700000000000002</c:v>
                </c:pt>
                <c:pt idx="278">
                  <c:v>0.27800000000000002</c:v>
                </c:pt>
                <c:pt idx="279">
                  <c:v>0.27900000000000003</c:v>
                </c:pt>
                <c:pt idx="280">
                  <c:v>0.28000000000000003</c:v>
                </c:pt>
                <c:pt idx="281">
                  <c:v>0.28100000000000003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0.28499999999999998</c:v>
                </c:pt>
                <c:pt idx="286">
                  <c:v>0.28599999999999998</c:v>
                </c:pt>
                <c:pt idx="287">
                  <c:v>0.28699999999999998</c:v>
                </c:pt>
                <c:pt idx="288">
                  <c:v>0.28799999999999998</c:v>
                </c:pt>
                <c:pt idx="289">
                  <c:v>0.28899999999999998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0.32300000000000001</c:v>
                </c:pt>
                <c:pt idx="324">
                  <c:v>0.32400000000000001</c:v>
                </c:pt>
                <c:pt idx="325">
                  <c:v>0.32500000000000001</c:v>
                </c:pt>
                <c:pt idx="326">
                  <c:v>0.32600000000000001</c:v>
                </c:pt>
                <c:pt idx="327">
                  <c:v>0.32700000000000001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0.33900000000000002</c:v>
                </c:pt>
                <c:pt idx="340">
                  <c:v>0.34</c:v>
                </c:pt>
                <c:pt idx="341">
                  <c:v>0.34100000000000003</c:v>
                </c:pt>
                <c:pt idx="342">
                  <c:v>0.34200000000000003</c:v>
                </c:pt>
                <c:pt idx="343">
                  <c:v>0.34300000000000003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0.35399999999999998</c:v>
                </c:pt>
                <c:pt idx="355">
                  <c:v>0.35499999999999998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0.38900000000000001</c:v>
                </c:pt>
                <c:pt idx="390">
                  <c:v>0.39</c:v>
                </c:pt>
                <c:pt idx="391">
                  <c:v>0.39100000000000001</c:v>
                </c:pt>
                <c:pt idx="392">
                  <c:v>0.39200000000000002</c:v>
                </c:pt>
                <c:pt idx="393">
                  <c:v>0.39300000000000002</c:v>
                </c:pt>
                <c:pt idx="394">
                  <c:v>0.39400000000000002</c:v>
                </c:pt>
                <c:pt idx="395">
                  <c:v>0.39500000000000002</c:v>
                </c:pt>
                <c:pt idx="396">
                  <c:v>0.39600000000000002</c:v>
                </c:pt>
                <c:pt idx="397">
                  <c:v>0.39700000000000002</c:v>
                </c:pt>
                <c:pt idx="398">
                  <c:v>0.39800000000000002</c:v>
                </c:pt>
                <c:pt idx="399">
                  <c:v>0.39900000000000002</c:v>
                </c:pt>
                <c:pt idx="400">
                  <c:v>0.4</c:v>
                </c:pt>
                <c:pt idx="401">
                  <c:v>0.40100000000000002</c:v>
                </c:pt>
                <c:pt idx="402">
                  <c:v>0.40200000000000002</c:v>
                </c:pt>
                <c:pt idx="403">
                  <c:v>0.40300000000000002</c:v>
                </c:pt>
                <c:pt idx="404">
                  <c:v>0.40400000000000003</c:v>
                </c:pt>
                <c:pt idx="405">
                  <c:v>0.40500000000000003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0.40799999999999997</c:v>
                </c:pt>
                <c:pt idx="409">
                  <c:v>0.40899999999999997</c:v>
                </c:pt>
                <c:pt idx="410">
                  <c:v>0.41</c:v>
                </c:pt>
                <c:pt idx="411">
                  <c:v>0.41099999999999998</c:v>
                </c:pt>
                <c:pt idx="412">
                  <c:v>0.41199999999999998</c:v>
                </c:pt>
                <c:pt idx="413">
                  <c:v>0.41299999999999998</c:v>
                </c:pt>
                <c:pt idx="414">
                  <c:v>0.41399999999999998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0.42299999999999999</c:v>
                </c:pt>
                <c:pt idx="424">
                  <c:v>0.42399999999999999</c:v>
                </c:pt>
                <c:pt idx="425">
                  <c:v>0.42499999999999999</c:v>
                </c:pt>
                <c:pt idx="426">
                  <c:v>0.42599999999999999</c:v>
                </c:pt>
                <c:pt idx="427">
                  <c:v>0.42699999999999999</c:v>
                </c:pt>
                <c:pt idx="428">
                  <c:v>0.42799999999999999</c:v>
                </c:pt>
                <c:pt idx="429">
                  <c:v>0.42899999999999999</c:v>
                </c:pt>
                <c:pt idx="430">
                  <c:v>0.43</c:v>
                </c:pt>
                <c:pt idx="431">
                  <c:v>0.43099999999999999</c:v>
                </c:pt>
                <c:pt idx="432">
                  <c:v>0.432</c:v>
                </c:pt>
                <c:pt idx="433">
                  <c:v>0.433</c:v>
                </c:pt>
                <c:pt idx="434">
                  <c:v>0.434</c:v>
                </c:pt>
                <c:pt idx="435">
                  <c:v>0.435</c:v>
                </c:pt>
                <c:pt idx="436">
                  <c:v>0.436</c:v>
                </c:pt>
                <c:pt idx="437">
                  <c:v>0.437</c:v>
                </c:pt>
                <c:pt idx="438">
                  <c:v>0.438</c:v>
                </c:pt>
                <c:pt idx="439">
                  <c:v>0.439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0.44800000000000001</c:v>
                </c:pt>
                <c:pt idx="449">
                  <c:v>0.44900000000000001</c:v>
                </c:pt>
                <c:pt idx="450">
                  <c:v>0.45</c:v>
                </c:pt>
                <c:pt idx="451">
                  <c:v>0.45100000000000001</c:v>
                </c:pt>
                <c:pt idx="452">
                  <c:v>0.45200000000000001</c:v>
                </c:pt>
                <c:pt idx="453">
                  <c:v>0.45300000000000001</c:v>
                </c:pt>
                <c:pt idx="454">
                  <c:v>0.45400000000000001</c:v>
                </c:pt>
                <c:pt idx="455">
                  <c:v>0.45500000000000002</c:v>
                </c:pt>
                <c:pt idx="456">
                  <c:v>0.45600000000000002</c:v>
                </c:pt>
                <c:pt idx="457">
                  <c:v>0.45700000000000002</c:v>
                </c:pt>
                <c:pt idx="458">
                  <c:v>0.45800000000000002</c:v>
                </c:pt>
                <c:pt idx="459">
                  <c:v>0.45900000000000002</c:v>
                </c:pt>
                <c:pt idx="460">
                  <c:v>0.46</c:v>
                </c:pt>
                <c:pt idx="461">
                  <c:v>0.46100000000000002</c:v>
                </c:pt>
                <c:pt idx="462">
                  <c:v>0.46200000000000002</c:v>
                </c:pt>
                <c:pt idx="463">
                  <c:v>0.46300000000000002</c:v>
                </c:pt>
                <c:pt idx="464">
                  <c:v>0.46400000000000002</c:v>
                </c:pt>
                <c:pt idx="465">
                  <c:v>0.46500000000000002</c:v>
                </c:pt>
                <c:pt idx="466">
                  <c:v>0.46600000000000003</c:v>
                </c:pt>
                <c:pt idx="467">
                  <c:v>0.46700000000000003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</c:v>
                </c:pt>
                <c:pt idx="471">
                  <c:v>0.47099999999999997</c:v>
                </c:pt>
                <c:pt idx="472">
                  <c:v>0.47199999999999998</c:v>
                </c:pt>
                <c:pt idx="473">
                  <c:v>0.47299999999999998</c:v>
                </c:pt>
                <c:pt idx="474">
                  <c:v>0.47399999999999998</c:v>
                </c:pt>
                <c:pt idx="475">
                  <c:v>0.47499999999999998</c:v>
                </c:pt>
                <c:pt idx="476">
                  <c:v>0.47599999999999998</c:v>
                </c:pt>
                <c:pt idx="477">
                  <c:v>0.47699999999999998</c:v>
                </c:pt>
                <c:pt idx="478">
                  <c:v>0.47799999999999998</c:v>
                </c:pt>
                <c:pt idx="479">
                  <c:v>0.47899999999999998</c:v>
                </c:pt>
                <c:pt idx="480">
                  <c:v>0.48</c:v>
                </c:pt>
                <c:pt idx="481">
                  <c:v>0.48099999999999998</c:v>
                </c:pt>
                <c:pt idx="482">
                  <c:v>0.48199999999999998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0.49099999999999999</c:v>
                </c:pt>
                <c:pt idx="492">
                  <c:v>0.49199999999999999</c:v>
                </c:pt>
                <c:pt idx="493">
                  <c:v>0.49299999999999999</c:v>
                </c:pt>
                <c:pt idx="494">
                  <c:v>0.49399999999999999</c:v>
                </c:pt>
                <c:pt idx="495">
                  <c:v>0.495</c:v>
                </c:pt>
                <c:pt idx="496">
                  <c:v>0.496</c:v>
                </c:pt>
                <c:pt idx="497">
                  <c:v>0.497</c:v>
                </c:pt>
                <c:pt idx="498">
                  <c:v>0.498</c:v>
                </c:pt>
                <c:pt idx="499">
                  <c:v>0.499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0.51400000000000001</c:v>
                </c:pt>
                <c:pt idx="515">
                  <c:v>0.51500000000000001</c:v>
                </c:pt>
                <c:pt idx="516">
                  <c:v>0.51600000000000001</c:v>
                </c:pt>
                <c:pt idx="517">
                  <c:v>0.51700000000000002</c:v>
                </c:pt>
                <c:pt idx="518">
                  <c:v>0.51800000000000002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0.53100000000000003</c:v>
                </c:pt>
                <c:pt idx="532">
                  <c:v>0.53200000000000003</c:v>
                </c:pt>
                <c:pt idx="533">
                  <c:v>0.53300000000000003</c:v>
                </c:pt>
                <c:pt idx="534">
                  <c:v>0.53400000000000003</c:v>
                </c:pt>
                <c:pt idx="535">
                  <c:v>0.53500000000000003</c:v>
                </c:pt>
                <c:pt idx="536">
                  <c:v>0.53600000000000003</c:v>
                </c:pt>
                <c:pt idx="537">
                  <c:v>0.53700000000000003</c:v>
                </c:pt>
                <c:pt idx="538">
                  <c:v>0.53800000000000003</c:v>
                </c:pt>
                <c:pt idx="539">
                  <c:v>0.53900000000000003</c:v>
                </c:pt>
                <c:pt idx="540">
                  <c:v>0.54</c:v>
                </c:pt>
                <c:pt idx="541">
                  <c:v>0.54100000000000004</c:v>
                </c:pt>
                <c:pt idx="542">
                  <c:v>0.54200000000000004</c:v>
                </c:pt>
                <c:pt idx="543">
                  <c:v>0.54300000000000004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0.54600000000000004</c:v>
                </c:pt>
                <c:pt idx="547">
                  <c:v>0.54700000000000004</c:v>
                </c:pt>
                <c:pt idx="548">
                  <c:v>0.54800000000000004</c:v>
                </c:pt>
                <c:pt idx="549">
                  <c:v>0.54900000000000004</c:v>
                </c:pt>
                <c:pt idx="550">
                  <c:v>0.55000000000000004</c:v>
                </c:pt>
                <c:pt idx="551">
                  <c:v>0.55100000000000005</c:v>
                </c:pt>
                <c:pt idx="552">
                  <c:v>0.55200000000000005</c:v>
                </c:pt>
                <c:pt idx="553">
                  <c:v>0.55300000000000005</c:v>
                </c:pt>
                <c:pt idx="554">
                  <c:v>0.55400000000000005</c:v>
                </c:pt>
                <c:pt idx="555">
                  <c:v>0.55500000000000005</c:v>
                </c:pt>
                <c:pt idx="556">
                  <c:v>0.55600000000000005</c:v>
                </c:pt>
                <c:pt idx="557">
                  <c:v>0.55700000000000005</c:v>
                </c:pt>
                <c:pt idx="558">
                  <c:v>0.55800000000000005</c:v>
                </c:pt>
                <c:pt idx="559">
                  <c:v>0.55900000000000005</c:v>
                </c:pt>
                <c:pt idx="560">
                  <c:v>0.56000000000000005</c:v>
                </c:pt>
                <c:pt idx="561">
                  <c:v>0.56100000000000005</c:v>
                </c:pt>
                <c:pt idx="562">
                  <c:v>0.56200000000000006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0.56999999999999995</c:v>
                </c:pt>
                <c:pt idx="571">
                  <c:v>0.57099999999999995</c:v>
                </c:pt>
                <c:pt idx="572">
                  <c:v>0.57199999999999995</c:v>
                </c:pt>
                <c:pt idx="573">
                  <c:v>0.57299999999999995</c:v>
                </c:pt>
                <c:pt idx="574">
                  <c:v>0.57399999999999995</c:v>
                </c:pt>
                <c:pt idx="575">
                  <c:v>0.57499999999999996</c:v>
                </c:pt>
                <c:pt idx="576">
                  <c:v>0.57599999999999996</c:v>
                </c:pt>
                <c:pt idx="577">
                  <c:v>0.57699999999999996</c:v>
                </c:pt>
                <c:pt idx="578">
                  <c:v>0.57799999999999996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0.59499999999999997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0.64600000000000002</c:v>
                </c:pt>
                <c:pt idx="647">
                  <c:v>0.64700000000000002</c:v>
                </c:pt>
                <c:pt idx="648">
                  <c:v>0.64800000000000002</c:v>
                </c:pt>
                <c:pt idx="649">
                  <c:v>0.64900000000000002</c:v>
                </c:pt>
                <c:pt idx="650">
                  <c:v>0.65</c:v>
                </c:pt>
                <c:pt idx="651">
                  <c:v>0.65100000000000002</c:v>
                </c:pt>
                <c:pt idx="652">
                  <c:v>0.65200000000000002</c:v>
                </c:pt>
                <c:pt idx="653">
                  <c:v>0.65300000000000002</c:v>
                </c:pt>
                <c:pt idx="654">
                  <c:v>0.65400000000000003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0.66300000000000003</c:v>
                </c:pt>
                <c:pt idx="664">
                  <c:v>0.66400000000000003</c:v>
                </c:pt>
                <c:pt idx="665">
                  <c:v>0.66500000000000004</c:v>
                </c:pt>
                <c:pt idx="666">
                  <c:v>0.66600000000000004</c:v>
                </c:pt>
                <c:pt idx="667">
                  <c:v>0.66700000000000004</c:v>
                </c:pt>
                <c:pt idx="668">
                  <c:v>0.66800000000000004</c:v>
                </c:pt>
                <c:pt idx="669">
                  <c:v>0.66900000000000004</c:v>
                </c:pt>
                <c:pt idx="670">
                  <c:v>0.67</c:v>
                </c:pt>
                <c:pt idx="671">
                  <c:v>0.67100000000000004</c:v>
                </c:pt>
                <c:pt idx="672">
                  <c:v>0.67200000000000004</c:v>
                </c:pt>
                <c:pt idx="673">
                  <c:v>0.67300000000000004</c:v>
                </c:pt>
                <c:pt idx="674">
                  <c:v>0.67400000000000004</c:v>
                </c:pt>
                <c:pt idx="675">
                  <c:v>0.67500000000000004</c:v>
                </c:pt>
                <c:pt idx="676">
                  <c:v>0.67600000000000005</c:v>
                </c:pt>
                <c:pt idx="677">
                  <c:v>0.67700000000000005</c:v>
                </c:pt>
                <c:pt idx="678">
                  <c:v>0.67800000000000005</c:v>
                </c:pt>
                <c:pt idx="679">
                  <c:v>0.67900000000000005</c:v>
                </c:pt>
                <c:pt idx="680">
                  <c:v>0.68</c:v>
                </c:pt>
                <c:pt idx="681">
                  <c:v>0.68100000000000005</c:v>
                </c:pt>
                <c:pt idx="682">
                  <c:v>0.68200000000000005</c:v>
                </c:pt>
                <c:pt idx="683">
                  <c:v>0.68300000000000005</c:v>
                </c:pt>
                <c:pt idx="684">
                  <c:v>0.68400000000000005</c:v>
                </c:pt>
                <c:pt idx="685">
                  <c:v>0.68500000000000005</c:v>
                </c:pt>
                <c:pt idx="686">
                  <c:v>0.68600000000000005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0.68899999999999995</c:v>
                </c:pt>
                <c:pt idx="690">
                  <c:v>0.69</c:v>
                </c:pt>
                <c:pt idx="691">
                  <c:v>0.69099999999999995</c:v>
                </c:pt>
                <c:pt idx="692">
                  <c:v>0.69199999999999995</c:v>
                </c:pt>
                <c:pt idx="693">
                  <c:v>0.69299999999999995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0.70799999999999996</c:v>
                </c:pt>
                <c:pt idx="709">
                  <c:v>0.70899999999999996</c:v>
                </c:pt>
                <c:pt idx="710">
                  <c:v>0.71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0.76100000000000001</c:v>
                </c:pt>
                <c:pt idx="762">
                  <c:v>0.76200000000000001</c:v>
                </c:pt>
                <c:pt idx="763">
                  <c:v>0.76300000000000001</c:v>
                </c:pt>
                <c:pt idx="764">
                  <c:v>0.76400000000000001</c:v>
                </c:pt>
                <c:pt idx="765">
                  <c:v>0.76500000000000001</c:v>
                </c:pt>
                <c:pt idx="766">
                  <c:v>0.76600000000000001</c:v>
                </c:pt>
                <c:pt idx="767">
                  <c:v>0.76700000000000002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0.77800000000000002</c:v>
                </c:pt>
                <c:pt idx="779">
                  <c:v>0.77900000000000003</c:v>
                </c:pt>
                <c:pt idx="780">
                  <c:v>0.78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0.78400000000000003</c:v>
                </c:pt>
                <c:pt idx="785">
                  <c:v>0.78500000000000003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0.78800000000000003</c:v>
                </c:pt>
                <c:pt idx="789">
                  <c:v>0.78900000000000003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0.79200000000000004</c:v>
                </c:pt>
                <c:pt idx="793">
                  <c:v>0.79300000000000004</c:v>
                </c:pt>
                <c:pt idx="794">
                  <c:v>0.79400000000000004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0.79700000000000004</c:v>
                </c:pt>
                <c:pt idx="798">
                  <c:v>0.79800000000000004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0.80100000000000005</c:v>
                </c:pt>
                <c:pt idx="802">
                  <c:v>0.80200000000000005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0.80500000000000005</c:v>
                </c:pt>
                <c:pt idx="806">
                  <c:v>0.80600000000000005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0.80900000000000005</c:v>
                </c:pt>
                <c:pt idx="810">
                  <c:v>0.81</c:v>
                </c:pt>
                <c:pt idx="811">
                  <c:v>0.81100000000000005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0.81599999999999995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</c:v>
                </c:pt>
                <c:pt idx="821">
                  <c:v>0.82099999999999995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0.82399999999999995</c:v>
                </c:pt>
                <c:pt idx="825">
                  <c:v>0.82499999999999996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0.82799999999999996</c:v>
                </c:pt>
                <c:pt idx="829">
                  <c:v>0.82899999999999996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0.83299999999999996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0.83699999999999997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0.84099999999999997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0.84499999999999997</c:v>
                </c:pt>
                <c:pt idx="846">
                  <c:v>0.84599999999999997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0.84899999999999998</c:v>
                </c:pt>
                <c:pt idx="850">
                  <c:v>0.85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0.85299999999999998</c:v>
                </c:pt>
                <c:pt idx="854">
                  <c:v>0.85399999999999998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0.85799999999999998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0.86199999999999999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0.86599999999999999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0.87</c:v>
                </c:pt>
                <c:pt idx="871">
                  <c:v>0.871</c:v>
                </c:pt>
                <c:pt idx="872">
                  <c:v>0.872</c:v>
                </c:pt>
                <c:pt idx="873">
                  <c:v>0.873</c:v>
                </c:pt>
                <c:pt idx="874">
                  <c:v>0.874</c:v>
                </c:pt>
                <c:pt idx="875">
                  <c:v>0.875</c:v>
                </c:pt>
                <c:pt idx="876">
                  <c:v>0.876</c:v>
                </c:pt>
                <c:pt idx="877">
                  <c:v>0.877</c:v>
                </c:pt>
                <c:pt idx="878">
                  <c:v>0.878</c:v>
                </c:pt>
                <c:pt idx="879">
                  <c:v>0.879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0.88300000000000001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0.88700000000000001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0.89100000000000001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0.89500000000000002</c:v>
                </c:pt>
                <c:pt idx="896">
                  <c:v>0.89600000000000002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0.89900000000000002</c:v>
                </c:pt>
                <c:pt idx="900">
                  <c:v>0.9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0.90300000000000002</c:v>
                </c:pt>
                <c:pt idx="904">
                  <c:v>0.90400000000000003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0.90800000000000003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0.91200000000000003</c:v>
                </c:pt>
                <c:pt idx="913">
                  <c:v>0.91300000000000003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0.91600000000000004</c:v>
                </c:pt>
                <c:pt idx="917">
                  <c:v>0.91700000000000004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0.92</c:v>
                </c:pt>
                <c:pt idx="921">
                  <c:v>0.92100000000000004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0.92400000000000004</c:v>
                </c:pt>
                <c:pt idx="925">
                  <c:v>0.92500000000000004</c:v>
                </c:pt>
                <c:pt idx="926">
                  <c:v>0.92600000000000005</c:v>
                </c:pt>
                <c:pt idx="927">
                  <c:v>0.92700000000000005</c:v>
                </c:pt>
                <c:pt idx="928">
                  <c:v>0.92800000000000005</c:v>
                </c:pt>
                <c:pt idx="929">
                  <c:v>0.92900000000000005</c:v>
                </c:pt>
                <c:pt idx="930">
                  <c:v>0.93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0.93300000000000005</c:v>
                </c:pt>
                <c:pt idx="934">
                  <c:v>0.93400000000000005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0.93700000000000006</c:v>
                </c:pt>
                <c:pt idx="938">
                  <c:v>0.93799999999999994</c:v>
                </c:pt>
                <c:pt idx="939">
                  <c:v>0.93899999999999995</c:v>
                </c:pt>
                <c:pt idx="940">
                  <c:v>0.94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0.94399999999999995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0.94799999999999995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0.95199999999999996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0.95599999999999996</c:v>
                </c:pt>
                <c:pt idx="957">
                  <c:v>0.95699999999999996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0.96</c:v>
                </c:pt>
                <c:pt idx="961">
                  <c:v>0.96099999999999997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0.96399999999999997</c:v>
                </c:pt>
                <c:pt idx="965">
                  <c:v>0.96499999999999997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0.96899999999999997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0.97299999999999998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0.97699999999999998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0.98099999999999998</c:v>
                </c:pt>
                <c:pt idx="982">
                  <c:v>0.98199999999999998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0.98499999999999999</c:v>
                </c:pt>
                <c:pt idx="986">
                  <c:v>0.98599999999999999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0.98899999999999999</c:v>
                </c:pt>
                <c:pt idx="990">
                  <c:v>0.99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0.99399999999999999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0.998</c:v>
                </c:pt>
                <c:pt idx="999">
                  <c:v>0.999</c:v>
                </c:pt>
                <c:pt idx="1000">
                  <c:v>1</c:v>
                </c:pt>
                <c:pt idx="1001">
                  <c:v>1.0009999999999999</c:v>
                </c:pt>
                <c:pt idx="1002">
                  <c:v>1.002</c:v>
                </c:pt>
                <c:pt idx="1003">
                  <c:v>1.0029999999999999</c:v>
                </c:pt>
                <c:pt idx="1004">
                  <c:v>1.004</c:v>
                </c:pt>
                <c:pt idx="1005">
                  <c:v>1.0049999999999999</c:v>
                </c:pt>
                <c:pt idx="1006">
                  <c:v>1.006</c:v>
                </c:pt>
                <c:pt idx="1007">
                  <c:v>1.0069999999999999</c:v>
                </c:pt>
                <c:pt idx="1008">
                  <c:v>1.008</c:v>
                </c:pt>
                <c:pt idx="1009">
                  <c:v>1.0089999999999999</c:v>
                </c:pt>
                <c:pt idx="1010">
                  <c:v>1.01</c:v>
                </c:pt>
                <c:pt idx="1011">
                  <c:v>1.0109999999999999</c:v>
                </c:pt>
                <c:pt idx="1012">
                  <c:v>1.012</c:v>
                </c:pt>
                <c:pt idx="1013">
                  <c:v>1.0129999999999999</c:v>
                </c:pt>
                <c:pt idx="1014">
                  <c:v>1.014</c:v>
                </c:pt>
                <c:pt idx="1015">
                  <c:v>1.0149999999999999</c:v>
                </c:pt>
                <c:pt idx="1016">
                  <c:v>1.016</c:v>
                </c:pt>
                <c:pt idx="1017">
                  <c:v>1.0169999999999999</c:v>
                </c:pt>
                <c:pt idx="1018">
                  <c:v>1.018</c:v>
                </c:pt>
                <c:pt idx="1019">
                  <c:v>1.0189999999999999</c:v>
                </c:pt>
                <c:pt idx="1020">
                  <c:v>1.02</c:v>
                </c:pt>
                <c:pt idx="1021">
                  <c:v>1.0209999999999999</c:v>
                </c:pt>
                <c:pt idx="1022">
                  <c:v>1.022</c:v>
                </c:pt>
              </c:numCache>
            </c:numRef>
          </c:xVal>
          <c:yVal>
            <c:numRef>
              <c:f>'12'!$E$2:$E$1024</c:f>
              <c:numCache>
                <c:formatCode>General</c:formatCode>
                <c:ptCount val="10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0.08</c:v>
                </c:pt>
                <c:pt idx="24">
                  <c:v>0.08</c:v>
                </c:pt>
                <c:pt idx="25">
                  <c:v>0.16</c:v>
                </c:pt>
                <c:pt idx="26">
                  <c:v>0.25</c:v>
                </c:pt>
                <c:pt idx="27">
                  <c:v>0.33</c:v>
                </c:pt>
                <c:pt idx="28">
                  <c:v>0.49</c:v>
                </c:pt>
                <c:pt idx="29">
                  <c:v>0.66</c:v>
                </c:pt>
                <c:pt idx="30">
                  <c:v>0.82</c:v>
                </c:pt>
                <c:pt idx="31">
                  <c:v>1.1499999999999999</c:v>
                </c:pt>
                <c:pt idx="32">
                  <c:v>1.4</c:v>
                </c:pt>
                <c:pt idx="33">
                  <c:v>1.81</c:v>
                </c:pt>
                <c:pt idx="34">
                  <c:v>2.2999999999999998</c:v>
                </c:pt>
                <c:pt idx="35">
                  <c:v>2.88</c:v>
                </c:pt>
                <c:pt idx="36">
                  <c:v>3.62</c:v>
                </c:pt>
                <c:pt idx="37">
                  <c:v>4.4400000000000004</c:v>
                </c:pt>
                <c:pt idx="38">
                  <c:v>5.43</c:v>
                </c:pt>
                <c:pt idx="39">
                  <c:v>6.58</c:v>
                </c:pt>
                <c:pt idx="40">
                  <c:v>7.9</c:v>
                </c:pt>
                <c:pt idx="41">
                  <c:v>9.4600000000000009</c:v>
                </c:pt>
                <c:pt idx="42">
                  <c:v>11.27</c:v>
                </c:pt>
                <c:pt idx="43">
                  <c:v>13.32</c:v>
                </c:pt>
                <c:pt idx="44">
                  <c:v>15.71</c:v>
                </c:pt>
                <c:pt idx="45">
                  <c:v>18.34</c:v>
                </c:pt>
                <c:pt idx="46">
                  <c:v>21.38</c:v>
                </c:pt>
                <c:pt idx="47">
                  <c:v>24.67</c:v>
                </c:pt>
                <c:pt idx="48">
                  <c:v>28.46</c:v>
                </c:pt>
                <c:pt idx="49">
                  <c:v>32.65</c:v>
                </c:pt>
                <c:pt idx="50">
                  <c:v>37.26</c:v>
                </c:pt>
                <c:pt idx="51">
                  <c:v>42.36</c:v>
                </c:pt>
                <c:pt idx="52">
                  <c:v>47.95</c:v>
                </c:pt>
                <c:pt idx="53">
                  <c:v>54.04</c:v>
                </c:pt>
                <c:pt idx="54">
                  <c:v>60.7</c:v>
                </c:pt>
                <c:pt idx="55">
                  <c:v>67.930000000000007</c:v>
                </c:pt>
                <c:pt idx="56">
                  <c:v>75.75</c:v>
                </c:pt>
                <c:pt idx="57">
                  <c:v>84.14</c:v>
                </c:pt>
                <c:pt idx="58">
                  <c:v>93.18</c:v>
                </c:pt>
                <c:pt idx="59">
                  <c:v>102.81</c:v>
                </c:pt>
                <c:pt idx="60">
                  <c:v>113.09</c:v>
                </c:pt>
                <c:pt idx="61">
                  <c:v>124.03</c:v>
                </c:pt>
                <c:pt idx="62">
                  <c:v>135.54</c:v>
                </c:pt>
                <c:pt idx="63">
                  <c:v>147.80000000000001</c:v>
                </c:pt>
                <c:pt idx="64">
                  <c:v>160.63</c:v>
                </c:pt>
                <c:pt idx="65">
                  <c:v>174.11</c:v>
                </c:pt>
                <c:pt idx="66">
                  <c:v>188.18</c:v>
                </c:pt>
                <c:pt idx="67">
                  <c:v>202.82</c:v>
                </c:pt>
                <c:pt idx="68">
                  <c:v>218.03</c:v>
                </c:pt>
                <c:pt idx="69">
                  <c:v>233.82</c:v>
                </c:pt>
                <c:pt idx="70">
                  <c:v>250.19</c:v>
                </c:pt>
                <c:pt idx="71">
                  <c:v>266.97000000000003</c:v>
                </c:pt>
                <c:pt idx="72">
                  <c:v>284.24</c:v>
                </c:pt>
                <c:pt idx="73">
                  <c:v>301.92</c:v>
                </c:pt>
                <c:pt idx="74">
                  <c:v>319.94</c:v>
                </c:pt>
                <c:pt idx="75">
                  <c:v>338.28</c:v>
                </c:pt>
                <c:pt idx="76">
                  <c:v>356.95</c:v>
                </c:pt>
                <c:pt idx="77">
                  <c:v>375.78</c:v>
                </c:pt>
                <c:pt idx="78">
                  <c:v>394.78</c:v>
                </c:pt>
                <c:pt idx="79">
                  <c:v>413.94</c:v>
                </c:pt>
                <c:pt idx="80">
                  <c:v>433.19</c:v>
                </c:pt>
                <c:pt idx="81">
                  <c:v>452.43</c:v>
                </c:pt>
                <c:pt idx="82">
                  <c:v>471.6</c:v>
                </c:pt>
                <c:pt idx="83">
                  <c:v>490.6</c:v>
                </c:pt>
                <c:pt idx="84">
                  <c:v>509.51</c:v>
                </c:pt>
                <c:pt idx="85">
                  <c:v>528.1</c:v>
                </c:pt>
                <c:pt idx="86">
                  <c:v>546.52</c:v>
                </c:pt>
                <c:pt idx="87">
                  <c:v>564.53</c:v>
                </c:pt>
                <c:pt idx="88">
                  <c:v>582.14</c:v>
                </c:pt>
                <c:pt idx="89">
                  <c:v>599.32000000000005</c:v>
                </c:pt>
                <c:pt idx="90">
                  <c:v>616.02</c:v>
                </c:pt>
                <c:pt idx="91">
                  <c:v>632.14</c:v>
                </c:pt>
                <c:pt idx="92">
                  <c:v>647.69000000000005</c:v>
                </c:pt>
                <c:pt idx="93">
                  <c:v>662.57</c:v>
                </c:pt>
                <c:pt idx="94">
                  <c:v>676.8</c:v>
                </c:pt>
                <c:pt idx="95">
                  <c:v>690.37</c:v>
                </c:pt>
                <c:pt idx="96">
                  <c:v>703.2</c:v>
                </c:pt>
                <c:pt idx="97">
                  <c:v>715.29</c:v>
                </c:pt>
                <c:pt idx="98">
                  <c:v>726.56</c:v>
                </c:pt>
                <c:pt idx="99">
                  <c:v>737.09</c:v>
                </c:pt>
                <c:pt idx="100">
                  <c:v>746.79</c:v>
                </c:pt>
                <c:pt idx="101">
                  <c:v>755.67</c:v>
                </c:pt>
                <c:pt idx="102">
                  <c:v>763.82</c:v>
                </c:pt>
                <c:pt idx="103">
                  <c:v>771.14</c:v>
                </c:pt>
                <c:pt idx="104">
                  <c:v>777.63</c:v>
                </c:pt>
                <c:pt idx="105">
                  <c:v>783.39</c:v>
                </c:pt>
                <c:pt idx="106">
                  <c:v>788.41</c:v>
                </c:pt>
                <c:pt idx="107">
                  <c:v>792.68</c:v>
                </c:pt>
                <c:pt idx="108">
                  <c:v>796.22</c:v>
                </c:pt>
                <c:pt idx="109">
                  <c:v>799.02</c:v>
                </c:pt>
                <c:pt idx="110">
                  <c:v>801.24</c:v>
                </c:pt>
                <c:pt idx="111">
                  <c:v>802.8</c:v>
                </c:pt>
                <c:pt idx="112">
                  <c:v>803.87</c:v>
                </c:pt>
                <c:pt idx="113">
                  <c:v>804.28</c:v>
                </c:pt>
                <c:pt idx="114">
                  <c:v>804.28</c:v>
                </c:pt>
                <c:pt idx="115">
                  <c:v>803.79</c:v>
                </c:pt>
                <c:pt idx="116">
                  <c:v>802.88</c:v>
                </c:pt>
                <c:pt idx="117">
                  <c:v>801.65</c:v>
                </c:pt>
                <c:pt idx="118">
                  <c:v>800.17</c:v>
                </c:pt>
                <c:pt idx="119">
                  <c:v>798.36</c:v>
                </c:pt>
                <c:pt idx="120">
                  <c:v>796.3</c:v>
                </c:pt>
                <c:pt idx="121">
                  <c:v>794.16</c:v>
                </c:pt>
                <c:pt idx="122">
                  <c:v>791.86</c:v>
                </c:pt>
                <c:pt idx="123">
                  <c:v>789.56</c:v>
                </c:pt>
                <c:pt idx="124">
                  <c:v>787.17</c:v>
                </c:pt>
                <c:pt idx="125">
                  <c:v>784.79</c:v>
                </c:pt>
                <c:pt idx="126">
                  <c:v>782.57</c:v>
                </c:pt>
                <c:pt idx="127">
                  <c:v>780.35</c:v>
                </c:pt>
                <c:pt idx="128">
                  <c:v>778.29</c:v>
                </c:pt>
                <c:pt idx="129">
                  <c:v>776.4</c:v>
                </c:pt>
                <c:pt idx="130">
                  <c:v>774.75</c:v>
                </c:pt>
                <c:pt idx="131">
                  <c:v>773.36</c:v>
                </c:pt>
                <c:pt idx="132">
                  <c:v>772.21</c:v>
                </c:pt>
                <c:pt idx="133">
                  <c:v>771.3</c:v>
                </c:pt>
                <c:pt idx="134">
                  <c:v>770.72</c:v>
                </c:pt>
                <c:pt idx="135">
                  <c:v>770.4</c:v>
                </c:pt>
                <c:pt idx="136">
                  <c:v>770.48</c:v>
                </c:pt>
                <c:pt idx="137">
                  <c:v>770.89</c:v>
                </c:pt>
                <c:pt idx="138">
                  <c:v>771.63</c:v>
                </c:pt>
                <c:pt idx="139">
                  <c:v>772.7</c:v>
                </c:pt>
                <c:pt idx="140">
                  <c:v>774.1</c:v>
                </c:pt>
                <c:pt idx="141">
                  <c:v>775.91</c:v>
                </c:pt>
                <c:pt idx="142">
                  <c:v>777.96</c:v>
                </c:pt>
                <c:pt idx="143">
                  <c:v>780.43</c:v>
                </c:pt>
                <c:pt idx="144">
                  <c:v>783.14</c:v>
                </c:pt>
                <c:pt idx="145">
                  <c:v>786.1</c:v>
                </c:pt>
                <c:pt idx="146">
                  <c:v>789.39</c:v>
                </c:pt>
                <c:pt idx="147">
                  <c:v>793.01</c:v>
                </c:pt>
                <c:pt idx="148">
                  <c:v>796.8</c:v>
                </c:pt>
                <c:pt idx="149">
                  <c:v>800.74</c:v>
                </c:pt>
                <c:pt idx="150">
                  <c:v>804.94</c:v>
                </c:pt>
                <c:pt idx="151">
                  <c:v>809.3</c:v>
                </c:pt>
                <c:pt idx="152">
                  <c:v>813.82</c:v>
                </c:pt>
                <c:pt idx="153">
                  <c:v>818.43</c:v>
                </c:pt>
                <c:pt idx="154">
                  <c:v>823.12</c:v>
                </c:pt>
                <c:pt idx="155">
                  <c:v>827.89</c:v>
                </c:pt>
                <c:pt idx="156">
                  <c:v>832.66</c:v>
                </c:pt>
                <c:pt idx="157">
                  <c:v>837.43</c:v>
                </c:pt>
                <c:pt idx="158">
                  <c:v>842.2</c:v>
                </c:pt>
                <c:pt idx="159">
                  <c:v>846.97</c:v>
                </c:pt>
                <c:pt idx="160">
                  <c:v>851.57</c:v>
                </c:pt>
                <c:pt idx="161">
                  <c:v>856.1</c:v>
                </c:pt>
                <c:pt idx="162">
                  <c:v>860.62</c:v>
                </c:pt>
                <c:pt idx="163">
                  <c:v>864.9</c:v>
                </c:pt>
                <c:pt idx="164">
                  <c:v>869.01</c:v>
                </c:pt>
                <c:pt idx="165">
                  <c:v>873.04</c:v>
                </c:pt>
                <c:pt idx="166">
                  <c:v>876.82</c:v>
                </c:pt>
                <c:pt idx="167">
                  <c:v>880.44</c:v>
                </c:pt>
                <c:pt idx="168">
                  <c:v>883.89</c:v>
                </c:pt>
                <c:pt idx="169">
                  <c:v>887.1</c:v>
                </c:pt>
                <c:pt idx="170">
                  <c:v>890.06</c:v>
                </c:pt>
                <c:pt idx="171">
                  <c:v>892.78</c:v>
                </c:pt>
                <c:pt idx="172">
                  <c:v>895.33</c:v>
                </c:pt>
                <c:pt idx="173">
                  <c:v>897.63</c:v>
                </c:pt>
                <c:pt idx="174">
                  <c:v>899.69</c:v>
                </c:pt>
                <c:pt idx="175">
                  <c:v>901.58</c:v>
                </c:pt>
                <c:pt idx="176">
                  <c:v>903.14</c:v>
                </c:pt>
                <c:pt idx="177">
                  <c:v>904.62</c:v>
                </c:pt>
                <c:pt idx="178">
                  <c:v>905.85</c:v>
                </c:pt>
                <c:pt idx="179">
                  <c:v>906.92</c:v>
                </c:pt>
                <c:pt idx="180">
                  <c:v>907.75</c:v>
                </c:pt>
                <c:pt idx="181">
                  <c:v>908.49</c:v>
                </c:pt>
                <c:pt idx="182">
                  <c:v>909.06</c:v>
                </c:pt>
                <c:pt idx="183">
                  <c:v>909.47</c:v>
                </c:pt>
                <c:pt idx="184">
                  <c:v>909.8</c:v>
                </c:pt>
                <c:pt idx="185">
                  <c:v>910.05</c:v>
                </c:pt>
                <c:pt idx="186">
                  <c:v>910.21</c:v>
                </c:pt>
                <c:pt idx="187">
                  <c:v>910.21</c:v>
                </c:pt>
                <c:pt idx="188">
                  <c:v>910.3</c:v>
                </c:pt>
                <c:pt idx="189">
                  <c:v>910.3</c:v>
                </c:pt>
                <c:pt idx="190">
                  <c:v>910.21</c:v>
                </c:pt>
                <c:pt idx="191">
                  <c:v>910.21</c:v>
                </c:pt>
                <c:pt idx="192">
                  <c:v>910.21</c:v>
                </c:pt>
                <c:pt idx="193">
                  <c:v>910.3</c:v>
                </c:pt>
                <c:pt idx="194">
                  <c:v>910.38</c:v>
                </c:pt>
                <c:pt idx="195">
                  <c:v>910.54</c:v>
                </c:pt>
                <c:pt idx="196">
                  <c:v>910.71</c:v>
                </c:pt>
                <c:pt idx="197">
                  <c:v>911.04</c:v>
                </c:pt>
                <c:pt idx="198">
                  <c:v>911.45</c:v>
                </c:pt>
                <c:pt idx="199">
                  <c:v>912.02</c:v>
                </c:pt>
                <c:pt idx="200">
                  <c:v>912.6</c:v>
                </c:pt>
                <c:pt idx="201">
                  <c:v>913.42</c:v>
                </c:pt>
                <c:pt idx="202">
                  <c:v>914.33</c:v>
                </c:pt>
                <c:pt idx="203">
                  <c:v>915.31</c:v>
                </c:pt>
                <c:pt idx="204">
                  <c:v>916.46</c:v>
                </c:pt>
                <c:pt idx="205">
                  <c:v>917.78</c:v>
                </c:pt>
                <c:pt idx="206">
                  <c:v>919.26</c:v>
                </c:pt>
                <c:pt idx="207">
                  <c:v>920.91</c:v>
                </c:pt>
                <c:pt idx="208">
                  <c:v>922.63</c:v>
                </c:pt>
                <c:pt idx="209">
                  <c:v>924.44</c:v>
                </c:pt>
                <c:pt idx="210">
                  <c:v>926.5</c:v>
                </c:pt>
                <c:pt idx="211">
                  <c:v>928.64</c:v>
                </c:pt>
                <c:pt idx="212">
                  <c:v>930.86</c:v>
                </c:pt>
                <c:pt idx="213">
                  <c:v>933.24</c:v>
                </c:pt>
                <c:pt idx="214">
                  <c:v>935.71</c:v>
                </c:pt>
                <c:pt idx="215">
                  <c:v>938.26</c:v>
                </c:pt>
                <c:pt idx="216">
                  <c:v>940.89</c:v>
                </c:pt>
                <c:pt idx="217">
                  <c:v>943.61</c:v>
                </c:pt>
                <c:pt idx="218">
                  <c:v>946.4</c:v>
                </c:pt>
                <c:pt idx="219">
                  <c:v>949.28</c:v>
                </c:pt>
                <c:pt idx="220">
                  <c:v>952.16</c:v>
                </c:pt>
                <c:pt idx="221">
                  <c:v>955.12</c:v>
                </c:pt>
                <c:pt idx="222">
                  <c:v>958.08</c:v>
                </c:pt>
                <c:pt idx="223">
                  <c:v>961.04</c:v>
                </c:pt>
                <c:pt idx="224">
                  <c:v>964</c:v>
                </c:pt>
                <c:pt idx="225">
                  <c:v>966.88</c:v>
                </c:pt>
                <c:pt idx="226">
                  <c:v>969.84</c:v>
                </c:pt>
                <c:pt idx="227">
                  <c:v>972.72</c:v>
                </c:pt>
                <c:pt idx="228">
                  <c:v>975.6</c:v>
                </c:pt>
                <c:pt idx="229">
                  <c:v>978.4</c:v>
                </c:pt>
                <c:pt idx="230">
                  <c:v>981.11</c:v>
                </c:pt>
                <c:pt idx="231">
                  <c:v>983.82</c:v>
                </c:pt>
                <c:pt idx="232">
                  <c:v>986.37</c:v>
                </c:pt>
                <c:pt idx="233">
                  <c:v>988.92</c:v>
                </c:pt>
                <c:pt idx="234">
                  <c:v>991.31</c:v>
                </c:pt>
                <c:pt idx="235">
                  <c:v>993.69</c:v>
                </c:pt>
                <c:pt idx="236">
                  <c:v>995.91</c:v>
                </c:pt>
                <c:pt idx="237">
                  <c:v>998.05</c:v>
                </c:pt>
                <c:pt idx="238">
                  <c:v>1000.11</c:v>
                </c:pt>
                <c:pt idx="239">
                  <c:v>1002.08</c:v>
                </c:pt>
                <c:pt idx="240">
                  <c:v>1003.97</c:v>
                </c:pt>
                <c:pt idx="241">
                  <c:v>1005.7</c:v>
                </c:pt>
                <c:pt idx="242">
                  <c:v>1007.35</c:v>
                </c:pt>
                <c:pt idx="243">
                  <c:v>1008.99</c:v>
                </c:pt>
                <c:pt idx="244">
                  <c:v>1010.47</c:v>
                </c:pt>
                <c:pt idx="245">
                  <c:v>1011.87</c:v>
                </c:pt>
                <c:pt idx="246">
                  <c:v>1013.27</c:v>
                </c:pt>
                <c:pt idx="247">
                  <c:v>1014.58</c:v>
                </c:pt>
                <c:pt idx="248">
                  <c:v>1015.82</c:v>
                </c:pt>
                <c:pt idx="249">
                  <c:v>1016.97</c:v>
                </c:pt>
                <c:pt idx="250">
                  <c:v>1018.12</c:v>
                </c:pt>
                <c:pt idx="251">
                  <c:v>1019.27</c:v>
                </c:pt>
                <c:pt idx="252">
                  <c:v>1020.34</c:v>
                </c:pt>
                <c:pt idx="253">
                  <c:v>1021.49</c:v>
                </c:pt>
                <c:pt idx="254">
                  <c:v>1022.56</c:v>
                </c:pt>
                <c:pt idx="255">
                  <c:v>1023.71</c:v>
                </c:pt>
                <c:pt idx="256">
                  <c:v>1024.95</c:v>
                </c:pt>
                <c:pt idx="257">
                  <c:v>1026.0999999999999</c:v>
                </c:pt>
                <c:pt idx="258">
                  <c:v>1027.4100000000001</c:v>
                </c:pt>
                <c:pt idx="259">
                  <c:v>1028.73</c:v>
                </c:pt>
                <c:pt idx="260">
                  <c:v>1030.1300000000001</c:v>
                </c:pt>
                <c:pt idx="261">
                  <c:v>1031.6099999999999</c:v>
                </c:pt>
                <c:pt idx="262">
                  <c:v>1033.25</c:v>
                </c:pt>
                <c:pt idx="263">
                  <c:v>1034.9000000000001</c:v>
                </c:pt>
                <c:pt idx="264">
                  <c:v>1036.79</c:v>
                </c:pt>
                <c:pt idx="265">
                  <c:v>1038.68</c:v>
                </c:pt>
                <c:pt idx="266">
                  <c:v>1040.82</c:v>
                </c:pt>
                <c:pt idx="267">
                  <c:v>1043.04</c:v>
                </c:pt>
                <c:pt idx="268">
                  <c:v>1045.43</c:v>
                </c:pt>
                <c:pt idx="269">
                  <c:v>1047.97</c:v>
                </c:pt>
                <c:pt idx="270">
                  <c:v>1050.69</c:v>
                </c:pt>
                <c:pt idx="271">
                  <c:v>1053.57</c:v>
                </c:pt>
                <c:pt idx="272">
                  <c:v>1056.6099999999999</c:v>
                </c:pt>
                <c:pt idx="273">
                  <c:v>1059.82</c:v>
                </c:pt>
                <c:pt idx="274">
                  <c:v>1063.19</c:v>
                </c:pt>
                <c:pt idx="275">
                  <c:v>1066.73</c:v>
                </c:pt>
                <c:pt idx="276">
                  <c:v>1070.51</c:v>
                </c:pt>
                <c:pt idx="277">
                  <c:v>1074.3800000000001</c:v>
                </c:pt>
                <c:pt idx="278">
                  <c:v>1078.4100000000001</c:v>
                </c:pt>
                <c:pt idx="279">
                  <c:v>1082.68</c:v>
                </c:pt>
                <c:pt idx="280">
                  <c:v>1087.04</c:v>
                </c:pt>
                <c:pt idx="281">
                  <c:v>1091.57</c:v>
                </c:pt>
                <c:pt idx="282">
                  <c:v>1096.25</c:v>
                </c:pt>
                <c:pt idx="283">
                  <c:v>1101.1099999999999</c:v>
                </c:pt>
                <c:pt idx="284">
                  <c:v>1106.1199999999999</c:v>
                </c:pt>
                <c:pt idx="285">
                  <c:v>1111.22</c:v>
                </c:pt>
                <c:pt idx="286">
                  <c:v>1116.4000000000001</c:v>
                </c:pt>
                <c:pt idx="287">
                  <c:v>1121.75</c:v>
                </c:pt>
                <c:pt idx="288">
                  <c:v>1127.18</c:v>
                </c:pt>
                <c:pt idx="289">
                  <c:v>1132.77</c:v>
                </c:pt>
                <c:pt idx="290">
                  <c:v>1138.3599999999999</c:v>
                </c:pt>
                <c:pt idx="291">
                  <c:v>1144.1199999999999</c:v>
                </c:pt>
                <c:pt idx="292">
                  <c:v>1149.8800000000001</c:v>
                </c:pt>
                <c:pt idx="293">
                  <c:v>1155.8</c:v>
                </c:pt>
                <c:pt idx="294">
                  <c:v>1161.72</c:v>
                </c:pt>
                <c:pt idx="295">
                  <c:v>1167.6400000000001</c:v>
                </c:pt>
                <c:pt idx="296">
                  <c:v>1173.73</c:v>
                </c:pt>
                <c:pt idx="297">
                  <c:v>1179.81</c:v>
                </c:pt>
                <c:pt idx="298">
                  <c:v>1185.9000000000001</c:v>
                </c:pt>
                <c:pt idx="299">
                  <c:v>1192.07</c:v>
                </c:pt>
                <c:pt idx="300">
                  <c:v>1198.24</c:v>
                </c:pt>
                <c:pt idx="301">
                  <c:v>1204.4100000000001</c:v>
                </c:pt>
                <c:pt idx="302">
                  <c:v>1210.6600000000001</c:v>
                </c:pt>
                <c:pt idx="303">
                  <c:v>1216.9100000000001</c:v>
                </c:pt>
                <c:pt idx="304">
                  <c:v>1223.1600000000001</c:v>
                </c:pt>
                <c:pt idx="305">
                  <c:v>1229.4100000000001</c:v>
                </c:pt>
                <c:pt idx="306">
                  <c:v>1235.74</c:v>
                </c:pt>
                <c:pt idx="307">
                  <c:v>1242.07</c:v>
                </c:pt>
                <c:pt idx="308">
                  <c:v>1248.49</c:v>
                </c:pt>
                <c:pt idx="309">
                  <c:v>1254.82</c:v>
                </c:pt>
                <c:pt idx="310">
                  <c:v>1261.32</c:v>
                </c:pt>
                <c:pt idx="311">
                  <c:v>1267.74</c:v>
                </c:pt>
                <c:pt idx="312">
                  <c:v>1274.32</c:v>
                </c:pt>
                <c:pt idx="313">
                  <c:v>1280.8900000000001</c:v>
                </c:pt>
                <c:pt idx="314">
                  <c:v>1287.47</c:v>
                </c:pt>
                <c:pt idx="315">
                  <c:v>1294.22</c:v>
                </c:pt>
                <c:pt idx="316">
                  <c:v>1300.96</c:v>
                </c:pt>
                <c:pt idx="317">
                  <c:v>1307.79</c:v>
                </c:pt>
                <c:pt idx="318">
                  <c:v>1314.78</c:v>
                </c:pt>
                <c:pt idx="319">
                  <c:v>1321.77</c:v>
                </c:pt>
                <c:pt idx="320">
                  <c:v>1328.93</c:v>
                </c:pt>
                <c:pt idx="321">
                  <c:v>1336.16</c:v>
                </c:pt>
                <c:pt idx="322">
                  <c:v>1343.57</c:v>
                </c:pt>
                <c:pt idx="323">
                  <c:v>1351.13</c:v>
                </c:pt>
                <c:pt idx="324">
                  <c:v>1358.78</c:v>
                </c:pt>
                <c:pt idx="325">
                  <c:v>1366.59</c:v>
                </c:pt>
                <c:pt idx="326">
                  <c:v>1374.57</c:v>
                </c:pt>
                <c:pt idx="327">
                  <c:v>1382.72</c:v>
                </c:pt>
                <c:pt idx="328">
                  <c:v>1391.02</c:v>
                </c:pt>
                <c:pt idx="329">
                  <c:v>1399.58</c:v>
                </c:pt>
                <c:pt idx="330">
                  <c:v>1408.29</c:v>
                </c:pt>
                <c:pt idx="331">
                  <c:v>1417.18</c:v>
                </c:pt>
                <c:pt idx="332">
                  <c:v>1426.31</c:v>
                </c:pt>
                <c:pt idx="333">
                  <c:v>1435.6</c:v>
                </c:pt>
                <c:pt idx="334">
                  <c:v>1445.14</c:v>
                </c:pt>
                <c:pt idx="335">
                  <c:v>1454.84</c:v>
                </c:pt>
                <c:pt idx="336">
                  <c:v>1464.88</c:v>
                </c:pt>
                <c:pt idx="337">
                  <c:v>1475.08</c:v>
                </c:pt>
                <c:pt idx="338">
                  <c:v>1485.44</c:v>
                </c:pt>
                <c:pt idx="339">
                  <c:v>1496.13</c:v>
                </c:pt>
                <c:pt idx="340">
                  <c:v>1506.99</c:v>
                </c:pt>
                <c:pt idx="341">
                  <c:v>1518.01</c:v>
                </c:pt>
                <c:pt idx="342">
                  <c:v>1529.36</c:v>
                </c:pt>
                <c:pt idx="343">
                  <c:v>1540.87</c:v>
                </c:pt>
                <c:pt idx="344">
                  <c:v>1552.63</c:v>
                </c:pt>
                <c:pt idx="345">
                  <c:v>1564.56</c:v>
                </c:pt>
                <c:pt idx="346">
                  <c:v>1576.65</c:v>
                </c:pt>
                <c:pt idx="347">
                  <c:v>1588.99</c:v>
                </c:pt>
                <c:pt idx="348">
                  <c:v>1601.57</c:v>
                </c:pt>
                <c:pt idx="349">
                  <c:v>1614.24</c:v>
                </c:pt>
                <c:pt idx="350">
                  <c:v>1627.07</c:v>
                </c:pt>
                <c:pt idx="351">
                  <c:v>1640.14</c:v>
                </c:pt>
                <c:pt idx="352">
                  <c:v>1653.3</c:v>
                </c:pt>
                <c:pt idx="353">
                  <c:v>1666.63</c:v>
                </c:pt>
                <c:pt idx="354">
                  <c:v>1680.03</c:v>
                </c:pt>
                <c:pt idx="355">
                  <c:v>1693.6</c:v>
                </c:pt>
                <c:pt idx="356">
                  <c:v>1707.26</c:v>
                </c:pt>
                <c:pt idx="357">
                  <c:v>1720.99</c:v>
                </c:pt>
                <c:pt idx="358">
                  <c:v>1734.73</c:v>
                </c:pt>
                <c:pt idx="359">
                  <c:v>1748.63</c:v>
                </c:pt>
                <c:pt idx="360">
                  <c:v>1762.53</c:v>
                </c:pt>
                <c:pt idx="361">
                  <c:v>1776.51</c:v>
                </c:pt>
                <c:pt idx="362">
                  <c:v>1790.49</c:v>
                </c:pt>
                <c:pt idx="363">
                  <c:v>1804.47</c:v>
                </c:pt>
                <c:pt idx="364">
                  <c:v>1818.45</c:v>
                </c:pt>
                <c:pt idx="365">
                  <c:v>1832.35</c:v>
                </c:pt>
                <c:pt idx="366">
                  <c:v>1846.33</c:v>
                </c:pt>
                <c:pt idx="367">
                  <c:v>1860.15</c:v>
                </c:pt>
                <c:pt idx="368">
                  <c:v>1874.05</c:v>
                </c:pt>
                <c:pt idx="369">
                  <c:v>1887.79</c:v>
                </c:pt>
                <c:pt idx="370">
                  <c:v>1901.44</c:v>
                </c:pt>
                <c:pt idx="371">
                  <c:v>1915.09</c:v>
                </c:pt>
                <c:pt idx="372">
                  <c:v>1928.58</c:v>
                </c:pt>
                <c:pt idx="373">
                  <c:v>1941.99</c:v>
                </c:pt>
                <c:pt idx="374">
                  <c:v>1955.23</c:v>
                </c:pt>
                <c:pt idx="375">
                  <c:v>1968.39</c:v>
                </c:pt>
                <c:pt idx="376">
                  <c:v>1981.38</c:v>
                </c:pt>
                <c:pt idx="377">
                  <c:v>1994.29</c:v>
                </c:pt>
                <c:pt idx="378">
                  <c:v>2007.04</c:v>
                </c:pt>
                <c:pt idx="379">
                  <c:v>2019.63</c:v>
                </c:pt>
                <c:pt idx="380">
                  <c:v>2032.05</c:v>
                </c:pt>
                <c:pt idx="381">
                  <c:v>2044.3</c:v>
                </c:pt>
                <c:pt idx="382">
                  <c:v>2056.39</c:v>
                </c:pt>
                <c:pt idx="383">
                  <c:v>2068.3200000000002</c:v>
                </c:pt>
                <c:pt idx="384">
                  <c:v>2080.16</c:v>
                </c:pt>
                <c:pt idx="385">
                  <c:v>2091.7600000000002</c:v>
                </c:pt>
                <c:pt idx="386">
                  <c:v>2103.19</c:v>
                </c:pt>
                <c:pt idx="387">
                  <c:v>2114.37</c:v>
                </c:pt>
                <c:pt idx="388">
                  <c:v>2125.48</c:v>
                </c:pt>
                <c:pt idx="389">
                  <c:v>2136.41</c:v>
                </c:pt>
                <c:pt idx="390">
                  <c:v>2147.11</c:v>
                </c:pt>
                <c:pt idx="391">
                  <c:v>2157.7199999999998</c:v>
                </c:pt>
                <c:pt idx="392">
                  <c:v>2168.08</c:v>
                </c:pt>
                <c:pt idx="393">
                  <c:v>2178.2800000000002</c:v>
                </c:pt>
                <c:pt idx="394">
                  <c:v>2188.31</c:v>
                </c:pt>
                <c:pt idx="395">
                  <c:v>2198.2600000000002</c:v>
                </c:pt>
                <c:pt idx="396">
                  <c:v>2207.9699999999998</c:v>
                </c:pt>
                <c:pt idx="397">
                  <c:v>2217.59</c:v>
                </c:pt>
                <c:pt idx="398">
                  <c:v>2226.9699999999998</c:v>
                </c:pt>
                <c:pt idx="399">
                  <c:v>2236.2600000000002</c:v>
                </c:pt>
                <c:pt idx="400">
                  <c:v>2245.39</c:v>
                </c:pt>
                <c:pt idx="401">
                  <c:v>2254.36</c:v>
                </c:pt>
                <c:pt idx="402">
                  <c:v>2263.2399999999998</c:v>
                </c:pt>
                <c:pt idx="403">
                  <c:v>2271.87</c:v>
                </c:pt>
                <c:pt idx="404">
                  <c:v>2280.5100000000002</c:v>
                </c:pt>
                <c:pt idx="405">
                  <c:v>2288.9</c:v>
                </c:pt>
                <c:pt idx="406">
                  <c:v>2297.21</c:v>
                </c:pt>
                <c:pt idx="407">
                  <c:v>2305.4299999999998</c:v>
                </c:pt>
                <c:pt idx="408">
                  <c:v>2313.4899999999998</c:v>
                </c:pt>
                <c:pt idx="409">
                  <c:v>2321.4699999999998</c:v>
                </c:pt>
                <c:pt idx="410">
                  <c:v>2329.2800000000002</c:v>
                </c:pt>
                <c:pt idx="411">
                  <c:v>2337.0100000000002</c:v>
                </c:pt>
                <c:pt idx="412">
                  <c:v>2344.66</c:v>
                </c:pt>
                <c:pt idx="413">
                  <c:v>2352.15</c:v>
                </c:pt>
                <c:pt idx="414">
                  <c:v>2359.5500000000002</c:v>
                </c:pt>
                <c:pt idx="415">
                  <c:v>2366.79</c:v>
                </c:pt>
                <c:pt idx="416">
                  <c:v>2373.94</c:v>
                </c:pt>
                <c:pt idx="417">
                  <c:v>2381.0100000000002</c:v>
                </c:pt>
                <c:pt idx="418">
                  <c:v>2387.92</c:v>
                </c:pt>
                <c:pt idx="419">
                  <c:v>2394.75</c:v>
                </c:pt>
                <c:pt idx="420">
                  <c:v>2401.4899999999998</c:v>
                </c:pt>
                <c:pt idx="421">
                  <c:v>2408.0700000000002</c:v>
                </c:pt>
                <c:pt idx="422">
                  <c:v>2414.5700000000002</c:v>
                </c:pt>
                <c:pt idx="423">
                  <c:v>2420.9899999999998</c:v>
                </c:pt>
                <c:pt idx="424">
                  <c:v>2427.15</c:v>
                </c:pt>
                <c:pt idx="425">
                  <c:v>2433.3200000000002</c:v>
                </c:pt>
                <c:pt idx="426">
                  <c:v>2439.2399999999998</c:v>
                </c:pt>
                <c:pt idx="427">
                  <c:v>2445.08</c:v>
                </c:pt>
                <c:pt idx="428">
                  <c:v>2450.84</c:v>
                </c:pt>
                <c:pt idx="429">
                  <c:v>2456.4299999999998</c:v>
                </c:pt>
                <c:pt idx="430">
                  <c:v>2461.86</c:v>
                </c:pt>
                <c:pt idx="431">
                  <c:v>2467.13</c:v>
                </c:pt>
                <c:pt idx="432">
                  <c:v>2472.2199999999998</c:v>
                </c:pt>
                <c:pt idx="433">
                  <c:v>2477.16</c:v>
                </c:pt>
                <c:pt idx="434">
                  <c:v>2482.0100000000002</c:v>
                </c:pt>
                <c:pt idx="435">
                  <c:v>2486.62</c:v>
                </c:pt>
                <c:pt idx="436">
                  <c:v>2491.14</c:v>
                </c:pt>
                <c:pt idx="437">
                  <c:v>2495.42</c:v>
                </c:pt>
                <c:pt idx="438">
                  <c:v>2499.5300000000002</c:v>
                </c:pt>
                <c:pt idx="439">
                  <c:v>2503.48</c:v>
                </c:pt>
                <c:pt idx="440">
                  <c:v>2507.2600000000002</c:v>
                </c:pt>
                <c:pt idx="441">
                  <c:v>2510.8000000000002</c:v>
                </c:pt>
                <c:pt idx="442">
                  <c:v>2514.25</c:v>
                </c:pt>
                <c:pt idx="443">
                  <c:v>2517.46</c:v>
                </c:pt>
                <c:pt idx="444">
                  <c:v>2520.5</c:v>
                </c:pt>
                <c:pt idx="445">
                  <c:v>2523.38</c:v>
                </c:pt>
                <c:pt idx="446">
                  <c:v>2526.0100000000002</c:v>
                </c:pt>
                <c:pt idx="447">
                  <c:v>2528.48</c:v>
                </c:pt>
                <c:pt idx="448">
                  <c:v>2530.7800000000002</c:v>
                </c:pt>
                <c:pt idx="449">
                  <c:v>2532.92</c:v>
                </c:pt>
                <c:pt idx="450">
                  <c:v>2534.9</c:v>
                </c:pt>
                <c:pt idx="451">
                  <c:v>2536.6999999999998</c:v>
                </c:pt>
                <c:pt idx="452">
                  <c:v>2538.27</c:v>
                </c:pt>
                <c:pt idx="453">
                  <c:v>2539.75</c:v>
                </c:pt>
                <c:pt idx="454">
                  <c:v>2540.98</c:v>
                </c:pt>
                <c:pt idx="455">
                  <c:v>2542.13</c:v>
                </c:pt>
                <c:pt idx="456">
                  <c:v>2543.12</c:v>
                </c:pt>
                <c:pt idx="457">
                  <c:v>2543.94</c:v>
                </c:pt>
                <c:pt idx="458">
                  <c:v>2544.6</c:v>
                </c:pt>
                <c:pt idx="459">
                  <c:v>2545.1799999999998</c:v>
                </c:pt>
                <c:pt idx="460">
                  <c:v>2545.67</c:v>
                </c:pt>
                <c:pt idx="461">
                  <c:v>2546</c:v>
                </c:pt>
                <c:pt idx="462">
                  <c:v>2546.25</c:v>
                </c:pt>
                <c:pt idx="463">
                  <c:v>2546.33</c:v>
                </c:pt>
                <c:pt idx="464">
                  <c:v>2546.41</c:v>
                </c:pt>
                <c:pt idx="465">
                  <c:v>2546.33</c:v>
                </c:pt>
                <c:pt idx="466">
                  <c:v>2546.25</c:v>
                </c:pt>
                <c:pt idx="467">
                  <c:v>2546.08</c:v>
                </c:pt>
                <c:pt idx="468">
                  <c:v>2545.83</c:v>
                </c:pt>
                <c:pt idx="469">
                  <c:v>2545.59</c:v>
                </c:pt>
                <c:pt idx="470">
                  <c:v>2545.2600000000002</c:v>
                </c:pt>
                <c:pt idx="471">
                  <c:v>2544.9299999999998</c:v>
                </c:pt>
                <c:pt idx="472">
                  <c:v>2544.52</c:v>
                </c:pt>
                <c:pt idx="473">
                  <c:v>2544.19</c:v>
                </c:pt>
                <c:pt idx="474">
                  <c:v>2543.7800000000002</c:v>
                </c:pt>
                <c:pt idx="475">
                  <c:v>2543.4499999999998</c:v>
                </c:pt>
                <c:pt idx="476">
                  <c:v>2543.04</c:v>
                </c:pt>
                <c:pt idx="477">
                  <c:v>2542.71</c:v>
                </c:pt>
                <c:pt idx="478">
                  <c:v>2542.38</c:v>
                </c:pt>
                <c:pt idx="479">
                  <c:v>2542.0500000000002</c:v>
                </c:pt>
                <c:pt idx="480">
                  <c:v>2541.7199999999998</c:v>
                </c:pt>
                <c:pt idx="481">
                  <c:v>2541.48</c:v>
                </c:pt>
                <c:pt idx="482">
                  <c:v>2541.31</c:v>
                </c:pt>
                <c:pt idx="483">
                  <c:v>2541.15</c:v>
                </c:pt>
                <c:pt idx="484">
                  <c:v>2540.98</c:v>
                </c:pt>
                <c:pt idx="485">
                  <c:v>2540.9</c:v>
                </c:pt>
                <c:pt idx="486">
                  <c:v>2540.8200000000002</c:v>
                </c:pt>
                <c:pt idx="487">
                  <c:v>2540.8200000000002</c:v>
                </c:pt>
                <c:pt idx="488">
                  <c:v>2540.9</c:v>
                </c:pt>
                <c:pt idx="489">
                  <c:v>2540.98</c:v>
                </c:pt>
                <c:pt idx="490">
                  <c:v>2541.15</c:v>
                </c:pt>
                <c:pt idx="491">
                  <c:v>2541.31</c:v>
                </c:pt>
                <c:pt idx="492">
                  <c:v>2541.56</c:v>
                </c:pt>
                <c:pt idx="493">
                  <c:v>2541.89</c:v>
                </c:pt>
                <c:pt idx="494">
                  <c:v>2542.2199999999998</c:v>
                </c:pt>
                <c:pt idx="495">
                  <c:v>2542.54</c:v>
                </c:pt>
                <c:pt idx="496">
                  <c:v>2542.96</c:v>
                </c:pt>
                <c:pt idx="497">
                  <c:v>2543.37</c:v>
                </c:pt>
                <c:pt idx="498">
                  <c:v>2543.86</c:v>
                </c:pt>
                <c:pt idx="499">
                  <c:v>2544.35</c:v>
                </c:pt>
                <c:pt idx="500">
                  <c:v>2544.9299999999998</c:v>
                </c:pt>
                <c:pt idx="501">
                  <c:v>2545.42</c:v>
                </c:pt>
                <c:pt idx="502">
                  <c:v>2546</c:v>
                </c:pt>
                <c:pt idx="503">
                  <c:v>2546.66</c:v>
                </c:pt>
                <c:pt idx="504">
                  <c:v>2547.23</c:v>
                </c:pt>
                <c:pt idx="505">
                  <c:v>2547.89</c:v>
                </c:pt>
                <c:pt idx="506">
                  <c:v>2548.4699999999998</c:v>
                </c:pt>
                <c:pt idx="507">
                  <c:v>2549.12</c:v>
                </c:pt>
                <c:pt idx="508">
                  <c:v>2549.7800000000002</c:v>
                </c:pt>
                <c:pt idx="509">
                  <c:v>2550.44</c:v>
                </c:pt>
                <c:pt idx="510">
                  <c:v>2551.1</c:v>
                </c:pt>
                <c:pt idx="511">
                  <c:v>2551.7600000000002</c:v>
                </c:pt>
                <c:pt idx="512">
                  <c:v>2552.33</c:v>
                </c:pt>
                <c:pt idx="513">
                  <c:v>2552.9899999999998</c:v>
                </c:pt>
                <c:pt idx="514">
                  <c:v>2553.65</c:v>
                </c:pt>
                <c:pt idx="515">
                  <c:v>2554.31</c:v>
                </c:pt>
                <c:pt idx="516">
                  <c:v>2554.88</c:v>
                </c:pt>
                <c:pt idx="517">
                  <c:v>2555.46</c:v>
                </c:pt>
                <c:pt idx="518">
                  <c:v>2556.11</c:v>
                </c:pt>
                <c:pt idx="519">
                  <c:v>2556.69</c:v>
                </c:pt>
                <c:pt idx="520">
                  <c:v>2557.27</c:v>
                </c:pt>
                <c:pt idx="521">
                  <c:v>2557.7600000000002</c:v>
                </c:pt>
                <c:pt idx="522">
                  <c:v>2558.34</c:v>
                </c:pt>
                <c:pt idx="523">
                  <c:v>2558.83</c:v>
                </c:pt>
                <c:pt idx="524">
                  <c:v>2559.4</c:v>
                </c:pt>
                <c:pt idx="525">
                  <c:v>2559.9</c:v>
                </c:pt>
                <c:pt idx="526">
                  <c:v>2560.31</c:v>
                </c:pt>
                <c:pt idx="527">
                  <c:v>2560.8000000000002</c:v>
                </c:pt>
                <c:pt idx="528">
                  <c:v>2561.3000000000002</c:v>
                </c:pt>
                <c:pt idx="529">
                  <c:v>2561.71</c:v>
                </c:pt>
                <c:pt idx="530">
                  <c:v>2562.12</c:v>
                </c:pt>
                <c:pt idx="531">
                  <c:v>2562.5300000000002</c:v>
                </c:pt>
                <c:pt idx="532">
                  <c:v>2562.94</c:v>
                </c:pt>
                <c:pt idx="533">
                  <c:v>2563.27</c:v>
                </c:pt>
                <c:pt idx="534">
                  <c:v>2563.6</c:v>
                </c:pt>
                <c:pt idx="535">
                  <c:v>2563.9299999999998</c:v>
                </c:pt>
                <c:pt idx="536">
                  <c:v>2564.2600000000002</c:v>
                </c:pt>
                <c:pt idx="537">
                  <c:v>2564.59</c:v>
                </c:pt>
                <c:pt idx="538">
                  <c:v>2564.83</c:v>
                </c:pt>
                <c:pt idx="539">
                  <c:v>2565.08</c:v>
                </c:pt>
                <c:pt idx="540">
                  <c:v>2565.33</c:v>
                </c:pt>
                <c:pt idx="541">
                  <c:v>2565.5700000000002</c:v>
                </c:pt>
                <c:pt idx="542">
                  <c:v>2565.8200000000002</c:v>
                </c:pt>
                <c:pt idx="543">
                  <c:v>2565.98</c:v>
                </c:pt>
                <c:pt idx="544">
                  <c:v>2566.15</c:v>
                </c:pt>
                <c:pt idx="545">
                  <c:v>2566.31</c:v>
                </c:pt>
                <c:pt idx="546">
                  <c:v>2566.4</c:v>
                </c:pt>
                <c:pt idx="547">
                  <c:v>2566.48</c:v>
                </c:pt>
                <c:pt idx="548">
                  <c:v>2566.56</c:v>
                </c:pt>
                <c:pt idx="549">
                  <c:v>2566.64</c:v>
                </c:pt>
                <c:pt idx="550">
                  <c:v>2566.64</c:v>
                </c:pt>
                <c:pt idx="551">
                  <c:v>2566.64</c:v>
                </c:pt>
                <c:pt idx="552">
                  <c:v>2566.64</c:v>
                </c:pt>
                <c:pt idx="553">
                  <c:v>2566.56</c:v>
                </c:pt>
                <c:pt idx="554">
                  <c:v>2566.48</c:v>
                </c:pt>
                <c:pt idx="555">
                  <c:v>2566.4</c:v>
                </c:pt>
                <c:pt idx="556">
                  <c:v>2566.23</c:v>
                </c:pt>
                <c:pt idx="557">
                  <c:v>2566.0700000000002</c:v>
                </c:pt>
                <c:pt idx="558">
                  <c:v>2565.8200000000002</c:v>
                </c:pt>
                <c:pt idx="559">
                  <c:v>2565.5700000000002</c:v>
                </c:pt>
                <c:pt idx="560">
                  <c:v>2565.33</c:v>
                </c:pt>
                <c:pt idx="561">
                  <c:v>2565</c:v>
                </c:pt>
                <c:pt idx="562">
                  <c:v>2564.67</c:v>
                </c:pt>
                <c:pt idx="563">
                  <c:v>2564.2600000000002</c:v>
                </c:pt>
                <c:pt idx="564">
                  <c:v>2563.85</c:v>
                </c:pt>
                <c:pt idx="565">
                  <c:v>2563.35</c:v>
                </c:pt>
                <c:pt idx="566">
                  <c:v>2562.86</c:v>
                </c:pt>
                <c:pt idx="567">
                  <c:v>2562.2800000000002</c:v>
                </c:pt>
                <c:pt idx="568">
                  <c:v>2561.71</c:v>
                </c:pt>
                <c:pt idx="569">
                  <c:v>2561.13</c:v>
                </c:pt>
                <c:pt idx="570">
                  <c:v>2560.39</c:v>
                </c:pt>
                <c:pt idx="571">
                  <c:v>2559.73</c:v>
                </c:pt>
                <c:pt idx="572">
                  <c:v>2558.91</c:v>
                </c:pt>
                <c:pt idx="573">
                  <c:v>2558.17</c:v>
                </c:pt>
                <c:pt idx="574">
                  <c:v>2557.27</c:v>
                </c:pt>
                <c:pt idx="575">
                  <c:v>2556.36</c:v>
                </c:pt>
                <c:pt idx="576">
                  <c:v>2555.46</c:v>
                </c:pt>
                <c:pt idx="577">
                  <c:v>2554.4699999999998</c:v>
                </c:pt>
                <c:pt idx="578">
                  <c:v>2553.4</c:v>
                </c:pt>
                <c:pt idx="579">
                  <c:v>2552.33</c:v>
                </c:pt>
                <c:pt idx="580">
                  <c:v>2551.1799999999998</c:v>
                </c:pt>
                <c:pt idx="581">
                  <c:v>2549.9499999999998</c:v>
                </c:pt>
                <c:pt idx="582">
                  <c:v>2548.71</c:v>
                </c:pt>
                <c:pt idx="583">
                  <c:v>2547.4</c:v>
                </c:pt>
                <c:pt idx="584">
                  <c:v>2546.08</c:v>
                </c:pt>
                <c:pt idx="585">
                  <c:v>2544.6799999999998</c:v>
                </c:pt>
                <c:pt idx="586">
                  <c:v>2543.1999999999998</c:v>
                </c:pt>
                <c:pt idx="587">
                  <c:v>2541.7199999999998</c:v>
                </c:pt>
                <c:pt idx="588">
                  <c:v>2540.16</c:v>
                </c:pt>
                <c:pt idx="589">
                  <c:v>2538.5100000000002</c:v>
                </c:pt>
                <c:pt idx="590">
                  <c:v>2536.87</c:v>
                </c:pt>
                <c:pt idx="591">
                  <c:v>2535.14</c:v>
                </c:pt>
                <c:pt idx="592">
                  <c:v>2533.42</c:v>
                </c:pt>
                <c:pt idx="593">
                  <c:v>2531.61</c:v>
                </c:pt>
                <c:pt idx="594">
                  <c:v>2529.8000000000002</c:v>
                </c:pt>
                <c:pt idx="595">
                  <c:v>2527.9</c:v>
                </c:pt>
                <c:pt idx="596">
                  <c:v>2525.9299999999998</c:v>
                </c:pt>
                <c:pt idx="597">
                  <c:v>2523.96</c:v>
                </c:pt>
                <c:pt idx="598">
                  <c:v>2521.9</c:v>
                </c:pt>
                <c:pt idx="599">
                  <c:v>2519.84</c:v>
                </c:pt>
                <c:pt idx="600">
                  <c:v>2517.79</c:v>
                </c:pt>
                <c:pt idx="601">
                  <c:v>2515.65</c:v>
                </c:pt>
                <c:pt idx="602">
                  <c:v>2513.5100000000002</c:v>
                </c:pt>
                <c:pt idx="603">
                  <c:v>2511.29</c:v>
                </c:pt>
                <c:pt idx="604">
                  <c:v>2509.0700000000002</c:v>
                </c:pt>
                <c:pt idx="605">
                  <c:v>2506.85</c:v>
                </c:pt>
                <c:pt idx="606">
                  <c:v>2504.5500000000002</c:v>
                </c:pt>
                <c:pt idx="607">
                  <c:v>2502.2399999999998</c:v>
                </c:pt>
                <c:pt idx="608">
                  <c:v>2499.94</c:v>
                </c:pt>
                <c:pt idx="609">
                  <c:v>2497.64</c:v>
                </c:pt>
                <c:pt idx="610">
                  <c:v>2495.34</c:v>
                </c:pt>
                <c:pt idx="611">
                  <c:v>2493.0300000000002</c:v>
                </c:pt>
                <c:pt idx="612">
                  <c:v>2490.65</c:v>
                </c:pt>
                <c:pt idx="613">
                  <c:v>2488.34</c:v>
                </c:pt>
                <c:pt idx="614">
                  <c:v>2486.04</c:v>
                </c:pt>
                <c:pt idx="615">
                  <c:v>2483.66</c:v>
                </c:pt>
                <c:pt idx="616">
                  <c:v>2481.35</c:v>
                </c:pt>
                <c:pt idx="617">
                  <c:v>2479.0500000000002</c:v>
                </c:pt>
                <c:pt idx="618">
                  <c:v>2476.75</c:v>
                </c:pt>
                <c:pt idx="619">
                  <c:v>2474.5300000000002</c:v>
                </c:pt>
                <c:pt idx="620">
                  <c:v>2472.2199999999998</c:v>
                </c:pt>
                <c:pt idx="621">
                  <c:v>2470</c:v>
                </c:pt>
                <c:pt idx="622">
                  <c:v>2467.7800000000002</c:v>
                </c:pt>
                <c:pt idx="623">
                  <c:v>2465.64</c:v>
                </c:pt>
                <c:pt idx="624">
                  <c:v>2463.42</c:v>
                </c:pt>
                <c:pt idx="625">
                  <c:v>2461.29</c:v>
                </c:pt>
                <c:pt idx="626">
                  <c:v>2459.15</c:v>
                </c:pt>
                <c:pt idx="627">
                  <c:v>2457.09</c:v>
                </c:pt>
                <c:pt idx="628">
                  <c:v>2455.0300000000002</c:v>
                </c:pt>
                <c:pt idx="629">
                  <c:v>2452.98</c:v>
                </c:pt>
                <c:pt idx="630">
                  <c:v>2451</c:v>
                </c:pt>
                <c:pt idx="631">
                  <c:v>2448.9499999999998</c:v>
                </c:pt>
                <c:pt idx="632">
                  <c:v>2447.06</c:v>
                </c:pt>
                <c:pt idx="633">
                  <c:v>2445.08</c:v>
                </c:pt>
                <c:pt idx="634">
                  <c:v>2443.19</c:v>
                </c:pt>
                <c:pt idx="635">
                  <c:v>2441.3000000000002</c:v>
                </c:pt>
                <c:pt idx="636">
                  <c:v>2439.41</c:v>
                </c:pt>
                <c:pt idx="637">
                  <c:v>2437.52</c:v>
                </c:pt>
                <c:pt idx="638">
                  <c:v>2435.71</c:v>
                </c:pt>
                <c:pt idx="639">
                  <c:v>2433.8200000000002</c:v>
                </c:pt>
                <c:pt idx="640">
                  <c:v>2432.0100000000002</c:v>
                </c:pt>
                <c:pt idx="641">
                  <c:v>2430.1999999999998</c:v>
                </c:pt>
                <c:pt idx="642">
                  <c:v>2428.39</c:v>
                </c:pt>
                <c:pt idx="643">
                  <c:v>2426.5</c:v>
                </c:pt>
                <c:pt idx="644">
                  <c:v>2424.69</c:v>
                </c:pt>
                <c:pt idx="645">
                  <c:v>2422.88</c:v>
                </c:pt>
                <c:pt idx="646">
                  <c:v>2420.9899999999998</c:v>
                </c:pt>
                <c:pt idx="647">
                  <c:v>2419.1799999999998</c:v>
                </c:pt>
                <c:pt idx="648">
                  <c:v>2417.2800000000002</c:v>
                </c:pt>
                <c:pt idx="649">
                  <c:v>2415.39</c:v>
                </c:pt>
                <c:pt idx="650">
                  <c:v>2413.5</c:v>
                </c:pt>
                <c:pt idx="651">
                  <c:v>2411.5300000000002</c:v>
                </c:pt>
                <c:pt idx="652">
                  <c:v>2409.5500000000002</c:v>
                </c:pt>
                <c:pt idx="653">
                  <c:v>2407.58</c:v>
                </c:pt>
                <c:pt idx="654">
                  <c:v>2405.52</c:v>
                </c:pt>
                <c:pt idx="655">
                  <c:v>2403.4699999999998</c:v>
                </c:pt>
                <c:pt idx="656">
                  <c:v>2401.33</c:v>
                </c:pt>
                <c:pt idx="657">
                  <c:v>2399.19</c:v>
                </c:pt>
                <c:pt idx="658">
                  <c:v>2396.9699999999998</c:v>
                </c:pt>
                <c:pt idx="659">
                  <c:v>2394.67</c:v>
                </c:pt>
                <c:pt idx="660">
                  <c:v>2392.36</c:v>
                </c:pt>
                <c:pt idx="661">
                  <c:v>2389.98</c:v>
                </c:pt>
                <c:pt idx="662">
                  <c:v>2387.5100000000002</c:v>
                </c:pt>
                <c:pt idx="663">
                  <c:v>2385.04</c:v>
                </c:pt>
                <c:pt idx="664">
                  <c:v>2382.4899999999998</c:v>
                </c:pt>
                <c:pt idx="665">
                  <c:v>2379.86</c:v>
                </c:pt>
                <c:pt idx="666">
                  <c:v>2377.15</c:v>
                </c:pt>
                <c:pt idx="667">
                  <c:v>2374.4299999999998</c:v>
                </c:pt>
                <c:pt idx="668">
                  <c:v>2371.64</c:v>
                </c:pt>
                <c:pt idx="669">
                  <c:v>2368.7600000000002</c:v>
                </c:pt>
                <c:pt idx="670">
                  <c:v>2365.8000000000002</c:v>
                </c:pt>
                <c:pt idx="671">
                  <c:v>2362.84</c:v>
                </c:pt>
                <c:pt idx="672">
                  <c:v>2359.79</c:v>
                </c:pt>
                <c:pt idx="673">
                  <c:v>2356.67</c:v>
                </c:pt>
                <c:pt idx="674">
                  <c:v>2353.46</c:v>
                </c:pt>
                <c:pt idx="675">
                  <c:v>2350.25</c:v>
                </c:pt>
                <c:pt idx="676">
                  <c:v>2346.96</c:v>
                </c:pt>
                <c:pt idx="677">
                  <c:v>2343.59</c:v>
                </c:pt>
                <c:pt idx="678">
                  <c:v>2340.2199999999998</c:v>
                </c:pt>
                <c:pt idx="679">
                  <c:v>2336.77</c:v>
                </c:pt>
                <c:pt idx="680">
                  <c:v>2333.31</c:v>
                </c:pt>
                <c:pt idx="681">
                  <c:v>2329.77</c:v>
                </c:pt>
                <c:pt idx="682">
                  <c:v>2326.2399999999998</c:v>
                </c:pt>
                <c:pt idx="683">
                  <c:v>2322.62</c:v>
                </c:pt>
                <c:pt idx="684">
                  <c:v>2319</c:v>
                </c:pt>
                <c:pt idx="685">
                  <c:v>2315.3000000000002</c:v>
                </c:pt>
                <c:pt idx="686">
                  <c:v>2311.6799999999998</c:v>
                </c:pt>
                <c:pt idx="687">
                  <c:v>2307.98</c:v>
                </c:pt>
                <c:pt idx="688">
                  <c:v>2304.2800000000002</c:v>
                </c:pt>
                <c:pt idx="689">
                  <c:v>2300.5</c:v>
                </c:pt>
                <c:pt idx="690">
                  <c:v>2296.79</c:v>
                </c:pt>
                <c:pt idx="691">
                  <c:v>2293.0100000000002</c:v>
                </c:pt>
                <c:pt idx="692">
                  <c:v>2289.31</c:v>
                </c:pt>
                <c:pt idx="693">
                  <c:v>2285.5300000000002</c:v>
                </c:pt>
                <c:pt idx="694">
                  <c:v>2281.83</c:v>
                </c:pt>
                <c:pt idx="695">
                  <c:v>2278.12</c:v>
                </c:pt>
                <c:pt idx="696">
                  <c:v>2274.42</c:v>
                </c:pt>
                <c:pt idx="697">
                  <c:v>2270.7199999999998</c:v>
                </c:pt>
                <c:pt idx="698">
                  <c:v>2267.02</c:v>
                </c:pt>
                <c:pt idx="699">
                  <c:v>2263.3200000000002</c:v>
                </c:pt>
                <c:pt idx="700">
                  <c:v>2259.6999999999998</c:v>
                </c:pt>
                <c:pt idx="701">
                  <c:v>2256.08</c:v>
                </c:pt>
                <c:pt idx="702">
                  <c:v>2252.46</c:v>
                </c:pt>
                <c:pt idx="703">
                  <c:v>2248.9299999999998</c:v>
                </c:pt>
                <c:pt idx="704">
                  <c:v>2245.39</c:v>
                </c:pt>
                <c:pt idx="705">
                  <c:v>2241.94</c:v>
                </c:pt>
                <c:pt idx="706">
                  <c:v>2238.4</c:v>
                </c:pt>
                <c:pt idx="707">
                  <c:v>2235.0300000000002</c:v>
                </c:pt>
                <c:pt idx="708">
                  <c:v>2231.5700000000002</c:v>
                </c:pt>
                <c:pt idx="709">
                  <c:v>2228.1999999999998</c:v>
                </c:pt>
                <c:pt idx="710">
                  <c:v>2224.91</c:v>
                </c:pt>
                <c:pt idx="711">
                  <c:v>2221.54</c:v>
                </c:pt>
                <c:pt idx="712">
                  <c:v>2218.33</c:v>
                </c:pt>
                <c:pt idx="713">
                  <c:v>2215.04</c:v>
                </c:pt>
                <c:pt idx="714">
                  <c:v>2211.83</c:v>
                </c:pt>
                <c:pt idx="715">
                  <c:v>2208.71</c:v>
                </c:pt>
                <c:pt idx="716">
                  <c:v>2205.5</c:v>
                </c:pt>
                <c:pt idx="717">
                  <c:v>2202.38</c:v>
                </c:pt>
                <c:pt idx="718">
                  <c:v>2199.33</c:v>
                </c:pt>
                <c:pt idx="719">
                  <c:v>2196.29</c:v>
                </c:pt>
                <c:pt idx="720">
                  <c:v>2193.25</c:v>
                </c:pt>
                <c:pt idx="721">
                  <c:v>2190.1999999999998</c:v>
                </c:pt>
                <c:pt idx="722">
                  <c:v>2187.2399999999998</c:v>
                </c:pt>
                <c:pt idx="723">
                  <c:v>2184.2800000000002</c:v>
                </c:pt>
                <c:pt idx="724">
                  <c:v>2181.3200000000002</c:v>
                </c:pt>
                <c:pt idx="725">
                  <c:v>2178.44</c:v>
                </c:pt>
                <c:pt idx="726">
                  <c:v>2175.56</c:v>
                </c:pt>
                <c:pt idx="727">
                  <c:v>2172.69</c:v>
                </c:pt>
                <c:pt idx="728">
                  <c:v>2169.89</c:v>
                </c:pt>
                <c:pt idx="729">
                  <c:v>2167.09</c:v>
                </c:pt>
                <c:pt idx="730">
                  <c:v>2164.3000000000002</c:v>
                </c:pt>
                <c:pt idx="731">
                  <c:v>2161.5</c:v>
                </c:pt>
                <c:pt idx="732">
                  <c:v>2158.79</c:v>
                </c:pt>
                <c:pt idx="733">
                  <c:v>2156.0700000000002</c:v>
                </c:pt>
                <c:pt idx="734">
                  <c:v>2153.44</c:v>
                </c:pt>
                <c:pt idx="735">
                  <c:v>2150.73</c:v>
                </c:pt>
                <c:pt idx="736">
                  <c:v>2148.09</c:v>
                </c:pt>
                <c:pt idx="737">
                  <c:v>2145.54</c:v>
                </c:pt>
                <c:pt idx="738">
                  <c:v>2142.9899999999998</c:v>
                </c:pt>
                <c:pt idx="739">
                  <c:v>2140.44</c:v>
                </c:pt>
                <c:pt idx="740">
                  <c:v>2137.9</c:v>
                </c:pt>
                <c:pt idx="741">
                  <c:v>2135.4299999999998</c:v>
                </c:pt>
                <c:pt idx="742">
                  <c:v>2133.04</c:v>
                </c:pt>
                <c:pt idx="743">
                  <c:v>2130.58</c:v>
                </c:pt>
                <c:pt idx="744">
                  <c:v>2128.19</c:v>
                </c:pt>
                <c:pt idx="745">
                  <c:v>2125.89</c:v>
                </c:pt>
                <c:pt idx="746">
                  <c:v>2123.58</c:v>
                </c:pt>
                <c:pt idx="747">
                  <c:v>2121.2800000000002</c:v>
                </c:pt>
                <c:pt idx="748">
                  <c:v>2118.98</c:v>
                </c:pt>
                <c:pt idx="749">
                  <c:v>2116.7600000000002</c:v>
                </c:pt>
                <c:pt idx="750">
                  <c:v>2114.54</c:v>
                </c:pt>
                <c:pt idx="751">
                  <c:v>2112.4</c:v>
                </c:pt>
                <c:pt idx="752">
                  <c:v>2110.2600000000002</c:v>
                </c:pt>
                <c:pt idx="753">
                  <c:v>2108.04</c:v>
                </c:pt>
                <c:pt idx="754">
                  <c:v>2105.9</c:v>
                </c:pt>
                <c:pt idx="755">
                  <c:v>2103.85</c:v>
                </c:pt>
                <c:pt idx="756">
                  <c:v>2101.71</c:v>
                </c:pt>
                <c:pt idx="757">
                  <c:v>2099.5700000000002</c:v>
                </c:pt>
                <c:pt idx="758">
                  <c:v>2097.4299999999998</c:v>
                </c:pt>
                <c:pt idx="759">
                  <c:v>2095.29</c:v>
                </c:pt>
                <c:pt idx="760">
                  <c:v>2093.15</c:v>
                </c:pt>
                <c:pt idx="761">
                  <c:v>2091.02</c:v>
                </c:pt>
                <c:pt idx="762">
                  <c:v>2088.88</c:v>
                </c:pt>
                <c:pt idx="763">
                  <c:v>2086.66</c:v>
                </c:pt>
                <c:pt idx="764">
                  <c:v>2084.44</c:v>
                </c:pt>
                <c:pt idx="765">
                  <c:v>2082.13</c:v>
                </c:pt>
                <c:pt idx="766">
                  <c:v>2079.91</c:v>
                </c:pt>
                <c:pt idx="767">
                  <c:v>2077.5300000000002</c:v>
                </c:pt>
                <c:pt idx="768">
                  <c:v>2075.14</c:v>
                </c:pt>
                <c:pt idx="769">
                  <c:v>2072.7600000000002</c:v>
                </c:pt>
                <c:pt idx="770">
                  <c:v>2070.29</c:v>
                </c:pt>
                <c:pt idx="771">
                  <c:v>2067.7399999999998</c:v>
                </c:pt>
                <c:pt idx="772">
                  <c:v>2065.19</c:v>
                </c:pt>
                <c:pt idx="773">
                  <c:v>2062.56</c:v>
                </c:pt>
                <c:pt idx="774">
                  <c:v>2059.84</c:v>
                </c:pt>
                <c:pt idx="775">
                  <c:v>2057.0500000000002</c:v>
                </c:pt>
                <c:pt idx="776">
                  <c:v>2054.25</c:v>
                </c:pt>
                <c:pt idx="777">
                  <c:v>2051.37</c:v>
                </c:pt>
                <c:pt idx="778">
                  <c:v>2048.4899999999998</c:v>
                </c:pt>
                <c:pt idx="779">
                  <c:v>2045.53</c:v>
                </c:pt>
                <c:pt idx="780">
                  <c:v>2042.49</c:v>
                </c:pt>
                <c:pt idx="781">
                  <c:v>2039.45</c:v>
                </c:pt>
                <c:pt idx="782">
                  <c:v>2036.32</c:v>
                </c:pt>
                <c:pt idx="783">
                  <c:v>2033.11</c:v>
                </c:pt>
                <c:pt idx="784">
                  <c:v>2029.91</c:v>
                </c:pt>
                <c:pt idx="785">
                  <c:v>2026.7</c:v>
                </c:pt>
                <c:pt idx="786">
                  <c:v>2023.41</c:v>
                </c:pt>
                <c:pt idx="787">
                  <c:v>2020.12</c:v>
                </c:pt>
                <c:pt idx="788">
                  <c:v>2016.75</c:v>
                </c:pt>
                <c:pt idx="789">
                  <c:v>2013.46</c:v>
                </c:pt>
                <c:pt idx="790">
                  <c:v>2010.09</c:v>
                </c:pt>
                <c:pt idx="791">
                  <c:v>2006.71</c:v>
                </c:pt>
                <c:pt idx="792">
                  <c:v>2003.34</c:v>
                </c:pt>
                <c:pt idx="793">
                  <c:v>2000.05</c:v>
                </c:pt>
                <c:pt idx="794">
                  <c:v>1996.68</c:v>
                </c:pt>
                <c:pt idx="795">
                  <c:v>1993.31</c:v>
                </c:pt>
                <c:pt idx="796">
                  <c:v>1990.02</c:v>
                </c:pt>
                <c:pt idx="797">
                  <c:v>1986.73</c:v>
                </c:pt>
                <c:pt idx="798">
                  <c:v>1983.52</c:v>
                </c:pt>
                <c:pt idx="799">
                  <c:v>1980.31</c:v>
                </c:pt>
                <c:pt idx="800">
                  <c:v>1977.1</c:v>
                </c:pt>
                <c:pt idx="801">
                  <c:v>1973.98</c:v>
                </c:pt>
                <c:pt idx="802">
                  <c:v>1970.85</c:v>
                </c:pt>
                <c:pt idx="803">
                  <c:v>1967.81</c:v>
                </c:pt>
                <c:pt idx="804">
                  <c:v>1964.85</c:v>
                </c:pt>
                <c:pt idx="805">
                  <c:v>1961.97</c:v>
                </c:pt>
                <c:pt idx="806">
                  <c:v>1959.09</c:v>
                </c:pt>
                <c:pt idx="807">
                  <c:v>1956.3</c:v>
                </c:pt>
                <c:pt idx="808">
                  <c:v>1953.5</c:v>
                </c:pt>
                <c:pt idx="809">
                  <c:v>1950.79</c:v>
                </c:pt>
                <c:pt idx="810">
                  <c:v>1948.15</c:v>
                </c:pt>
                <c:pt idx="811">
                  <c:v>1945.6</c:v>
                </c:pt>
                <c:pt idx="812">
                  <c:v>1943.14</c:v>
                </c:pt>
                <c:pt idx="813">
                  <c:v>1940.67</c:v>
                </c:pt>
                <c:pt idx="814">
                  <c:v>1938.28</c:v>
                </c:pt>
                <c:pt idx="815">
                  <c:v>1935.9</c:v>
                </c:pt>
                <c:pt idx="816">
                  <c:v>1933.6</c:v>
                </c:pt>
                <c:pt idx="817">
                  <c:v>1931.38</c:v>
                </c:pt>
                <c:pt idx="818">
                  <c:v>1929.16</c:v>
                </c:pt>
                <c:pt idx="819">
                  <c:v>1926.93</c:v>
                </c:pt>
                <c:pt idx="820">
                  <c:v>1924.8</c:v>
                </c:pt>
                <c:pt idx="821">
                  <c:v>1922.66</c:v>
                </c:pt>
                <c:pt idx="822">
                  <c:v>1920.6</c:v>
                </c:pt>
                <c:pt idx="823">
                  <c:v>1918.46</c:v>
                </c:pt>
                <c:pt idx="824">
                  <c:v>1916.41</c:v>
                </c:pt>
                <c:pt idx="825">
                  <c:v>1914.35</c:v>
                </c:pt>
                <c:pt idx="826">
                  <c:v>1912.3</c:v>
                </c:pt>
                <c:pt idx="827">
                  <c:v>1910.24</c:v>
                </c:pt>
                <c:pt idx="828">
                  <c:v>1908.1</c:v>
                </c:pt>
                <c:pt idx="829">
                  <c:v>1906.04</c:v>
                </c:pt>
                <c:pt idx="830">
                  <c:v>1903.91</c:v>
                </c:pt>
                <c:pt idx="831">
                  <c:v>1901.77</c:v>
                </c:pt>
                <c:pt idx="832">
                  <c:v>1899.63</c:v>
                </c:pt>
                <c:pt idx="833">
                  <c:v>1897.41</c:v>
                </c:pt>
                <c:pt idx="834">
                  <c:v>1895.19</c:v>
                </c:pt>
                <c:pt idx="835">
                  <c:v>1892.89</c:v>
                </c:pt>
                <c:pt idx="836">
                  <c:v>1890.58</c:v>
                </c:pt>
                <c:pt idx="837">
                  <c:v>1888.28</c:v>
                </c:pt>
                <c:pt idx="838">
                  <c:v>1885.89</c:v>
                </c:pt>
                <c:pt idx="839">
                  <c:v>1883.51</c:v>
                </c:pt>
                <c:pt idx="840">
                  <c:v>1881.04</c:v>
                </c:pt>
                <c:pt idx="841">
                  <c:v>1878.49</c:v>
                </c:pt>
                <c:pt idx="842">
                  <c:v>1876.02</c:v>
                </c:pt>
                <c:pt idx="843">
                  <c:v>1873.39</c:v>
                </c:pt>
                <c:pt idx="844">
                  <c:v>1870.84</c:v>
                </c:pt>
                <c:pt idx="845">
                  <c:v>1868.21</c:v>
                </c:pt>
                <c:pt idx="846">
                  <c:v>1865.58</c:v>
                </c:pt>
                <c:pt idx="847">
                  <c:v>1862.95</c:v>
                </c:pt>
                <c:pt idx="848">
                  <c:v>1860.23</c:v>
                </c:pt>
                <c:pt idx="849">
                  <c:v>1857.6</c:v>
                </c:pt>
                <c:pt idx="850">
                  <c:v>1854.89</c:v>
                </c:pt>
                <c:pt idx="851">
                  <c:v>1852.26</c:v>
                </c:pt>
                <c:pt idx="852">
                  <c:v>1849.54</c:v>
                </c:pt>
                <c:pt idx="853">
                  <c:v>1846.91</c:v>
                </c:pt>
                <c:pt idx="854">
                  <c:v>1844.36</c:v>
                </c:pt>
                <c:pt idx="855">
                  <c:v>1841.73</c:v>
                </c:pt>
                <c:pt idx="856">
                  <c:v>1839.26</c:v>
                </c:pt>
                <c:pt idx="857">
                  <c:v>1836.71</c:v>
                </c:pt>
                <c:pt idx="858">
                  <c:v>1834.33</c:v>
                </c:pt>
                <c:pt idx="859">
                  <c:v>1831.94</c:v>
                </c:pt>
                <c:pt idx="860">
                  <c:v>1829.64</c:v>
                </c:pt>
                <c:pt idx="861">
                  <c:v>1827.42</c:v>
                </c:pt>
                <c:pt idx="862">
                  <c:v>1825.2</c:v>
                </c:pt>
                <c:pt idx="863">
                  <c:v>1823.14</c:v>
                </c:pt>
                <c:pt idx="864">
                  <c:v>1821.17</c:v>
                </c:pt>
                <c:pt idx="865">
                  <c:v>1819.19</c:v>
                </c:pt>
                <c:pt idx="866">
                  <c:v>1817.38</c:v>
                </c:pt>
                <c:pt idx="867">
                  <c:v>1815.66</c:v>
                </c:pt>
                <c:pt idx="868">
                  <c:v>1814.09</c:v>
                </c:pt>
                <c:pt idx="869">
                  <c:v>1812.53</c:v>
                </c:pt>
                <c:pt idx="870">
                  <c:v>1811.05</c:v>
                </c:pt>
                <c:pt idx="871">
                  <c:v>1809.73</c:v>
                </c:pt>
                <c:pt idx="872">
                  <c:v>1808.5</c:v>
                </c:pt>
                <c:pt idx="873">
                  <c:v>1807.27</c:v>
                </c:pt>
                <c:pt idx="874">
                  <c:v>1806.2</c:v>
                </c:pt>
                <c:pt idx="875">
                  <c:v>1805.21</c:v>
                </c:pt>
                <c:pt idx="876">
                  <c:v>1804.31</c:v>
                </c:pt>
                <c:pt idx="877">
                  <c:v>1803.48</c:v>
                </c:pt>
                <c:pt idx="878">
                  <c:v>1802.66</c:v>
                </c:pt>
                <c:pt idx="879">
                  <c:v>1801.92</c:v>
                </c:pt>
                <c:pt idx="880">
                  <c:v>1801.26</c:v>
                </c:pt>
                <c:pt idx="881">
                  <c:v>1800.69</c:v>
                </c:pt>
                <c:pt idx="882">
                  <c:v>1800.03</c:v>
                </c:pt>
                <c:pt idx="883">
                  <c:v>1799.54</c:v>
                </c:pt>
                <c:pt idx="884">
                  <c:v>1798.96</c:v>
                </c:pt>
                <c:pt idx="885">
                  <c:v>1798.47</c:v>
                </c:pt>
                <c:pt idx="886">
                  <c:v>1797.97</c:v>
                </c:pt>
                <c:pt idx="887">
                  <c:v>1797.4</c:v>
                </c:pt>
                <c:pt idx="888">
                  <c:v>1796.9</c:v>
                </c:pt>
                <c:pt idx="889">
                  <c:v>1796.33</c:v>
                </c:pt>
                <c:pt idx="890">
                  <c:v>1795.75</c:v>
                </c:pt>
                <c:pt idx="891">
                  <c:v>1795.1</c:v>
                </c:pt>
                <c:pt idx="892">
                  <c:v>1794.44</c:v>
                </c:pt>
                <c:pt idx="893">
                  <c:v>1793.7</c:v>
                </c:pt>
                <c:pt idx="894">
                  <c:v>1792.87</c:v>
                </c:pt>
                <c:pt idx="895">
                  <c:v>1791.97</c:v>
                </c:pt>
                <c:pt idx="896">
                  <c:v>1790.98</c:v>
                </c:pt>
                <c:pt idx="897">
                  <c:v>1789.91</c:v>
                </c:pt>
                <c:pt idx="898">
                  <c:v>1788.76</c:v>
                </c:pt>
                <c:pt idx="899">
                  <c:v>1787.53</c:v>
                </c:pt>
                <c:pt idx="900">
                  <c:v>1786.13</c:v>
                </c:pt>
                <c:pt idx="901">
                  <c:v>1784.65</c:v>
                </c:pt>
                <c:pt idx="902">
                  <c:v>1783.01</c:v>
                </c:pt>
                <c:pt idx="903">
                  <c:v>1781.36</c:v>
                </c:pt>
                <c:pt idx="904">
                  <c:v>1779.47</c:v>
                </c:pt>
                <c:pt idx="905">
                  <c:v>1777.49</c:v>
                </c:pt>
                <c:pt idx="906">
                  <c:v>1775.44</c:v>
                </c:pt>
                <c:pt idx="907">
                  <c:v>1773.22</c:v>
                </c:pt>
                <c:pt idx="908">
                  <c:v>1770.83</c:v>
                </c:pt>
                <c:pt idx="909">
                  <c:v>1768.37</c:v>
                </c:pt>
                <c:pt idx="910">
                  <c:v>1765.82</c:v>
                </c:pt>
                <c:pt idx="911">
                  <c:v>1763.1</c:v>
                </c:pt>
                <c:pt idx="912">
                  <c:v>1760.31</c:v>
                </c:pt>
                <c:pt idx="913">
                  <c:v>1757.43</c:v>
                </c:pt>
                <c:pt idx="914">
                  <c:v>1754.38</c:v>
                </c:pt>
                <c:pt idx="915">
                  <c:v>1751.26</c:v>
                </c:pt>
                <c:pt idx="916">
                  <c:v>1748.05</c:v>
                </c:pt>
                <c:pt idx="917">
                  <c:v>1744.76</c:v>
                </c:pt>
                <c:pt idx="918">
                  <c:v>1741.39</c:v>
                </c:pt>
                <c:pt idx="919">
                  <c:v>1738.02</c:v>
                </c:pt>
                <c:pt idx="920">
                  <c:v>1734.48</c:v>
                </c:pt>
                <c:pt idx="921">
                  <c:v>1731.03</c:v>
                </c:pt>
                <c:pt idx="922">
                  <c:v>1727.41</c:v>
                </c:pt>
                <c:pt idx="923">
                  <c:v>1723.79</c:v>
                </c:pt>
                <c:pt idx="924">
                  <c:v>1720.25</c:v>
                </c:pt>
                <c:pt idx="925">
                  <c:v>1716.63</c:v>
                </c:pt>
                <c:pt idx="926">
                  <c:v>1713.01</c:v>
                </c:pt>
                <c:pt idx="927">
                  <c:v>1709.4</c:v>
                </c:pt>
                <c:pt idx="928">
                  <c:v>1705.78</c:v>
                </c:pt>
                <c:pt idx="929">
                  <c:v>1702.24</c:v>
                </c:pt>
                <c:pt idx="930">
                  <c:v>1698.7</c:v>
                </c:pt>
                <c:pt idx="931">
                  <c:v>1695.17</c:v>
                </c:pt>
                <c:pt idx="932">
                  <c:v>1691.79</c:v>
                </c:pt>
                <c:pt idx="933">
                  <c:v>1688.42</c:v>
                </c:pt>
                <c:pt idx="934">
                  <c:v>1685.13</c:v>
                </c:pt>
                <c:pt idx="935">
                  <c:v>1681.84</c:v>
                </c:pt>
                <c:pt idx="936">
                  <c:v>1678.72</c:v>
                </c:pt>
                <c:pt idx="937">
                  <c:v>1675.67</c:v>
                </c:pt>
                <c:pt idx="938">
                  <c:v>1672.63</c:v>
                </c:pt>
                <c:pt idx="939">
                  <c:v>1669.75</c:v>
                </c:pt>
                <c:pt idx="940">
                  <c:v>1666.96</c:v>
                </c:pt>
                <c:pt idx="941">
                  <c:v>1664.24</c:v>
                </c:pt>
                <c:pt idx="942">
                  <c:v>1661.61</c:v>
                </c:pt>
                <c:pt idx="943">
                  <c:v>1659.06</c:v>
                </c:pt>
                <c:pt idx="944">
                  <c:v>1656.59</c:v>
                </c:pt>
                <c:pt idx="945">
                  <c:v>1654.29</c:v>
                </c:pt>
                <c:pt idx="946">
                  <c:v>1651.99</c:v>
                </c:pt>
                <c:pt idx="947">
                  <c:v>1649.77</c:v>
                </c:pt>
                <c:pt idx="948">
                  <c:v>1647.63</c:v>
                </c:pt>
                <c:pt idx="949">
                  <c:v>1645.57</c:v>
                </c:pt>
                <c:pt idx="950">
                  <c:v>1643.6</c:v>
                </c:pt>
                <c:pt idx="951">
                  <c:v>1641.71</c:v>
                </c:pt>
                <c:pt idx="952">
                  <c:v>1639.82</c:v>
                </c:pt>
                <c:pt idx="953">
                  <c:v>1638.01</c:v>
                </c:pt>
                <c:pt idx="954">
                  <c:v>1636.28</c:v>
                </c:pt>
                <c:pt idx="955">
                  <c:v>1634.55</c:v>
                </c:pt>
                <c:pt idx="956">
                  <c:v>1632.82</c:v>
                </c:pt>
                <c:pt idx="957">
                  <c:v>1631.1</c:v>
                </c:pt>
                <c:pt idx="958">
                  <c:v>1629.45</c:v>
                </c:pt>
                <c:pt idx="959">
                  <c:v>1627.81</c:v>
                </c:pt>
                <c:pt idx="960">
                  <c:v>1626.16</c:v>
                </c:pt>
                <c:pt idx="961">
                  <c:v>1624.6</c:v>
                </c:pt>
                <c:pt idx="962">
                  <c:v>1622.95</c:v>
                </c:pt>
                <c:pt idx="963">
                  <c:v>1621.31</c:v>
                </c:pt>
                <c:pt idx="964">
                  <c:v>1619.66</c:v>
                </c:pt>
                <c:pt idx="965">
                  <c:v>1617.94</c:v>
                </c:pt>
                <c:pt idx="966">
                  <c:v>1616.29</c:v>
                </c:pt>
                <c:pt idx="967">
                  <c:v>1614.57</c:v>
                </c:pt>
                <c:pt idx="968">
                  <c:v>1612.84</c:v>
                </c:pt>
                <c:pt idx="969">
                  <c:v>1611.11</c:v>
                </c:pt>
                <c:pt idx="970">
                  <c:v>1609.3</c:v>
                </c:pt>
                <c:pt idx="971">
                  <c:v>1607.57</c:v>
                </c:pt>
                <c:pt idx="972">
                  <c:v>1605.77</c:v>
                </c:pt>
                <c:pt idx="973">
                  <c:v>1603.96</c:v>
                </c:pt>
                <c:pt idx="974">
                  <c:v>1602.06</c:v>
                </c:pt>
                <c:pt idx="975">
                  <c:v>1600.26</c:v>
                </c:pt>
                <c:pt idx="976">
                  <c:v>1598.36</c:v>
                </c:pt>
                <c:pt idx="977">
                  <c:v>1596.55</c:v>
                </c:pt>
                <c:pt idx="978">
                  <c:v>1594.74</c:v>
                </c:pt>
                <c:pt idx="979">
                  <c:v>1592.85</c:v>
                </c:pt>
                <c:pt idx="980">
                  <c:v>1591.04</c:v>
                </c:pt>
                <c:pt idx="981">
                  <c:v>1589.32</c:v>
                </c:pt>
                <c:pt idx="982">
                  <c:v>1587.51</c:v>
                </c:pt>
                <c:pt idx="983">
                  <c:v>1585.78</c:v>
                </c:pt>
                <c:pt idx="984">
                  <c:v>1584.13</c:v>
                </c:pt>
                <c:pt idx="985">
                  <c:v>1582.57</c:v>
                </c:pt>
                <c:pt idx="986">
                  <c:v>1581.01</c:v>
                </c:pt>
                <c:pt idx="987">
                  <c:v>1579.53</c:v>
                </c:pt>
                <c:pt idx="988">
                  <c:v>1578.13</c:v>
                </c:pt>
                <c:pt idx="989">
                  <c:v>1576.81</c:v>
                </c:pt>
                <c:pt idx="990">
                  <c:v>1575.58</c:v>
                </c:pt>
                <c:pt idx="991">
                  <c:v>1574.43</c:v>
                </c:pt>
                <c:pt idx="992">
                  <c:v>1573.44</c:v>
                </c:pt>
                <c:pt idx="993">
                  <c:v>1572.54</c:v>
                </c:pt>
                <c:pt idx="994">
                  <c:v>1571.72</c:v>
                </c:pt>
                <c:pt idx="995">
                  <c:v>1571.06</c:v>
                </c:pt>
                <c:pt idx="996">
                  <c:v>1570.56</c:v>
                </c:pt>
                <c:pt idx="997">
                  <c:v>1570.15</c:v>
                </c:pt>
                <c:pt idx="998">
                  <c:v>1569.82</c:v>
                </c:pt>
                <c:pt idx="999">
                  <c:v>1569.74</c:v>
                </c:pt>
                <c:pt idx="1000">
                  <c:v>1569.66</c:v>
                </c:pt>
                <c:pt idx="1001">
                  <c:v>1569.82</c:v>
                </c:pt>
                <c:pt idx="1002">
                  <c:v>1570.07</c:v>
                </c:pt>
                <c:pt idx="1003">
                  <c:v>1570.48</c:v>
                </c:pt>
                <c:pt idx="1004">
                  <c:v>1570.98</c:v>
                </c:pt>
                <c:pt idx="1005">
                  <c:v>1571.63</c:v>
                </c:pt>
                <c:pt idx="1006">
                  <c:v>1572.46</c:v>
                </c:pt>
                <c:pt idx="1007">
                  <c:v>1573.36</c:v>
                </c:pt>
                <c:pt idx="1008">
                  <c:v>1574.35</c:v>
                </c:pt>
                <c:pt idx="1009">
                  <c:v>1575.5</c:v>
                </c:pt>
                <c:pt idx="1010">
                  <c:v>1576.73</c:v>
                </c:pt>
                <c:pt idx="1011">
                  <c:v>1578.13</c:v>
                </c:pt>
                <c:pt idx="1012">
                  <c:v>1579.53</c:v>
                </c:pt>
                <c:pt idx="1013">
                  <c:v>1581.09</c:v>
                </c:pt>
                <c:pt idx="1014">
                  <c:v>1582.74</c:v>
                </c:pt>
                <c:pt idx="1015">
                  <c:v>1584.38</c:v>
                </c:pt>
                <c:pt idx="1016">
                  <c:v>1586.19</c:v>
                </c:pt>
                <c:pt idx="1017">
                  <c:v>1588</c:v>
                </c:pt>
                <c:pt idx="1018">
                  <c:v>1589.89</c:v>
                </c:pt>
                <c:pt idx="1019">
                  <c:v>1591.87</c:v>
                </c:pt>
                <c:pt idx="1020">
                  <c:v>1593.84</c:v>
                </c:pt>
                <c:pt idx="1021">
                  <c:v>1595.81</c:v>
                </c:pt>
                <c:pt idx="1022">
                  <c:v>1597.87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A858-4959-801A-DDEC45D5E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661216"/>
        <c:axId val="165658496"/>
      </c:scatterChart>
      <c:valAx>
        <c:axId val="16566121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58496"/>
        <c:crossesAt val="0"/>
        <c:crossBetween val="midCat"/>
        <c:majorUnit val="0.2"/>
      </c:valAx>
      <c:valAx>
        <c:axId val="165658496"/>
        <c:scaling>
          <c:orientation val="minMax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61216"/>
        <c:crossesAt val="0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210285355136249E-2"/>
          <c:y val="0.15383779569394143"/>
          <c:w val="0.55717550957744866"/>
          <c:h val="5.7630244147766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CED30-A73F-4924-9994-C7F4255EB329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27155-8FDE-4D7F-9A10-BA91B429D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0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F2876-CA76-4944-A255-BD415525EA09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706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F2876-CA76-4944-A255-BD415525EA09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45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F2876-CA76-4944-A255-BD415525EA0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945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F2876-CA76-4944-A255-BD415525EA0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394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2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46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21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89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38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2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41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0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5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3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94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4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B0838-B6E5-448A-A008-B9B3C48B786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EDFFADBA-9680-4231-BB58-97D6FF05A809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933459038"/>
              </p:ext>
            </p:extLst>
          </p:nvPr>
        </p:nvGraphicFramePr>
        <p:xfrm>
          <a:off x="11216815" y="111642"/>
          <a:ext cx="882503" cy="765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Photo Editor Photo" r:id="rId14" imgW="971686" imgH="847843" progId="">
                  <p:embed/>
                </p:oleObj>
              </mc:Choice>
              <mc:Fallback>
                <p:oleObj name="Photo Editor Photo" r:id="rId14" imgW="971686" imgH="847843" progId="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0F346EFB-CB97-4478-834F-FFBA211374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6000" contrast="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16815" y="111642"/>
                        <a:ext cx="882503" cy="765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97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bert.w.moses@nasa.gov" TargetMode="External"/><Relationship Id="rId2" Type="http://schemas.openxmlformats.org/officeDocument/2006/relationships/hyperlink" Target="mailto:sang.h.choi@nas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8.emf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en.wikipedia.org/wiki/Lunar_soil#/media/File:Moon_vs_earth_composition.svg" TargetMode="External"/><Relationship Id="rId4" Type="http://schemas.openxmlformats.org/officeDocument/2006/relationships/hyperlink" Target="https://en.wikipedia.org/wiki/Lunar_soil#/media/File:Composition_of_lunar_soil.sv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791DC85-039B-4BBF-BC55-C496C7F02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1270" y="792363"/>
            <a:ext cx="9789459" cy="5273274"/>
          </a:xfr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AIAA SciTech-2022</a:t>
            </a:r>
          </a:p>
          <a:p>
            <a:endParaRPr lang="en-US" b="1" dirty="0">
              <a:solidFill>
                <a:srgbClr val="0070C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US" sz="39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Micro-Spectrometer (µ-SM) for Resource Mapping in Extreme Environments</a:t>
            </a:r>
            <a:endParaRPr lang="en-US" sz="3900" b="1" i="1" dirty="0">
              <a:ln>
                <a:solidFill>
                  <a:srgbClr val="0070C0"/>
                </a:solidFill>
              </a:ln>
              <a:solidFill>
                <a:srgbClr val="00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 H. Choi</a:t>
            </a:r>
          </a:p>
          <a:p>
            <a:pPr lvl="0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Robert W. Moses</a:t>
            </a:r>
          </a:p>
          <a:p>
            <a:pPr lvl="0"/>
            <a:endParaRPr lang="en-US" sz="2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Langley Research Center</a:t>
            </a:r>
          </a:p>
          <a:p>
            <a:pPr lvl="0"/>
            <a:r>
              <a:rPr lang="en-US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Hampton, VA</a:t>
            </a:r>
          </a:p>
          <a:p>
            <a:pPr lvl="0"/>
            <a:endParaRPr lang="en-US" sz="2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5, 2022</a:t>
            </a:r>
          </a:p>
          <a:p>
            <a:pPr lvl="0"/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6951E-3068-4882-B8FF-7F8B789F2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F3199-04F2-4704-9003-0FBAE6026A2E}" type="slidenum">
              <a:rPr lang="en-US" smtClean="0"/>
              <a:t>1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ABBBC8-1713-49EF-A3AE-EE202CC4E4A1}"/>
              </a:ext>
            </a:extLst>
          </p:cNvPr>
          <p:cNvSpPr txBox="1"/>
          <p:nvPr/>
        </p:nvSpPr>
        <p:spPr>
          <a:xfrm>
            <a:off x="1201270" y="6356350"/>
            <a:ext cx="5341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sang.h.choi@nasa.gov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robert.w.moses@nasa.gov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358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62"/>
    </mc:Choice>
    <mc:Fallback xmlns="">
      <p:transition spd="slow" advTm="1016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6441364" y="3179666"/>
            <a:ext cx="1676400" cy="1219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3733800" y="1219200"/>
            <a:ext cx="4953000" cy="12954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35012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altLang="ko-KR" sz="3600" dirty="0">
                <a:latin typeface="Times New Roman" pitchFamily="18" charset="0"/>
              </a:rPr>
              <a:t> </a:t>
            </a:r>
            <a:r>
              <a:rPr lang="en-US" altLang="ko-KR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Diffraction &amp; Fresnel Number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3961623"/>
              </p:ext>
            </p:extLst>
          </p:nvPr>
        </p:nvGraphicFramePr>
        <p:xfrm>
          <a:off x="6517564" y="3103466"/>
          <a:ext cx="1524000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Equation" r:id="rId3" imgW="495000" imgH="419040" progId="Equation.3">
                  <p:embed/>
                </p:oleObj>
              </mc:Choice>
              <mc:Fallback>
                <p:oleObj name="Equation" r:id="rId3" imgW="495000" imgH="419040" progId="Equation.3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7564" y="3103466"/>
                        <a:ext cx="1524000" cy="1289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Text Box 4"/>
          <p:cNvSpPr txBox="1">
            <a:spLocks noChangeArrowheads="1"/>
          </p:cNvSpPr>
          <p:nvPr/>
        </p:nvSpPr>
        <p:spPr bwMode="auto">
          <a:xfrm>
            <a:off x="1828801" y="4724401"/>
            <a:ext cx="78900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2400" dirty="0">
                <a:cs typeface="맑은 고딕"/>
              </a:rPr>
              <a:t>The value of F determines the valid diffraction approximation.</a:t>
            </a:r>
          </a:p>
        </p:txBody>
      </p:sp>
      <p:sp>
        <p:nvSpPr>
          <p:cNvPr id="1032" name="Text Box 5"/>
          <p:cNvSpPr txBox="1">
            <a:spLocks noChangeArrowheads="1"/>
          </p:cNvSpPr>
          <p:nvPr/>
        </p:nvSpPr>
        <p:spPr bwMode="auto">
          <a:xfrm>
            <a:off x="8475833" y="3274219"/>
            <a:ext cx="24860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2000" b="1" i="1" dirty="0">
                <a:latin typeface="Times New Roman" pitchFamily="18" charset="0"/>
                <a:cs typeface="맑은 고딕"/>
              </a:rPr>
              <a:t>a = radius of aperture</a:t>
            </a:r>
          </a:p>
          <a:p>
            <a:pPr eaLnBrk="0" hangingPunct="0"/>
            <a:r>
              <a:rPr lang="en-US" altLang="ko-KR" sz="2000" b="1" i="1" dirty="0">
                <a:latin typeface="Times New Roman" pitchFamily="18" charset="0"/>
                <a:cs typeface="맑은 고딕"/>
              </a:rPr>
              <a:t>z = distance along OA</a:t>
            </a:r>
          </a:p>
          <a:p>
            <a:pPr eaLnBrk="0" hangingPunct="0"/>
            <a:r>
              <a:rPr lang="el-GR" altLang="ko-KR" sz="2000" b="1" i="1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ko-KR" sz="2000" b="1" i="1" dirty="0">
                <a:latin typeface="Times New Roman" pitchFamily="18" charset="0"/>
                <a:cs typeface="Times New Roman" pitchFamily="18" charset="0"/>
              </a:rPr>
              <a:t> = wavelength</a:t>
            </a:r>
            <a:endParaRPr lang="el-GR" altLang="ko-KR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3" name="Text Box 6"/>
          <p:cNvSpPr txBox="1">
            <a:spLocks noChangeArrowheads="1"/>
          </p:cNvSpPr>
          <p:nvPr/>
        </p:nvSpPr>
        <p:spPr bwMode="auto">
          <a:xfrm>
            <a:off x="3733801" y="5181601"/>
            <a:ext cx="478214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2800" i="1" dirty="0">
                <a:latin typeface="Times New Roman" pitchFamily="18" charset="0"/>
                <a:cs typeface="맑은 고딕"/>
              </a:rPr>
              <a:t>F &lt;&lt; 1 ; </a:t>
            </a:r>
            <a:r>
              <a:rPr lang="en-US" altLang="ko-KR" sz="2800" dirty="0">
                <a:cs typeface="맑은 고딕"/>
              </a:rPr>
              <a:t>Fraunhofer Diffraction</a:t>
            </a:r>
          </a:p>
          <a:p>
            <a:pPr eaLnBrk="0" hangingPunct="0"/>
            <a:r>
              <a:rPr lang="en-US" altLang="ko-KR" sz="2800" i="1" dirty="0">
                <a:latin typeface="Times New Roman" pitchFamily="18" charset="0"/>
                <a:cs typeface="맑은 고딕"/>
              </a:rPr>
              <a:t>F &gt;&gt; 1</a:t>
            </a:r>
            <a:r>
              <a:rPr lang="en-US" altLang="ko-KR" sz="2800" dirty="0">
                <a:latin typeface="Times New Roman" pitchFamily="18" charset="0"/>
                <a:cs typeface="맑은 고딕"/>
              </a:rPr>
              <a:t> </a:t>
            </a:r>
            <a:r>
              <a:rPr lang="en-US" altLang="ko-KR" sz="2800" i="1" dirty="0">
                <a:latin typeface="Times New Roman" pitchFamily="18" charset="0"/>
                <a:cs typeface="맑은 고딕"/>
              </a:rPr>
              <a:t>;</a:t>
            </a:r>
            <a:r>
              <a:rPr lang="en-US" altLang="ko-KR" sz="2800" dirty="0">
                <a:latin typeface="Times New Roman" pitchFamily="18" charset="0"/>
                <a:cs typeface="맑은 고딕"/>
              </a:rPr>
              <a:t> </a:t>
            </a:r>
            <a:r>
              <a:rPr lang="en-US" altLang="ko-KR" sz="2800" dirty="0">
                <a:cs typeface="맑은 고딕"/>
              </a:rPr>
              <a:t>Fresnel Diffraction</a:t>
            </a:r>
          </a:p>
        </p:txBody>
      </p:sp>
      <p:sp>
        <p:nvSpPr>
          <p:cNvPr id="1034" name="Text Box 7"/>
          <p:cNvSpPr txBox="1">
            <a:spLocks noChangeArrowheads="1"/>
          </p:cNvSpPr>
          <p:nvPr/>
        </p:nvSpPr>
        <p:spPr bwMode="auto">
          <a:xfrm>
            <a:off x="1676399" y="6156325"/>
            <a:ext cx="915817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ko-KR" sz="2000" dirty="0">
                <a:cs typeface="맑은 고딕"/>
              </a:rPr>
              <a:t>Most modern conventional spectrometers use the Fraunhofer diffraction because the resolution improves with a longer optical path.</a:t>
            </a:r>
          </a:p>
        </p:txBody>
      </p:sp>
      <p:sp>
        <p:nvSpPr>
          <p:cNvPr id="1035" name="Text Box 8"/>
          <p:cNvSpPr txBox="1">
            <a:spLocks noChangeArrowheads="1"/>
          </p:cNvSpPr>
          <p:nvPr/>
        </p:nvSpPr>
        <p:spPr bwMode="auto">
          <a:xfrm>
            <a:off x="5410200" y="3200400"/>
            <a:ext cx="2413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900">
                <a:cs typeface="맑은 고딕"/>
              </a:rPr>
              <a:t>y</a:t>
            </a:r>
          </a:p>
        </p:txBody>
      </p:sp>
      <p:sp>
        <p:nvSpPr>
          <p:cNvPr id="1036" name="Rectangle 9"/>
          <p:cNvSpPr>
            <a:spLocks noChangeArrowheads="1"/>
          </p:cNvSpPr>
          <p:nvPr/>
        </p:nvSpPr>
        <p:spPr bwMode="auto">
          <a:xfrm>
            <a:off x="2451100" y="3689350"/>
            <a:ext cx="846138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7" name="Rectangle 10"/>
          <p:cNvSpPr>
            <a:spLocks noChangeArrowheads="1"/>
          </p:cNvSpPr>
          <p:nvPr/>
        </p:nvSpPr>
        <p:spPr bwMode="auto">
          <a:xfrm>
            <a:off x="4337051" y="2884488"/>
            <a:ext cx="784225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Freeform 11"/>
          <p:cNvSpPr>
            <a:spLocks/>
          </p:cNvSpPr>
          <p:nvPr/>
        </p:nvSpPr>
        <p:spPr bwMode="auto">
          <a:xfrm rot="20999521">
            <a:off x="2630489" y="3811588"/>
            <a:ext cx="484187" cy="620712"/>
          </a:xfrm>
          <a:custGeom>
            <a:avLst/>
            <a:gdLst>
              <a:gd name="T0" fmla="*/ 95 w 275"/>
              <a:gd name="T1" fmla="*/ 4 h 391"/>
              <a:gd name="T2" fmla="*/ 183 w 275"/>
              <a:gd name="T3" fmla="*/ 11 h 391"/>
              <a:gd name="T4" fmla="*/ 211 w 275"/>
              <a:gd name="T5" fmla="*/ 52 h 391"/>
              <a:gd name="T6" fmla="*/ 251 w 275"/>
              <a:gd name="T7" fmla="*/ 106 h 391"/>
              <a:gd name="T8" fmla="*/ 272 w 275"/>
              <a:gd name="T9" fmla="*/ 181 h 391"/>
              <a:gd name="T10" fmla="*/ 251 w 275"/>
              <a:gd name="T11" fmla="*/ 330 h 391"/>
              <a:gd name="T12" fmla="*/ 238 w 275"/>
              <a:gd name="T13" fmla="*/ 384 h 391"/>
              <a:gd name="T14" fmla="*/ 217 w 275"/>
              <a:gd name="T15" fmla="*/ 391 h 391"/>
              <a:gd name="T16" fmla="*/ 109 w 275"/>
              <a:gd name="T17" fmla="*/ 370 h 391"/>
              <a:gd name="T18" fmla="*/ 68 w 275"/>
              <a:gd name="T19" fmla="*/ 343 h 391"/>
              <a:gd name="T20" fmla="*/ 48 w 275"/>
              <a:gd name="T21" fmla="*/ 330 h 391"/>
              <a:gd name="T22" fmla="*/ 0 w 275"/>
              <a:gd name="T23" fmla="*/ 275 h 391"/>
              <a:gd name="T24" fmla="*/ 21 w 275"/>
              <a:gd name="T25" fmla="*/ 126 h 391"/>
              <a:gd name="T26" fmla="*/ 48 w 275"/>
              <a:gd name="T27" fmla="*/ 65 h 391"/>
              <a:gd name="T28" fmla="*/ 55 w 275"/>
              <a:gd name="T29" fmla="*/ 25 h 391"/>
              <a:gd name="T30" fmla="*/ 95 w 275"/>
              <a:gd name="T31" fmla="*/ 4 h 3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75"/>
              <a:gd name="T49" fmla="*/ 0 h 391"/>
              <a:gd name="T50" fmla="*/ 275 w 275"/>
              <a:gd name="T51" fmla="*/ 391 h 3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75" h="391">
                <a:moveTo>
                  <a:pt x="95" y="4"/>
                </a:moveTo>
                <a:cubicBezTo>
                  <a:pt x="124" y="6"/>
                  <a:pt x="156" y="0"/>
                  <a:pt x="183" y="11"/>
                </a:cubicBezTo>
                <a:cubicBezTo>
                  <a:pt x="198" y="17"/>
                  <a:pt x="211" y="52"/>
                  <a:pt x="211" y="52"/>
                </a:cubicBezTo>
                <a:cubicBezTo>
                  <a:pt x="219" y="79"/>
                  <a:pt x="228" y="90"/>
                  <a:pt x="251" y="106"/>
                </a:cubicBezTo>
                <a:cubicBezTo>
                  <a:pt x="259" y="128"/>
                  <a:pt x="271" y="162"/>
                  <a:pt x="272" y="181"/>
                </a:cubicBezTo>
                <a:cubicBezTo>
                  <a:pt x="275" y="255"/>
                  <a:pt x="264" y="273"/>
                  <a:pt x="251" y="330"/>
                </a:cubicBezTo>
                <a:cubicBezTo>
                  <a:pt x="247" y="348"/>
                  <a:pt x="251" y="371"/>
                  <a:pt x="238" y="384"/>
                </a:cubicBezTo>
                <a:cubicBezTo>
                  <a:pt x="233" y="389"/>
                  <a:pt x="224" y="389"/>
                  <a:pt x="217" y="391"/>
                </a:cubicBezTo>
                <a:cubicBezTo>
                  <a:pt x="136" y="382"/>
                  <a:pt x="171" y="391"/>
                  <a:pt x="109" y="370"/>
                </a:cubicBezTo>
                <a:cubicBezTo>
                  <a:pt x="94" y="365"/>
                  <a:pt x="82" y="352"/>
                  <a:pt x="68" y="343"/>
                </a:cubicBezTo>
                <a:cubicBezTo>
                  <a:pt x="61" y="339"/>
                  <a:pt x="48" y="330"/>
                  <a:pt x="48" y="330"/>
                </a:cubicBezTo>
                <a:cubicBezTo>
                  <a:pt x="33" y="307"/>
                  <a:pt x="15" y="298"/>
                  <a:pt x="0" y="275"/>
                </a:cubicBezTo>
                <a:cubicBezTo>
                  <a:pt x="4" y="230"/>
                  <a:pt x="6" y="170"/>
                  <a:pt x="21" y="126"/>
                </a:cubicBezTo>
                <a:cubicBezTo>
                  <a:pt x="44" y="55"/>
                  <a:pt x="27" y="184"/>
                  <a:pt x="48" y="65"/>
                </a:cubicBezTo>
                <a:cubicBezTo>
                  <a:pt x="50" y="52"/>
                  <a:pt x="49" y="37"/>
                  <a:pt x="55" y="25"/>
                </a:cubicBezTo>
                <a:cubicBezTo>
                  <a:pt x="60" y="14"/>
                  <a:pt x="85" y="8"/>
                  <a:pt x="95" y="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rot="20999521" flipV="1">
            <a:off x="2811463" y="3419476"/>
            <a:ext cx="169862" cy="715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rot="20999521">
            <a:off x="2882901" y="4086225"/>
            <a:ext cx="676275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 rot="20999521" flipV="1">
            <a:off x="2865439" y="4041775"/>
            <a:ext cx="338137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rot="20999521" flipV="1">
            <a:off x="3186113" y="3914775"/>
            <a:ext cx="254000" cy="76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3" name="Line 16"/>
          <p:cNvSpPr>
            <a:spLocks noChangeShapeType="1"/>
          </p:cNvSpPr>
          <p:nvPr/>
        </p:nvSpPr>
        <p:spPr bwMode="auto">
          <a:xfrm rot="20999521" flipV="1">
            <a:off x="3373438" y="3232150"/>
            <a:ext cx="1524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4" name="Line 17"/>
          <p:cNvSpPr>
            <a:spLocks noChangeShapeType="1"/>
          </p:cNvSpPr>
          <p:nvPr/>
        </p:nvSpPr>
        <p:spPr bwMode="auto">
          <a:xfrm rot="20999521" flipV="1">
            <a:off x="2952751" y="3268663"/>
            <a:ext cx="1947863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5" name="Text Box 18"/>
          <p:cNvSpPr txBox="1">
            <a:spLocks noChangeArrowheads="1"/>
          </p:cNvSpPr>
          <p:nvPr/>
        </p:nvSpPr>
        <p:spPr bwMode="auto">
          <a:xfrm>
            <a:off x="3810000" y="3657601"/>
            <a:ext cx="26161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1000">
                <a:cs typeface="맑은 고딕"/>
              </a:rPr>
              <a:t>r’</a:t>
            </a:r>
          </a:p>
        </p:txBody>
      </p:sp>
      <p:sp>
        <p:nvSpPr>
          <p:cNvPr id="1046" name="Text Box 19"/>
          <p:cNvSpPr txBox="1">
            <a:spLocks noChangeArrowheads="1"/>
          </p:cNvSpPr>
          <p:nvPr/>
        </p:nvSpPr>
        <p:spPr bwMode="auto">
          <a:xfrm>
            <a:off x="3581400" y="3352801"/>
            <a:ext cx="304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ko-KR" sz="1000">
                <a:cs typeface="맑은 고딕"/>
              </a:rPr>
              <a:t>r</a:t>
            </a:r>
          </a:p>
        </p:txBody>
      </p:sp>
      <p:sp>
        <p:nvSpPr>
          <p:cNvPr id="1047" name="Text Box 20"/>
          <p:cNvSpPr txBox="1">
            <a:spLocks noChangeArrowheads="1"/>
          </p:cNvSpPr>
          <p:nvPr/>
        </p:nvSpPr>
        <p:spPr bwMode="auto">
          <a:xfrm rot="20999521">
            <a:off x="2634620" y="4088284"/>
            <a:ext cx="26161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900">
                <a:cs typeface="맑은 고딕"/>
              </a:rPr>
              <a:t>O</a:t>
            </a:r>
          </a:p>
        </p:txBody>
      </p:sp>
      <p:sp>
        <p:nvSpPr>
          <p:cNvPr id="1048" name="Line 21"/>
          <p:cNvSpPr>
            <a:spLocks noChangeShapeType="1"/>
          </p:cNvSpPr>
          <p:nvPr/>
        </p:nvSpPr>
        <p:spPr bwMode="auto">
          <a:xfrm rot="20999521" flipH="1">
            <a:off x="4645026" y="2674939"/>
            <a:ext cx="79375" cy="606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9" name="Line 22"/>
          <p:cNvSpPr>
            <a:spLocks noChangeShapeType="1"/>
          </p:cNvSpPr>
          <p:nvPr/>
        </p:nvSpPr>
        <p:spPr bwMode="auto">
          <a:xfrm rot="20999521">
            <a:off x="4706938" y="3222625"/>
            <a:ext cx="677862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50" name="Text Box 23"/>
          <p:cNvSpPr txBox="1">
            <a:spLocks noChangeArrowheads="1"/>
          </p:cNvSpPr>
          <p:nvPr/>
        </p:nvSpPr>
        <p:spPr bwMode="auto">
          <a:xfrm>
            <a:off x="4746625" y="2922588"/>
            <a:ext cx="46198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900">
                <a:cs typeface="맑은 고딕"/>
              </a:rPr>
              <a:t>P(xyz)</a:t>
            </a:r>
          </a:p>
        </p:txBody>
      </p:sp>
      <p:sp>
        <p:nvSpPr>
          <p:cNvPr id="1051" name="Text Box 24"/>
          <p:cNvSpPr txBox="1">
            <a:spLocks noChangeArrowheads="1"/>
          </p:cNvSpPr>
          <p:nvPr/>
        </p:nvSpPr>
        <p:spPr bwMode="auto">
          <a:xfrm rot="20999521">
            <a:off x="4551364" y="3284538"/>
            <a:ext cx="3000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900">
                <a:cs typeface="맑은 고딕"/>
              </a:rPr>
              <a:t>O’</a:t>
            </a:r>
          </a:p>
        </p:txBody>
      </p:sp>
      <p:sp>
        <p:nvSpPr>
          <p:cNvPr id="1052" name="Text Box 25"/>
          <p:cNvSpPr txBox="1">
            <a:spLocks noChangeArrowheads="1"/>
          </p:cNvSpPr>
          <p:nvPr/>
        </p:nvSpPr>
        <p:spPr bwMode="auto">
          <a:xfrm>
            <a:off x="4648200" y="2514600"/>
            <a:ext cx="2413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ko-KR" sz="900">
                <a:cs typeface="맑은 고딕"/>
              </a:rPr>
              <a:t>x</a:t>
            </a:r>
          </a:p>
        </p:txBody>
      </p:sp>
      <p:sp>
        <p:nvSpPr>
          <p:cNvPr id="1053" name="Text Box 26"/>
          <p:cNvSpPr txBox="1">
            <a:spLocks noChangeArrowheads="1"/>
          </p:cNvSpPr>
          <p:nvPr/>
        </p:nvSpPr>
        <p:spPr bwMode="auto">
          <a:xfrm rot="20999521">
            <a:off x="2727651" y="3146897"/>
            <a:ext cx="22794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l-GR" altLang="ko-KR" sz="900">
                <a:cs typeface="Arial" pitchFamily="34" charset="0"/>
              </a:rPr>
              <a:t>ξ</a:t>
            </a:r>
          </a:p>
        </p:txBody>
      </p:sp>
      <p:sp>
        <p:nvSpPr>
          <p:cNvPr id="1054" name="Text Box 27"/>
          <p:cNvSpPr txBox="1">
            <a:spLocks noChangeArrowheads="1"/>
          </p:cNvSpPr>
          <p:nvPr/>
        </p:nvSpPr>
        <p:spPr bwMode="auto">
          <a:xfrm rot="21462484">
            <a:off x="3505200" y="4114800"/>
            <a:ext cx="2555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l-GR" altLang="ko-KR" sz="900">
                <a:cs typeface="Arial" pitchFamily="34" charset="0"/>
              </a:rPr>
              <a:t>η</a:t>
            </a:r>
          </a:p>
        </p:txBody>
      </p:sp>
      <p:graphicFrame>
        <p:nvGraphicFramePr>
          <p:cNvPr id="1027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3886200" y="1143001"/>
          <a:ext cx="4572000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Equation" r:id="rId5" imgW="1460160" imgH="419040" progId="Equation.3">
                  <p:embed/>
                </p:oleObj>
              </mc:Choice>
              <mc:Fallback>
                <p:oleObj name="Equation" r:id="rId5" imgW="1460160" imgH="419040" progId="Equation.3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143001"/>
                        <a:ext cx="4572000" cy="1311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41E2B9E-5018-455B-B3A3-FB005BF063A1}"/>
              </a:ext>
            </a:extLst>
          </p:cNvPr>
          <p:cNvSpPr txBox="1"/>
          <p:nvPr/>
        </p:nvSpPr>
        <p:spPr>
          <a:xfrm>
            <a:off x="2910776" y="3688416"/>
            <a:ext cx="246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42"/>
    </mc:Choice>
    <mc:Fallback xmlns="">
      <p:transition spd="slow" advTm="4034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2060"/>
          <p:cNvSpPr/>
          <p:nvPr/>
        </p:nvSpPr>
        <p:spPr>
          <a:xfrm>
            <a:off x="4727937" y="5177677"/>
            <a:ext cx="6972470" cy="881665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366" y="109389"/>
            <a:ext cx="8382000" cy="6858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i="1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Approximation of Diffraction Phenomena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90242" y="2128672"/>
            <a:ext cx="3413534" cy="2180240"/>
            <a:chOff x="2182992" y="4114800"/>
            <a:chExt cx="3914165" cy="2538150"/>
          </a:xfrm>
        </p:grpSpPr>
        <p:sp>
          <p:nvSpPr>
            <p:cNvPr id="8" name="Rectangle 7"/>
            <p:cNvSpPr/>
            <p:nvPr/>
          </p:nvSpPr>
          <p:spPr>
            <a:xfrm>
              <a:off x="2182992" y="4114800"/>
              <a:ext cx="3557942" cy="2472154"/>
            </a:xfrm>
            <a:prstGeom prst="rect">
              <a:avLst/>
            </a:prstGeom>
            <a:gradFill flip="none" rotWithShape="1"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21590730">
              <a:off x="2299292" y="5119879"/>
              <a:ext cx="1332274" cy="120257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4391970" y="4476789"/>
              <a:ext cx="340082" cy="302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900">
                  <a:latin typeface="Arial" pitchFamily="34" charset="0"/>
                  <a:cs typeface="맑은 고딕"/>
                </a:rPr>
                <a:t>x</a:t>
              </a: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4222108" y="4341280"/>
              <a:ext cx="1155700" cy="1062609"/>
            </a:xfrm>
            <a:prstGeom prst="rect">
              <a:avLst/>
            </a:prstGeom>
            <a:pattFill prst="pct20">
              <a:fgClr>
                <a:srgbClr val="00B0F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 rot="20823210">
              <a:off x="2397141" y="5299608"/>
              <a:ext cx="953632" cy="915157"/>
            </a:xfrm>
            <a:custGeom>
              <a:avLst/>
              <a:gdLst>
                <a:gd name="T0" fmla="*/ 95 w 275"/>
                <a:gd name="T1" fmla="*/ 4 h 391"/>
                <a:gd name="T2" fmla="*/ 183 w 275"/>
                <a:gd name="T3" fmla="*/ 11 h 391"/>
                <a:gd name="T4" fmla="*/ 211 w 275"/>
                <a:gd name="T5" fmla="*/ 52 h 391"/>
                <a:gd name="T6" fmla="*/ 251 w 275"/>
                <a:gd name="T7" fmla="*/ 106 h 391"/>
                <a:gd name="T8" fmla="*/ 272 w 275"/>
                <a:gd name="T9" fmla="*/ 181 h 391"/>
                <a:gd name="T10" fmla="*/ 251 w 275"/>
                <a:gd name="T11" fmla="*/ 330 h 391"/>
                <a:gd name="T12" fmla="*/ 238 w 275"/>
                <a:gd name="T13" fmla="*/ 384 h 391"/>
                <a:gd name="T14" fmla="*/ 217 w 275"/>
                <a:gd name="T15" fmla="*/ 391 h 391"/>
                <a:gd name="T16" fmla="*/ 109 w 275"/>
                <a:gd name="T17" fmla="*/ 370 h 391"/>
                <a:gd name="T18" fmla="*/ 68 w 275"/>
                <a:gd name="T19" fmla="*/ 343 h 391"/>
                <a:gd name="T20" fmla="*/ 48 w 275"/>
                <a:gd name="T21" fmla="*/ 330 h 391"/>
                <a:gd name="T22" fmla="*/ 0 w 275"/>
                <a:gd name="T23" fmla="*/ 275 h 391"/>
                <a:gd name="T24" fmla="*/ 21 w 275"/>
                <a:gd name="T25" fmla="*/ 126 h 391"/>
                <a:gd name="T26" fmla="*/ 48 w 275"/>
                <a:gd name="T27" fmla="*/ 65 h 391"/>
                <a:gd name="T28" fmla="*/ 55 w 275"/>
                <a:gd name="T29" fmla="*/ 25 h 391"/>
                <a:gd name="T30" fmla="*/ 95 w 275"/>
                <a:gd name="T31" fmla="*/ 4 h 3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5"/>
                <a:gd name="T49" fmla="*/ 0 h 391"/>
                <a:gd name="T50" fmla="*/ 275 w 275"/>
                <a:gd name="T51" fmla="*/ 391 h 3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5" h="391">
                  <a:moveTo>
                    <a:pt x="95" y="4"/>
                  </a:moveTo>
                  <a:cubicBezTo>
                    <a:pt x="124" y="6"/>
                    <a:pt x="156" y="0"/>
                    <a:pt x="183" y="11"/>
                  </a:cubicBezTo>
                  <a:cubicBezTo>
                    <a:pt x="198" y="17"/>
                    <a:pt x="211" y="52"/>
                    <a:pt x="211" y="52"/>
                  </a:cubicBezTo>
                  <a:cubicBezTo>
                    <a:pt x="219" y="79"/>
                    <a:pt x="228" y="90"/>
                    <a:pt x="251" y="106"/>
                  </a:cubicBezTo>
                  <a:cubicBezTo>
                    <a:pt x="259" y="128"/>
                    <a:pt x="271" y="162"/>
                    <a:pt x="272" y="181"/>
                  </a:cubicBezTo>
                  <a:cubicBezTo>
                    <a:pt x="275" y="255"/>
                    <a:pt x="264" y="273"/>
                    <a:pt x="251" y="330"/>
                  </a:cubicBezTo>
                  <a:cubicBezTo>
                    <a:pt x="247" y="348"/>
                    <a:pt x="251" y="371"/>
                    <a:pt x="238" y="384"/>
                  </a:cubicBezTo>
                  <a:cubicBezTo>
                    <a:pt x="233" y="389"/>
                    <a:pt x="224" y="389"/>
                    <a:pt x="217" y="391"/>
                  </a:cubicBezTo>
                  <a:cubicBezTo>
                    <a:pt x="136" y="382"/>
                    <a:pt x="171" y="391"/>
                    <a:pt x="109" y="370"/>
                  </a:cubicBezTo>
                  <a:cubicBezTo>
                    <a:pt x="94" y="365"/>
                    <a:pt x="82" y="352"/>
                    <a:pt x="68" y="343"/>
                  </a:cubicBezTo>
                  <a:cubicBezTo>
                    <a:pt x="61" y="339"/>
                    <a:pt x="48" y="330"/>
                    <a:pt x="48" y="330"/>
                  </a:cubicBezTo>
                  <a:cubicBezTo>
                    <a:pt x="33" y="307"/>
                    <a:pt x="15" y="298"/>
                    <a:pt x="0" y="275"/>
                  </a:cubicBezTo>
                  <a:cubicBezTo>
                    <a:pt x="4" y="230"/>
                    <a:pt x="6" y="170"/>
                    <a:pt x="21" y="126"/>
                  </a:cubicBezTo>
                  <a:cubicBezTo>
                    <a:pt x="44" y="55"/>
                    <a:pt x="27" y="184"/>
                    <a:pt x="48" y="65"/>
                  </a:cubicBezTo>
                  <a:cubicBezTo>
                    <a:pt x="50" y="52"/>
                    <a:pt x="49" y="37"/>
                    <a:pt x="55" y="25"/>
                  </a:cubicBezTo>
                  <a:cubicBezTo>
                    <a:pt x="60" y="14"/>
                    <a:pt x="85" y="8"/>
                    <a:pt x="95" y="4"/>
                  </a:cubicBez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rot="20823210" flipV="1">
              <a:off x="2885176" y="4884293"/>
              <a:ext cx="211137" cy="939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rot="20823210">
              <a:off x="3001063" y="5747893"/>
              <a:ext cx="762000" cy="171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 rot="20823210">
              <a:off x="3622740" y="4855385"/>
              <a:ext cx="335584" cy="342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100" b="1" dirty="0">
                  <a:solidFill>
                    <a:srgbClr val="0070C0"/>
                  </a:solidFill>
                  <a:latin typeface="Arial" pitchFamily="34" charset="0"/>
                  <a:cs typeface="맑은 고딕"/>
                </a:rPr>
                <a:t>r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rot="20823210">
              <a:off x="4763445" y="4867314"/>
              <a:ext cx="771525" cy="168275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4771875" y="4340484"/>
              <a:ext cx="886644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00" b="1" dirty="0">
                  <a:latin typeface="Arial" pitchFamily="34" charset="0"/>
                  <a:cs typeface="맑은 고딕"/>
                </a:rPr>
                <a:t>P(</a:t>
              </a:r>
              <a:r>
                <a:rPr lang="en-US" altLang="ko-KR" sz="1000" b="1" dirty="0" err="1">
                  <a:latin typeface="Arial" pitchFamily="34" charset="0"/>
                  <a:cs typeface="맑은 고딕"/>
                </a:rPr>
                <a:t>x,y,z</a:t>
              </a:r>
              <a:r>
                <a:rPr lang="en-US" altLang="ko-KR" sz="1000" b="1" dirty="0">
                  <a:latin typeface="Arial" pitchFamily="34" charset="0"/>
                  <a:cs typeface="맑은 고딕"/>
                </a:rPr>
                <a:t>)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 rot="20823210">
              <a:off x="4509334" y="4897134"/>
              <a:ext cx="448045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O’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2953219" y="4705389"/>
              <a:ext cx="340082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altLang="ko-KR" sz="1000" b="1" dirty="0">
                  <a:latin typeface="Arial" pitchFamily="34" charset="0"/>
                  <a:cs typeface="Arial" pitchFamily="34" charset="0"/>
                </a:rPr>
                <a:t>ξ</a:t>
              </a: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716127" y="5665344"/>
              <a:ext cx="369324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altLang="ko-KR" sz="1000" b="1" dirty="0">
                  <a:latin typeface="Arial" pitchFamily="34" charset="0"/>
                  <a:cs typeface="Arial" pitchFamily="34" charset="0"/>
                </a:rPr>
                <a:t>η</a:t>
              </a:r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 rot="20823210" flipH="1">
              <a:off x="4672839" y="4244354"/>
              <a:ext cx="168235" cy="702253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>
              <a:off x="5493282" y="4842604"/>
              <a:ext cx="358076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00" b="1" dirty="0">
                  <a:solidFill>
                    <a:schemeClr val="accent1"/>
                  </a:solidFill>
                  <a:latin typeface="Arial" pitchFamily="34" charset="0"/>
                  <a:cs typeface="맑은 고딕"/>
                </a:rPr>
                <a:t>y</a:t>
              </a:r>
            </a:p>
          </p:txBody>
        </p: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4553298" y="4324389"/>
              <a:ext cx="358076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00" b="1" dirty="0">
                  <a:solidFill>
                    <a:schemeClr val="accent1"/>
                  </a:solidFill>
                  <a:latin typeface="Arial" pitchFamily="34" charset="0"/>
                  <a:cs typeface="맑은 고딕"/>
                </a:rPr>
                <a:t>x</a:t>
              </a:r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 flipV="1">
              <a:off x="2990744" y="4951450"/>
              <a:ext cx="1769526" cy="884349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5" name="Text Box 26"/>
            <p:cNvSpPr txBox="1">
              <a:spLocks noChangeArrowheads="1"/>
            </p:cNvSpPr>
            <p:nvPr/>
          </p:nvSpPr>
          <p:spPr bwMode="auto">
            <a:xfrm>
              <a:off x="4310494" y="5058520"/>
              <a:ext cx="349079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00" b="1" dirty="0">
                  <a:solidFill>
                    <a:schemeClr val="accent1"/>
                  </a:solidFill>
                  <a:latin typeface="Arial" pitchFamily="34" charset="0"/>
                  <a:cs typeface="맑은 고딕"/>
                </a:rPr>
                <a:t>z</a:t>
              </a:r>
            </a:p>
          </p:txBody>
        </p:sp>
        <p:sp>
          <p:nvSpPr>
            <p:cNvPr id="26" name="Line 39"/>
            <p:cNvSpPr>
              <a:spLocks noChangeShapeType="1"/>
            </p:cNvSpPr>
            <p:nvPr/>
          </p:nvSpPr>
          <p:spPr bwMode="auto">
            <a:xfrm flipV="1">
              <a:off x="3001063" y="4956526"/>
              <a:ext cx="2098733" cy="879273"/>
            </a:xfrm>
            <a:prstGeom prst="line">
              <a:avLst/>
            </a:prstGeom>
            <a:noFill/>
            <a:ln w="12700">
              <a:solidFill>
                <a:srgbClr val="7030A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7" name="Line 21"/>
            <p:cNvSpPr>
              <a:spLocks noChangeShapeType="1"/>
            </p:cNvSpPr>
            <p:nvPr/>
          </p:nvSpPr>
          <p:spPr bwMode="auto">
            <a:xfrm rot="20823210" flipV="1">
              <a:off x="2869862" y="4846380"/>
              <a:ext cx="2360214" cy="7160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8" name="Line 12"/>
            <p:cNvSpPr>
              <a:spLocks noChangeShapeType="1"/>
            </p:cNvSpPr>
            <p:nvPr/>
          </p:nvSpPr>
          <p:spPr bwMode="auto">
            <a:xfrm rot="20823210" flipV="1">
              <a:off x="2786771" y="4851152"/>
              <a:ext cx="2376070" cy="480295"/>
            </a:xfrm>
            <a:prstGeom prst="line">
              <a:avLst/>
            </a:prstGeom>
            <a:noFill/>
            <a:ln w="1270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9" name="Line 39"/>
            <p:cNvSpPr>
              <a:spLocks noChangeShapeType="1"/>
            </p:cNvSpPr>
            <p:nvPr/>
          </p:nvSpPr>
          <p:spPr bwMode="auto">
            <a:xfrm flipV="1">
              <a:off x="2996102" y="4591088"/>
              <a:ext cx="1749088" cy="1226652"/>
            </a:xfrm>
            <a:prstGeom prst="line">
              <a:avLst/>
            </a:prstGeom>
            <a:noFill/>
            <a:ln w="12700">
              <a:solidFill>
                <a:srgbClr val="7030A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0" name="Text Box 13"/>
            <p:cNvSpPr txBox="1">
              <a:spLocks noChangeArrowheads="1"/>
            </p:cNvSpPr>
            <p:nvPr/>
          </p:nvSpPr>
          <p:spPr bwMode="auto">
            <a:xfrm rot="20222846">
              <a:off x="4749145" y="4648838"/>
              <a:ext cx="386409" cy="342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100" b="1" dirty="0">
                  <a:latin typeface="Arial" pitchFamily="34" charset="0"/>
                  <a:cs typeface="맑은 고딕"/>
                </a:rPr>
                <a:t>r’</a:t>
              </a:r>
            </a:p>
          </p:txBody>
        </p:sp>
        <p:sp>
          <p:nvSpPr>
            <p:cNvPr id="31" name="Text Box 45"/>
            <p:cNvSpPr txBox="1">
              <a:spLocks noChangeArrowheads="1"/>
            </p:cNvSpPr>
            <p:nvPr/>
          </p:nvSpPr>
          <p:spPr bwMode="auto">
            <a:xfrm>
              <a:off x="3093647" y="5181128"/>
              <a:ext cx="369324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altLang="ko-KR" sz="1000" b="1" dirty="0">
                  <a:solidFill>
                    <a:srgbClr val="FFC000"/>
                  </a:solidFill>
                  <a:latin typeface="Arial" pitchFamily="34" charset="0"/>
                  <a:cs typeface="Arial" pitchFamily="34" charset="0"/>
                </a:rPr>
                <a:t>α</a:t>
              </a:r>
            </a:p>
          </p:txBody>
        </p:sp>
        <p:sp>
          <p:nvSpPr>
            <p:cNvPr id="32" name="Arc 31"/>
            <p:cNvSpPr/>
            <p:nvPr/>
          </p:nvSpPr>
          <p:spPr>
            <a:xfrm>
              <a:off x="2768209" y="5578668"/>
              <a:ext cx="914400" cy="914400"/>
            </a:xfrm>
            <a:prstGeom prst="arc">
              <a:avLst>
                <a:gd name="adj1" fmla="val 17473424"/>
                <a:gd name="adj2" fmla="val 19973253"/>
              </a:avLst>
            </a:prstGeom>
            <a:ln w="19050">
              <a:solidFill>
                <a:srgbClr val="FF9900"/>
              </a:solidFill>
              <a:prstDash val="sysDash"/>
            </a:ln>
            <a:scene3d>
              <a:camera prst="isometricBottomDown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 Box 48"/>
            <p:cNvSpPr txBox="1">
              <a:spLocks noChangeArrowheads="1"/>
            </p:cNvSpPr>
            <p:nvPr/>
          </p:nvSpPr>
          <p:spPr bwMode="auto">
            <a:xfrm>
              <a:off x="3335826" y="5611809"/>
              <a:ext cx="358076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00" b="1" dirty="0">
                  <a:solidFill>
                    <a:srgbClr val="FFC000"/>
                  </a:solidFill>
                  <a:latin typeface="Symbol" pitchFamily="18" charset="2"/>
                  <a:cs typeface="Arial" pitchFamily="34" charset="0"/>
                </a:rPr>
                <a:t>b</a:t>
              </a:r>
              <a:endParaRPr lang="el-GR" altLang="ko-KR" sz="1000" b="1" dirty="0">
                <a:solidFill>
                  <a:srgbClr val="FFC000"/>
                </a:solidFill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34" name="Line 39"/>
            <p:cNvSpPr>
              <a:spLocks noChangeShapeType="1"/>
            </p:cNvSpPr>
            <p:nvPr/>
          </p:nvSpPr>
          <p:spPr bwMode="auto">
            <a:xfrm flipV="1">
              <a:off x="5119862" y="4591088"/>
              <a:ext cx="0" cy="360361"/>
            </a:xfrm>
            <a:prstGeom prst="line">
              <a:avLst/>
            </a:prstGeom>
            <a:noFill/>
            <a:ln w="12700">
              <a:solidFill>
                <a:srgbClr val="7030A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5" name="Line 39"/>
            <p:cNvSpPr>
              <a:spLocks noChangeShapeType="1"/>
            </p:cNvSpPr>
            <p:nvPr/>
          </p:nvSpPr>
          <p:spPr bwMode="auto">
            <a:xfrm flipH="1">
              <a:off x="4745188" y="4591087"/>
              <a:ext cx="354607" cy="2"/>
            </a:xfrm>
            <a:prstGeom prst="line">
              <a:avLst/>
            </a:prstGeom>
            <a:noFill/>
            <a:ln w="12700">
              <a:solidFill>
                <a:srgbClr val="7030A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6" name="Oval 40"/>
            <p:cNvSpPr>
              <a:spLocks noChangeArrowheads="1"/>
            </p:cNvSpPr>
            <p:nvPr/>
          </p:nvSpPr>
          <p:spPr bwMode="auto">
            <a:xfrm>
              <a:off x="5061696" y="4552989"/>
              <a:ext cx="76200" cy="762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117073" y="5346216"/>
              <a:ext cx="1980084" cy="394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Screen (Detector)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296871" y="6209140"/>
              <a:ext cx="2487997" cy="44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Aperture</a:t>
              </a:r>
            </a:p>
          </p:txBody>
        </p:sp>
        <p:sp>
          <p:nvSpPr>
            <p:cNvPr id="39" name="Text Box 15"/>
            <p:cNvSpPr txBox="1">
              <a:spLocks noChangeArrowheads="1"/>
            </p:cNvSpPr>
            <p:nvPr/>
          </p:nvSpPr>
          <p:spPr bwMode="auto">
            <a:xfrm rot="20823210">
              <a:off x="2727171" y="5745259"/>
              <a:ext cx="398562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00" b="1" dirty="0">
                  <a:latin typeface="Arial" pitchFamily="34" charset="0"/>
                  <a:cs typeface="맑은 고딕"/>
                </a:rPr>
                <a:t>O</a:t>
              </a:r>
            </a:p>
          </p:txBody>
        </p:sp>
        <p:sp>
          <p:nvSpPr>
            <p:cNvPr id="40" name="Arc 39"/>
            <p:cNvSpPr/>
            <p:nvPr/>
          </p:nvSpPr>
          <p:spPr>
            <a:xfrm>
              <a:off x="2456697" y="5268468"/>
              <a:ext cx="914400" cy="914400"/>
            </a:xfrm>
            <a:prstGeom prst="arc">
              <a:avLst/>
            </a:prstGeom>
            <a:ln w="19050">
              <a:solidFill>
                <a:srgbClr val="FF9900"/>
              </a:solidFill>
              <a:prstDash val="sysDash"/>
            </a:ln>
            <a:scene3d>
              <a:camera prst="isometricRightUp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 Box 17"/>
            <p:cNvSpPr txBox="1">
              <a:spLocks noChangeArrowheads="1"/>
            </p:cNvSpPr>
            <p:nvPr/>
          </p:nvSpPr>
          <p:spPr bwMode="auto">
            <a:xfrm>
              <a:off x="2427626" y="5345420"/>
              <a:ext cx="888893" cy="32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00" b="1" dirty="0">
                  <a:latin typeface="Arial" pitchFamily="34" charset="0"/>
                  <a:cs typeface="맑은 고딕"/>
                </a:rPr>
                <a:t>S(</a:t>
              </a:r>
              <a:r>
                <a:rPr lang="el-GR" altLang="ko-KR" sz="1000" b="1" dirty="0">
                  <a:latin typeface="Arial" pitchFamily="34" charset="0"/>
                  <a:cs typeface="Arial" pitchFamily="34" charset="0"/>
                </a:rPr>
                <a:t>ξ</a:t>
              </a:r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,</a:t>
              </a:r>
              <a:r>
                <a:rPr lang="el-GR" altLang="ko-KR" sz="1000" b="1" dirty="0">
                  <a:latin typeface="Arial" pitchFamily="34" charset="0"/>
                  <a:cs typeface="Arial" pitchFamily="34" charset="0"/>
                </a:rPr>
                <a:t>η</a:t>
              </a:r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,0)</a:t>
              </a:r>
              <a:endParaRPr lang="en-US" altLang="ko-KR" sz="1000" b="1" dirty="0">
                <a:latin typeface="Arial" pitchFamily="34" charset="0"/>
                <a:cs typeface="맑은 고딕"/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2821876" y="5565330"/>
              <a:ext cx="76200" cy="76200"/>
            </a:xfrm>
            <a:prstGeom prst="ellipse">
              <a:avLst/>
            </a:prstGeom>
            <a:solidFill>
              <a:srgbClr val="00B0F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48" name="Rectangle 47"/>
          <p:cNvSpPr/>
          <p:nvPr/>
        </p:nvSpPr>
        <p:spPr>
          <a:xfrm>
            <a:off x="847755" y="1385875"/>
            <a:ext cx="5657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(η,ξ,0) at a coordinate (η,ξ,0) on an aperture and illuminates a point,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x,y,z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at a coordinate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x,y,z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on a screen. </a:t>
            </a:r>
          </a:p>
        </p:txBody>
      </p:sp>
      <p:sp>
        <p:nvSpPr>
          <p:cNvPr id="49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775763" y="5053901"/>
            <a:ext cx="3313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where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= wavelength, k = wavenumber of light.</a:t>
            </a:r>
          </a:p>
        </p:txBody>
      </p:sp>
      <p:sp>
        <p:nvSpPr>
          <p:cNvPr id="53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907" y="3722949"/>
            <a:ext cx="6535888" cy="926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70" y="4369645"/>
            <a:ext cx="1978581" cy="5921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180" y="5315511"/>
            <a:ext cx="945227" cy="56713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</p:pic>
      <p:sp>
        <p:nvSpPr>
          <p:cNvPr id="58" name="Left Brace 57"/>
          <p:cNvSpPr/>
          <p:nvPr/>
        </p:nvSpPr>
        <p:spPr>
          <a:xfrm rot="5400000">
            <a:off x="6597661" y="3032729"/>
            <a:ext cx="335740" cy="1360330"/>
          </a:xfrm>
          <a:prstGeom prst="leftBrace">
            <a:avLst>
              <a:gd name="adj1" fmla="val 32432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TextBox 2056"/>
          <p:cNvSpPr txBox="1"/>
          <p:nvPr/>
        </p:nvSpPr>
        <p:spPr>
          <a:xfrm>
            <a:off x="5575409" y="3184718"/>
            <a:ext cx="1838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Fraunhofer Terms</a:t>
            </a:r>
          </a:p>
        </p:txBody>
      </p:sp>
      <p:sp>
        <p:nvSpPr>
          <p:cNvPr id="82" name="Left Brace 81"/>
          <p:cNvSpPr/>
          <p:nvPr/>
        </p:nvSpPr>
        <p:spPr>
          <a:xfrm rot="16200000">
            <a:off x="8135758" y="2533872"/>
            <a:ext cx="330697" cy="4301402"/>
          </a:xfrm>
          <a:prstGeom prst="leftBrace">
            <a:avLst>
              <a:gd name="adj1" fmla="val 32432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7503006" y="4797932"/>
            <a:ext cx="1477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Fresnel Terms</a:t>
            </a:r>
          </a:p>
        </p:txBody>
      </p:sp>
      <p:cxnSp>
        <p:nvCxnSpPr>
          <p:cNvPr id="2068" name="Straight Connector 2067"/>
          <p:cNvCxnSpPr>
            <a:cxnSpLocks/>
          </p:cNvCxnSpPr>
          <p:nvPr/>
        </p:nvCxnSpPr>
        <p:spPr>
          <a:xfrm flipH="1">
            <a:off x="4801244" y="2048324"/>
            <a:ext cx="2" cy="20661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0" name="Straight Arrow Connector 2069"/>
          <p:cNvCxnSpPr>
            <a:cxnSpLocks/>
          </p:cNvCxnSpPr>
          <p:nvPr/>
        </p:nvCxnSpPr>
        <p:spPr>
          <a:xfrm>
            <a:off x="4801244" y="4114458"/>
            <a:ext cx="338115" cy="258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4" name="TextBox 2073"/>
          <p:cNvSpPr txBox="1"/>
          <p:nvPr/>
        </p:nvSpPr>
        <p:spPr>
          <a:xfrm rot="16200000">
            <a:off x="4237771" y="2980034"/>
            <a:ext cx="1626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Approximation </a:t>
            </a:r>
          </a:p>
          <a:p>
            <a:r>
              <a:rPr lang="en-US" dirty="0"/>
              <a:t>with r’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75" name="Rectangle 2074"/>
              <p:cNvSpPr/>
              <p:nvPr/>
            </p:nvSpPr>
            <p:spPr>
              <a:xfrm>
                <a:off x="760764" y="5694006"/>
                <a:ext cx="420237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1400" b="1" i="1">
                        <a:latin typeface="Cambria Math"/>
                      </a:rPr>
                      <m:t>𝒓</m:t>
                    </m:r>
                  </m:oMath>
                </a14:m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temporary variable for integration,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1400" b="1" i="1">
                        <a:latin typeface="Cambria Math"/>
                      </a:rPr>
                      <m:t>𝒓</m:t>
                    </m:r>
                    <m:r>
                      <a:rPr lang="en-US" sz="1400" b="1" i="1">
                        <a:latin typeface="Cambria Math"/>
                      </a:rPr>
                      <m:t>′</m:t>
                    </m:r>
                  </m:oMath>
                </a14:m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fixed engineering parameter.</a:t>
                </a:r>
              </a:p>
            </p:txBody>
          </p:sp>
        </mc:Choice>
        <mc:Fallback xmlns="">
          <p:sp>
            <p:nvSpPr>
              <p:cNvPr id="2075" name="Rectangle 20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764" y="5694006"/>
                <a:ext cx="4202374" cy="523220"/>
              </a:xfrm>
              <a:prstGeom prst="rect">
                <a:avLst/>
              </a:prstGeom>
              <a:blipFill>
                <a:blip r:embed="rId8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77" name="Straight Connector 2076"/>
          <p:cNvCxnSpPr>
            <a:cxnSpLocks/>
          </p:cNvCxnSpPr>
          <p:nvPr/>
        </p:nvCxnSpPr>
        <p:spPr>
          <a:xfrm flipV="1">
            <a:off x="4361587" y="4114458"/>
            <a:ext cx="439657" cy="4258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937" y="5209913"/>
            <a:ext cx="5707210" cy="83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56" name="Group 2055"/>
          <p:cNvGrpSpPr/>
          <p:nvPr/>
        </p:nvGrpSpPr>
        <p:grpSpPr>
          <a:xfrm>
            <a:off x="5243560" y="1999614"/>
            <a:ext cx="5657356" cy="1232367"/>
            <a:chOff x="4572000" y="3417089"/>
            <a:chExt cx="4267200" cy="963429"/>
          </a:xfrm>
        </p:grpSpPr>
        <p:sp>
          <p:nvSpPr>
            <p:cNvPr id="59" name="Rectangle 58"/>
            <p:cNvSpPr/>
            <p:nvPr/>
          </p:nvSpPr>
          <p:spPr>
            <a:xfrm>
              <a:off x="4572000" y="3459668"/>
              <a:ext cx="4267200" cy="852824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594" b="20500"/>
            <a:stretch/>
          </p:blipFill>
          <p:spPr bwMode="auto">
            <a:xfrm>
              <a:off x="4718949" y="3954174"/>
              <a:ext cx="3114588" cy="426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2" name="Picture 1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7593" y="3417089"/>
              <a:ext cx="3229380" cy="580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5" name="Picture 17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0199" y="3685326"/>
              <a:ext cx="485775" cy="4286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05414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33"/>
    </mc:Choice>
    <mc:Fallback xmlns="">
      <p:transition spd="slow" advTm="883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300" y="251044"/>
            <a:ext cx="5105400" cy="79216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Spectrometer Chip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b="2835"/>
          <a:stretch/>
        </p:blipFill>
        <p:spPr bwMode="auto">
          <a:xfrm>
            <a:off x="4473605" y="1440892"/>
            <a:ext cx="7086600" cy="4953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05" b="3879"/>
          <a:stretch/>
        </p:blipFill>
        <p:spPr bwMode="auto">
          <a:xfrm>
            <a:off x="469919" y="2595710"/>
            <a:ext cx="1785009" cy="24571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041120" y="3165270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700 </a:t>
            </a:r>
            <a:r>
              <a:rPr lang="en-US" dirty="0">
                <a:sym typeface="Symbol" panose="05050102010706020507" pitchFamily="18" charset="2"/>
              </a:rPr>
              <a:t>m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041119" y="5674180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500 </a:t>
            </a:r>
            <a:r>
              <a:rPr lang="en-US" dirty="0">
                <a:sym typeface="Symbol" panose="05050102010706020507" pitchFamily="18" charset="2"/>
              </a:rPr>
              <a:t>m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B33BC9-2A54-4147-BCF5-3C49D86D31AC}"/>
              </a:ext>
            </a:extLst>
          </p:cNvPr>
          <p:cNvSpPr txBox="1"/>
          <p:nvPr/>
        </p:nvSpPr>
        <p:spPr>
          <a:xfrm>
            <a:off x="2183732" y="2782669"/>
            <a:ext cx="2534668" cy="129266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Active Area: 6.4 mm x 0.5 mm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(Spectrum Area)</a:t>
            </a:r>
          </a:p>
          <a:p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Die Size: 9.5 mm x 2.5 mm</a:t>
            </a:r>
          </a:p>
          <a:p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Packaging: 15.8 mm x 7.87 mm</a:t>
            </a:r>
          </a:p>
        </p:txBody>
      </p:sp>
    </p:spTree>
    <p:extLst>
      <p:ext uri="{BB962C8B-B14F-4D97-AF65-F5344CB8AC3E}">
        <p14:creationId xmlns:p14="http://schemas.microsoft.com/office/powerpoint/2010/main" val="287211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00"/>
    </mc:Choice>
    <mc:Fallback xmlns="">
      <p:transition spd="slow" advTm="409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/>
          <p:cNvGrpSpPr>
            <a:grpSpLocks noChangeAspect="1"/>
          </p:cNvGrpSpPr>
          <p:nvPr/>
        </p:nvGrpSpPr>
        <p:grpSpPr>
          <a:xfrm>
            <a:off x="1681415" y="1314733"/>
            <a:ext cx="8083574" cy="5121576"/>
            <a:chOff x="2150259" y="1058329"/>
            <a:chExt cx="8269640" cy="5239464"/>
          </a:xfrm>
        </p:grpSpPr>
        <p:grpSp>
          <p:nvGrpSpPr>
            <p:cNvPr id="107" name="Group 106"/>
            <p:cNvGrpSpPr/>
            <p:nvPr/>
          </p:nvGrpSpPr>
          <p:grpSpPr>
            <a:xfrm>
              <a:off x="3002844" y="1058329"/>
              <a:ext cx="6412089" cy="4461938"/>
              <a:chOff x="3002844" y="1058329"/>
              <a:chExt cx="5621867" cy="4461938"/>
            </a:xfrm>
          </p:grpSpPr>
          <p:pic>
            <p:nvPicPr>
              <p:cNvPr id="137" name="Picture 2" descr="C:\Documents and Settings\ypark\My Documents\My Manuscripts\JofOpticsA\Figure3.tif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763" t="1215" r="11752" b="66515"/>
              <a:stretch/>
            </p:blipFill>
            <p:spPr bwMode="auto">
              <a:xfrm>
                <a:off x="3002844" y="1058329"/>
                <a:ext cx="5621867" cy="4461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8" name="Rectangle 137"/>
              <p:cNvSpPr/>
              <p:nvPr/>
            </p:nvSpPr>
            <p:spPr>
              <a:xfrm>
                <a:off x="3668889" y="1569156"/>
                <a:ext cx="654756" cy="2596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3776133" y="1834446"/>
                <a:ext cx="654756" cy="2596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0" name="Straight Connector 139"/>
              <p:cNvCxnSpPr/>
              <p:nvPr/>
            </p:nvCxnSpPr>
            <p:spPr>
              <a:xfrm flipV="1">
                <a:off x="3770484" y="1828803"/>
                <a:ext cx="541867" cy="1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TextBox 107"/>
            <p:cNvSpPr txBox="1"/>
            <p:nvPr/>
          </p:nvSpPr>
          <p:spPr>
            <a:xfrm>
              <a:off x="2651570" y="125626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633757" y="164978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2645924" y="202955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646987" y="243275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645924" y="281978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657213" y="322618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657213" y="3621291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657213" y="401640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657213" y="440022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770103" y="480663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770103" y="519967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9001573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8228279" y="5528351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7466274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698631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250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930990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163342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150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395700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707079" y="552026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2995877" y="552026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9369351" y="519967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9368465" y="441959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9357171" y="3629373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9357168" y="2839151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150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9368459" y="2048930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9368454" y="125870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250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478998" y="5897683"/>
              <a:ext cx="38287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Total Number of Lines per 2 mm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 rot="16200000">
              <a:off x="1402778" y="3259282"/>
              <a:ext cx="1895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Resolution, nm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 rot="16200000">
              <a:off x="9164106" y="3199634"/>
              <a:ext cx="21114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Resolving Power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296" y="421691"/>
            <a:ext cx="9228482" cy="5334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Spectral Data &amp; Resolution of Differential Line Fresnel Grating</a:t>
            </a:r>
          </a:p>
        </p:txBody>
      </p:sp>
    </p:spTree>
    <p:extLst>
      <p:ext uri="{BB962C8B-B14F-4D97-AF65-F5344CB8AC3E}">
        <p14:creationId xmlns:p14="http://schemas.microsoft.com/office/powerpoint/2010/main" val="220952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53"/>
    </mc:Choice>
    <mc:Fallback xmlns="">
      <p:transition spd="slow" advTm="4085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930641" y="324232"/>
            <a:ext cx="8324109" cy="53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3d extrusionH="57150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1-D Scan Prototype System</a:t>
            </a:r>
            <a:endParaRPr lang="en-GB" sz="3600" b="1" i="1" dirty="0">
              <a:ln>
                <a:solidFill>
                  <a:srgbClr val="0070C0"/>
                </a:solidFill>
              </a:ln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969698" y="1163753"/>
            <a:ext cx="7822447" cy="5474128"/>
            <a:chOff x="674049" y="1279162"/>
            <a:chExt cx="7822447" cy="5474128"/>
          </a:xfrm>
        </p:grpSpPr>
        <p:pic>
          <p:nvPicPr>
            <p:cNvPr id="2" name="Picture 2" descr="F:\Project\NASA_Gacheon_F1040045\Project Report\2014\presentation\Photos\20140326_14390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3" t="18255" r="6199" b="17571"/>
            <a:stretch/>
          </p:blipFill>
          <p:spPr bwMode="auto">
            <a:xfrm>
              <a:off x="1075417" y="1677140"/>
              <a:ext cx="7421079" cy="40282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417" y="1679667"/>
              <a:ext cx="1752600" cy="1314450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>
              <a:off x="1957556" y="2353270"/>
              <a:ext cx="359183" cy="1105756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9" idx="6"/>
            </p:cNvCxnSpPr>
            <p:nvPr/>
          </p:nvCxnSpPr>
          <p:spPr>
            <a:xfrm>
              <a:off x="2220345" y="2154216"/>
              <a:ext cx="294255" cy="1274784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122274" y="1279162"/>
              <a:ext cx="23193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Micro-Spectrometer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08407" y="1952492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System Electronics</a:t>
              </a:r>
              <a:endPara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943600" y="2592734"/>
              <a:ext cx="0" cy="45333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520070" y="1715471"/>
              <a:ext cx="1963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Supercapacitor</a:t>
              </a:r>
              <a:endPara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7086600" y="2086305"/>
              <a:ext cx="381000" cy="733095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7285312" y="4373181"/>
              <a:ext cx="121118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WPT Coil</a:t>
              </a:r>
              <a:endPara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 flipV="1">
              <a:off x="7715947" y="4171550"/>
              <a:ext cx="117027" cy="24805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6248402" y="4648200"/>
              <a:ext cx="834238" cy="502974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858000" y="5040868"/>
              <a:ext cx="15501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Bluetooth</a:t>
              </a:r>
              <a:endPara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H="1" flipV="1">
              <a:off x="5946607" y="5254161"/>
              <a:ext cx="1136033" cy="62307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706042" y="5710553"/>
              <a:ext cx="17021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Optical Sensing Probe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991298" y="5829960"/>
              <a:ext cx="170211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Electrical Stimulation Electrode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H="1" flipV="1">
              <a:off x="5695531" y="5486400"/>
              <a:ext cx="159009" cy="38100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V="1">
              <a:off x="4038600" y="4537719"/>
              <a:ext cx="1060190" cy="1405881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247878" y="5893288"/>
              <a:ext cx="17021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Laser Diode Driver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V="1">
              <a:off x="2733889" y="4311094"/>
              <a:ext cx="1371731" cy="1680161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1739461" y="6000690"/>
              <a:ext cx="17021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Laser Diode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 flipV="1">
              <a:off x="1320033" y="3571043"/>
              <a:ext cx="817115" cy="222927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674049" y="5684722"/>
              <a:ext cx="17021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Opto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-Coupler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4785956" y="5014034"/>
              <a:ext cx="1907067" cy="240127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 rot="19551429">
              <a:off x="1896253" y="2136765"/>
              <a:ext cx="354656" cy="233956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/>
            <p:cNvCxnSpPr>
              <a:endCxn id="19" idx="0"/>
            </p:cNvCxnSpPr>
            <p:nvPr/>
          </p:nvCxnSpPr>
          <p:spPr>
            <a:xfrm>
              <a:off x="1678328" y="1568613"/>
              <a:ext cx="329598" cy="588314"/>
            </a:xfrm>
            <a:prstGeom prst="straightConnector1">
              <a:avLst/>
            </a:prstGeom>
            <a:ln w="12700"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6403501" y="4545213"/>
              <a:ext cx="10504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Coin-25¢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976E019-32CF-48EF-94C4-5C4A89BF6774}"/>
              </a:ext>
            </a:extLst>
          </p:cNvPr>
          <p:cNvSpPr txBox="1"/>
          <p:nvPr/>
        </p:nvSpPr>
        <p:spPr>
          <a:xfrm>
            <a:off x="4803270" y="2682923"/>
            <a:ext cx="2155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Enhanced Raman Spectrometer</a:t>
            </a:r>
          </a:p>
        </p:txBody>
      </p:sp>
    </p:spTree>
    <p:extLst>
      <p:ext uri="{BB962C8B-B14F-4D97-AF65-F5344CB8AC3E}">
        <p14:creationId xmlns:p14="http://schemas.microsoft.com/office/powerpoint/2010/main" val="182351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96"/>
    </mc:Choice>
    <mc:Fallback xmlns="">
      <p:transition spd="slow" advTm="4159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841270" y="686867"/>
            <a:ext cx="8324109" cy="53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Dopamine</a:t>
            </a:r>
            <a:r>
              <a:rPr lang="en-US" sz="36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 </a:t>
            </a:r>
            <a:r>
              <a:rPr lang="en-US" sz="40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Sensing Results</a:t>
            </a:r>
            <a:endParaRPr lang="en-GB" sz="40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3115106" y="1661487"/>
          <a:ext cx="6800193" cy="4509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 rot="10800000">
            <a:off x="2714996" y="2193684"/>
            <a:ext cx="400110" cy="27175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1400" dirty="0"/>
              <a:t>Arbitrary Unit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52918" y="5863356"/>
            <a:ext cx="52456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Pixel</a:t>
            </a:r>
          </a:p>
        </p:txBody>
      </p:sp>
    </p:spTree>
    <p:extLst>
      <p:ext uri="{BB962C8B-B14F-4D97-AF65-F5344CB8AC3E}">
        <p14:creationId xmlns:p14="http://schemas.microsoft.com/office/powerpoint/2010/main" val="254037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87"/>
    </mc:Choice>
    <mc:Fallback xmlns="">
      <p:transition spd="slow" advTm="3128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1617916" y="166354"/>
            <a:ext cx="8847738" cy="6443062"/>
            <a:chOff x="0" y="0"/>
            <a:chExt cx="27432000" cy="20574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7432000" cy="20574000"/>
            </a:xfrm>
            <a:prstGeom prst="rect">
              <a:avLst/>
            </a:prstGeom>
            <a:ln w="38100">
              <a:solidFill>
                <a:schemeClr val="bg1"/>
              </a:solidFill>
              <a:tailEnd type="arrow"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13944600" y="2426121"/>
              <a:ext cx="52578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Laser Diode Driver</a:t>
              </a:r>
            </a:p>
          </p:txBody>
        </p:sp>
        <p:cxnSp>
          <p:nvCxnSpPr>
            <p:cNvPr id="8" name="Straight Arrow Connector 7"/>
            <p:cNvCxnSpPr>
              <a:stCxn id="4" idx="2"/>
            </p:cNvCxnSpPr>
            <p:nvPr/>
          </p:nvCxnSpPr>
          <p:spPr>
            <a:xfrm flipH="1">
              <a:off x="14706600" y="3395616"/>
              <a:ext cx="1866900" cy="513878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131732" y="2562576"/>
              <a:ext cx="4002618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Sensing Probe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3243695" y="5507969"/>
              <a:ext cx="5747905" cy="3026431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8743948" y="19225674"/>
              <a:ext cx="6115049" cy="10319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CMOS Image Sensor</a:t>
              </a:r>
            </a:p>
          </p:txBody>
        </p:sp>
        <p:cxnSp>
          <p:nvCxnSpPr>
            <p:cNvPr id="18" name="Straight Arrow Connector 17"/>
            <p:cNvCxnSpPr>
              <a:cxnSpLocks/>
              <a:stCxn id="17" idx="0"/>
            </p:cNvCxnSpPr>
            <p:nvPr/>
          </p:nvCxnSpPr>
          <p:spPr>
            <a:xfrm flipH="1" flipV="1">
              <a:off x="10382253" y="15630000"/>
              <a:ext cx="1419220" cy="359567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22" idx="0"/>
            </p:cNvCxnSpPr>
            <p:nvPr/>
          </p:nvCxnSpPr>
          <p:spPr>
            <a:xfrm flipH="1" flipV="1">
              <a:off x="20040600" y="13801872"/>
              <a:ext cx="3200400" cy="262209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1945600" y="16423962"/>
              <a:ext cx="25908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Battery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887700" y="18419031"/>
              <a:ext cx="52578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Bluetooth Module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38450" y="18840957"/>
              <a:ext cx="39624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Linear Grating</a:t>
              </a: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>
            <a:xfrm flipV="1">
              <a:off x="4819650" y="13801875"/>
              <a:ext cx="4171950" cy="5039082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 flipV="1">
              <a:off x="15244764" y="15395567"/>
              <a:ext cx="3271836" cy="302346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933450" y="4223227"/>
              <a:ext cx="5747906" cy="10319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Beam Collimator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4485" y="13193762"/>
              <a:ext cx="5199591" cy="10319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Dichroic Filter</a:t>
              </a:r>
            </a:p>
          </p:txBody>
        </p:sp>
        <p:cxnSp>
          <p:nvCxnSpPr>
            <p:cNvPr id="20" name="Straight Arrow Connector 19"/>
            <p:cNvCxnSpPr>
              <a:stCxn id="12" idx="2"/>
            </p:cNvCxnSpPr>
            <p:nvPr/>
          </p:nvCxnSpPr>
          <p:spPr>
            <a:xfrm>
              <a:off x="6133041" y="3532071"/>
              <a:ext cx="3087159" cy="1975896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2876550" y="10165080"/>
              <a:ext cx="6115050" cy="3028681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14825664" y="7221237"/>
              <a:ext cx="9710736" cy="5020806"/>
            </a:xfrm>
            <a:prstGeom prst="straightConnector1">
              <a:avLst/>
            </a:prstGeom>
            <a:ln w="38100">
              <a:solidFill>
                <a:schemeClr val="bg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33" idx="2"/>
            </p:cNvCxnSpPr>
            <p:nvPr/>
          </p:nvCxnSpPr>
          <p:spPr>
            <a:xfrm flipH="1">
              <a:off x="15887700" y="7221237"/>
              <a:ext cx="8648700" cy="445818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2155150" y="6251742"/>
              <a:ext cx="47625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Microcontroller</a:t>
              </a:r>
            </a:p>
          </p:txBody>
        </p:sp>
      </p:grpSp>
      <p:sp>
        <p:nvSpPr>
          <p:cNvPr id="31" name="Rectangle 2">
            <a:extLst>
              <a:ext uri="{FF2B5EF4-FFF2-40B4-BE49-F238E27FC236}">
                <a16:creationId xmlns:a16="http://schemas.microsoft.com/office/drawing/2014/main" id="{042F5EAC-1E0C-44F3-A7D8-2A57FB4C9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916" y="157789"/>
            <a:ext cx="8324109" cy="53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3d extrusionH="57150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1-D Scan Prototype System</a:t>
            </a:r>
            <a:endParaRPr lang="en-GB" sz="3600" b="1" i="1" dirty="0">
              <a:ln>
                <a:solidFill>
                  <a:srgbClr val="0070C0"/>
                </a:solidFill>
              </a:ln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5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65"/>
    </mc:Choice>
    <mc:Fallback xmlns="">
      <p:transition spd="slow" advTm="3436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/>
          <p:cNvGrpSpPr/>
          <p:nvPr/>
        </p:nvGrpSpPr>
        <p:grpSpPr>
          <a:xfrm>
            <a:off x="2085675" y="1169996"/>
            <a:ext cx="8874535" cy="5608920"/>
            <a:chOff x="1451931" y="960069"/>
            <a:chExt cx="8874535" cy="5608920"/>
          </a:xfrm>
        </p:grpSpPr>
        <p:grpSp>
          <p:nvGrpSpPr>
            <p:cNvPr id="125" name="Group 124"/>
            <p:cNvGrpSpPr>
              <a:grpSpLocks noChangeAspect="1"/>
            </p:cNvGrpSpPr>
            <p:nvPr/>
          </p:nvGrpSpPr>
          <p:grpSpPr>
            <a:xfrm rot="5400000">
              <a:off x="4972418" y="-1994370"/>
              <a:ext cx="1722410" cy="7631288"/>
              <a:chOff x="2362482" y="859881"/>
              <a:chExt cx="1314450" cy="5823787"/>
            </a:xfrm>
          </p:grpSpPr>
          <p:grpSp>
            <p:nvGrpSpPr>
              <p:cNvPr id="126" name="Group 125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34" name="Picture 13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35" name="Oval 134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6" name="Group 135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11" name="Oval 21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2" name="Rectangle 21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7" name="Group 136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9" name="Oval 20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0" name="Rectangle 20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8" name="Group 137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7" name="Oval 20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8" name="Rectangle 20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9" name="Group 138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5" name="Oval 20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6" name="Rectangle 20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0" name="Group 139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3" name="Oval 20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4" name="Rectangle 20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1" name="Group 140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1" name="Oval 20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2" name="Rectangle 20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2" name="Group 141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99" name="Oval 19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0" name="Rectangle 19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3" name="Group 142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97" name="Oval 19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8" name="Rectangle 19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4" name="Group 143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95" name="Oval 19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6" name="Rectangle 19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5" name="Group 144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175" name="Left Bracket 174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6" name="Left Bracket 175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7" name="Left Bracket 176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8" name="Left Bracket 177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9" name="Left Bracket 178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0" name="Left Bracket 179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1" name="Left Bracket 180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2" name="Left Bracket 181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3" name="Left Bracket 182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4" name="Left Bracket 183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5" name="Left Bracket 184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6" name="Left Bracket 185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7" name="Left Bracket 186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8" name="Left Bracket 187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9" name="Left Bracket 188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0" name="Left Bracket 189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1" name="Left Bracket 190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2" name="Left Bracket 191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3" name="Left Bracket 192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4" name="Left Bracket 193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6" name="Group 145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3" name="Oval 17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4" name="Rectangle 17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47" name="Freeform 146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Freeform 147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Freeform 148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Freeform 149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Freeform 150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Freeform 151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Freeform 152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Freeform 153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Freeform 154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Freeform 155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Freeform 156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Freeform 157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Freeform 158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Freeform 159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Freeform 160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Freeform 161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Freeform 162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Freeform 163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Freeform 164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Freeform 165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 166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Freeform 167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Freeform 168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Freeform 169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Freeform 170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Freeform 171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7" name="Group 126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28" name="Straight Connector 127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Rectangle 131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81" name="Group 80"/>
            <p:cNvGrpSpPr/>
            <p:nvPr/>
          </p:nvGrpSpPr>
          <p:grpSpPr>
            <a:xfrm>
              <a:off x="1825062" y="3720606"/>
              <a:ext cx="7999449" cy="2218272"/>
              <a:chOff x="1377246" y="3979333"/>
              <a:chExt cx="7999449" cy="2218272"/>
            </a:xfrm>
          </p:grpSpPr>
          <p:grpSp>
            <p:nvGrpSpPr>
              <p:cNvPr id="261" name="Group 260"/>
              <p:cNvGrpSpPr/>
              <p:nvPr/>
            </p:nvGrpSpPr>
            <p:grpSpPr>
              <a:xfrm>
                <a:off x="1377246" y="3979333"/>
                <a:ext cx="7999449" cy="2218272"/>
                <a:chOff x="1377246" y="3979333"/>
                <a:chExt cx="7999449" cy="2218272"/>
              </a:xfrm>
            </p:grpSpPr>
            <p:sp>
              <p:nvSpPr>
                <p:cNvPr id="260" name="Explosion 2 259"/>
                <p:cNvSpPr/>
                <p:nvPr/>
              </p:nvSpPr>
              <p:spPr>
                <a:xfrm>
                  <a:off x="1377246" y="4831645"/>
                  <a:ext cx="180622" cy="491460"/>
                </a:xfrm>
                <a:prstGeom prst="irregularSeal2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52" name="Group 251"/>
                <p:cNvGrpSpPr/>
                <p:nvPr/>
              </p:nvGrpSpPr>
              <p:grpSpPr>
                <a:xfrm>
                  <a:off x="1598650" y="3979333"/>
                  <a:ext cx="7778045" cy="2218272"/>
                  <a:chOff x="1598650" y="3979333"/>
                  <a:chExt cx="7778045" cy="2218272"/>
                </a:xfrm>
              </p:grpSpPr>
              <p:grpSp>
                <p:nvGrpSpPr>
                  <p:cNvPr id="213" name="Group 212"/>
                  <p:cNvGrpSpPr/>
                  <p:nvPr/>
                </p:nvGrpSpPr>
                <p:grpSpPr>
                  <a:xfrm flipH="1">
                    <a:off x="1598650" y="3979333"/>
                    <a:ext cx="7778045" cy="2218272"/>
                    <a:chOff x="2156177" y="2127955"/>
                    <a:chExt cx="7778045" cy="2218272"/>
                  </a:xfrm>
                </p:grpSpPr>
                <p:sp>
                  <p:nvSpPr>
                    <p:cNvPr id="3" name="Flowchart: Process 2"/>
                    <p:cNvSpPr/>
                    <p:nvPr/>
                  </p:nvSpPr>
                  <p:spPr>
                    <a:xfrm>
                      <a:off x="2912533" y="2269067"/>
                      <a:ext cx="5204178" cy="1919111"/>
                    </a:xfrm>
                    <a:prstGeom prst="flowChartProcess">
                      <a:avLst/>
                    </a:prstGeom>
                    <a:noFill/>
                    <a:ln w="317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" name="Isosceles Triangle 3"/>
                    <p:cNvSpPr/>
                    <p:nvPr/>
                  </p:nvSpPr>
                  <p:spPr>
                    <a:xfrm rot="5400000">
                      <a:off x="8040507" y="2345268"/>
                      <a:ext cx="1924757" cy="1761067"/>
                    </a:xfrm>
                    <a:prstGeom prst="triangle">
                      <a:avLst/>
                    </a:prstGeom>
                    <a:noFill/>
                    <a:ln w="317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" name="Rectangle 4"/>
                    <p:cNvSpPr/>
                    <p:nvPr/>
                  </p:nvSpPr>
                  <p:spPr>
                    <a:xfrm>
                      <a:off x="9527822" y="2991556"/>
                      <a:ext cx="406400" cy="48542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7" name="Straight Connector 6"/>
                    <p:cNvCxnSpPr/>
                    <p:nvPr/>
                  </p:nvCxnSpPr>
                  <p:spPr>
                    <a:xfrm>
                      <a:off x="9527819" y="3036712"/>
                      <a:ext cx="0" cy="383822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8" name="Group 7"/>
                    <p:cNvGrpSpPr/>
                    <p:nvPr/>
                  </p:nvGrpSpPr>
                  <p:grpSpPr>
                    <a:xfrm rot="5400000">
                      <a:off x="1747865" y="2861732"/>
                      <a:ext cx="1567340" cy="750715"/>
                      <a:chOff x="2067460" y="3960283"/>
                      <a:chExt cx="1567340" cy="2293795"/>
                    </a:xfrm>
                  </p:grpSpPr>
                  <p:sp>
                    <p:nvSpPr>
                      <p:cNvPr id="9" name="Left Bracket 8"/>
                      <p:cNvSpPr/>
                      <p:nvPr/>
                    </p:nvSpPr>
                    <p:spPr>
                      <a:xfrm>
                        <a:off x="2077154" y="4271491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" name="Left Bracket 9"/>
                      <p:cNvSpPr/>
                      <p:nvPr/>
                    </p:nvSpPr>
                    <p:spPr>
                      <a:xfrm flipH="1">
                        <a:off x="2886122" y="4271492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" name="Left Bracket 10"/>
                      <p:cNvSpPr/>
                      <p:nvPr/>
                    </p:nvSpPr>
                    <p:spPr>
                      <a:xfrm>
                        <a:off x="2081465" y="3960283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" name="Left Bracket 11"/>
                      <p:cNvSpPr/>
                      <p:nvPr/>
                    </p:nvSpPr>
                    <p:spPr>
                      <a:xfrm>
                        <a:off x="2067460" y="4893910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" name="Left Bracket 12"/>
                      <p:cNvSpPr/>
                      <p:nvPr/>
                    </p:nvSpPr>
                    <p:spPr>
                      <a:xfrm>
                        <a:off x="2069631" y="5202434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" name="Left Bracket 13"/>
                      <p:cNvSpPr/>
                      <p:nvPr/>
                    </p:nvSpPr>
                    <p:spPr>
                      <a:xfrm>
                        <a:off x="2068365" y="4585894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" name="Left Bracket 14"/>
                      <p:cNvSpPr/>
                      <p:nvPr/>
                    </p:nvSpPr>
                    <p:spPr>
                      <a:xfrm>
                        <a:off x="2074167" y="5506960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" name="Left Bracket 15"/>
                      <p:cNvSpPr/>
                      <p:nvPr/>
                    </p:nvSpPr>
                    <p:spPr>
                      <a:xfrm flipH="1">
                        <a:off x="2891114" y="4582701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" name="Left Bracket 16"/>
                      <p:cNvSpPr/>
                      <p:nvPr/>
                    </p:nvSpPr>
                    <p:spPr>
                      <a:xfrm flipH="1">
                        <a:off x="2890932" y="5822741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8" name="Left Bracket 17"/>
                      <p:cNvSpPr/>
                      <p:nvPr/>
                    </p:nvSpPr>
                    <p:spPr>
                      <a:xfrm flipH="1">
                        <a:off x="2881600" y="4893910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9" name="Left Bracket 18"/>
                      <p:cNvSpPr/>
                      <p:nvPr/>
                    </p:nvSpPr>
                    <p:spPr>
                      <a:xfrm flipH="1">
                        <a:off x="2870285" y="5208312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" name="Left Bracket 19"/>
                      <p:cNvSpPr/>
                      <p:nvPr/>
                    </p:nvSpPr>
                    <p:spPr>
                      <a:xfrm flipH="1">
                        <a:off x="2872112" y="5512553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22" name="Straight Connector 21"/>
                    <p:cNvCxnSpPr/>
                    <p:nvPr/>
                  </p:nvCxnSpPr>
                  <p:spPr>
                    <a:xfrm>
                      <a:off x="8128003" y="2297290"/>
                      <a:ext cx="0" cy="1865376"/>
                    </a:xfrm>
                    <a:prstGeom prst="line">
                      <a:avLst/>
                    </a:prstGeom>
                    <a:ln w="412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3" name="Rectangle 22"/>
                    <p:cNvSpPr/>
                    <p:nvPr/>
                  </p:nvSpPr>
                  <p:spPr>
                    <a:xfrm>
                      <a:off x="2940760" y="2302935"/>
                      <a:ext cx="5120640" cy="914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946403" y="4058357"/>
                      <a:ext cx="5120640" cy="914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123" name="Group 122"/>
                    <p:cNvGrpSpPr/>
                    <p:nvPr/>
                  </p:nvGrpSpPr>
                  <p:grpSpPr>
                    <a:xfrm>
                      <a:off x="2940760" y="2127955"/>
                      <a:ext cx="5266262" cy="169335"/>
                      <a:chOff x="2940760" y="2127955"/>
                      <a:chExt cx="5266262" cy="169335"/>
                    </a:xfrm>
                  </p:grpSpPr>
                  <p:grpSp>
                    <p:nvGrpSpPr>
                      <p:cNvPr id="38" name="Group 37"/>
                      <p:cNvGrpSpPr/>
                      <p:nvPr/>
                    </p:nvGrpSpPr>
                    <p:grpSpPr>
                      <a:xfrm>
                        <a:off x="3127688" y="2148841"/>
                        <a:ext cx="1920240" cy="91440"/>
                        <a:chOff x="3713583" y="634481"/>
                        <a:chExt cx="1920240" cy="91440"/>
                      </a:xfrm>
                    </p:grpSpPr>
                    <p:sp>
                      <p:nvSpPr>
                        <p:cNvPr id="25" name="Oval 2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713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" name="Oval 2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7" name="Oval 2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8" name="Oval 2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" name="Oval 2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0" name="Oval 2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1" name="Oval 3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2" name="Oval 3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3" name="Oval 3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4" name="Oval 3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5" name="Oval 3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6" name="Oval 3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7" name="Oval 3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53" name="Group 52"/>
                      <p:cNvGrpSpPr/>
                      <p:nvPr/>
                    </p:nvGrpSpPr>
                    <p:grpSpPr>
                      <a:xfrm>
                        <a:off x="5103553" y="2139246"/>
                        <a:ext cx="1920240" cy="91440"/>
                        <a:chOff x="3713583" y="634481"/>
                        <a:chExt cx="1920240" cy="91440"/>
                      </a:xfrm>
                    </p:grpSpPr>
                    <p:sp>
                      <p:nvSpPr>
                        <p:cNvPr id="54" name="Oval 5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713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5" name="Oval 5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6" name="Oval 5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7" name="Oval 5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8" name="Oval 5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9" name="Oval 5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0" name="Oval 5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1" name="Oval 6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2" name="Oval 6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3" name="Oval 6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4" name="Oval 6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5" name="Oval 6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6" name="Oval 6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cxnSp>
                    <p:nvCxnSpPr>
                      <p:cNvPr id="82" name="Straight Connector 81"/>
                      <p:cNvCxnSpPr/>
                      <p:nvPr/>
                    </p:nvCxnSpPr>
                    <p:spPr>
                      <a:xfrm>
                        <a:off x="3127686" y="2127957"/>
                        <a:ext cx="4819692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Straight Connector 83"/>
                      <p:cNvCxnSpPr/>
                      <p:nvPr/>
                    </p:nvCxnSpPr>
                    <p:spPr>
                      <a:xfrm>
                        <a:off x="7924800" y="2139246"/>
                        <a:ext cx="282222" cy="158044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Straight Connector 85"/>
                      <p:cNvCxnSpPr/>
                      <p:nvPr/>
                    </p:nvCxnSpPr>
                    <p:spPr>
                      <a:xfrm rot="240000" flipV="1">
                        <a:off x="2940760" y="2127955"/>
                        <a:ext cx="165170" cy="135469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102" name="Group 101"/>
                      <p:cNvGrpSpPr/>
                      <p:nvPr/>
                    </p:nvGrpSpPr>
                    <p:grpSpPr>
                      <a:xfrm>
                        <a:off x="7084606" y="2148841"/>
                        <a:ext cx="853440" cy="91440"/>
                        <a:chOff x="4780383" y="634481"/>
                        <a:chExt cx="853440" cy="91440"/>
                      </a:xfrm>
                    </p:grpSpPr>
                    <p:sp>
                      <p:nvSpPr>
                        <p:cNvPr id="96" name="Oval 9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7" name="Oval 9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8" name="Oval 9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9" name="Oval 9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0" name="Oval 9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1" name="Oval 10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24" name="Group 123"/>
                    <p:cNvGrpSpPr/>
                    <p:nvPr/>
                  </p:nvGrpSpPr>
                  <p:grpSpPr>
                    <a:xfrm>
                      <a:off x="2946403" y="4210758"/>
                      <a:ext cx="5000975" cy="135469"/>
                      <a:chOff x="2946403" y="4210758"/>
                      <a:chExt cx="5000975" cy="135469"/>
                    </a:xfrm>
                  </p:grpSpPr>
                  <p:grpSp>
                    <p:nvGrpSpPr>
                      <p:cNvPr id="39" name="Group 38"/>
                      <p:cNvGrpSpPr/>
                      <p:nvPr/>
                    </p:nvGrpSpPr>
                    <p:grpSpPr>
                      <a:xfrm>
                        <a:off x="3127686" y="4222046"/>
                        <a:ext cx="1920240" cy="91440"/>
                        <a:chOff x="3713583" y="634481"/>
                        <a:chExt cx="1920240" cy="91440"/>
                      </a:xfrm>
                    </p:grpSpPr>
                    <p:sp>
                      <p:nvSpPr>
                        <p:cNvPr id="40" name="Oval 3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713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1" name="Oval 4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" name="Oval 4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3" name="Oval 4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4" name="Oval 4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5" name="Oval 4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6" name="Oval 4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7" name="Oval 4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8" name="Oval 4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9" name="Oval 4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0" name="Oval 4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1" name="Oval 5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2" name="Oval 5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67" name="Group 66"/>
                      <p:cNvGrpSpPr/>
                      <p:nvPr/>
                    </p:nvGrpSpPr>
                    <p:grpSpPr>
                      <a:xfrm>
                        <a:off x="5102783" y="4222046"/>
                        <a:ext cx="1920240" cy="91440"/>
                        <a:chOff x="3713583" y="634481"/>
                        <a:chExt cx="1920240" cy="91440"/>
                      </a:xfrm>
                    </p:grpSpPr>
                    <p:sp>
                      <p:nvSpPr>
                        <p:cNvPr id="68" name="Oval 6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713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9" name="Oval 6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0" name="Oval 6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1" name="Oval 7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2" name="Oval 7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3" name="Oval 7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4" name="Oval 7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5" name="Oval 7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6" name="Oval 7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7" name="Oval 7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8" name="Oval 7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9" name="Oval 7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80" name="Oval 7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17" name="Group 116"/>
                      <p:cNvGrpSpPr/>
                      <p:nvPr/>
                    </p:nvGrpSpPr>
                    <p:grpSpPr>
                      <a:xfrm>
                        <a:off x="7093938" y="4226559"/>
                        <a:ext cx="853440" cy="91440"/>
                        <a:chOff x="3865983" y="634481"/>
                        <a:chExt cx="853440" cy="91440"/>
                      </a:xfrm>
                    </p:grpSpPr>
                    <p:sp>
                      <p:nvSpPr>
                        <p:cNvPr id="90" name="Oval 8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1" name="Oval 9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2" name="Oval 9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3" name="Oval 9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4" name="Oval 9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5" name="Oval 9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cxnSp>
                    <p:nvCxnSpPr>
                      <p:cNvPr id="118" name="Straight Connector 117"/>
                      <p:cNvCxnSpPr/>
                      <p:nvPr/>
                    </p:nvCxnSpPr>
                    <p:spPr>
                      <a:xfrm>
                        <a:off x="3122040" y="4334934"/>
                        <a:ext cx="4819692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9" name="Straight Connector 118"/>
                      <p:cNvCxnSpPr/>
                      <p:nvPr/>
                    </p:nvCxnSpPr>
                    <p:spPr>
                      <a:xfrm rot="21360000">
                        <a:off x="2946403" y="4210758"/>
                        <a:ext cx="165170" cy="135469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20" name="Straight Connector 119"/>
                    <p:cNvCxnSpPr/>
                    <p:nvPr/>
                  </p:nvCxnSpPr>
                  <p:spPr>
                    <a:xfrm flipV="1">
                      <a:off x="7964310" y="4138508"/>
                      <a:ext cx="259894" cy="18513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25" name="Straight Arrow Connector 224"/>
                  <p:cNvCxnSpPr/>
                  <p:nvPr/>
                </p:nvCxnSpPr>
                <p:spPr>
                  <a:xfrm>
                    <a:off x="7154913" y="4211886"/>
                    <a:ext cx="0" cy="274320"/>
                  </a:xfrm>
                  <a:prstGeom prst="straightConnector1">
                    <a:avLst/>
                  </a:prstGeom>
                  <a:ln w="31750">
                    <a:solidFill>
                      <a:schemeClr val="tx1"/>
                    </a:solidFill>
                    <a:tailEnd type="none" w="med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236" name="Picture 235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3399699" y="4361260"/>
                    <a:ext cx="4679018" cy="1448772"/>
                  </a:xfrm>
                  <a:prstGeom prst="rect">
                    <a:avLst/>
                  </a:prstGeom>
                </p:spPr>
              </p:pic>
              <p:sp>
                <p:nvSpPr>
                  <p:cNvPr id="237" name="Rectangle 236"/>
                  <p:cNvSpPr/>
                  <p:nvPr/>
                </p:nvSpPr>
                <p:spPr>
                  <a:xfrm>
                    <a:off x="8236740" y="4361260"/>
                    <a:ext cx="275587" cy="1448772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9" name="TextBox 238"/>
                  <p:cNvSpPr txBox="1"/>
                  <p:nvPr/>
                </p:nvSpPr>
                <p:spPr>
                  <a:xfrm rot="16200000">
                    <a:off x="7565327" y="4917192"/>
                    <a:ext cx="1607491" cy="3291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Telemetry System</a:t>
                    </a:r>
                  </a:p>
                </p:txBody>
              </p:sp>
              <p:cxnSp>
                <p:nvCxnSpPr>
                  <p:cNvPr id="249" name="Straight Connector 248"/>
                  <p:cNvCxnSpPr/>
                  <p:nvPr/>
                </p:nvCxnSpPr>
                <p:spPr>
                  <a:xfrm>
                    <a:off x="8502602" y="5116981"/>
                    <a:ext cx="155448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" name="Straight Connector 249"/>
                  <p:cNvCxnSpPr/>
                  <p:nvPr/>
                </p:nvCxnSpPr>
                <p:spPr>
                  <a:xfrm>
                    <a:off x="7932513" y="5427427"/>
                    <a:ext cx="292608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1" name="Trapezoid 250"/>
                  <p:cNvSpPr/>
                  <p:nvPr/>
                </p:nvSpPr>
                <p:spPr>
                  <a:xfrm rot="16200000">
                    <a:off x="1821111" y="5033190"/>
                    <a:ext cx="491460" cy="88370"/>
                  </a:xfrm>
                  <a:prstGeom prst="trapezoid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54" name="Straight Arrow Connector 253"/>
                <p:cNvCxnSpPr/>
                <p:nvPr/>
              </p:nvCxnSpPr>
              <p:spPr>
                <a:xfrm flipH="1">
                  <a:off x="1491157" y="4763911"/>
                  <a:ext cx="1964989" cy="313268"/>
                </a:xfrm>
                <a:prstGeom prst="straightConnector1">
                  <a:avLst/>
                </a:prstGeom>
                <a:ln w="47625">
                  <a:solidFill>
                    <a:srgbClr val="00FFFF"/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Straight Arrow Connector 258"/>
                <p:cNvCxnSpPr/>
                <p:nvPr/>
              </p:nvCxnSpPr>
              <p:spPr>
                <a:xfrm>
                  <a:off x="1491157" y="5116981"/>
                  <a:ext cx="1919363" cy="310446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/>
              <p:cNvCxnSpPr/>
              <p:nvPr/>
            </p:nvCxnSpPr>
            <p:spPr>
              <a:xfrm>
                <a:off x="3651493" y="4059486"/>
                <a:ext cx="0" cy="152400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/>
              <p:cNvCxnSpPr/>
              <p:nvPr/>
            </p:nvCxnSpPr>
            <p:spPr>
              <a:xfrm>
                <a:off x="3642209" y="5937844"/>
                <a:ext cx="0" cy="152400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TextBox 82"/>
            <p:cNvSpPr txBox="1"/>
            <p:nvPr/>
          </p:nvSpPr>
          <p:spPr>
            <a:xfrm>
              <a:off x="3881080" y="4214574"/>
              <a:ext cx="1319655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Laser Diode </a:t>
              </a: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or LED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617986" y="4206754"/>
              <a:ext cx="1106749" cy="5539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LD or LED</a:t>
              </a:r>
            </a:p>
            <a:p>
              <a:pPr algn="ctr"/>
              <a:r>
                <a:rPr 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Driver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888575" y="4873154"/>
              <a:ext cx="134524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Optics/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Sensing Unit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654147" y="3228113"/>
              <a:ext cx="16321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Super-capacitor</a:t>
              </a:r>
            </a:p>
          </p:txBody>
        </p:sp>
        <p:cxnSp>
          <p:nvCxnSpPr>
            <p:cNvPr id="88" name="Straight Arrow Connector 87"/>
            <p:cNvCxnSpPr/>
            <p:nvPr/>
          </p:nvCxnSpPr>
          <p:spPr>
            <a:xfrm>
              <a:off x="4244234" y="3546330"/>
              <a:ext cx="690532" cy="411774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TextBox 214"/>
            <p:cNvSpPr txBox="1"/>
            <p:nvPr/>
          </p:nvSpPr>
          <p:spPr>
            <a:xfrm>
              <a:off x="5758078" y="3015268"/>
              <a:ext cx="14237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Charging Coil</a:t>
              </a:r>
            </a:p>
          </p:txBody>
        </p:sp>
        <p:cxnSp>
          <p:nvCxnSpPr>
            <p:cNvPr id="216" name="Straight Arrow Connector 215"/>
            <p:cNvCxnSpPr/>
            <p:nvPr/>
          </p:nvCxnSpPr>
          <p:spPr>
            <a:xfrm>
              <a:off x="6159058" y="3316143"/>
              <a:ext cx="215934" cy="416726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Box 216"/>
            <p:cNvSpPr txBox="1"/>
            <p:nvPr/>
          </p:nvSpPr>
          <p:spPr>
            <a:xfrm>
              <a:off x="1640472" y="4145199"/>
              <a:ext cx="7550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Target</a:t>
              </a: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2935024" y="5984214"/>
              <a:ext cx="16546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Fluorescence or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Luminescence</a:t>
              </a:r>
            </a:p>
          </p:txBody>
        </p:sp>
        <p:cxnSp>
          <p:nvCxnSpPr>
            <p:cNvPr id="105" name="Straight Arrow Connector 104"/>
            <p:cNvCxnSpPr/>
            <p:nvPr/>
          </p:nvCxnSpPr>
          <p:spPr>
            <a:xfrm>
              <a:off x="1938973" y="4848895"/>
              <a:ext cx="1908542" cy="215483"/>
            </a:xfrm>
            <a:prstGeom prst="straightConnector1">
              <a:avLst/>
            </a:prstGeom>
            <a:ln>
              <a:solidFill>
                <a:srgbClr val="FF99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>
              <a:off x="1989775" y="4871937"/>
              <a:ext cx="1852864" cy="405033"/>
            </a:xfrm>
            <a:prstGeom prst="straightConnector1">
              <a:avLst/>
            </a:prstGeom>
            <a:ln>
              <a:solidFill>
                <a:schemeClr val="accent4">
                  <a:lumMod val="50000"/>
                </a:schemeClr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 flipH="1" flipV="1">
              <a:off x="3217724" y="5220738"/>
              <a:ext cx="206627" cy="80655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TextBox 223"/>
            <p:cNvSpPr txBox="1"/>
            <p:nvPr/>
          </p:nvSpPr>
          <p:spPr>
            <a:xfrm>
              <a:off x="2034416" y="3597857"/>
              <a:ext cx="14510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Laser or LED </a:t>
              </a: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Light</a:t>
              </a:r>
            </a:p>
          </p:txBody>
        </p:sp>
        <p:cxnSp>
          <p:nvCxnSpPr>
            <p:cNvPr id="113" name="Straight Arrow Connector 112"/>
            <p:cNvCxnSpPr/>
            <p:nvPr/>
          </p:nvCxnSpPr>
          <p:spPr>
            <a:xfrm>
              <a:off x="2977802" y="4102533"/>
              <a:ext cx="507652" cy="40265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TextBox 226"/>
            <p:cNvSpPr txBox="1"/>
            <p:nvPr/>
          </p:nvSpPr>
          <p:spPr>
            <a:xfrm>
              <a:off x="1451931" y="5589031"/>
              <a:ext cx="1608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Optical Window</a:t>
              </a:r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856769" y="5052526"/>
              <a:ext cx="603617" cy="49877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TextBox 231"/>
            <p:cNvSpPr txBox="1"/>
            <p:nvPr/>
          </p:nvSpPr>
          <p:spPr>
            <a:xfrm>
              <a:off x="7900930" y="3019564"/>
              <a:ext cx="24255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Releasable Antenna Coil</a:t>
              </a:r>
            </a:p>
          </p:txBody>
        </p:sp>
        <p:cxnSp>
          <p:nvCxnSpPr>
            <p:cNvPr id="219" name="Straight Arrow Connector 218"/>
            <p:cNvCxnSpPr/>
            <p:nvPr/>
          </p:nvCxnSpPr>
          <p:spPr>
            <a:xfrm flipV="1">
              <a:off x="9244381" y="2535924"/>
              <a:ext cx="172642" cy="56125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>
              <a:off x="6728980" y="4494104"/>
              <a:ext cx="14630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>
              <a:off x="6719334" y="5178935"/>
              <a:ext cx="14630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5400000">
              <a:off x="7505113" y="4803518"/>
              <a:ext cx="14630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>
            <a:xfrm>
              <a:off x="5402379" y="4813551"/>
              <a:ext cx="218108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5400000">
              <a:off x="5324297" y="4904756"/>
              <a:ext cx="1828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0800000">
              <a:off x="5229469" y="4996196"/>
              <a:ext cx="1828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5400000">
              <a:off x="6108364" y="4838317"/>
              <a:ext cx="731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flipV="1">
              <a:off x="5188291" y="4490660"/>
              <a:ext cx="411480" cy="29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flipV="1">
              <a:off x="5237421" y="5184045"/>
              <a:ext cx="365760" cy="29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6220242" y="2561113"/>
              <a:ext cx="668303" cy="43755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endCxn id="12" idx="1"/>
            </p:cNvCxnSpPr>
            <p:nvPr/>
          </p:nvCxnSpPr>
          <p:spPr>
            <a:xfrm>
              <a:off x="9231272" y="3353822"/>
              <a:ext cx="270032" cy="69224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F0F2B0E-3141-453E-8B45-0ED314B1E4F3}"/>
              </a:ext>
            </a:extLst>
          </p:cNvPr>
          <p:cNvSpPr txBox="1"/>
          <p:nvPr/>
        </p:nvSpPr>
        <p:spPr>
          <a:xfrm>
            <a:off x="2914835" y="246762"/>
            <a:ext cx="617566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Micro-Spectrometer</a:t>
            </a:r>
            <a:endParaRPr lang="en-US" sz="3200" dirty="0">
              <a:ln>
                <a:solidFill>
                  <a:srgbClr val="0070C0"/>
                </a:solidFill>
              </a:ln>
              <a:solidFill>
                <a:srgbClr val="00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6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17"/>
    </mc:Choice>
    <mc:Fallback xmlns="">
      <p:transition spd="slow" advTm="6791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54" y="257246"/>
            <a:ext cx="10515600" cy="851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Micro-Spectrometer</a:t>
            </a:r>
            <a:endParaRPr lang="en-US" sz="3600" b="1" dirty="0">
              <a:ln>
                <a:solidFill>
                  <a:srgbClr val="0070C0"/>
                </a:solidFill>
              </a:ln>
              <a:solidFill>
                <a:srgbClr val="00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335469" y="1987826"/>
            <a:ext cx="4219800" cy="2816988"/>
            <a:chOff x="1555885" y="1870873"/>
            <a:chExt cx="4219800" cy="281698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55885" y="2203866"/>
              <a:ext cx="554533" cy="239976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30954" y="2203866"/>
              <a:ext cx="525601" cy="204614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164794" y="2989662"/>
              <a:ext cx="17556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Micro-Spectrometer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Optics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1790152" y="3923129"/>
              <a:ext cx="42999" cy="581025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1833151" y="3823117"/>
              <a:ext cx="0" cy="681038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1833151" y="3484359"/>
              <a:ext cx="507121" cy="272083"/>
            </a:xfrm>
            <a:prstGeom prst="straightConnector1">
              <a:avLst/>
            </a:prstGeom>
            <a:ln>
              <a:solidFill>
                <a:srgbClr val="00B05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721891" y="1870873"/>
              <a:ext cx="181652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Super-capacitor with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Control &amp; Telemetry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Electronics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3720568" y="2497092"/>
              <a:ext cx="995535" cy="279269"/>
            </a:xfrm>
            <a:prstGeom prst="straightConnector1">
              <a:avLst/>
            </a:prstGeom>
            <a:ln>
              <a:solidFill>
                <a:srgbClr val="00B05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922726" y="4380084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Soil 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671089" y="4494629"/>
              <a:ext cx="309562" cy="19288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491249" y="3974545"/>
              <a:ext cx="0" cy="405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05880" y="3979792"/>
              <a:ext cx="0" cy="405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4794412" y="4347816"/>
              <a:ext cx="11146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4490486" y="4347816"/>
              <a:ext cx="11146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446325" y="4385333"/>
              <a:ext cx="85311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&lt; 2.5 cm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4905880" y="2294353"/>
              <a:ext cx="1273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793327" y="4172552"/>
              <a:ext cx="23145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5024784" y="3351629"/>
              <a:ext cx="0" cy="81200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5022402" y="2291971"/>
              <a:ext cx="0" cy="81200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922566" y="3149897"/>
              <a:ext cx="85311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&lt; 7.5 cm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8198" y="1500247"/>
            <a:ext cx="3384020" cy="288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Micro-Spectrometer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Principle of Fresnel diffraction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Light source:  Deep or vacuum UV from burst-mode LED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Pulse mode power feed from super-capacitor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Bullet-like consumable micro-spectrometers (&lt; $100)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Shooting by compressed air gun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6499FF-D6EE-4178-8056-9EAB96331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416" y="2154867"/>
            <a:ext cx="3422310" cy="406331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3FE258B-1883-4E8B-886E-431A5C1BD821}"/>
              </a:ext>
            </a:extLst>
          </p:cNvPr>
          <p:cNvSpPr txBox="1"/>
          <p:nvPr/>
        </p:nvSpPr>
        <p:spPr>
          <a:xfrm>
            <a:off x="4178945" y="4874672"/>
            <a:ext cx="4025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Langley invented micro-spectrometer meets ​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NASA Roadmap 12 Science Instruments and Sensors.</a:t>
            </a:r>
          </a:p>
        </p:txBody>
      </p:sp>
    </p:spTree>
    <p:extLst>
      <p:ext uri="{BB962C8B-B14F-4D97-AF65-F5344CB8AC3E}">
        <p14:creationId xmlns:p14="http://schemas.microsoft.com/office/powerpoint/2010/main" val="269296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67"/>
    </mc:Choice>
    <mc:Fallback xmlns="">
      <p:transition spd="slow" advTm="1816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796506" y="2015133"/>
            <a:ext cx="8925754" cy="4357266"/>
            <a:chOff x="2077154" y="1625845"/>
            <a:chExt cx="8925754" cy="4357266"/>
          </a:xfrm>
        </p:grpSpPr>
        <p:grpSp>
          <p:nvGrpSpPr>
            <p:cNvPr id="2" name="Group 1"/>
            <p:cNvGrpSpPr/>
            <p:nvPr/>
          </p:nvGrpSpPr>
          <p:grpSpPr>
            <a:xfrm>
              <a:off x="2077154" y="1625845"/>
              <a:ext cx="8925754" cy="4357266"/>
              <a:chOff x="2077154" y="1625845"/>
              <a:chExt cx="8925754" cy="4357266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7827743" y="1625847"/>
                <a:ext cx="151345" cy="1597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lowchart: Direct Access Storage 65"/>
              <p:cNvSpPr/>
              <p:nvPr/>
            </p:nvSpPr>
            <p:spPr>
              <a:xfrm>
                <a:off x="7607938" y="3087508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lowchart: Direct Access Storage 63"/>
              <p:cNvSpPr/>
              <p:nvPr/>
            </p:nvSpPr>
            <p:spPr>
              <a:xfrm>
                <a:off x="6067801" y="2460967"/>
                <a:ext cx="1027289" cy="1422400"/>
              </a:xfrm>
              <a:prstGeom prst="flowChartMagneticDrum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2077154" y="1817500"/>
                <a:ext cx="129345" cy="36576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10594621" y="1817500"/>
                <a:ext cx="129345" cy="36576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6" name="Straight Connector 55"/>
              <p:cNvCxnSpPr>
                <a:stCxn id="53" idx="0"/>
                <a:endCxn id="54" idx="0"/>
              </p:cNvCxnSpPr>
              <p:nvPr/>
            </p:nvCxnSpPr>
            <p:spPr>
              <a:xfrm>
                <a:off x="2141827" y="1817500"/>
                <a:ext cx="8517467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Flowchart: Direct Access Storage 64"/>
              <p:cNvSpPr/>
              <p:nvPr/>
            </p:nvSpPr>
            <p:spPr>
              <a:xfrm>
                <a:off x="7353937" y="3081865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Flowchart: Direct Access Storage 68"/>
              <p:cNvSpPr/>
              <p:nvPr/>
            </p:nvSpPr>
            <p:spPr>
              <a:xfrm>
                <a:off x="10638257" y="1945891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Flowchart: Process 67"/>
              <p:cNvSpPr/>
              <p:nvPr/>
            </p:nvSpPr>
            <p:spPr>
              <a:xfrm>
                <a:off x="10876844" y="1625845"/>
                <a:ext cx="126064" cy="457200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lowchart: Process 69"/>
              <p:cNvSpPr/>
              <p:nvPr/>
            </p:nvSpPr>
            <p:spPr>
              <a:xfrm>
                <a:off x="7850431" y="2575767"/>
                <a:ext cx="113324" cy="180722"/>
              </a:xfrm>
              <a:prstGeom prst="flowChartProcess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7805493" y="2496794"/>
                <a:ext cx="203200" cy="338667"/>
              </a:xfrm>
              <a:prstGeom prst="mathMultiply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Minus 71"/>
              <p:cNvSpPr/>
              <p:nvPr/>
            </p:nvSpPr>
            <p:spPr>
              <a:xfrm>
                <a:off x="7850430" y="2584250"/>
                <a:ext cx="512064" cy="172239"/>
              </a:xfrm>
              <a:prstGeom prst="mathMinus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5" name="Group 74"/>
              <p:cNvGrpSpPr>
                <a:grpSpLocks noChangeAspect="1"/>
              </p:cNvGrpSpPr>
              <p:nvPr/>
            </p:nvGrpSpPr>
            <p:grpSpPr>
              <a:xfrm>
                <a:off x="6581447" y="1830147"/>
                <a:ext cx="77635" cy="323974"/>
                <a:chOff x="5519482" y="2957920"/>
                <a:chExt cx="146756" cy="612425"/>
              </a:xfrm>
            </p:grpSpPr>
            <p:sp>
              <p:nvSpPr>
                <p:cNvPr id="58" name="Can 57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Can 59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Can 73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75"/>
              <p:cNvGrpSpPr>
                <a:grpSpLocks noChangeAspect="1"/>
              </p:cNvGrpSpPr>
              <p:nvPr/>
            </p:nvGrpSpPr>
            <p:grpSpPr>
              <a:xfrm>
                <a:off x="4486544" y="1827089"/>
                <a:ext cx="77635" cy="323974"/>
                <a:chOff x="5519482" y="2957920"/>
                <a:chExt cx="146756" cy="612425"/>
              </a:xfrm>
            </p:grpSpPr>
            <p:sp>
              <p:nvSpPr>
                <p:cNvPr id="77" name="Can 76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Can 77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Can 78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0" name="Group 79"/>
              <p:cNvGrpSpPr>
                <a:grpSpLocks noChangeAspect="1"/>
              </p:cNvGrpSpPr>
              <p:nvPr/>
            </p:nvGrpSpPr>
            <p:grpSpPr>
              <a:xfrm>
                <a:off x="6275846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81" name="Can 80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Can 81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Can 82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" name="Group 83"/>
              <p:cNvGrpSpPr>
                <a:grpSpLocks noChangeAspect="1"/>
              </p:cNvGrpSpPr>
              <p:nvPr/>
            </p:nvGrpSpPr>
            <p:grpSpPr>
              <a:xfrm>
                <a:off x="5971047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85" name="Can 84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Can 85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Can 86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8" name="Group 87"/>
              <p:cNvGrpSpPr>
                <a:grpSpLocks noChangeAspect="1"/>
              </p:cNvGrpSpPr>
              <p:nvPr/>
            </p:nvGrpSpPr>
            <p:grpSpPr>
              <a:xfrm>
                <a:off x="5666244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89" name="Can 88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Can 89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Can 90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" name="Group 91"/>
              <p:cNvGrpSpPr>
                <a:grpSpLocks noChangeAspect="1"/>
              </p:cNvGrpSpPr>
              <p:nvPr/>
            </p:nvGrpSpPr>
            <p:grpSpPr>
              <a:xfrm>
                <a:off x="5361441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93" name="Can 92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Can 93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Can 94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6" name="Group 95"/>
              <p:cNvGrpSpPr>
                <a:grpSpLocks noChangeAspect="1"/>
              </p:cNvGrpSpPr>
              <p:nvPr/>
            </p:nvGrpSpPr>
            <p:grpSpPr>
              <a:xfrm>
                <a:off x="5067927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97" name="Can 96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Can 97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Can 98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0" name="Group 99"/>
              <p:cNvGrpSpPr>
                <a:grpSpLocks noChangeAspect="1"/>
              </p:cNvGrpSpPr>
              <p:nvPr/>
            </p:nvGrpSpPr>
            <p:grpSpPr>
              <a:xfrm>
                <a:off x="4774413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101" name="Can 100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Can 101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Can 102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5" name="Rectangle 104"/>
              <p:cNvSpPr/>
              <p:nvPr/>
            </p:nvSpPr>
            <p:spPr>
              <a:xfrm>
                <a:off x="7983965" y="1625846"/>
                <a:ext cx="3017520" cy="1371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Block Arc 106"/>
              <p:cNvSpPr/>
              <p:nvPr/>
            </p:nvSpPr>
            <p:spPr>
              <a:xfrm rot="5400000">
                <a:off x="8086727" y="2747868"/>
                <a:ext cx="413044" cy="214489"/>
              </a:xfrm>
              <a:prstGeom prst="blockArc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Flowchart: Direct Access Storage 107"/>
              <p:cNvSpPr/>
              <p:nvPr/>
            </p:nvSpPr>
            <p:spPr>
              <a:xfrm>
                <a:off x="7184599" y="3081862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Flowchart: Direct Access Storage 108"/>
              <p:cNvSpPr/>
              <p:nvPr/>
            </p:nvSpPr>
            <p:spPr>
              <a:xfrm>
                <a:off x="6953176" y="3087508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8719224" y="2179037"/>
                <a:ext cx="1722519" cy="3804074"/>
              </a:xfrm>
              <a:prstGeom prst="rect">
                <a:avLst/>
              </a:prstGeom>
              <a:noFill/>
              <a:ln w="222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Arc 114"/>
              <p:cNvSpPr/>
              <p:nvPr/>
            </p:nvSpPr>
            <p:spPr>
              <a:xfrm>
                <a:off x="8447786" y="2188858"/>
                <a:ext cx="252618" cy="244098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06" name="Group 605"/>
              <p:cNvGrpSpPr/>
              <p:nvPr/>
            </p:nvGrpSpPr>
            <p:grpSpPr>
              <a:xfrm>
                <a:off x="8791883" y="5642725"/>
                <a:ext cx="1567340" cy="310749"/>
                <a:chOff x="2067460" y="3960283"/>
                <a:chExt cx="1567340" cy="2293795"/>
              </a:xfrm>
            </p:grpSpPr>
            <p:sp>
              <p:nvSpPr>
                <p:cNvPr id="607" name="Left Bracket 606"/>
                <p:cNvSpPr/>
                <p:nvPr/>
              </p:nvSpPr>
              <p:spPr>
                <a:xfrm>
                  <a:off x="2077154" y="4271491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8" name="Left Bracket 607"/>
                <p:cNvSpPr/>
                <p:nvPr/>
              </p:nvSpPr>
              <p:spPr>
                <a:xfrm flipH="1">
                  <a:off x="2886122" y="4271492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9" name="Left Bracket 608"/>
                <p:cNvSpPr/>
                <p:nvPr/>
              </p:nvSpPr>
              <p:spPr>
                <a:xfrm>
                  <a:off x="2081465" y="3960283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0" name="Left Bracket 609"/>
                <p:cNvSpPr/>
                <p:nvPr/>
              </p:nvSpPr>
              <p:spPr>
                <a:xfrm>
                  <a:off x="2067460" y="4893910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1" name="Left Bracket 610"/>
                <p:cNvSpPr/>
                <p:nvPr/>
              </p:nvSpPr>
              <p:spPr>
                <a:xfrm>
                  <a:off x="2069631" y="5202434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2" name="Left Bracket 611"/>
                <p:cNvSpPr/>
                <p:nvPr/>
              </p:nvSpPr>
              <p:spPr>
                <a:xfrm>
                  <a:off x="2068365" y="4585894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3" name="Left Bracket 612"/>
                <p:cNvSpPr/>
                <p:nvPr/>
              </p:nvSpPr>
              <p:spPr>
                <a:xfrm>
                  <a:off x="2074167" y="5506960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4" name="Left Bracket 613"/>
                <p:cNvSpPr/>
                <p:nvPr/>
              </p:nvSpPr>
              <p:spPr>
                <a:xfrm flipH="1">
                  <a:off x="2891114" y="4582701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5" name="Left Bracket 614"/>
                <p:cNvSpPr/>
                <p:nvPr/>
              </p:nvSpPr>
              <p:spPr>
                <a:xfrm flipH="1">
                  <a:off x="2890932" y="5822741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6" name="Left Bracket 615"/>
                <p:cNvSpPr/>
                <p:nvPr/>
              </p:nvSpPr>
              <p:spPr>
                <a:xfrm flipH="1">
                  <a:off x="2881600" y="4893910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7" name="Left Bracket 616"/>
                <p:cNvSpPr/>
                <p:nvPr/>
              </p:nvSpPr>
              <p:spPr>
                <a:xfrm flipH="1">
                  <a:off x="2870285" y="5208312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8" name="Left Bracket 617"/>
                <p:cNvSpPr/>
                <p:nvPr/>
              </p:nvSpPr>
              <p:spPr>
                <a:xfrm flipH="1">
                  <a:off x="2872112" y="5512553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622" name="Straight Connector 621"/>
              <p:cNvCxnSpPr>
                <a:cxnSpLocks noChangeAspect="1"/>
              </p:cNvCxnSpPr>
              <p:nvPr/>
            </p:nvCxnSpPr>
            <p:spPr>
              <a:xfrm flipV="1">
                <a:off x="8786971" y="5615371"/>
                <a:ext cx="1564237" cy="1364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4" name="Cube 623"/>
              <p:cNvSpPr/>
              <p:nvPr/>
            </p:nvSpPr>
            <p:spPr>
              <a:xfrm>
                <a:off x="6432292" y="2141944"/>
                <a:ext cx="271296" cy="380325"/>
              </a:xfrm>
              <a:prstGeom prst="cub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>
                <a:off x="2133596" y="2180054"/>
                <a:ext cx="850392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8" name="Freeform 627"/>
              <p:cNvSpPr/>
              <p:nvPr/>
            </p:nvSpPr>
            <p:spPr>
              <a:xfrm>
                <a:off x="6366933" y="1783644"/>
                <a:ext cx="259645" cy="428978"/>
              </a:xfrm>
              <a:custGeom>
                <a:avLst/>
                <a:gdLst>
                  <a:gd name="connsiteX0" fmla="*/ 79023 w 259645"/>
                  <a:gd name="connsiteY0" fmla="*/ 428978 h 428978"/>
                  <a:gd name="connsiteX1" fmla="*/ 45156 w 259645"/>
                  <a:gd name="connsiteY1" fmla="*/ 349956 h 428978"/>
                  <a:gd name="connsiteX2" fmla="*/ 11289 w 259645"/>
                  <a:gd name="connsiteY2" fmla="*/ 259645 h 428978"/>
                  <a:gd name="connsiteX3" fmla="*/ 0 w 259645"/>
                  <a:gd name="connsiteY3" fmla="*/ 169334 h 428978"/>
                  <a:gd name="connsiteX4" fmla="*/ 11289 w 259645"/>
                  <a:gd name="connsiteY4" fmla="*/ 90312 h 428978"/>
                  <a:gd name="connsiteX5" fmla="*/ 45156 w 259645"/>
                  <a:gd name="connsiteY5" fmla="*/ 22578 h 428978"/>
                  <a:gd name="connsiteX6" fmla="*/ 56445 w 259645"/>
                  <a:gd name="connsiteY6" fmla="*/ 11289 h 428978"/>
                  <a:gd name="connsiteX7" fmla="*/ 237067 w 259645"/>
                  <a:gd name="connsiteY7" fmla="*/ 0 h 428978"/>
                  <a:gd name="connsiteX8" fmla="*/ 237067 w 259645"/>
                  <a:gd name="connsiteY8" fmla="*/ 0 h 428978"/>
                  <a:gd name="connsiteX9" fmla="*/ 237067 w 259645"/>
                  <a:gd name="connsiteY9" fmla="*/ 56445 h 428978"/>
                  <a:gd name="connsiteX10" fmla="*/ 203200 w 259645"/>
                  <a:gd name="connsiteY10" fmla="*/ 112889 h 428978"/>
                  <a:gd name="connsiteX11" fmla="*/ 180623 w 259645"/>
                  <a:gd name="connsiteY11" fmla="*/ 191912 h 428978"/>
                  <a:gd name="connsiteX12" fmla="*/ 191911 w 259645"/>
                  <a:gd name="connsiteY12" fmla="*/ 293512 h 428978"/>
                  <a:gd name="connsiteX13" fmla="*/ 203200 w 259645"/>
                  <a:gd name="connsiteY13" fmla="*/ 349956 h 428978"/>
                  <a:gd name="connsiteX14" fmla="*/ 259645 w 259645"/>
                  <a:gd name="connsiteY14" fmla="*/ 428978 h 428978"/>
                  <a:gd name="connsiteX15" fmla="*/ 79023 w 259645"/>
                  <a:gd name="connsiteY15" fmla="*/ 428978 h 428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9645" h="428978">
                    <a:moveTo>
                      <a:pt x="79023" y="428978"/>
                    </a:moveTo>
                    <a:lnTo>
                      <a:pt x="45156" y="349956"/>
                    </a:lnTo>
                    <a:lnTo>
                      <a:pt x="11289" y="259645"/>
                    </a:lnTo>
                    <a:lnTo>
                      <a:pt x="0" y="169334"/>
                    </a:lnTo>
                    <a:lnTo>
                      <a:pt x="11289" y="90312"/>
                    </a:lnTo>
                    <a:lnTo>
                      <a:pt x="45156" y="22578"/>
                    </a:lnTo>
                    <a:lnTo>
                      <a:pt x="56445" y="11289"/>
                    </a:lnTo>
                    <a:lnTo>
                      <a:pt x="237067" y="0"/>
                    </a:lnTo>
                    <a:lnTo>
                      <a:pt x="237067" y="0"/>
                    </a:lnTo>
                    <a:lnTo>
                      <a:pt x="237067" y="56445"/>
                    </a:lnTo>
                    <a:lnTo>
                      <a:pt x="203200" y="112889"/>
                    </a:lnTo>
                    <a:lnTo>
                      <a:pt x="180623" y="191912"/>
                    </a:lnTo>
                    <a:lnTo>
                      <a:pt x="191911" y="293512"/>
                    </a:lnTo>
                    <a:lnTo>
                      <a:pt x="203200" y="349956"/>
                    </a:lnTo>
                    <a:lnTo>
                      <a:pt x="259645" y="428978"/>
                    </a:lnTo>
                    <a:lnTo>
                      <a:pt x="79023" y="428978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9" name="Freeform 628"/>
              <p:cNvSpPr/>
              <p:nvPr/>
            </p:nvSpPr>
            <p:spPr>
              <a:xfrm>
                <a:off x="6434667" y="1783644"/>
                <a:ext cx="180622" cy="0"/>
              </a:xfrm>
              <a:custGeom>
                <a:avLst/>
                <a:gdLst>
                  <a:gd name="connsiteX0" fmla="*/ 0 w 180622"/>
                  <a:gd name="connsiteY0" fmla="*/ 0 h 0"/>
                  <a:gd name="connsiteX1" fmla="*/ 180622 w 180622"/>
                  <a:gd name="connsiteY1" fmla="*/ 0 h 0"/>
                  <a:gd name="connsiteX2" fmla="*/ 0 w 180622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622">
                    <a:moveTo>
                      <a:pt x="0" y="0"/>
                    </a:moveTo>
                    <a:lnTo>
                      <a:pt x="180622" y="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2" name="Right Triangle 631"/>
              <p:cNvSpPr/>
              <p:nvPr/>
            </p:nvSpPr>
            <p:spPr>
              <a:xfrm flipH="1" flipV="1">
                <a:off x="6581447" y="1794939"/>
                <a:ext cx="77634" cy="45719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3" name="Arc 632"/>
              <p:cNvSpPr/>
              <p:nvPr/>
            </p:nvSpPr>
            <p:spPr>
              <a:xfrm rot="1246777">
                <a:off x="6390145" y="1798105"/>
                <a:ext cx="318663" cy="658841"/>
              </a:xfrm>
              <a:prstGeom prst="arc">
                <a:avLst/>
              </a:prstGeom>
              <a:ln w="127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19" name="Group 718"/>
              <p:cNvGrpSpPr>
                <a:grpSpLocks noChangeAspect="1"/>
              </p:cNvGrpSpPr>
              <p:nvPr/>
            </p:nvGrpSpPr>
            <p:grpSpPr>
              <a:xfrm rot="5400000">
                <a:off x="9248874" y="1174650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720" name="Group 719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727" name="Freeform 726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728" name="Picture 727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729" name="Oval 728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730" name="Group 729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805" name="Oval 80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6" name="Rectangle 80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1" name="Group 730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803" name="Oval 80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4" name="Rectangle 80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2" name="Group 731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801" name="Oval 80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2" name="Rectangle 80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3" name="Group 732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9" name="Oval 79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0" name="Rectangle 79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4" name="Group 733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7" name="Oval 79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8" name="Rectangle 79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5" name="Group 734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5" name="Oval 79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6" name="Rectangle 79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6" name="Group 735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3" name="Oval 79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4" name="Rectangle 79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7" name="Group 736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1" name="Oval 79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2" name="Rectangle 79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8" name="Group 737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89" name="Oval 78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0" name="Rectangle 78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9" name="Group 738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769" name="Left Bracket 768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0" name="Left Bracket 769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1" name="Left Bracket 770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2" name="Left Bracket 771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3" name="Left Bracket 772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4" name="Left Bracket 773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5" name="Left Bracket 774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6" name="Left Bracket 775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7" name="Left Bracket 776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8" name="Left Bracket 777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9" name="Left Bracket 778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0" name="Left Bracket 779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1" name="Left Bracket 780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2" name="Left Bracket 781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3" name="Left Bracket 782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4" name="Left Bracket 783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5" name="Left Bracket 784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6" name="Left Bracket 785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7" name="Left Bracket 786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8" name="Left Bracket 787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40" name="Group 739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67" name="Oval 76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68" name="Rectangle 76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741" name="Freeform 740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2" name="Freeform 741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3" name="Freeform 742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4" name="Freeform 743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5" name="Freeform 744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6" name="Freeform 74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7" name="Freeform 74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8" name="Freeform 74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9" name="Freeform 74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0" name="Freeform 74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1" name="Freeform 75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2" name="Freeform 751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3" name="Freeform 752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4" name="Freeform 75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5" name="Freeform 75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6" name="Freeform 755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7" name="Freeform 756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8" name="Freeform 757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9" name="Freeform 758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0" name="Freeform 759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1" name="Freeform 760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2" name="Freeform 761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3" name="Freeform 762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4" name="Freeform 763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5" name="Freeform 764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6" name="Freeform 765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21" name="Group 720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722" name="Straight Connector 721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3" name="Straight Connector 722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4" name="Straight Connector 723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5" name="Straight Connector 724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6" name="Rectangle 725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95" name="Group 894"/>
              <p:cNvGrpSpPr>
                <a:grpSpLocks noChangeAspect="1"/>
              </p:cNvGrpSpPr>
              <p:nvPr/>
            </p:nvGrpSpPr>
            <p:grpSpPr>
              <a:xfrm rot="5400000">
                <a:off x="9351057" y="1773792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896" name="Group 895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903" name="Freeform 902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904" name="Picture 903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905" name="Oval 904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906" name="Group 905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81" name="Oval 98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82" name="Rectangle 98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07" name="Group 906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9" name="Oval 97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80" name="Rectangle 97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08" name="Group 907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7" name="Oval 97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8" name="Rectangle 97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09" name="Group 908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5" name="Oval 97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6" name="Rectangle 97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0" name="Group 909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3" name="Oval 97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4" name="Rectangle 97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1" name="Group 910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1" name="Oval 97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2" name="Rectangle 97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2" name="Group 911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69" name="Oval 96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0" name="Rectangle 96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3" name="Group 912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67" name="Oval 96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8" name="Rectangle 96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4" name="Group 913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65" name="Oval 96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6" name="Rectangle 96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5" name="Group 914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945" name="Left Bracket 944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6" name="Left Bracket 945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7" name="Left Bracket 946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8" name="Left Bracket 947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9" name="Left Bracket 948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0" name="Left Bracket 949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1" name="Left Bracket 950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2" name="Left Bracket 951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3" name="Left Bracket 952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4" name="Left Bracket 953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5" name="Left Bracket 954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6" name="Left Bracket 955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7" name="Left Bracket 956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8" name="Left Bracket 957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9" name="Left Bracket 958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0" name="Left Bracket 959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1" name="Left Bracket 960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2" name="Left Bracket 961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3" name="Left Bracket 962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4" name="Left Bracket 963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6" name="Group 915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43" name="Oval 94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4" name="Rectangle 94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917" name="Freeform 916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8" name="Freeform 917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9" name="Freeform 918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0" name="Freeform 919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1" name="Freeform 920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2" name="Freeform 92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3" name="Freeform 92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4" name="Freeform 92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5" name="Freeform 92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6" name="Freeform 92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7" name="Freeform 92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8" name="Freeform 927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9" name="Freeform 928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0" name="Freeform 929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1" name="Freeform 930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2" name="Freeform 931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3" name="Freeform 932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4" name="Freeform 933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5" name="Freeform 934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6" name="Freeform 935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7" name="Freeform 936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8" name="Freeform 937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9" name="Freeform 938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0" name="Freeform 939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1" name="Freeform 940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2" name="Freeform 941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97" name="Group 896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898" name="Straight Connector 897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9" name="Straight Connector 898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0" name="Straight Connector 899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1" name="Straight Connector 900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2" name="Rectangle 901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983" name="Group 982"/>
              <p:cNvGrpSpPr>
                <a:grpSpLocks noChangeAspect="1"/>
              </p:cNvGrpSpPr>
              <p:nvPr/>
            </p:nvGrpSpPr>
            <p:grpSpPr>
              <a:xfrm rot="5400000">
                <a:off x="9334567" y="2140022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984" name="Group 983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991" name="Freeform 990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992" name="Picture 991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993" name="Oval 992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994" name="Group 993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9" name="Oval 106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70" name="Rectangle 106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5" name="Group 994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7" name="Oval 106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8" name="Rectangle 106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6" name="Group 995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5" name="Oval 106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6" name="Rectangle 106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7" name="Group 996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3" name="Oval 106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4" name="Rectangle 106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8" name="Group 997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1" name="Oval 106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2" name="Rectangle 106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9" name="Group 998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59" name="Oval 105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0" name="Rectangle 105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0" name="Group 999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57" name="Oval 105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8" name="Rectangle 105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1" name="Group 1000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55" name="Oval 105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6" name="Rectangle 105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2" name="Group 1001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53" name="Oval 105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4" name="Rectangle 105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3" name="Group 1002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033" name="Left Bracket 1032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4" name="Left Bracket 1033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5" name="Left Bracket 1034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6" name="Left Bracket 1035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7" name="Left Bracket 1036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8" name="Left Bracket 1037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9" name="Left Bracket 1038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0" name="Left Bracket 1039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1" name="Left Bracket 1040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2" name="Left Bracket 1041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3" name="Left Bracket 1042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4" name="Left Bracket 1043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5" name="Left Bracket 1044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6" name="Left Bracket 1045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7" name="Left Bracket 1046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8" name="Left Bracket 1047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9" name="Left Bracket 1048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0" name="Left Bracket 1049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1" name="Left Bracket 1050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2" name="Left Bracket 1051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4" name="Group 1003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31" name="Oval 103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2" name="Rectangle 103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05" name="Freeform 1004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6" name="Freeform 1005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7" name="Freeform 1006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8" name="Freeform 1007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9" name="Freeform 1008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0" name="Freeform 100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1" name="Freeform 101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2" name="Freeform 101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3" name="Freeform 101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4" name="Freeform 101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5" name="Freeform 101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6" name="Freeform 1015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7" name="Freeform 1016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8" name="Freeform 1017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9" name="Freeform 1018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0" name="Freeform 1019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1" name="Freeform 1020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2" name="Freeform 1021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3" name="Freeform 1022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4" name="Freeform 1023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5" name="Freeform 1024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6" name="Freeform 1025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7" name="Freeform 1026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8" name="Freeform 1027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9" name="Freeform 1028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0" name="Freeform 1029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85" name="Group 984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986" name="Straight Connector 985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7" name="Straight Connector 986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8" name="Straight Connector 987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9" name="Straight Connector 988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90" name="Rectangle 989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71" name="Group 1070"/>
              <p:cNvGrpSpPr>
                <a:grpSpLocks noChangeAspect="1"/>
              </p:cNvGrpSpPr>
              <p:nvPr/>
            </p:nvGrpSpPr>
            <p:grpSpPr>
              <a:xfrm rot="5400000">
                <a:off x="9338160" y="2494790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072" name="Group 1071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079" name="Freeform 1078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080" name="Picture 1079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081" name="Oval 1080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082" name="Group 1081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57" name="Oval 115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8" name="Rectangle 115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3" name="Group 1082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55" name="Oval 115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6" name="Rectangle 115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4" name="Group 1083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53" name="Oval 115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4" name="Rectangle 115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5" name="Group 1084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51" name="Oval 115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2" name="Rectangle 115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6" name="Group 1085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9" name="Oval 114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0" name="Rectangle 114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7" name="Group 1086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7" name="Oval 114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8" name="Rectangle 114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8" name="Group 1087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5" name="Oval 114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6" name="Rectangle 114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9" name="Group 1088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3" name="Oval 114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4" name="Rectangle 114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90" name="Group 1089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1" name="Oval 114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2" name="Rectangle 114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91" name="Group 1090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121" name="Left Bracket 1120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2" name="Left Bracket 1121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3" name="Left Bracket 1122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4" name="Left Bracket 1123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5" name="Left Bracket 1124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6" name="Left Bracket 1125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7" name="Left Bracket 1126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8" name="Left Bracket 1127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9" name="Left Bracket 1128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0" name="Left Bracket 1129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1" name="Left Bracket 1130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2" name="Left Bracket 1131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3" name="Left Bracket 1132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4" name="Left Bracket 1133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5" name="Left Bracket 1134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6" name="Left Bracket 1135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7" name="Left Bracket 1136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8" name="Left Bracket 1137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9" name="Left Bracket 1138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0" name="Left Bracket 1139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92" name="Group 1091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19" name="Oval 111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0" name="Rectangle 111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93" name="Freeform 1092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4" name="Freeform 1093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5" name="Freeform 1094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6" name="Freeform 1095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7" name="Freeform 1096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8" name="Freeform 109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9" name="Freeform 109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0" name="Freeform 109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1" name="Freeform 110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2" name="Freeform 110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3" name="Freeform 110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4" name="Freeform 110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5" name="Freeform 110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6" name="Freeform 1105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7" name="Freeform 1106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8" name="Freeform 1107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9" name="Freeform 1108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0" name="Freeform 1109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1" name="Freeform 1110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2" name="Freeform 1111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3" name="Freeform 1112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4" name="Freeform 1113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5" name="Freeform 1114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6" name="Freeform 1115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7" name="Freeform 1116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8" name="Freeform 1117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73" name="Group 1072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074" name="Straight Connector 1073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5" name="Straight Connector 1074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6" name="Straight Connector 1075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7" name="Straight Connector 1076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78" name="Rectangle 1077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59" name="Group 1158"/>
              <p:cNvGrpSpPr>
                <a:grpSpLocks noChangeAspect="1"/>
              </p:cNvGrpSpPr>
              <p:nvPr/>
            </p:nvGrpSpPr>
            <p:grpSpPr>
              <a:xfrm rot="5400000">
                <a:off x="9345641" y="2850686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160" name="Group 1159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167" name="Freeform 1166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168" name="Picture 1167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169" name="Oval 1168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170" name="Group 1169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45" name="Oval 124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6" name="Rectangle 124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1" name="Group 1170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43" name="Oval 124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4" name="Rectangle 124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2" name="Group 1171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41" name="Oval 124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2" name="Rectangle 124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3" name="Group 1172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9" name="Oval 123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0" name="Rectangle 123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4" name="Group 1173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7" name="Oval 123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8" name="Rectangle 123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5" name="Group 1174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5" name="Oval 123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6" name="Rectangle 123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6" name="Group 1175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3" name="Oval 123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4" name="Rectangle 123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7" name="Group 1176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1" name="Oval 123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2" name="Rectangle 123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8" name="Group 1177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29" name="Oval 122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0" name="Rectangle 122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9" name="Group 1178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209" name="Left Bracket 1208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0" name="Left Bracket 1209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1" name="Left Bracket 1210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2" name="Left Bracket 1211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3" name="Left Bracket 1212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4" name="Left Bracket 1213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5" name="Left Bracket 1214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6" name="Left Bracket 1215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7" name="Left Bracket 1216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8" name="Left Bracket 1217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9" name="Left Bracket 1218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0" name="Left Bracket 1219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1" name="Left Bracket 1220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2" name="Left Bracket 1221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3" name="Left Bracket 1222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4" name="Left Bracket 1223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5" name="Left Bracket 1224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6" name="Left Bracket 1225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7" name="Left Bracket 1226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8" name="Left Bracket 1227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80" name="Group 1179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07" name="Oval 120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08" name="Rectangle 120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181" name="Freeform 1180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2" name="Freeform 1181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3" name="Freeform 1182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4" name="Freeform 1183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5" name="Freeform 1184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6" name="Freeform 118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7" name="Freeform 118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8" name="Freeform 118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9" name="Freeform 118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0" name="Freeform 118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1" name="Freeform 119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2" name="Freeform 1191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3" name="Freeform 1192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4" name="Freeform 119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5" name="Freeform 119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6" name="Freeform 1195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7" name="Freeform 1196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8" name="Freeform 1197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9" name="Freeform 1198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0" name="Freeform 1199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1" name="Freeform 1200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2" name="Freeform 1201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3" name="Freeform 1202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4" name="Freeform 1203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5" name="Freeform 1204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6" name="Freeform 1205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1" name="Group 1160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162" name="Straight Connector 1161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3" name="Straight Connector 1162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4" name="Straight Connector 1163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5" name="Straight Connector 1164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66" name="Rectangle 1165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247" name="Group 1246"/>
              <p:cNvGrpSpPr>
                <a:grpSpLocks noChangeAspect="1"/>
              </p:cNvGrpSpPr>
              <p:nvPr/>
            </p:nvGrpSpPr>
            <p:grpSpPr>
              <a:xfrm rot="5400000">
                <a:off x="9351648" y="3184527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248" name="Group 1247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255" name="Freeform 1254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256" name="Picture 1255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257" name="Oval 1256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258" name="Group 1257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33" name="Oval 133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4" name="Rectangle 133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59" name="Group 1258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31" name="Oval 133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2" name="Rectangle 133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0" name="Group 1259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9" name="Oval 132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0" name="Rectangle 132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1" name="Group 1260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7" name="Oval 132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8" name="Rectangle 132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2" name="Group 1261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5" name="Oval 132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6" name="Rectangle 132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3" name="Group 1262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3" name="Oval 132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4" name="Rectangle 132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4" name="Group 1263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1" name="Oval 132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2" name="Rectangle 132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5" name="Group 1264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19" name="Oval 131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0" name="Rectangle 131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6" name="Group 1265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17" name="Oval 131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8" name="Rectangle 131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7" name="Group 1266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297" name="Left Bracket 1296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98" name="Left Bracket 1297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99" name="Left Bracket 1298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0" name="Left Bracket 1299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1" name="Left Bracket 1300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2" name="Left Bracket 1301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3" name="Left Bracket 1302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4" name="Left Bracket 1303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5" name="Left Bracket 1304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6" name="Left Bracket 1305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7" name="Left Bracket 1306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8" name="Left Bracket 1307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9" name="Left Bracket 1308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0" name="Left Bracket 1309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1" name="Left Bracket 1310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2" name="Left Bracket 1311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3" name="Left Bracket 1312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4" name="Left Bracket 1313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5" name="Left Bracket 1314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6" name="Left Bracket 1315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8" name="Group 1267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95" name="Oval 129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96" name="Rectangle 129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269" name="Freeform 1268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0" name="Freeform 1269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1" name="Freeform 1270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2" name="Freeform 1271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3" name="Freeform 1272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4" name="Freeform 127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5" name="Freeform 127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6" name="Freeform 127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7" name="Freeform 127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8" name="Freeform 127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9" name="Freeform 127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0" name="Freeform 1279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1" name="Freeform 1280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2" name="Freeform 1281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3" name="Freeform 1282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4" name="Freeform 1283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5" name="Freeform 1284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6" name="Freeform 1285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7" name="Freeform 1286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8" name="Freeform 1287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9" name="Freeform 1288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0" name="Freeform 1289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1" name="Freeform 1290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2" name="Freeform 1291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3" name="Freeform 1292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4" name="Freeform 1293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49" name="Group 1248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250" name="Straight Connector 1249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1" name="Straight Connector 1250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2" name="Straight Connector 1251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3" name="Straight Connector 1252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54" name="Rectangle 1253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335" name="Group 1334"/>
              <p:cNvGrpSpPr>
                <a:grpSpLocks noChangeAspect="1"/>
              </p:cNvGrpSpPr>
              <p:nvPr/>
            </p:nvGrpSpPr>
            <p:grpSpPr>
              <a:xfrm rot="5400000">
                <a:off x="9344635" y="3539689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336" name="Group 1335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343" name="Freeform 1342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344" name="Picture 1343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345" name="Oval 1344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346" name="Group 1345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21" name="Oval 142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22" name="Rectangle 142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47" name="Group 1346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9" name="Oval 141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20" name="Rectangle 141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48" name="Group 1347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7" name="Oval 141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8" name="Rectangle 141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49" name="Group 1348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5" name="Oval 141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6" name="Rectangle 141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0" name="Group 1349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3" name="Oval 141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4" name="Rectangle 141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1" name="Group 1350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1" name="Oval 141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2" name="Rectangle 141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2" name="Group 1351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09" name="Oval 140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0" name="Rectangle 140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3" name="Group 1352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07" name="Oval 140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8" name="Rectangle 140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4" name="Group 1353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05" name="Oval 140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6" name="Rectangle 140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5" name="Group 1354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385" name="Left Bracket 1384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6" name="Left Bracket 1385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7" name="Left Bracket 1386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8" name="Left Bracket 1387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9" name="Left Bracket 1388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0" name="Left Bracket 1389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1" name="Left Bracket 1390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2" name="Left Bracket 1391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3" name="Left Bracket 1392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4" name="Left Bracket 1393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5" name="Left Bracket 1394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6" name="Left Bracket 1395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7" name="Left Bracket 1396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8" name="Left Bracket 1397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9" name="Left Bracket 1398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0" name="Left Bracket 1399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1" name="Left Bracket 1400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2" name="Left Bracket 1401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3" name="Left Bracket 1402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4" name="Left Bracket 1403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6" name="Group 1355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83" name="Oval 138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4" name="Rectangle 138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357" name="Freeform 1356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58" name="Freeform 1357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59" name="Freeform 1358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0" name="Freeform 1359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1" name="Freeform 1360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2" name="Freeform 136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3" name="Freeform 136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4" name="Freeform 136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5" name="Freeform 136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6" name="Freeform 136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7" name="Freeform 136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8" name="Freeform 1367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9" name="Freeform 1368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0" name="Freeform 1369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1" name="Freeform 1370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2" name="Freeform 1371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3" name="Freeform 1372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4" name="Freeform 1373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5" name="Freeform 1374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6" name="Freeform 1375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7" name="Freeform 1376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8" name="Freeform 1377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9" name="Freeform 1378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80" name="Freeform 1379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81" name="Freeform 1380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82" name="Freeform 1381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37" name="Group 1336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338" name="Straight Connector 1337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9" name="Straight Connector 1338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0" name="Straight Connector 1339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1" name="Straight Connector 1340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42" name="Rectangle 1341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23" name="Group 1422"/>
              <p:cNvGrpSpPr>
                <a:grpSpLocks noChangeAspect="1"/>
              </p:cNvGrpSpPr>
              <p:nvPr/>
            </p:nvGrpSpPr>
            <p:grpSpPr>
              <a:xfrm rot="5400000">
                <a:off x="9338594" y="3895793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424" name="Group 1423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431" name="Freeform 1430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432" name="Picture 1431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433" name="Oval 1432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34" name="Group 1433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9" name="Oval 150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0" name="Rectangle 150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5" name="Group 1434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7" name="Oval 150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8" name="Rectangle 150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6" name="Group 1435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5" name="Oval 150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6" name="Rectangle 150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7" name="Group 1436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3" name="Oval 150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4" name="Rectangle 150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8" name="Group 1437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1" name="Oval 150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2" name="Rectangle 150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9" name="Group 1438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99" name="Oval 149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0" name="Rectangle 149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0" name="Group 1439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97" name="Oval 149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8" name="Rectangle 149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1" name="Group 1440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95" name="Oval 149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6" name="Rectangle 149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2" name="Group 1441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93" name="Oval 149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4" name="Rectangle 149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3" name="Group 1442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473" name="Left Bracket 1472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4" name="Left Bracket 1473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5" name="Left Bracket 1474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6" name="Left Bracket 1475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7" name="Left Bracket 1476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8" name="Left Bracket 1477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9" name="Left Bracket 1478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0" name="Left Bracket 1479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1" name="Left Bracket 1480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2" name="Left Bracket 1481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3" name="Left Bracket 1482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4" name="Left Bracket 1483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5" name="Left Bracket 1484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6" name="Left Bracket 1485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7" name="Left Bracket 1486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8" name="Left Bracket 1487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9" name="Left Bracket 1488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0" name="Left Bracket 1489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1" name="Left Bracket 1490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2" name="Left Bracket 1491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4" name="Group 1443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71" name="Oval 147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2" name="Rectangle 147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5" name="Freeform 1444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6" name="Freeform 1445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7" name="Freeform 1446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8" name="Freeform 1447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9" name="Freeform 1448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0" name="Freeform 144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1" name="Freeform 145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2" name="Freeform 145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3" name="Freeform 145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4" name="Freeform 145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5" name="Freeform 145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6" name="Freeform 1455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7" name="Freeform 1456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8" name="Freeform 1457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9" name="Freeform 1458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0" name="Freeform 1459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1" name="Freeform 1460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2" name="Freeform 1461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3" name="Freeform 1462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4" name="Freeform 1463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5" name="Freeform 1464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6" name="Freeform 1465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7" name="Freeform 1466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8" name="Freeform 1467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9" name="Freeform 1468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0" name="Freeform 1469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25" name="Group 1424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426" name="Straight Connector 1425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7" name="Straight Connector 1426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8" name="Straight Connector 1427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9" name="Straight Connector 1428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30" name="Rectangle 1429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511" name="Group 1510"/>
              <p:cNvGrpSpPr>
                <a:grpSpLocks noChangeAspect="1"/>
              </p:cNvGrpSpPr>
              <p:nvPr/>
            </p:nvGrpSpPr>
            <p:grpSpPr>
              <a:xfrm rot="5400000">
                <a:off x="9334567" y="4261310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512" name="Group 1511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519" name="Freeform 1518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520" name="Picture 1519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521" name="Oval 1520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522" name="Group 1521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97" name="Oval 159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8" name="Rectangle 159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3" name="Group 1522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95" name="Oval 159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6" name="Rectangle 159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4" name="Group 1523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93" name="Oval 159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4" name="Rectangle 159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5" name="Group 1524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91" name="Oval 159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2" name="Rectangle 159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6" name="Group 1525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9" name="Oval 158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0" name="Rectangle 158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7" name="Group 1526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7" name="Oval 158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8" name="Rectangle 158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8" name="Group 1527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5" name="Oval 158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6" name="Rectangle 158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9" name="Group 1528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3" name="Oval 158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4" name="Rectangle 158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30" name="Group 1529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1" name="Oval 158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2" name="Rectangle 158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31" name="Group 1530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561" name="Left Bracket 1560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2" name="Left Bracket 1561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3" name="Left Bracket 1562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4" name="Left Bracket 1563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5" name="Left Bracket 1564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6" name="Left Bracket 1565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7" name="Left Bracket 1566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8" name="Left Bracket 1567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9" name="Left Bracket 1568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0" name="Left Bracket 1569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1" name="Left Bracket 1570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2" name="Left Bracket 1571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3" name="Left Bracket 1572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4" name="Left Bracket 1573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5" name="Left Bracket 1574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6" name="Left Bracket 1575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7" name="Left Bracket 1576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8" name="Left Bracket 1577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9" name="Left Bracket 1578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0" name="Left Bracket 1579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32" name="Group 1531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59" name="Oval 155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0" name="Rectangle 155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533" name="Freeform 1532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4" name="Freeform 1533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5" name="Freeform 1534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6" name="Freeform 1535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7" name="Freeform 1536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8" name="Freeform 153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9" name="Freeform 153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0" name="Freeform 153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1" name="Freeform 154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2" name="Freeform 154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3" name="Freeform 154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4" name="Freeform 154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5" name="Freeform 154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6" name="Freeform 1545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7" name="Freeform 1546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8" name="Freeform 1547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9" name="Freeform 1548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0" name="Freeform 1549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1" name="Freeform 1550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2" name="Freeform 1551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3" name="Freeform 1552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4" name="Freeform 1553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5" name="Freeform 1554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6" name="Freeform 1555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7" name="Freeform 1556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8" name="Freeform 1557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13" name="Group 1512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514" name="Straight Connector 1513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5" name="Straight Connector 1514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6" name="Straight Connector 1515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7" name="Straight Connector 1516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18" name="Rectangle 1517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599" name="Group 1598"/>
              <p:cNvGrpSpPr>
                <a:grpSpLocks noChangeAspect="1"/>
              </p:cNvGrpSpPr>
              <p:nvPr/>
            </p:nvGrpSpPr>
            <p:grpSpPr>
              <a:xfrm rot="5400000">
                <a:off x="9327825" y="4607999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600" name="Group 1599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607" name="Freeform 1606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608" name="Picture 1607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609" name="Oval 1608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610" name="Group 1609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85" name="Oval 168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86" name="Rectangle 168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1" name="Group 1610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83" name="Oval 168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84" name="Rectangle 168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2" name="Group 1611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81" name="Oval 168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82" name="Rectangle 168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3" name="Group 1612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9" name="Oval 167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80" name="Rectangle 167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4" name="Group 1613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7" name="Oval 167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8" name="Rectangle 167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5" name="Group 1614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5" name="Oval 167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6" name="Rectangle 167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6" name="Group 1615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3" name="Oval 167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4" name="Rectangle 167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7" name="Group 1616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1" name="Oval 167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2" name="Rectangle 167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8" name="Group 1617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69" name="Oval 166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0" name="Rectangle 166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9" name="Group 1618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649" name="Left Bracket 1648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0" name="Left Bracket 1649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1" name="Left Bracket 1650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2" name="Left Bracket 1651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3" name="Left Bracket 1652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4" name="Left Bracket 1653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5" name="Left Bracket 1654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6" name="Left Bracket 1655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7" name="Left Bracket 1656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8" name="Left Bracket 1657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9" name="Left Bracket 1658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0" name="Left Bracket 1659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1" name="Left Bracket 1660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2" name="Left Bracket 1661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3" name="Left Bracket 1662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4" name="Left Bracket 1663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5" name="Left Bracket 1664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6" name="Left Bracket 1665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7" name="Left Bracket 1666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8" name="Left Bracket 1667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20" name="Group 1619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47" name="Oval 164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48" name="Rectangle 164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21" name="Freeform 1620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2" name="Freeform 1621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3" name="Freeform 1622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4" name="Freeform 1623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5" name="Freeform 1624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6" name="Freeform 162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7" name="Freeform 162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8" name="Freeform 162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9" name="Freeform 162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0" name="Freeform 162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1" name="Freeform 163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2" name="Freeform 1631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3" name="Freeform 1632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4" name="Freeform 163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5" name="Freeform 163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6" name="Freeform 1635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7" name="Freeform 1636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8" name="Freeform 1637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9" name="Freeform 1638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0" name="Freeform 1639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1" name="Freeform 1640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2" name="Freeform 1641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3" name="Freeform 1642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4" name="Freeform 1643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5" name="Freeform 1644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6" name="Freeform 1645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601" name="Group 1600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602" name="Straight Connector 1601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3" name="Straight Connector 1602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4" name="Straight Connector 1603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5" name="Straight Connector 1604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06" name="Rectangle 1605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3" name="TextBox 2"/>
            <p:cNvSpPr txBox="1"/>
            <p:nvPr/>
          </p:nvSpPr>
          <p:spPr>
            <a:xfrm>
              <a:off x="3505936" y="3463945"/>
              <a:ext cx="1980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Compressed Gas</a:t>
              </a:r>
            </a:p>
          </p:txBody>
        </p:sp>
        <p:sp>
          <p:nvSpPr>
            <p:cNvPr id="1687" name="TextBox 1686"/>
            <p:cNvSpPr txBox="1"/>
            <p:nvPr/>
          </p:nvSpPr>
          <p:spPr>
            <a:xfrm>
              <a:off x="6188747" y="4102920"/>
              <a:ext cx="23006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Gas Release Trigger</a:t>
              </a:r>
            </a:p>
          </p:txBody>
        </p:sp>
        <p:sp>
          <p:nvSpPr>
            <p:cNvPr id="1688" name="TextBox 1687"/>
            <p:cNvSpPr txBox="1"/>
            <p:nvPr/>
          </p:nvSpPr>
          <p:spPr>
            <a:xfrm>
              <a:off x="4703289" y="4793504"/>
              <a:ext cx="29674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Magazine of 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Micro-Spectrometer Bullets</a:t>
              </a:r>
            </a:p>
          </p:txBody>
        </p:sp>
        <p:sp>
          <p:nvSpPr>
            <p:cNvPr id="1689" name="TextBox 1688"/>
            <p:cNvSpPr txBox="1"/>
            <p:nvPr/>
          </p:nvSpPr>
          <p:spPr>
            <a:xfrm>
              <a:off x="6235695" y="5613758"/>
              <a:ext cx="14285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Load Spring</a:t>
              </a:r>
            </a:p>
          </p:txBody>
        </p:sp>
        <p:sp>
          <p:nvSpPr>
            <p:cNvPr id="1690" name="TextBox 1689"/>
            <p:cNvSpPr txBox="1"/>
            <p:nvPr/>
          </p:nvSpPr>
          <p:spPr>
            <a:xfrm>
              <a:off x="2163150" y="2809155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Barrel</a:t>
              </a:r>
            </a:p>
          </p:txBody>
        </p:sp>
        <p:sp>
          <p:nvSpPr>
            <p:cNvPr id="1691" name="TextBox 1690"/>
            <p:cNvSpPr txBox="1"/>
            <p:nvPr/>
          </p:nvSpPr>
          <p:spPr>
            <a:xfrm>
              <a:off x="3210417" y="2565116"/>
              <a:ext cx="28392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Array of Circumferentially </a:t>
              </a: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Arranged Magnets</a:t>
              </a:r>
            </a:p>
          </p:txBody>
        </p:sp>
        <p:cxnSp>
          <p:nvCxnSpPr>
            <p:cNvPr id="5" name="Straight Arrow Connector 4"/>
            <p:cNvCxnSpPr>
              <a:stCxn id="1689" idx="3"/>
            </p:cNvCxnSpPr>
            <p:nvPr/>
          </p:nvCxnSpPr>
          <p:spPr>
            <a:xfrm>
              <a:off x="7664291" y="5798424"/>
              <a:ext cx="1305359" cy="42593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7703892" y="4793504"/>
              <a:ext cx="974109" cy="480476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7528914" y="3124138"/>
              <a:ext cx="764335" cy="956936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5145561" y="3298988"/>
              <a:ext cx="1090134" cy="236127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4312356" y="1976398"/>
              <a:ext cx="744639" cy="637132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2427946" y="2026267"/>
              <a:ext cx="394276" cy="798184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0" name="Title 1">
            <a:extLst>
              <a:ext uri="{FF2B5EF4-FFF2-40B4-BE49-F238E27FC236}">
                <a16:creationId xmlns:a16="http://schemas.microsoft.com/office/drawing/2014/main" id="{F0779B61-D2FC-46B6-9BBF-6274E8595C7E}"/>
              </a:ext>
            </a:extLst>
          </p:cNvPr>
          <p:cNvSpPr txBox="1">
            <a:spLocks/>
          </p:cNvSpPr>
          <p:nvPr/>
        </p:nvSpPr>
        <p:spPr>
          <a:xfrm>
            <a:off x="986530" y="374536"/>
            <a:ext cx="10515600" cy="573269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Gun for Bullet Micro-Spectrometer</a:t>
            </a:r>
            <a:endParaRPr lang="en-US" sz="3600" b="1" dirty="0">
              <a:ln>
                <a:solidFill>
                  <a:srgbClr val="0070C0"/>
                </a:solidFill>
              </a:ln>
              <a:solidFill>
                <a:srgbClr val="00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11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41"/>
    </mc:Choice>
    <mc:Fallback xmlns="">
      <p:transition spd="slow" advTm="1884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6" y="1363609"/>
            <a:ext cx="5486400" cy="44534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" t="16017" r="13350" b="21603"/>
          <a:stretch/>
        </p:blipFill>
        <p:spPr>
          <a:xfrm>
            <a:off x="5676171" y="2353507"/>
            <a:ext cx="6470374" cy="39547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5613" y="6082524"/>
            <a:ext cx="6377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4"/>
              </a:rPr>
              <a:t>https://en.wikipedia.org/wiki/Lunar_soil#/media/File:Composition_of_lunar_soil.svg</a:t>
            </a:r>
            <a:r>
              <a:rPr lang="en-US" sz="1400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4155" y="2117608"/>
            <a:ext cx="6561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5"/>
              </a:rPr>
              <a:t>https://en.wikipedia.org/wiki/Lunar_soil#/media/File:Moon_vs_earth_composition.svg</a:t>
            </a:r>
            <a:r>
              <a:rPr lang="en-US" sz="140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8D0E80-BE76-457F-B08C-474E5E6F1BEA}"/>
              </a:ext>
            </a:extLst>
          </p:cNvPr>
          <p:cNvSpPr/>
          <p:nvPr/>
        </p:nvSpPr>
        <p:spPr>
          <a:xfrm>
            <a:off x="2281473" y="1363609"/>
            <a:ext cx="2471596" cy="383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50050"/>
            <a:ext cx="10515600" cy="74805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 of Lunar Regolith </a:t>
            </a:r>
          </a:p>
        </p:txBody>
      </p:sp>
    </p:spTree>
    <p:extLst>
      <p:ext uri="{BB962C8B-B14F-4D97-AF65-F5344CB8AC3E}">
        <p14:creationId xmlns:p14="http://schemas.microsoft.com/office/powerpoint/2010/main" val="218446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16"/>
    </mc:Choice>
    <mc:Fallback xmlns="">
      <p:transition spd="slow" advTm="2111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88063" y="1"/>
            <a:ext cx="10547287" cy="6857999"/>
            <a:chOff x="1530061" y="578747"/>
            <a:chExt cx="9144000" cy="6279252"/>
          </a:xfrm>
        </p:grpSpPr>
        <p:sp>
          <p:nvSpPr>
            <p:cNvPr id="14" name="Rectangle 13"/>
            <p:cNvSpPr/>
            <p:nvPr/>
          </p:nvSpPr>
          <p:spPr>
            <a:xfrm>
              <a:off x="1530061" y="578747"/>
              <a:ext cx="9144000" cy="627925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530062" y="578747"/>
              <a:ext cx="9137938" cy="6267524"/>
              <a:chOff x="1530062" y="578747"/>
              <a:chExt cx="9137938" cy="6267524"/>
            </a:xfrm>
          </p:grpSpPr>
          <p:pic>
            <p:nvPicPr>
              <p:cNvPr id="5" name="Picture 4" descr="Lunar Consumable Depot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47430" y="4064000"/>
                <a:ext cx="3120570" cy="1750204"/>
              </a:xfrm>
              <a:prstGeom prst="rect">
                <a:avLst/>
              </a:prstGeom>
              <a:noFill/>
            </p:spPr>
          </p:pic>
          <p:pic>
            <p:nvPicPr>
              <p:cNvPr id="6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1345" y="3725718"/>
                <a:ext cx="3622118" cy="22778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6" descr="lunar_Prop_ops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1692" y="740324"/>
                <a:ext cx="3306308" cy="2480033"/>
              </a:xfrm>
              <a:prstGeom prst="rect">
                <a:avLst/>
              </a:prstGeom>
              <a:noFill/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7777840" y="5845638"/>
                <a:ext cx="2817586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Construction of Consumables Depots for Crew &amp; Power ( O</a:t>
                </a:r>
                <a:r>
                  <a:rPr lang="en-US" sz="1600" b="1" baseline="-25000" dirty="0">
                    <a:solidFill>
                      <a:srgbClr val="FFFF00"/>
                    </a:solidFill>
                    <a:latin typeface="Arial" charset="0"/>
                  </a:rPr>
                  <a:t>2</a:t>
                </a: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, H</a:t>
                </a:r>
                <a:r>
                  <a:rPr lang="en-US" sz="1600" b="1" baseline="-25000" dirty="0">
                    <a:solidFill>
                      <a:srgbClr val="FFFF00"/>
                    </a:solidFill>
                    <a:latin typeface="Arial" charset="0"/>
                  </a:rPr>
                  <a:t>2</a:t>
                </a: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)</a:t>
                </a: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1697255" y="6015274"/>
                <a:ext cx="29972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Habitat, Hangars, Dust Free Zones, Landing Pads, Berm, and Road Construction</a:t>
                </a: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7569202" y="3227615"/>
                <a:ext cx="2997200" cy="581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Propellant Processing with Lander &amp; Pad Infrastructure</a:t>
                </a:r>
              </a:p>
            </p:txBody>
          </p:sp>
          <p:pic>
            <p:nvPicPr>
              <p:cNvPr id="12" name="Picture 21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0062" y="1033005"/>
                <a:ext cx="2975193" cy="198346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697255" y="3061753"/>
                <a:ext cx="2649159" cy="535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Resource Prospecting – Looking for Resources</a:t>
                </a:r>
              </a:p>
            </p:txBody>
          </p:sp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3418" y="4939102"/>
                <a:ext cx="2654059" cy="186508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4" name="Picture 3" descr="ISRU at Lunar Outpost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4073" y="1033923"/>
                <a:ext cx="2906713" cy="2906712"/>
              </a:xfrm>
              <a:prstGeom prst="rect">
                <a:avLst/>
              </a:prstGeom>
              <a:noFill/>
            </p:spPr>
          </p:pic>
          <p:sp>
            <p:nvSpPr>
              <p:cNvPr id="10" name="Text Box 9"/>
              <p:cNvSpPr txBox="1">
                <a:spLocks noChangeArrowheads="1"/>
              </p:cNvSpPr>
              <p:nvPr/>
            </p:nvSpPr>
            <p:spPr bwMode="auto">
              <a:xfrm>
                <a:off x="4695373" y="578747"/>
                <a:ext cx="2665412" cy="1077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Excavation &amp; Regolith Processing for H</a:t>
                </a:r>
                <a:r>
                  <a:rPr lang="en-US" sz="1600" b="1" baseline="-25000" dirty="0">
                    <a:solidFill>
                      <a:srgbClr val="FFFF00"/>
                    </a:solidFill>
                    <a:latin typeface="Arial" charset="0"/>
                  </a:rPr>
                  <a:t>2</a:t>
                </a: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 &amp; O</a:t>
                </a:r>
                <a:r>
                  <a:rPr lang="en-US" sz="1600" b="1" baseline="-25000" dirty="0">
                    <a:solidFill>
                      <a:srgbClr val="FFFF00"/>
                    </a:solidFill>
                    <a:latin typeface="Arial" charset="0"/>
                  </a:rPr>
                  <a:t>2</a:t>
                </a: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 Production, Binders &amp; Aggregates</a:t>
                </a:r>
              </a:p>
            </p:txBody>
          </p:sp>
          <p:sp>
            <p:nvSpPr>
              <p:cNvPr id="16" name="Text Box 8"/>
              <p:cNvSpPr txBox="1">
                <a:spLocks noChangeArrowheads="1"/>
              </p:cNvSpPr>
              <p:nvPr/>
            </p:nvSpPr>
            <p:spPr bwMode="auto">
              <a:xfrm>
                <a:off x="5081464" y="4387315"/>
                <a:ext cx="2668012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Thermal Energy Storage Construction</a:t>
                </a: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E349D76-1357-4BC4-8AB2-AA701D292BAD}"/>
              </a:ext>
            </a:extLst>
          </p:cNvPr>
          <p:cNvSpPr txBox="1"/>
          <p:nvPr/>
        </p:nvSpPr>
        <p:spPr>
          <a:xfrm>
            <a:off x="8456242" y="59580"/>
            <a:ext cx="2217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Images credit: NAS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72377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76"/>
    </mc:Choice>
    <mc:Fallback xmlns="">
      <p:transition spd="slow" advTm="2587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484" y="267578"/>
            <a:ext cx="10515600" cy="911584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Soil Assay by Bullet Micro-Spectrometer</a:t>
            </a:r>
            <a:endParaRPr lang="en-US" sz="3600" b="1" dirty="0">
              <a:ln>
                <a:solidFill>
                  <a:srgbClr val="0070C0"/>
                </a:solidFill>
              </a:ln>
              <a:solidFill>
                <a:srgbClr val="00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069" y="2425767"/>
            <a:ext cx="2966524" cy="26774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245" y="2368775"/>
            <a:ext cx="4153134" cy="26774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25069" y="5246193"/>
            <a:ext cx="9004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Bullet-like micro-spectrometers are shot out broadly to assay organic and inorganic components of Lunar/Mars/Asteroids soils.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2156" y="1987236"/>
            <a:ext cx="3791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Astronaut with Micro-Spectrometer Gun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17483" y="1951511"/>
            <a:ext cx="3459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Rover with Micro-Spectrometer Gun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486F08-4466-4797-852B-0348941FBF01}"/>
              </a:ext>
            </a:extLst>
          </p:cNvPr>
          <p:cNvSpPr txBox="1"/>
          <p:nvPr/>
        </p:nvSpPr>
        <p:spPr>
          <a:xfrm>
            <a:off x="1675876" y="4826232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 NASA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7798E3-2651-4A22-8A7D-146F469E4405}"/>
              </a:ext>
            </a:extLst>
          </p:cNvPr>
          <p:cNvSpPr txBox="1"/>
          <p:nvPr/>
        </p:nvSpPr>
        <p:spPr>
          <a:xfrm>
            <a:off x="6476497" y="4769240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 NASA</a:t>
            </a:r>
          </a:p>
        </p:txBody>
      </p:sp>
    </p:spTree>
    <p:extLst>
      <p:ext uri="{BB962C8B-B14F-4D97-AF65-F5344CB8AC3E}">
        <p14:creationId xmlns:p14="http://schemas.microsoft.com/office/powerpoint/2010/main" val="71727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80"/>
    </mc:Choice>
    <mc:Fallback xmlns="">
      <p:transition spd="slow" advTm="888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26"/>
            <a:ext cx="12192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8200" y="143777"/>
            <a:ext cx="10515600" cy="911584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Soil Assay by Bullet Micro-Spectrometer</a:t>
            </a:r>
            <a:endParaRPr lang="en-US" sz="4000" b="1" dirty="0">
              <a:ln>
                <a:solidFill>
                  <a:srgbClr val="0070C0"/>
                </a:solidFill>
              </a:ln>
              <a:solidFill>
                <a:srgbClr val="00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259622" y="1659198"/>
            <a:ext cx="9540084" cy="3579072"/>
            <a:chOff x="1259622" y="1659198"/>
            <a:chExt cx="9540084" cy="3579072"/>
          </a:xfrm>
        </p:grpSpPr>
        <p:grpSp>
          <p:nvGrpSpPr>
            <p:cNvPr id="19" name="Group 18"/>
            <p:cNvGrpSpPr/>
            <p:nvPr/>
          </p:nvGrpSpPr>
          <p:grpSpPr>
            <a:xfrm>
              <a:off x="1361661" y="2107131"/>
              <a:ext cx="8219598" cy="2981704"/>
              <a:chOff x="1361661" y="2107131"/>
              <a:chExt cx="8219598" cy="298170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69691" y="2107131"/>
                <a:ext cx="1111568" cy="717233"/>
              </a:xfrm>
              <a:prstGeom prst="rect">
                <a:avLst/>
              </a:prstGeom>
            </p:spPr>
          </p:pic>
          <p:sp>
            <p:nvSpPr>
              <p:cNvPr id="12" name="Freeform 11"/>
              <p:cNvSpPr/>
              <p:nvPr/>
            </p:nvSpPr>
            <p:spPr>
              <a:xfrm>
                <a:off x="1361661" y="2375452"/>
                <a:ext cx="7484165" cy="2047461"/>
              </a:xfrm>
              <a:custGeom>
                <a:avLst/>
                <a:gdLst>
                  <a:gd name="connsiteX0" fmla="*/ 7484165 w 7484165"/>
                  <a:gd name="connsiteY0" fmla="*/ 0 h 2047461"/>
                  <a:gd name="connsiteX1" fmla="*/ 6192078 w 7484165"/>
                  <a:gd name="connsiteY1" fmla="*/ 208722 h 2047461"/>
                  <a:gd name="connsiteX2" fmla="*/ 4015409 w 7484165"/>
                  <a:gd name="connsiteY2" fmla="*/ 636104 h 2047461"/>
                  <a:gd name="connsiteX3" fmla="*/ 1928191 w 7484165"/>
                  <a:gd name="connsiteY3" fmla="*/ 1232452 h 2047461"/>
                  <a:gd name="connsiteX4" fmla="*/ 0 w 7484165"/>
                  <a:gd name="connsiteY4" fmla="*/ 2047461 h 2047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84165" h="2047461">
                    <a:moveTo>
                      <a:pt x="7484165" y="0"/>
                    </a:moveTo>
                    <a:cubicBezTo>
                      <a:pt x="7127184" y="51352"/>
                      <a:pt x="6770204" y="102705"/>
                      <a:pt x="6192078" y="208722"/>
                    </a:cubicBezTo>
                    <a:cubicBezTo>
                      <a:pt x="5613952" y="314739"/>
                      <a:pt x="4726057" y="465482"/>
                      <a:pt x="4015409" y="636104"/>
                    </a:cubicBezTo>
                    <a:cubicBezTo>
                      <a:pt x="3304761" y="806726"/>
                      <a:pt x="2597426" y="997226"/>
                      <a:pt x="1928191" y="1232452"/>
                    </a:cubicBezTo>
                    <a:cubicBezTo>
                      <a:pt x="1258956" y="1467678"/>
                      <a:pt x="313082" y="1908313"/>
                      <a:pt x="0" y="2047461"/>
                    </a:cubicBezTo>
                  </a:path>
                </a:pathLst>
              </a:custGeom>
              <a:noFill/>
              <a:ln w="22225">
                <a:solidFill>
                  <a:schemeClr val="bg1"/>
                </a:solidFill>
                <a:prstDash val="dash"/>
                <a:tail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5138530" y="2365513"/>
                <a:ext cx="3707296" cy="2723322"/>
              </a:xfrm>
              <a:custGeom>
                <a:avLst/>
                <a:gdLst>
                  <a:gd name="connsiteX0" fmla="*/ 4631635 w 4631635"/>
                  <a:gd name="connsiteY0" fmla="*/ 0 h 2812774"/>
                  <a:gd name="connsiteX1" fmla="*/ 2991679 w 4631635"/>
                  <a:gd name="connsiteY1" fmla="*/ 636104 h 2812774"/>
                  <a:gd name="connsiteX2" fmla="*/ 1073426 w 4631635"/>
                  <a:gd name="connsiteY2" fmla="*/ 1858617 h 2812774"/>
                  <a:gd name="connsiteX3" fmla="*/ 0 w 4631635"/>
                  <a:gd name="connsiteY3" fmla="*/ 2812774 h 2812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1635" h="2812774">
                    <a:moveTo>
                      <a:pt x="4631635" y="0"/>
                    </a:moveTo>
                    <a:cubicBezTo>
                      <a:pt x="4108174" y="163167"/>
                      <a:pt x="3584714" y="326335"/>
                      <a:pt x="2991679" y="636104"/>
                    </a:cubicBezTo>
                    <a:cubicBezTo>
                      <a:pt x="2398644" y="945874"/>
                      <a:pt x="1572039" y="1495839"/>
                      <a:pt x="1073426" y="1858617"/>
                    </a:cubicBezTo>
                    <a:cubicBezTo>
                      <a:pt x="574813" y="2221395"/>
                      <a:pt x="210378" y="2652091"/>
                      <a:pt x="0" y="2812774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dash"/>
                <a:tail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H="1">
                <a:off x="7802217" y="2375452"/>
                <a:ext cx="914400" cy="2395331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prstDash val="dash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Freeform 16"/>
              <p:cNvSpPr/>
              <p:nvPr/>
            </p:nvSpPr>
            <p:spPr>
              <a:xfrm>
                <a:off x="8786191" y="2405270"/>
                <a:ext cx="795068" cy="2365513"/>
              </a:xfrm>
              <a:custGeom>
                <a:avLst/>
                <a:gdLst>
                  <a:gd name="connsiteX0" fmla="*/ 0 w 805070"/>
                  <a:gd name="connsiteY0" fmla="*/ 0 h 2266121"/>
                  <a:gd name="connsiteX1" fmla="*/ 447261 w 805070"/>
                  <a:gd name="connsiteY1" fmla="*/ 993913 h 2266121"/>
                  <a:gd name="connsiteX2" fmla="*/ 805070 w 805070"/>
                  <a:gd name="connsiteY2" fmla="*/ 2266121 h 2266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5070" h="2266121">
                    <a:moveTo>
                      <a:pt x="0" y="0"/>
                    </a:moveTo>
                    <a:cubicBezTo>
                      <a:pt x="156541" y="308113"/>
                      <a:pt x="313083" y="616226"/>
                      <a:pt x="447261" y="993913"/>
                    </a:cubicBezTo>
                    <a:cubicBezTo>
                      <a:pt x="581439" y="1371600"/>
                      <a:pt x="693254" y="1818860"/>
                      <a:pt x="805070" y="2266121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dash"/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>
              <a:grpSpLocks noChangeAspect="1"/>
            </p:cNvGrpSpPr>
            <p:nvPr/>
          </p:nvGrpSpPr>
          <p:grpSpPr>
            <a:xfrm rot="3900000">
              <a:off x="1354021" y="4293356"/>
              <a:ext cx="55036" cy="243834"/>
              <a:chOff x="2362482" y="859881"/>
              <a:chExt cx="1314450" cy="582378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4" name="Freeform 23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6" name="Oval 25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" name="Group 26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02" name="Oval 10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" name="Rectangle 10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" name="Group 27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00" name="Oval 9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" name="Rectangle 10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" name="Group 28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8" name="Oval 9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Rectangle 9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" name="Group 29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6" name="Oval 9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7" name="Rectangle 9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1" name="Group 30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4" name="Oval 9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5" name="Rectangle 9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2" name="Group 31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2" name="Oval 9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" name="Rectangle 9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3" name="Group 32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0" name="Oval 8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" name="Rectangle 9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4" name="Group 33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8" name="Oval 8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9" name="Rectangle 8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6" name="Oval 8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7" name="Rectangle 8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6" name="Group 35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66" name="Left Bracket 65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Left Bracket 66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Left Bracket 67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Left Bracket 68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Left Bracket 69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Left Bracket 70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Left Bracket 71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Left Bracket 72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Left Bracket 73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Left Bracket 74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" name="Left Bracket 75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Left Bracket 76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Left Bracket 77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Left Bracket 78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Left Bracket 79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Left Bracket 80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Left Bracket 81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3" name="Left Bracket 82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Left Bracket 83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" name="Left Bracket 84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7" name="Group 36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64" name="Oval 6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Rectangle 6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8" name="Freeform 37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 38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 39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Freeform 40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Freeform 41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42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 43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 45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Freeform 49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Freeform 52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Freeform 53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Freeform 54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Freeform 55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Freeform 56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Freeform 57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 58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 59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 60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Freeform 61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Freeform 62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8" name="Straight Connector 17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Rectangle 22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92" name="Group 191"/>
            <p:cNvGrpSpPr>
              <a:grpSpLocks noChangeAspect="1"/>
            </p:cNvGrpSpPr>
            <p:nvPr/>
          </p:nvGrpSpPr>
          <p:grpSpPr>
            <a:xfrm rot="2280000">
              <a:off x="5106042" y="4994436"/>
              <a:ext cx="55036" cy="243834"/>
              <a:chOff x="2362482" y="859881"/>
              <a:chExt cx="1314450" cy="5823787"/>
            </a:xfrm>
          </p:grpSpPr>
          <p:grpSp>
            <p:nvGrpSpPr>
              <p:cNvPr id="193" name="Group 192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00" name="Freeform 199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01" name="Picture 200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02" name="Oval 201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3" name="Group 202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8" name="Oval 27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9" name="Rectangle 27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4" name="Group 203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6" name="Oval 27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7" name="Rectangle 27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5" name="Group 204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4" name="Oval 27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5" name="Rectangle 27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6" name="Group 205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2" name="Oval 27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3" name="Rectangle 27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7" name="Group 206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0" name="Oval 26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1" name="Rectangle 27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8" name="Group 207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8" name="Oval 26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9" name="Rectangle 26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9" name="Group 208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6" name="Oval 26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Rectangle 26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4" name="Oval 26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 26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1" name="Group 210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2" name="Oval 26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3" name="Rectangle 26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2" name="Group 211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242" name="Left Bracket 241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Left Bracket 242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Left Bracket 243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Left Bracket 244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6" name="Left Bracket 245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7" name="Left Bracket 246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8" name="Left Bracket 247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9" name="Left Bracket 248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0" name="Left Bracket 249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1" name="Left Bracket 250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2" name="Left Bracket 251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3" name="Left Bracket 252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4" name="Left Bracket 253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5" name="Left Bracket 254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6" name="Left Bracket 255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7" name="Left Bracket 256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8" name="Left Bracket 257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9" name="Left Bracket 258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0" name="Left Bracket 259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1" name="Left Bracket 260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3" name="Group 212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40" name="Oval 23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1" name="Rectangle 24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14" name="Freeform 213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 214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Freeform 215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Freeform 216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 217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Freeform 218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Freeform 219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Freeform 220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Freeform 221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Freeform 222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Freeform 223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Freeform 224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Freeform 225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Freeform 226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Freeform 227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Freeform 228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Freeform 229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Freeform 230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Freeform 231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 232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Freeform 233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Freeform 234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 235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Freeform 236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8" name="Freeform 237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Freeform 238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4" name="Group 193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9" name="Rectangle 198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0" name="Group 279"/>
            <p:cNvGrpSpPr>
              <a:grpSpLocks noChangeAspect="1"/>
            </p:cNvGrpSpPr>
            <p:nvPr/>
          </p:nvGrpSpPr>
          <p:grpSpPr>
            <a:xfrm rot="1140000">
              <a:off x="7779570" y="4651167"/>
              <a:ext cx="55036" cy="243834"/>
              <a:chOff x="2362482" y="859881"/>
              <a:chExt cx="1314450" cy="5823787"/>
            </a:xfrm>
          </p:grpSpPr>
          <p:grpSp>
            <p:nvGrpSpPr>
              <p:cNvPr id="281" name="Group 280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88" name="Freeform 287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89" name="Picture 28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90" name="Oval 289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1" name="Group 290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6" name="Oval 36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7" name="Rectangle 36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2" name="Group 291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4" name="Oval 36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5" name="Rectangle 36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3" name="Group 292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2" name="Oval 36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3" name="Rectangle 36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4" name="Group 293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0" name="Oval 35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1" name="Rectangle 36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5" name="Group 294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8" name="Oval 35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9" name="Rectangle 35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6" name="Group 295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6" name="Oval 35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7" name="Rectangle 35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7" name="Group 296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4" name="Oval 35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5" name="Rectangle 35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8" name="Group 297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2" name="Oval 35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3" name="Rectangle 35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9" name="Group 298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0" name="Oval 34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1" name="Rectangle 35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330" name="Left Bracket 329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1" name="Left Bracket 330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2" name="Left Bracket 331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3" name="Left Bracket 332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4" name="Left Bracket 333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5" name="Left Bracket 334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6" name="Left Bracket 335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7" name="Left Bracket 336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8" name="Left Bracket 337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9" name="Left Bracket 338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0" name="Left Bracket 339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1" name="Left Bracket 340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2" name="Left Bracket 341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3" name="Left Bracket 342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4" name="Left Bracket 343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5" name="Left Bracket 344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6" name="Left Bracket 345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7" name="Left Bracket 346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8" name="Left Bracket 347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9" name="Left Bracket 348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1" name="Group 300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28" name="Oval 32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9" name="Rectangle 32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02" name="Freeform 301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3" name="Freeform 302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4" name="Freeform 303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5" name="Freeform 304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6" name="Freeform 305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7" name="Freeform 306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8" name="Freeform 307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9" name="Freeform 308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0" name="Freeform 309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1" name="Freeform 310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2" name="Freeform 311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3" name="Freeform 312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4" name="Freeform 313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5" name="Freeform 314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6" name="Freeform 315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7" name="Freeform 316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8" name="Freeform 317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9" name="Freeform 318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0" name="Freeform 319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1" name="Freeform 320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2" name="Freeform 321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3" name="Freeform 322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4" name="Freeform 323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5" name="Freeform 324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6" name="Freeform 325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7" name="Freeform 326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2" name="Group 281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283" name="Straight Connector 282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Straight Connector 283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7" name="Rectangle 286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68" name="Group 367"/>
            <p:cNvGrpSpPr>
              <a:grpSpLocks noChangeAspect="1"/>
            </p:cNvGrpSpPr>
            <p:nvPr/>
          </p:nvGrpSpPr>
          <p:grpSpPr>
            <a:xfrm rot="-540000">
              <a:off x="9543802" y="4623378"/>
              <a:ext cx="55036" cy="243834"/>
              <a:chOff x="2362482" y="859881"/>
              <a:chExt cx="1314450" cy="5823787"/>
            </a:xfrm>
          </p:grpSpPr>
          <p:grpSp>
            <p:nvGrpSpPr>
              <p:cNvPr id="369" name="Group 368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376" name="Freeform 375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77" name="Picture 37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378" name="Oval 377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79" name="Group 378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54" name="Oval 45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5" name="Rectangle 45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0" name="Group 379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52" name="Oval 45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3" name="Rectangle 45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1" name="Group 380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50" name="Oval 44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1" name="Rectangle 45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2" name="Group 381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8" name="Oval 44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9" name="Rectangle 44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3" name="Group 382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6" name="Oval 44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7" name="Rectangle 44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4" name="Group 383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4" name="Oval 44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5" name="Rectangle 44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5" name="Group 384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2" name="Oval 44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3" name="Rectangle 44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6" name="Group 385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0" name="Oval 43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1" name="Rectangle 44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7" name="Group 386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38" name="Oval 43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9" name="Rectangle 43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8" name="Group 387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418" name="Left Bracket 417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9" name="Left Bracket 418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0" name="Left Bracket 419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1" name="Left Bracket 420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2" name="Left Bracket 421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3" name="Left Bracket 422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4" name="Left Bracket 423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5" name="Left Bracket 424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6" name="Left Bracket 425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7" name="Left Bracket 426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8" name="Left Bracket 427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9" name="Left Bracket 428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0" name="Left Bracket 429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1" name="Left Bracket 430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2" name="Left Bracket 431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3" name="Left Bracket 432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4" name="Left Bracket 433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5" name="Left Bracket 434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6" name="Left Bracket 435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7" name="Left Bracket 436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9" name="Group 388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16" name="Oval 41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7" name="Rectangle 41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90" name="Freeform 389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1" name="Freeform 390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2" name="Freeform 391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3" name="Freeform 392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4" name="Freeform 393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5" name="Freeform 394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6" name="Freeform 395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7" name="Freeform 396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8" name="Freeform 397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9" name="Freeform 398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0" name="Freeform 399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1" name="Freeform 400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2" name="Freeform 401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3" name="Freeform 402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4" name="Freeform 403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5" name="Freeform 404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6" name="Freeform 405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7" name="Freeform 406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8" name="Freeform 407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9" name="Freeform 408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0" name="Freeform 409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1" name="Freeform 410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2" name="Freeform 411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3" name="Freeform 412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4" name="Freeform 413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5" name="Freeform 414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0" name="Group 369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371" name="Straight Connector 370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" name="Straight Connector 371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" name="Straight Connector 372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" name="Straight Connector 373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5" name="Rectangle 374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" name="Freeform 1"/>
            <p:cNvSpPr/>
            <p:nvPr/>
          </p:nvSpPr>
          <p:spPr>
            <a:xfrm>
              <a:off x="4621696" y="2454965"/>
              <a:ext cx="3945834" cy="1401418"/>
            </a:xfrm>
            <a:custGeom>
              <a:avLst/>
              <a:gdLst>
                <a:gd name="connsiteX0" fmla="*/ 3945834 w 3945834"/>
                <a:gd name="connsiteY0" fmla="*/ 0 h 1401418"/>
                <a:gd name="connsiteX1" fmla="*/ 2912165 w 3945834"/>
                <a:gd name="connsiteY1" fmla="*/ 248478 h 1401418"/>
                <a:gd name="connsiteX2" fmla="*/ 1630017 w 3945834"/>
                <a:gd name="connsiteY2" fmla="*/ 675861 h 1401418"/>
                <a:gd name="connsiteX3" fmla="*/ 0 w 3945834"/>
                <a:gd name="connsiteY3" fmla="*/ 1401418 h 140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5834" h="1401418">
                  <a:moveTo>
                    <a:pt x="3945834" y="0"/>
                  </a:moveTo>
                  <a:cubicBezTo>
                    <a:pt x="3621984" y="67917"/>
                    <a:pt x="3298134" y="135835"/>
                    <a:pt x="2912165" y="248478"/>
                  </a:cubicBezTo>
                  <a:cubicBezTo>
                    <a:pt x="2526196" y="361121"/>
                    <a:pt x="2115378" y="483704"/>
                    <a:pt x="1630017" y="675861"/>
                  </a:cubicBezTo>
                  <a:cubicBezTo>
                    <a:pt x="1144656" y="868018"/>
                    <a:pt x="278296" y="1280492"/>
                    <a:pt x="0" y="1401418"/>
                  </a:cubicBezTo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  <a:tailEnd type="stealth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6" name="Group 455"/>
            <p:cNvGrpSpPr>
              <a:grpSpLocks noChangeAspect="1"/>
            </p:cNvGrpSpPr>
            <p:nvPr/>
          </p:nvGrpSpPr>
          <p:grpSpPr>
            <a:xfrm rot="3960000">
              <a:off x="4571434" y="3744135"/>
              <a:ext cx="55036" cy="243834"/>
              <a:chOff x="2362482" y="859881"/>
              <a:chExt cx="1314450" cy="5823787"/>
            </a:xfrm>
          </p:grpSpPr>
          <p:grpSp>
            <p:nvGrpSpPr>
              <p:cNvPr id="457" name="Group 456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464" name="Freeform 463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65" name="Picture 464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466" name="Oval 465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67" name="Group 466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42" name="Oval 54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3" name="Rectangle 54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68" name="Group 467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40" name="Oval 53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1" name="Rectangle 54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69" name="Group 468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8" name="Oval 53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9" name="Rectangle 53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0" name="Group 469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6" name="Oval 53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7" name="Rectangle 53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1" name="Group 470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4" name="Oval 53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5" name="Rectangle 53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2" name="Group 471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2" name="Oval 53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3" name="Rectangle 53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3" name="Group 472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0" name="Oval 52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1" name="Rectangle 53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4" name="Group 473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28" name="Oval 52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9" name="Rectangle 52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5" name="Group 474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26" name="Oval 52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7" name="Rectangle 52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6" name="Group 475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506" name="Left Bracket 505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7" name="Left Bracket 506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8" name="Left Bracket 507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9" name="Left Bracket 508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0" name="Left Bracket 509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1" name="Left Bracket 510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2" name="Left Bracket 511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3" name="Left Bracket 512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4" name="Left Bracket 513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5" name="Left Bracket 514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6" name="Left Bracket 515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7" name="Left Bracket 516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8" name="Left Bracket 517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9" name="Left Bracket 518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0" name="Left Bracket 519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1" name="Left Bracket 520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2" name="Left Bracket 521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3" name="Left Bracket 522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4" name="Left Bracket 523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5" name="Left Bracket 524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7" name="Group 476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04" name="Oval 50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5" name="Rectangle 50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78" name="Freeform 477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9" name="Freeform 478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0" name="Freeform 479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1" name="Freeform 480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2" name="Freeform 481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3" name="Freeform 482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4" name="Freeform 483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5" name="Freeform 484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6" name="Freeform 485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7" name="Freeform 486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8" name="Freeform 487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9" name="Freeform 488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0" name="Freeform 489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1" name="Freeform 490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2" name="Freeform 491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3" name="Freeform 492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4" name="Freeform 493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5" name="Freeform 494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6" name="Freeform 495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7" name="Freeform 496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8" name="Freeform 497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9" name="Freeform 498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0" name="Freeform 499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1" name="Freeform 500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2" name="Freeform 501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3" name="Freeform 502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58" name="Group 457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459" name="Straight Connector 458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0" name="Straight Connector 459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1" name="Straight Connector 460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2" name="Straight Connector 461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3" name="Rectangle 462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" name="Freeform 3"/>
            <p:cNvSpPr/>
            <p:nvPr/>
          </p:nvSpPr>
          <p:spPr>
            <a:xfrm>
              <a:off x="6816961" y="2395330"/>
              <a:ext cx="1919535" cy="2287996"/>
            </a:xfrm>
            <a:custGeom>
              <a:avLst/>
              <a:gdLst>
                <a:gd name="connsiteX0" fmla="*/ 1580322 w 1580322"/>
                <a:gd name="connsiteY0" fmla="*/ 0 h 1918253"/>
                <a:gd name="connsiteX1" fmla="*/ 844826 w 1580322"/>
                <a:gd name="connsiteY1" fmla="*/ 616227 h 1918253"/>
                <a:gd name="connsiteX2" fmla="*/ 308113 w 1580322"/>
                <a:gd name="connsiteY2" fmla="*/ 1321905 h 1918253"/>
                <a:gd name="connsiteX3" fmla="*/ 0 w 1580322"/>
                <a:gd name="connsiteY3" fmla="*/ 1918253 h 191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0322" h="1918253">
                  <a:moveTo>
                    <a:pt x="1580322" y="0"/>
                  </a:moveTo>
                  <a:cubicBezTo>
                    <a:pt x="1318591" y="197955"/>
                    <a:pt x="1056861" y="395910"/>
                    <a:pt x="844826" y="616227"/>
                  </a:cubicBezTo>
                  <a:cubicBezTo>
                    <a:pt x="632791" y="836545"/>
                    <a:pt x="448917" y="1104901"/>
                    <a:pt x="308113" y="1321905"/>
                  </a:cubicBezTo>
                  <a:cubicBezTo>
                    <a:pt x="167309" y="1538909"/>
                    <a:pt x="0" y="1918253"/>
                    <a:pt x="0" y="1918253"/>
                  </a:cubicBezTo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  <a:tailEnd type="stealth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4" name="Group 103"/>
            <p:cNvGrpSpPr>
              <a:grpSpLocks noChangeAspect="1"/>
            </p:cNvGrpSpPr>
            <p:nvPr/>
          </p:nvGrpSpPr>
          <p:grpSpPr>
            <a:xfrm rot="1380000">
              <a:off x="6783938" y="4572787"/>
              <a:ext cx="55036" cy="243834"/>
              <a:chOff x="2362482" y="859881"/>
              <a:chExt cx="1314450" cy="5823787"/>
            </a:xfrm>
          </p:grpSpPr>
          <p:grpSp>
            <p:nvGrpSpPr>
              <p:cNvPr id="105" name="Group 104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12" name="Freeform 111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3" name="Picture 112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14" name="Oval 113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5" name="Group 114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90" name="Oval 18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1" name="Rectangle 19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8" name="Oval 18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9" name="Rectangle 18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7" name="Group 116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6" name="Oval 18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7" name="Rectangle 18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8" name="Group 117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4" name="Oval 18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5" name="Rectangle 18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9" name="Group 118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2" name="Oval 18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3" name="Rectangle 18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0" name="Group 119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0" name="Oval 17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1" name="Rectangle 18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1" name="Group 120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8" name="Oval 17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9" name="Rectangle 17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2" name="Group 121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6" name="Oval 17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7" name="Rectangle 17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3" name="Group 122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4" name="Oval 17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5" name="Rectangle 17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4" name="Group 123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154" name="Left Bracket 153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Left Bracket 154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6" name="Left Bracket 155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Left Bracket 156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Left Bracket 157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Left Bracket 158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Left Bracket 159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1" name="Left Bracket 160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Left Bracket 161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" name="Left Bracket 162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" name="Left Bracket 163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5" name="Left Bracket 164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Left Bracket 165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Left Bracket 166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Left Bracket 167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Left Bracket 168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0" name="Left Bracket 169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1" name="Left Bracket 170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2" name="Left Bracket 171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3" name="Left Bracket 172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5" name="Group 124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52" name="Oval 15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" name="Rectangle 15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 137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Freeform 142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Freeform 143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Freeform 144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 145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reeform 146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Freeform 147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Freeform 148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Freeform 149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Freeform 150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" name="Group 105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1" name="Rectangle 110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44" name="TextBox 543"/>
            <p:cNvSpPr txBox="1"/>
            <p:nvPr/>
          </p:nvSpPr>
          <p:spPr>
            <a:xfrm>
              <a:off x="2888053" y="1659198"/>
              <a:ext cx="7911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Penetration of Bullet </a:t>
              </a:r>
              <a:r>
                <a:rPr lang="en-US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Micro-Spectrometer into Steep Hillside and Bottom of Crater 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545" name="TextBox 544">
            <a:extLst>
              <a:ext uri="{FF2B5EF4-FFF2-40B4-BE49-F238E27FC236}">
                <a16:creationId xmlns:a16="http://schemas.microsoft.com/office/drawing/2014/main" id="{CF4E02CA-1CB3-4393-95B1-C3DE17D07E32}"/>
              </a:ext>
            </a:extLst>
          </p:cNvPr>
          <p:cNvSpPr txBox="1"/>
          <p:nvPr/>
        </p:nvSpPr>
        <p:spPr>
          <a:xfrm>
            <a:off x="304277" y="6433895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 NASA</a:t>
            </a:r>
          </a:p>
        </p:txBody>
      </p:sp>
    </p:spTree>
    <p:extLst>
      <p:ext uri="{BB962C8B-B14F-4D97-AF65-F5344CB8AC3E}">
        <p14:creationId xmlns:p14="http://schemas.microsoft.com/office/powerpoint/2010/main" val="294644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32"/>
    </mc:Choice>
    <mc:Fallback xmlns="">
      <p:transition spd="slow" advTm="1733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roup 374"/>
          <p:cNvGrpSpPr/>
          <p:nvPr/>
        </p:nvGrpSpPr>
        <p:grpSpPr>
          <a:xfrm>
            <a:off x="0" y="464517"/>
            <a:ext cx="11589689" cy="6254152"/>
            <a:chOff x="0" y="464517"/>
            <a:chExt cx="11589689" cy="6254152"/>
          </a:xfrm>
        </p:grpSpPr>
        <p:grpSp>
          <p:nvGrpSpPr>
            <p:cNvPr id="13" name="Group 12"/>
            <p:cNvGrpSpPr/>
            <p:nvPr/>
          </p:nvGrpSpPr>
          <p:grpSpPr>
            <a:xfrm>
              <a:off x="0" y="464517"/>
              <a:ext cx="11589689" cy="6254152"/>
              <a:chOff x="0" y="464517"/>
              <a:chExt cx="11589689" cy="6254152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194" t="26990" r="1"/>
              <a:stretch/>
            </p:blipFill>
            <p:spPr>
              <a:xfrm>
                <a:off x="9442175" y="4469628"/>
                <a:ext cx="2147514" cy="1702389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545" t="5032" r="25977" b="3773"/>
              <a:stretch/>
            </p:blipFill>
            <p:spPr>
              <a:xfrm>
                <a:off x="0" y="464517"/>
                <a:ext cx="6150634" cy="6254152"/>
              </a:xfrm>
              <a:prstGeom prst="rect">
                <a:avLst/>
              </a:prstGeom>
            </p:spPr>
          </p:pic>
          <p:sp>
            <p:nvSpPr>
              <p:cNvPr id="5" name="Freeform 4"/>
              <p:cNvSpPr/>
              <p:nvPr/>
            </p:nvSpPr>
            <p:spPr>
              <a:xfrm>
                <a:off x="4055165" y="5387009"/>
                <a:ext cx="5814392" cy="288234"/>
              </a:xfrm>
              <a:custGeom>
                <a:avLst/>
                <a:gdLst>
                  <a:gd name="connsiteX0" fmla="*/ 5814392 w 5814392"/>
                  <a:gd name="connsiteY0" fmla="*/ 0 h 288234"/>
                  <a:gd name="connsiteX1" fmla="*/ 0 w 5814392"/>
                  <a:gd name="connsiteY1" fmla="*/ 288234 h 288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14392" h="288234">
                    <a:moveTo>
                      <a:pt x="5814392" y="0"/>
                    </a:moveTo>
                    <a:lnTo>
                      <a:pt x="0" y="288234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flipH="1" flipV="1">
                <a:off x="2673626" y="3717235"/>
                <a:ext cx="7195931" cy="16697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H="1" flipV="1">
                <a:off x="5575852" y="3468757"/>
                <a:ext cx="4293705" cy="1918252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H="1" flipV="1">
                <a:off x="3329609" y="2007704"/>
                <a:ext cx="6539948" cy="3379305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>
              <a:grpSpLocks noChangeAspect="1"/>
            </p:cNvGrpSpPr>
            <p:nvPr/>
          </p:nvGrpSpPr>
          <p:grpSpPr>
            <a:xfrm rot="5280000">
              <a:off x="4023018" y="5552172"/>
              <a:ext cx="55036" cy="243834"/>
              <a:chOff x="2362482" y="859881"/>
              <a:chExt cx="1314450" cy="582378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1" name="Freeform 20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3" name="Oval 22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4" name="Group 23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9" name="Oval 9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" name="Rectangle 9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" name="Group 24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7" name="Oval 9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8" name="Rectangle 9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" name="Group 25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5" name="Oval 9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6" name="Rectangle 9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3" name="Oval 9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" name="Rectangle 9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" name="Group 27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1" name="Oval 9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" name="Rectangle 9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" name="Group 28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9" name="Oval 8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0" name="Rectangle 8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" name="Group 29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7" name="Oval 8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8" name="Rectangle 8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1" name="Group 30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5" name="Oval 8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" name="Rectangle 8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2" name="Group 31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3" name="Oval 8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Rectangle 8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3" name="Group 32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63" name="Left Bracket 62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Left Bracket 63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Left Bracket 64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Left Bracket 65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Left Bracket 66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Left Bracket 67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Left Bracket 68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Left Bracket 69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Left Bracket 70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Left Bracket 71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Left Bracket 72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Left Bracket 73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Left Bracket 74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" name="Left Bracket 75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Left Bracket 76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Left Bracket 77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Left Bracket 78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Left Bracket 79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Left Bracket 80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Left Bracket 81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4" name="Group 33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61" name="Oval 6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5" name="Freeform 34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 35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 36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 37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 38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 39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Freeform 40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Freeform 41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42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 43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 45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Freeform 49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Freeform 52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Freeform 53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Freeform 54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Freeform 55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Freeform 56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Freeform 57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 58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 59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6" name="Straight Connector 15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1" name="Group 100"/>
            <p:cNvGrpSpPr>
              <a:grpSpLocks noChangeAspect="1"/>
            </p:cNvGrpSpPr>
            <p:nvPr/>
          </p:nvGrpSpPr>
          <p:grpSpPr>
            <a:xfrm rot="6060000">
              <a:off x="2645457" y="3602957"/>
              <a:ext cx="55036" cy="243834"/>
              <a:chOff x="2362482" y="859881"/>
              <a:chExt cx="1314450" cy="5823787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09" name="Freeform 108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0" name="Picture 109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11" name="Oval 110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2" name="Group 111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7" name="Oval 18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8" name="Rectangle 18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3" name="Group 112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5" name="Oval 18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6" name="Rectangle 18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4" name="Group 113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3" name="Oval 18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4" name="Rectangle 18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5" name="Group 114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1" name="Oval 18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2" name="Rectangle 18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9" name="Oval 17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0" name="Rectangle 17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7" name="Group 116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7" name="Oval 17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8" name="Rectangle 17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8" name="Group 117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5" name="Oval 17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6" name="Rectangle 17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9" name="Group 118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3" name="Oval 17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4" name="Rectangle 17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0" name="Group 119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1" name="Oval 17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2" name="Rectangle 17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1" name="Group 120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151" name="Left Bracket 150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2" name="Left Bracket 151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" name="Left Bracket 152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Left Bracket 153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Left Bracket 154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6" name="Left Bracket 155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Left Bracket 156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Left Bracket 157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Left Bracket 158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Left Bracket 159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1" name="Left Bracket 160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Left Bracket 161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" name="Left Bracket 162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" name="Left Bracket 163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5" name="Left Bracket 164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Left Bracket 165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Left Bracket 166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Left Bracket 167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Left Bracket 168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0" name="Left Bracket 169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2" name="Group 121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49" name="Oval 14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0" name="Rectangle 14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3" name="Freeform 122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Freeform 123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Freeform 124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 137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Freeform 142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Freeform 143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Freeform 144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 145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reeform 146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Freeform 147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102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Rectangle 107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89" name="Group 188"/>
            <p:cNvGrpSpPr>
              <a:grpSpLocks noChangeAspect="1"/>
            </p:cNvGrpSpPr>
            <p:nvPr/>
          </p:nvGrpSpPr>
          <p:grpSpPr>
            <a:xfrm rot="6780000">
              <a:off x="3302091" y="1913305"/>
              <a:ext cx="55036" cy="243834"/>
              <a:chOff x="2362482" y="859881"/>
              <a:chExt cx="1314450" cy="5823787"/>
            </a:xfrm>
          </p:grpSpPr>
          <p:grpSp>
            <p:nvGrpSpPr>
              <p:cNvPr id="190" name="Group 189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97" name="Freeform 196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98" name="Picture 19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99" name="Oval 198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0" name="Group 199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5" name="Oval 27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6" name="Rectangle 27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1" name="Group 200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3" name="Oval 27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4" name="Rectangle 27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2" name="Group 201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1" name="Oval 27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2" name="Rectangle 27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3" name="Group 202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9" name="Oval 26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0" name="Rectangle 26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4" name="Group 203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7" name="Oval 26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8" name="Rectangle 26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5" name="Group 204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5" name="Oval 26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 26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6" name="Group 205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3" name="Oval 26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4" name="Rectangle 26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7" name="Group 206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1" name="Oval 26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2" name="Rectangle 26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8" name="Group 207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59" name="Oval 25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0" name="Rectangle 25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9" name="Group 208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239" name="Left Bracket 238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0" name="Left Bracket 239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1" name="Left Bracket 240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2" name="Left Bracket 241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Left Bracket 242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Left Bracket 243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Left Bracket 244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6" name="Left Bracket 245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7" name="Left Bracket 246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8" name="Left Bracket 247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9" name="Left Bracket 248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0" name="Left Bracket 249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1" name="Left Bracket 250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2" name="Left Bracket 251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3" name="Left Bracket 252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4" name="Left Bracket 253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5" name="Left Bracket 254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6" name="Left Bracket 255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7" name="Left Bracket 256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8" name="Left Bracket 257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37" name="Oval 23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8" name="Rectangle 23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11" name="Freeform 210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Freeform 211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Freeform 212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Freeform 213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 214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Freeform 215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Freeform 216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 217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Freeform 218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Freeform 219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Freeform 220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Freeform 221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Freeform 222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Freeform 223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Freeform 224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Freeform 225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Freeform 226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Freeform 227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Freeform 228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Freeform 229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Freeform 230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Freeform 231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 232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Freeform 233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Freeform 234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 235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1" name="Group 190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6" name="Rectangle 195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77" name="Group 276"/>
            <p:cNvGrpSpPr>
              <a:grpSpLocks noChangeAspect="1"/>
            </p:cNvGrpSpPr>
            <p:nvPr/>
          </p:nvGrpSpPr>
          <p:grpSpPr>
            <a:xfrm rot="6660000">
              <a:off x="5544382" y="3374358"/>
              <a:ext cx="55036" cy="243834"/>
              <a:chOff x="2362482" y="859881"/>
              <a:chExt cx="1314450" cy="5823787"/>
            </a:xfrm>
          </p:grpSpPr>
          <p:grpSp>
            <p:nvGrpSpPr>
              <p:cNvPr id="278" name="Group 277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85" name="Freeform 284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86" name="Picture 285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87" name="Oval 286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88" name="Group 287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3" name="Oval 36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4" name="Rectangle 36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9" name="Group 288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1" name="Oval 36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2" name="Rectangle 36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0" name="Group 289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9" name="Oval 35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0" name="Rectangle 35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1" name="Group 290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7" name="Oval 35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8" name="Rectangle 35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2" name="Group 291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5" name="Oval 35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6" name="Rectangle 35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3" name="Group 292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3" name="Oval 35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4" name="Rectangle 35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4" name="Group 293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1" name="Oval 35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2" name="Rectangle 35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5" name="Group 294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49" name="Oval 34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0" name="Rectangle 34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6" name="Group 295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47" name="Oval 34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8" name="Rectangle 34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7" name="Group 296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327" name="Left Bracket 326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8" name="Left Bracket 327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9" name="Left Bracket 328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0" name="Left Bracket 329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1" name="Left Bracket 330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2" name="Left Bracket 331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3" name="Left Bracket 332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4" name="Left Bracket 333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5" name="Left Bracket 334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6" name="Left Bracket 335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7" name="Left Bracket 336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8" name="Left Bracket 337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9" name="Left Bracket 338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0" name="Left Bracket 339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1" name="Left Bracket 340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2" name="Left Bracket 341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3" name="Left Bracket 342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4" name="Left Bracket 343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5" name="Left Bracket 344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6" name="Left Bracket 345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8" name="Group 297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25" name="Oval 32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6" name="Rectangle 32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99" name="Freeform 298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0" name="Freeform 299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1" name="Freeform 300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2" name="Freeform 301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3" name="Freeform 302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4" name="Freeform 303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5" name="Freeform 304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6" name="Freeform 305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7" name="Freeform 306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8" name="Freeform 307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9" name="Freeform 308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0" name="Freeform 309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1" name="Freeform 310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2" name="Freeform 311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3" name="Freeform 312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4" name="Freeform 313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5" name="Freeform 314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6" name="Freeform 315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7" name="Freeform 316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8" name="Freeform 317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9" name="Freeform 318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0" name="Freeform 319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1" name="Freeform 320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2" name="Freeform 321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3" name="Freeform 322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4" name="Freeform 323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9" name="Group 278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280" name="Straight Connector 279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Straight Connector 282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4" name="Rectangle 283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" name="Straight Arrow Connector 5"/>
            <p:cNvCxnSpPr>
              <a:endCxn id="366" idx="1"/>
            </p:cNvCxnSpPr>
            <p:nvPr/>
          </p:nvCxnSpPr>
          <p:spPr>
            <a:xfrm flipV="1">
              <a:off x="5661332" y="2937157"/>
              <a:ext cx="1564416" cy="489736"/>
            </a:xfrm>
            <a:prstGeom prst="straightConnector1">
              <a:avLst/>
            </a:prstGeom>
            <a:ln>
              <a:solidFill>
                <a:srgbClr val="00B0F0"/>
              </a:solidFill>
              <a:headEnd type="stealth" w="med" len="lg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Arrow Connector 364"/>
            <p:cNvCxnSpPr>
              <a:stCxn id="366" idx="1"/>
            </p:cNvCxnSpPr>
            <p:nvPr/>
          </p:nvCxnSpPr>
          <p:spPr>
            <a:xfrm flipH="1" flipV="1">
              <a:off x="3443958" y="2048141"/>
              <a:ext cx="3781790" cy="889016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TextBox 365"/>
            <p:cNvSpPr txBox="1"/>
            <p:nvPr/>
          </p:nvSpPr>
          <p:spPr>
            <a:xfrm>
              <a:off x="7225748" y="2613991"/>
              <a:ext cx="41093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Penetration of Bullet </a:t>
              </a:r>
              <a:r>
                <a:rPr lang="en-US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Micro-Spectrometer </a:t>
              </a:r>
            </a:p>
            <a:p>
              <a:pPr algn="ctr"/>
              <a:r>
                <a:rPr lang="en-US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into Asteroid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368" name="Straight Arrow Connector 367"/>
            <p:cNvCxnSpPr>
              <a:stCxn id="366" idx="1"/>
            </p:cNvCxnSpPr>
            <p:nvPr/>
          </p:nvCxnSpPr>
          <p:spPr>
            <a:xfrm flipH="1">
              <a:off x="4115792" y="2937157"/>
              <a:ext cx="3109956" cy="2628756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Arrow Connector 373"/>
            <p:cNvCxnSpPr>
              <a:stCxn id="366" idx="1"/>
            </p:cNvCxnSpPr>
            <p:nvPr/>
          </p:nvCxnSpPr>
          <p:spPr>
            <a:xfrm flipH="1">
              <a:off x="2789540" y="2937157"/>
              <a:ext cx="4436208" cy="769202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232866" y="174431"/>
            <a:ext cx="10077450" cy="911584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Asteroid Soil Assay by Bullet Micro-Spectrometer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98853CFB-54AA-4F54-97AD-AA721979AE01}"/>
              </a:ext>
            </a:extLst>
          </p:cNvPr>
          <p:cNvSpPr txBox="1"/>
          <p:nvPr/>
        </p:nvSpPr>
        <p:spPr>
          <a:xfrm>
            <a:off x="9955007" y="6349337"/>
            <a:ext cx="198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4351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41"/>
    </mc:Choice>
    <mc:Fallback xmlns="">
      <p:transition spd="slow" advTm="1264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5" y="331399"/>
            <a:ext cx="10953750" cy="8382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Micro-Spectrometer for Lunar &amp; Mars Exploration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C06F63-ED96-49FA-BF93-82A2AE5D3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889" y="1597166"/>
            <a:ext cx="7950362" cy="5082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D38F98-0C66-4A6A-9DFA-B2BFA78399F3}"/>
              </a:ext>
            </a:extLst>
          </p:cNvPr>
          <p:cNvSpPr txBox="1"/>
          <p:nvPr/>
        </p:nvSpPr>
        <p:spPr>
          <a:xfrm>
            <a:off x="2301889" y="4058529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 NASA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65B871-F0B2-4A53-B7F6-C52A33FCC770}"/>
              </a:ext>
            </a:extLst>
          </p:cNvPr>
          <p:cNvSpPr txBox="1"/>
          <p:nvPr/>
        </p:nvSpPr>
        <p:spPr>
          <a:xfrm>
            <a:off x="8538566" y="6402168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 NASA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F7759F-423E-4261-BEB0-52B03D5D407D}"/>
              </a:ext>
            </a:extLst>
          </p:cNvPr>
          <p:cNvSpPr txBox="1"/>
          <p:nvPr/>
        </p:nvSpPr>
        <p:spPr>
          <a:xfrm>
            <a:off x="8665175" y="3290500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 NASA</a:t>
            </a:r>
          </a:p>
        </p:txBody>
      </p:sp>
    </p:spTree>
    <p:extLst>
      <p:ext uri="{BB962C8B-B14F-4D97-AF65-F5344CB8AC3E}">
        <p14:creationId xmlns:p14="http://schemas.microsoft.com/office/powerpoint/2010/main" val="241176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01"/>
    </mc:Choice>
    <mc:Fallback xmlns="">
      <p:transition spd="slow" advTm="2360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394" y="170121"/>
            <a:ext cx="10515600" cy="635539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ln>
                  <a:solidFill>
                    <a:srgbClr val="0070C0"/>
                  </a:solidFill>
                </a:ln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Concluding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668" y="940966"/>
            <a:ext cx="10887782" cy="5508918"/>
          </a:xfrm>
        </p:spPr>
        <p:txBody>
          <a:bodyPr>
            <a:noAutofit/>
          </a:bodyPr>
          <a:lstStyle/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type micro-spectrometer and deployment gun were designed for space applications.​</a:t>
            </a:r>
          </a:p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Applications of micro-spectrometer bullets include mineral mapping on the Moon and Mars, especially hillsides and deepened bottom floor of craters.​</a:t>
            </a:r>
          </a:p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Laboratory prototype was fully developed and tested for dopamine detection at several concentrations.​</a:t>
            </a:r>
          </a:p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Based on the spectral data of the minerals of interest, line and pixel densities of the micro-spectrometer can be tailored for measurement accuracy and clarity.​</a:t>
            </a:r>
          </a:p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Device components, such as avalanche photo-diode, burst-mode LED, cylindrical super-capacitor, and telemetry device require further development for enhanced and versatile performance of bullet shape micro-spectrometers.​</a:t>
            </a:r>
          </a:p>
        </p:txBody>
      </p:sp>
    </p:spTree>
    <p:extLst>
      <p:ext uri="{BB962C8B-B14F-4D97-AF65-F5344CB8AC3E}">
        <p14:creationId xmlns:p14="http://schemas.microsoft.com/office/powerpoint/2010/main" val="305441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86"/>
    </mc:Choice>
    <mc:Fallback xmlns="">
      <p:transition spd="slow" advTm="6828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40575</TotalTime>
  <Words>830</Words>
  <Application>Microsoft Office PowerPoint</Application>
  <PresentationFormat>Widescreen</PresentationFormat>
  <Paragraphs>201</Paragraphs>
  <Slides>18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Photo Editor Photo</vt:lpstr>
      <vt:lpstr>Equation</vt:lpstr>
      <vt:lpstr>PowerPoint Presentation</vt:lpstr>
      <vt:lpstr> Diffraction &amp; Fresnel Number</vt:lpstr>
      <vt:lpstr>Approximation of Diffraction Phenomena</vt:lpstr>
      <vt:lpstr>Spectrometer Chip</vt:lpstr>
      <vt:lpstr>Spectral Data &amp; Resolution of Differential Line Fresnel Grating</vt:lpstr>
      <vt:lpstr>PowerPoint Presentation</vt:lpstr>
      <vt:lpstr>PowerPoint Presentation</vt:lpstr>
      <vt:lpstr>PowerPoint Presentation</vt:lpstr>
      <vt:lpstr>PowerPoint Presentation</vt:lpstr>
      <vt:lpstr>Bullet Micro-Spectrometer</vt:lpstr>
      <vt:lpstr>PowerPoint Presentation</vt:lpstr>
      <vt:lpstr>Composition of Lunar Regolith </vt:lpstr>
      <vt:lpstr>PowerPoint Presentation</vt:lpstr>
      <vt:lpstr>Mars Soil Assay by Bullet Micro-Spectrometer</vt:lpstr>
      <vt:lpstr>Lunar Soil Assay by Bullet Micro-Spectrometer</vt:lpstr>
      <vt:lpstr>Asteroid Soil Assay by Bullet Micro-Spectrometer</vt:lpstr>
      <vt:lpstr>Micro-Spectrometer for Lunar &amp; Mars Exploration</vt:lpstr>
      <vt:lpstr>Concluding Remarks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IAC 2019 Resource Mapping in Extreme Environments</dc:title>
  <dc:creator>Choi, Sang H. (LARC-D307)</dc:creator>
  <cp:lastModifiedBy>Choi, Sang H. (LARC-D307)</cp:lastModifiedBy>
  <cp:revision>88</cp:revision>
  <dcterms:created xsi:type="dcterms:W3CDTF">2019-09-26T18:59:22Z</dcterms:created>
  <dcterms:modified xsi:type="dcterms:W3CDTF">2021-12-07T14:20:12Z</dcterms:modified>
</cp:coreProperties>
</file>