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5" r:id="rId4"/>
    <p:sldId id="430" r:id="rId5"/>
    <p:sldId id="429" r:id="rId6"/>
    <p:sldId id="257" r:id="rId7"/>
    <p:sldId id="306" r:id="rId8"/>
    <p:sldId id="315" r:id="rId9"/>
    <p:sldId id="310" r:id="rId10"/>
    <p:sldId id="312" r:id="rId11"/>
    <p:sldId id="301" r:id="rId12"/>
    <p:sldId id="269" r:id="rId13"/>
    <p:sldId id="273" r:id="rId14"/>
    <p:sldId id="320" r:id="rId15"/>
    <p:sldId id="285" r:id="rId16"/>
    <p:sldId id="286" r:id="rId17"/>
    <p:sldId id="43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6" y="1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55F97-607E-43E2-84F2-5987261C1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F232D0-D4E3-4718-8207-861C8D2B9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7552C-4AB6-437E-AFE6-9318A3077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EAE7-395A-4E5C-AFC0-D5542BE1100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AA5A5-B1AD-4CD5-AF4C-120E24E1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5291E-3A41-4A5F-B314-F3C642111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A3F7-AEAF-4A6A-B656-4813F0B94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894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B2D18-1D66-4805-8C15-13DEFA800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B86B6-9DBF-444F-9E41-5CB3C2166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E7FE9-F706-4015-A4FE-796083C1F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EAE7-395A-4E5C-AFC0-D5542BE1100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B6889-44F7-4C70-B9F0-D8E69BBFB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60628-99F3-4986-B651-490994080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A3F7-AEAF-4A6A-B656-4813F0B94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497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BED85-F376-40A1-8B17-D93C0653B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9BAA6A-3145-4A54-90A5-E6B1EC311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BBFF2-5174-48E9-A48E-3C847CA3A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EAE7-395A-4E5C-AFC0-D5542BE1100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35E0C-9CC5-4523-ABDF-82965099C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F75D2-AD95-4FF7-85CE-BE2D9BBF7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A3F7-AEAF-4A6A-B656-4813F0B94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948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AD34B-DA6B-49CE-92B0-ABCB805F3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3E5FB-ACCD-40C6-8DAF-5F3ED6AEB9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1391AB-2564-471E-A6F5-5324CA3E55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B59E46-77C0-4066-9B8A-739EF15ED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EAE7-395A-4E5C-AFC0-D5542BE1100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FB0213-AD66-4A41-B219-D57E9A9DD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D4E53-2C86-40C7-AC0E-0005DC252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A3F7-AEAF-4A6A-B656-4813F0B94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281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3428E-EC35-42DC-AB14-06C253617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2B6B4-698E-45CD-965A-460300A89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0F084E-08ED-4DB9-8158-70A1315B0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E71B1D-9E7E-4F1C-8A05-FD7B901680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4A51E4-D023-41F0-8B11-D77A6AABC7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68635E-F329-4EFB-932D-563E0E6DD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EAE7-395A-4E5C-AFC0-D5542BE1100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5C5BB6-175B-4034-A327-FB6EA91FF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CCEC20-011E-432C-83FC-7649DDE0A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A3F7-AEAF-4A6A-B656-4813F0B94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283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BE0B7-005F-4BA3-AE3C-1E58D9841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795C2E-ABDD-4F03-AB14-0A47FDA43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EAE7-395A-4E5C-AFC0-D5542BE1100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772941-DBB5-4200-A3D0-734225600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DA07C0-0750-4799-81BF-0EE7A553D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A3F7-AEAF-4A6A-B656-4813F0B94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665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4E74AE-B72B-4CD5-8135-7BF24F433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EAE7-395A-4E5C-AFC0-D5542BE1100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66ACE7-5194-4FE2-B7E0-1BFAAEA97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58668-713D-4A65-8A5E-F10DA12E6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A3F7-AEAF-4A6A-B656-4813F0B94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55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0D871-4C47-4E78-B601-5ABF81E23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A5569-AB33-46F6-BF94-7BD38E413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E7A2F-E74A-4B6D-B6AF-C748919CA8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E374D2-946D-4DEA-A7A4-14A6D45A4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EAE7-395A-4E5C-AFC0-D5542BE1100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A7EA37-70AE-49F8-A9A3-38269027A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4F045-A5F6-452B-8D4B-3B4ED645B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A3F7-AEAF-4A6A-B656-4813F0B94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823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459DD-C3B3-4FA9-A5C8-300D0CAA3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40AE22-C84F-4414-A1FF-29D40ADD51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D180F-FFB3-4F89-823E-095D790714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F861DC-3D43-41B6-80D1-23FC2136B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EAE7-395A-4E5C-AFC0-D5542BE1100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FF280-4C74-4506-A941-5F4BB453C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70A9B8-4C5F-4B7D-9FB0-1F41D45FD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A3F7-AEAF-4A6A-B656-4813F0B94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27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499B6-5BED-4D24-BCBC-DABCE941C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CF8614-DE5B-45F8-BA1C-0285CF418C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0251F5-863A-4E9C-A891-FEEDF6CDA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EAE7-395A-4E5C-AFC0-D5542BE1100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1B0DD-4D6A-4C86-9159-50D75F8FD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5DCDB-B55A-40DA-8CED-453564CF0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A3F7-AEAF-4A6A-B656-4813F0B94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491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18DCEE-9584-476D-BF8B-539704650C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87C0B8-495D-4422-BBF2-DFE8FBB28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E05CF-A4A7-4BCA-ACE5-EC54511F2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AEAE7-395A-4E5C-AFC0-D5542BE1100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2D8D8-DEDD-48E0-9A8E-15ACC2A56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CBD23-ACE7-4ADF-8208-0FE8116E1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AA3F7-AEAF-4A6A-B656-4813F0B94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134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A1CF96-E2B2-4017-8D05-D5138880B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46A86-D63E-4BD9-A873-9CD4979C2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936CC7-AA6F-455D-9B81-2A51196714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AEAE7-395A-4E5C-AFC0-D5542BE1100B}" type="datetimeFigureOut">
              <a:rPr lang="en-US" smtClean="0"/>
              <a:t>12/5/2021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452DF-B94E-4EE0-9910-C763703BD6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B149E-CB65-4ACD-B63A-D809B75E3C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A3F7-AEAF-4A6A-B656-4813F0B94569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465727E8-22B7-450D-A4C2-C6F3D7FCD3CC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4202486651"/>
              </p:ext>
            </p:extLst>
          </p:nvPr>
        </p:nvGraphicFramePr>
        <p:xfrm>
          <a:off x="11216815" y="136525"/>
          <a:ext cx="882503" cy="765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7" name="Photo Editor Photo" r:id="rId14" imgW="971686" imgH="847843" progId="">
                  <p:embed/>
                </p:oleObj>
              </mc:Choice>
              <mc:Fallback>
                <p:oleObj name="Photo Editor Photo" r:id="rId14" imgW="971686" imgH="847843" progId="">
                  <p:embed/>
                  <p:pic>
                    <p:nvPicPr>
                      <p:cNvPr id="7" name="Object 7">
                        <a:extLst>
                          <a:ext uri="{FF2B5EF4-FFF2-40B4-BE49-F238E27FC236}">
                            <a16:creationId xmlns:a16="http://schemas.microsoft.com/office/drawing/2014/main" id="{673E27F5-12B6-40E4-8BD4-E2BC2C3DF5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6000" contrast="4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16815" y="136525"/>
                        <a:ext cx="882503" cy="7655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8250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ang.h.choi@nas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C3D6C-995F-4569-BA4A-7853377560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98621"/>
            <a:ext cx="9144000" cy="206173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AIAA SciTech-2022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Nuclear Thermionic Avalanche Cell (NTAC)  Augmented Nuclear Thermal Propulsion (NTP) &amp; Nuclear Electric Propulsion (NEP)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2250EF-191E-46A6-BB93-8021A1BBB2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634302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Sang H. Choi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Dennis M. Bushnell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Robert W. Moses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NASA Langley Research Center</a:t>
            </a:r>
          </a:p>
          <a:p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January 5, 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C78D5D-9AD2-49A8-8FA2-35C15A575982}"/>
              </a:ext>
            </a:extLst>
          </p:cNvPr>
          <p:cNvSpPr txBox="1"/>
          <p:nvPr/>
        </p:nvSpPr>
        <p:spPr>
          <a:xfrm>
            <a:off x="1383632" y="6364705"/>
            <a:ext cx="2332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sang.h.choi@nasa.gov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235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62"/>
    </mc:Choice>
    <mc:Fallback xmlns="">
      <p:transition spd="slow" advTm="3086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ED21BE-1BC9-4B13-A83E-90F5F6C1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931"/>
            <a:ext cx="10515600" cy="549275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Nuclear Engine for Rocket Vehicle Application (NERVA) Engine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84F07F2-F97B-49EF-B2DA-C0E151F25872}"/>
              </a:ext>
            </a:extLst>
          </p:cNvPr>
          <p:cNvGrpSpPr/>
          <p:nvPr/>
        </p:nvGrpSpPr>
        <p:grpSpPr>
          <a:xfrm>
            <a:off x="1219200" y="1346260"/>
            <a:ext cx="9753600" cy="4591050"/>
            <a:chOff x="1219200" y="1133475"/>
            <a:chExt cx="9753600" cy="459105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00E0ECDA-246F-4196-8D54-8A9E9E7212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200" y="1133475"/>
              <a:ext cx="9753600" cy="4591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F969AB68-4635-44AA-A301-C3452FCF5ED3}"/>
                </a:ext>
              </a:extLst>
            </p:cNvPr>
            <p:cNvSpPr/>
            <p:nvPr/>
          </p:nvSpPr>
          <p:spPr>
            <a:xfrm>
              <a:off x="4057278" y="2579571"/>
              <a:ext cx="1101863" cy="1418122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56144BC-D113-429E-AF47-ADC978BE3AF4}"/>
              </a:ext>
            </a:extLst>
          </p:cNvPr>
          <p:cNvSpPr txBox="1"/>
          <p:nvPr/>
        </p:nvSpPr>
        <p:spPr>
          <a:xfrm>
            <a:off x="9190007" y="5802702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Image Credit NASA</a:t>
            </a:r>
          </a:p>
        </p:txBody>
      </p:sp>
    </p:spTree>
    <p:extLst>
      <p:ext uri="{BB962C8B-B14F-4D97-AF65-F5344CB8AC3E}">
        <p14:creationId xmlns:p14="http://schemas.microsoft.com/office/powerpoint/2010/main" val="221805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48"/>
    </mc:Choice>
    <mc:Fallback xmlns="">
      <p:transition spd="slow" advTm="1124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CEE1D-FD15-4FAA-A39D-6F56297EB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Maximum performance results of the Rover/NERVA programs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EEED401-0B1D-4C7F-8A17-E4E1DE5A7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497952"/>
              </p:ext>
            </p:extLst>
          </p:nvPr>
        </p:nvGraphicFramePr>
        <p:xfrm>
          <a:off x="1136072" y="1279337"/>
          <a:ext cx="9679710" cy="2377440"/>
        </p:xfrm>
        <a:graphic>
          <a:graphicData uri="http://schemas.openxmlformats.org/drawingml/2006/table">
            <a:tbl>
              <a:tblPr/>
              <a:tblGrid>
                <a:gridCol w="3440580">
                  <a:extLst>
                    <a:ext uri="{9D8B030D-6E8A-4147-A177-3AD203B41FA5}">
                      <a16:colId xmlns:a16="http://schemas.microsoft.com/office/drawing/2014/main" val="4152219874"/>
                    </a:ext>
                  </a:extLst>
                </a:gridCol>
                <a:gridCol w="3119565">
                  <a:extLst>
                    <a:ext uri="{9D8B030D-6E8A-4147-A177-3AD203B41FA5}">
                      <a16:colId xmlns:a16="http://schemas.microsoft.com/office/drawing/2014/main" val="3859322079"/>
                    </a:ext>
                  </a:extLst>
                </a:gridCol>
                <a:gridCol w="3119565">
                  <a:extLst>
                    <a:ext uri="{9D8B030D-6E8A-4147-A177-3AD203B41FA5}">
                      <a16:colId xmlns:a16="http://schemas.microsoft.com/office/drawing/2014/main" val="3898827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Reactor (test date)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Peak performance achieved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4928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PHOEBUS 2A (July 1968)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4100 MWt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39552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Peak fuel temperature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PEEWEE (November 1968)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2750 K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84069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 impulse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PEEWEE (November 1968)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848 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1930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Maximum restarts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XE’ (June 1969)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times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30983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Accumulated time at full power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NF-1 (June–July 1972)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 min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99651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Continuous operation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NRX-A6 (December 1967)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 min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097289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3A04A12-7867-4494-B466-3462EE6B93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585352"/>
              </p:ext>
            </p:extLst>
          </p:nvPr>
        </p:nvGraphicFramePr>
        <p:xfrm>
          <a:off x="2867618" y="4719671"/>
          <a:ext cx="6456763" cy="1554480"/>
        </p:xfrm>
        <a:graphic>
          <a:graphicData uri="http://schemas.openxmlformats.org/drawingml/2006/table">
            <a:tbl>
              <a:tblPr/>
              <a:tblGrid>
                <a:gridCol w="3230193">
                  <a:extLst>
                    <a:ext uri="{9D8B030D-6E8A-4147-A177-3AD203B41FA5}">
                      <a16:colId xmlns:a16="http://schemas.microsoft.com/office/drawing/2014/main" val="3952507121"/>
                    </a:ext>
                  </a:extLst>
                </a:gridCol>
                <a:gridCol w="3226570">
                  <a:extLst>
                    <a:ext uri="{9D8B030D-6E8A-4147-A177-3AD203B41FA5}">
                      <a16:colId xmlns:a16="http://schemas.microsoft.com/office/drawing/2014/main" val="9104200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Binary alloy</a:t>
                      </a:r>
                    </a:p>
                  </a:txBody>
                  <a:tcPr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Melting temperature (K)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22793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NbC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3873 ± 25 K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097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TaC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4258 K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5147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</a:t>
                      </a:r>
                    </a:p>
                  </a:txBody>
                  <a:tcPr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2803 K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1996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ZrC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3813 K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488361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2ABA2EF-A7E8-4ED8-9180-4A86999D2D40}"/>
              </a:ext>
            </a:extLst>
          </p:cNvPr>
          <p:cNvSpPr txBox="1"/>
          <p:nvPr/>
        </p:nvSpPr>
        <p:spPr>
          <a:xfrm>
            <a:off x="3263705" y="4072598"/>
            <a:ext cx="5783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Alloys Considered for Reactor Chambers</a:t>
            </a:r>
          </a:p>
        </p:txBody>
      </p:sp>
    </p:spTree>
    <p:extLst>
      <p:ext uri="{BB962C8B-B14F-4D97-AF65-F5344CB8AC3E}">
        <p14:creationId xmlns:p14="http://schemas.microsoft.com/office/powerpoint/2010/main" val="251132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493"/>
    </mc:Choice>
    <mc:Fallback xmlns="">
      <p:transition spd="slow" advTm="3349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DD6AC5-E3DA-402E-9B08-80C4FD99C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7027"/>
          </a:xfrm>
        </p:spPr>
        <p:txBody>
          <a:bodyPr>
            <a:normAutofit/>
          </a:bodyPr>
          <a:lstStyle/>
          <a:p>
            <a:pPr algn="ctr"/>
            <a:r>
              <a:rPr lang="en-US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Comparison of rocket propulsion system characteristics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919B757-6350-4DA3-BB3A-B82C41D48495}"/>
              </a:ext>
            </a:extLst>
          </p:cNvPr>
          <p:cNvGrpSpPr/>
          <p:nvPr/>
        </p:nvGrpSpPr>
        <p:grpSpPr>
          <a:xfrm>
            <a:off x="1263958" y="1197628"/>
            <a:ext cx="9792925" cy="5364964"/>
            <a:chOff x="1332970" y="1053854"/>
            <a:chExt cx="9792925" cy="5364964"/>
          </a:xfrm>
        </p:grpSpPr>
        <p:sp>
          <p:nvSpPr>
            <p:cNvPr id="36" name="Arrow: Right 35">
              <a:extLst>
                <a:ext uri="{FF2B5EF4-FFF2-40B4-BE49-F238E27FC236}">
                  <a16:creationId xmlns:a16="http://schemas.microsoft.com/office/drawing/2014/main" id="{53B92CD0-6F93-4AA0-8029-61A126E94B1D}"/>
                </a:ext>
              </a:extLst>
            </p:cNvPr>
            <p:cNvSpPr/>
            <p:nvPr/>
          </p:nvSpPr>
          <p:spPr>
            <a:xfrm>
              <a:off x="5704852" y="5321698"/>
              <a:ext cx="1451475" cy="489759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Arrow: Bent 53">
              <a:extLst>
                <a:ext uri="{FF2B5EF4-FFF2-40B4-BE49-F238E27FC236}">
                  <a16:creationId xmlns:a16="http://schemas.microsoft.com/office/drawing/2014/main" id="{14E876AE-3E96-44F9-BBFE-BA557E5EA1C7}"/>
                </a:ext>
              </a:extLst>
            </p:cNvPr>
            <p:cNvSpPr/>
            <p:nvPr/>
          </p:nvSpPr>
          <p:spPr>
            <a:xfrm flipV="1">
              <a:off x="5773944" y="3959290"/>
              <a:ext cx="1365563" cy="713115"/>
            </a:xfrm>
            <a:prstGeom prst="bentArrow">
              <a:avLst>
                <a:gd name="adj1" fmla="val 25000"/>
                <a:gd name="adj2" fmla="val 25595"/>
                <a:gd name="adj3" fmla="val 27375"/>
                <a:gd name="adj4" fmla="val 78475"/>
              </a:avLst>
            </a:prstGeom>
            <a:solidFill>
              <a:srgbClr val="C0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Arrow: Right 28">
              <a:extLst>
                <a:ext uri="{FF2B5EF4-FFF2-40B4-BE49-F238E27FC236}">
                  <a16:creationId xmlns:a16="http://schemas.microsoft.com/office/drawing/2014/main" id="{8042E4CF-9CBF-4608-A1B8-E88144E8BE21}"/>
                </a:ext>
              </a:extLst>
            </p:cNvPr>
            <p:cNvSpPr/>
            <p:nvPr/>
          </p:nvSpPr>
          <p:spPr>
            <a:xfrm>
              <a:off x="5639100" y="3795873"/>
              <a:ext cx="1500407" cy="295501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464BD1AD-C33F-41C4-8082-0F4DD74F7D2C}"/>
                </a:ext>
              </a:extLst>
            </p:cNvPr>
            <p:cNvSpPr/>
            <p:nvPr/>
          </p:nvSpPr>
          <p:spPr>
            <a:xfrm>
              <a:off x="5578412" y="2426903"/>
              <a:ext cx="1046672" cy="77638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557BEDA-62CB-4D51-AF95-DA6B0FF3E21A}"/>
                </a:ext>
              </a:extLst>
            </p:cNvPr>
            <p:cNvGrpSpPr/>
            <p:nvPr/>
          </p:nvGrpSpPr>
          <p:grpSpPr>
            <a:xfrm>
              <a:off x="3847377" y="2139354"/>
              <a:ext cx="1955321" cy="669986"/>
              <a:chOff x="4238445" y="1685026"/>
              <a:chExt cx="1955321" cy="669986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FD8E7622-C327-4CAC-A4A3-1C8C7222AE5F}"/>
                  </a:ext>
                </a:extLst>
              </p:cNvPr>
              <p:cNvSpPr/>
              <p:nvPr/>
            </p:nvSpPr>
            <p:spPr>
              <a:xfrm>
                <a:off x="4238445" y="1685026"/>
                <a:ext cx="1955321" cy="264544"/>
              </a:xfrm>
              <a:custGeom>
                <a:avLst/>
                <a:gdLst>
                  <a:gd name="connsiteX0" fmla="*/ 0 w 1955321"/>
                  <a:gd name="connsiteY0" fmla="*/ 63261 h 264544"/>
                  <a:gd name="connsiteX1" fmla="*/ 874144 w 1955321"/>
                  <a:gd name="connsiteY1" fmla="*/ 57510 h 264544"/>
                  <a:gd name="connsiteX2" fmla="*/ 971910 w 1955321"/>
                  <a:gd name="connsiteY2" fmla="*/ 109268 h 264544"/>
                  <a:gd name="connsiteX3" fmla="*/ 1029419 w 1955321"/>
                  <a:gd name="connsiteY3" fmla="*/ 184031 h 264544"/>
                  <a:gd name="connsiteX4" fmla="*/ 1063925 w 1955321"/>
                  <a:gd name="connsiteY4" fmla="*/ 253042 h 264544"/>
                  <a:gd name="connsiteX5" fmla="*/ 1104181 w 1955321"/>
                  <a:gd name="connsiteY5" fmla="*/ 264544 h 264544"/>
                  <a:gd name="connsiteX6" fmla="*/ 1190446 w 1955321"/>
                  <a:gd name="connsiteY6" fmla="*/ 264544 h 264544"/>
                  <a:gd name="connsiteX7" fmla="*/ 1299713 w 1955321"/>
                  <a:gd name="connsiteY7" fmla="*/ 207034 h 264544"/>
                  <a:gd name="connsiteX8" fmla="*/ 1483744 w 1955321"/>
                  <a:gd name="connsiteY8" fmla="*/ 132272 h 264544"/>
                  <a:gd name="connsiteX9" fmla="*/ 1702280 w 1955321"/>
                  <a:gd name="connsiteY9" fmla="*/ 63261 h 264544"/>
                  <a:gd name="connsiteX10" fmla="*/ 1955321 w 1955321"/>
                  <a:gd name="connsiteY10" fmla="*/ 0 h 264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55321" h="264544">
                    <a:moveTo>
                      <a:pt x="0" y="63261"/>
                    </a:moveTo>
                    <a:lnTo>
                      <a:pt x="874144" y="57510"/>
                    </a:lnTo>
                    <a:lnTo>
                      <a:pt x="971910" y="109268"/>
                    </a:lnTo>
                    <a:lnTo>
                      <a:pt x="1029419" y="184031"/>
                    </a:lnTo>
                    <a:lnTo>
                      <a:pt x="1063925" y="253042"/>
                    </a:lnTo>
                    <a:lnTo>
                      <a:pt x="1104181" y="264544"/>
                    </a:lnTo>
                    <a:lnTo>
                      <a:pt x="1190446" y="264544"/>
                    </a:lnTo>
                    <a:lnTo>
                      <a:pt x="1299713" y="207034"/>
                    </a:lnTo>
                    <a:lnTo>
                      <a:pt x="1483744" y="132272"/>
                    </a:lnTo>
                    <a:lnTo>
                      <a:pt x="1702280" y="63261"/>
                    </a:lnTo>
                    <a:lnTo>
                      <a:pt x="1955321" y="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7BF62AA0-6CB5-4E0A-86C2-C9888E162AFE}"/>
                  </a:ext>
                </a:extLst>
              </p:cNvPr>
              <p:cNvSpPr/>
              <p:nvPr/>
            </p:nvSpPr>
            <p:spPr>
              <a:xfrm flipV="1">
                <a:off x="4238445" y="2090468"/>
                <a:ext cx="1955321" cy="264544"/>
              </a:xfrm>
              <a:custGeom>
                <a:avLst/>
                <a:gdLst>
                  <a:gd name="connsiteX0" fmla="*/ 0 w 1955321"/>
                  <a:gd name="connsiteY0" fmla="*/ 63261 h 264544"/>
                  <a:gd name="connsiteX1" fmla="*/ 874144 w 1955321"/>
                  <a:gd name="connsiteY1" fmla="*/ 57510 h 264544"/>
                  <a:gd name="connsiteX2" fmla="*/ 971910 w 1955321"/>
                  <a:gd name="connsiteY2" fmla="*/ 109268 h 264544"/>
                  <a:gd name="connsiteX3" fmla="*/ 1029419 w 1955321"/>
                  <a:gd name="connsiteY3" fmla="*/ 184031 h 264544"/>
                  <a:gd name="connsiteX4" fmla="*/ 1063925 w 1955321"/>
                  <a:gd name="connsiteY4" fmla="*/ 253042 h 264544"/>
                  <a:gd name="connsiteX5" fmla="*/ 1104181 w 1955321"/>
                  <a:gd name="connsiteY5" fmla="*/ 264544 h 264544"/>
                  <a:gd name="connsiteX6" fmla="*/ 1190446 w 1955321"/>
                  <a:gd name="connsiteY6" fmla="*/ 264544 h 264544"/>
                  <a:gd name="connsiteX7" fmla="*/ 1299713 w 1955321"/>
                  <a:gd name="connsiteY7" fmla="*/ 207034 h 264544"/>
                  <a:gd name="connsiteX8" fmla="*/ 1483744 w 1955321"/>
                  <a:gd name="connsiteY8" fmla="*/ 132272 h 264544"/>
                  <a:gd name="connsiteX9" fmla="*/ 1702280 w 1955321"/>
                  <a:gd name="connsiteY9" fmla="*/ 63261 h 264544"/>
                  <a:gd name="connsiteX10" fmla="*/ 1955321 w 1955321"/>
                  <a:gd name="connsiteY10" fmla="*/ 0 h 264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55321" h="264544">
                    <a:moveTo>
                      <a:pt x="0" y="63261"/>
                    </a:moveTo>
                    <a:lnTo>
                      <a:pt x="874144" y="57510"/>
                    </a:lnTo>
                    <a:lnTo>
                      <a:pt x="971910" y="109268"/>
                    </a:lnTo>
                    <a:lnTo>
                      <a:pt x="1029419" y="184031"/>
                    </a:lnTo>
                    <a:lnTo>
                      <a:pt x="1063925" y="253042"/>
                    </a:lnTo>
                    <a:lnTo>
                      <a:pt x="1104181" y="264544"/>
                    </a:lnTo>
                    <a:lnTo>
                      <a:pt x="1190446" y="264544"/>
                    </a:lnTo>
                    <a:lnTo>
                      <a:pt x="1299713" y="207034"/>
                    </a:lnTo>
                    <a:lnTo>
                      <a:pt x="1483744" y="132272"/>
                    </a:lnTo>
                    <a:lnTo>
                      <a:pt x="1702280" y="63261"/>
                    </a:lnTo>
                    <a:lnTo>
                      <a:pt x="1955321" y="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9B955F1A-407B-40AD-802E-E4EAD2DD3E01}"/>
                  </a:ext>
                </a:extLst>
              </p:cNvPr>
              <p:cNvCxnSpPr/>
              <p:nvPr/>
            </p:nvCxnSpPr>
            <p:spPr>
              <a:xfrm>
                <a:off x="4238445" y="1754038"/>
                <a:ext cx="0" cy="534837"/>
              </a:xfrm>
              <a:prstGeom prst="line">
                <a:avLst/>
              </a:prstGeom>
              <a:ln w="158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91D2BD-1CBE-40CA-A26A-6E7A0636AC3D}"/>
                </a:ext>
              </a:extLst>
            </p:cNvPr>
            <p:cNvSpPr/>
            <p:nvPr/>
          </p:nvSpPr>
          <p:spPr>
            <a:xfrm>
              <a:off x="2622426" y="2317923"/>
              <a:ext cx="1224948" cy="4571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E1F349B-F862-49AE-AC22-4BB7DF4B5BEA}"/>
                </a:ext>
              </a:extLst>
            </p:cNvPr>
            <p:cNvSpPr/>
            <p:nvPr/>
          </p:nvSpPr>
          <p:spPr>
            <a:xfrm>
              <a:off x="2622426" y="2574128"/>
              <a:ext cx="1224948" cy="4571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D4EB35C-0121-4EB9-9941-FB924F1610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58879" y="2116349"/>
              <a:ext cx="1943819" cy="713117"/>
            </a:xfrm>
            <a:custGeom>
              <a:avLst/>
              <a:gdLst>
                <a:gd name="connsiteX0" fmla="*/ 5751 w 1943819"/>
                <a:gd name="connsiteY0" fmla="*/ 63261 h 649857"/>
                <a:gd name="connsiteX1" fmla="*/ 822385 w 1943819"/>
                <a:gd name="connsiteY1" fmla="*/ 57510 h 649857"/>
                <a:gd name="connsiteX2" fmla="*/ 920151 w 1943819"/>
                <a:gd name="connsiteY2" fmla="*/ 86264 h 649857"/>
                <a:gd name="connsiteX3" fmla="*/ 966159 w 1943819"/>
                <a:gd name="connsiteY3" fmla="*/ 132272 h 649857"/>
                <a:gd name="connsiteX4" fmla="*/ 1006415 w 1943819"/>
                <a:gd name="connsiteY4" fmla="*/ 178280 h 649857"/>
                <a:gd name="connsiteX5" fmla="*/ 1052423 w 1943819"/>
                <a:gd name="connsiteY5" fmla="*/ 235789 h 649857"/>
                <a:gd name="connsiteX6" fmla="*/ 1104181 w 1943819"/>
                <a:gd name="connsiteY6" fmla="*/ 270295 h 649857"/>
                <a:gd name="connsiteX7" fmla="*/ 1201947 w 1943819"/>
                <a:gd name="connsiteY7" fmla="*/ 258793 h 649857"/>
                <a:gd name="connsiteX8" fmla="*/ 1282461 w 1943819"/>
                <a:gd name="connsiteY8" fmla="*/ 207034 h 649857"/>
                <a:gd name="connsiteX9" fmla="*/ 1437736 w 1943819"/>
                <a:gd name="connsiteY9" fmla="*/ 149525 h 649857"/>
                <a:gd name="connsiteX10" fmla="*/ 1627517 w 1943819"/>
                <a:gd name="connsiteY10" fmla="*/ 74763 h 649857"/>
                <a:gd name="connsiteX11" fmla="*/ 1926566 w 1943819"/>
                <a:gd name="connsiteY11" fmla="*/ 0 h 649857"/>
                <a:gd name="connsiteX12" fmla="*/ 1943819 w 1943819"/>
                <a:gd name="connsiteY12" fmla="*/ 649857 h 649857"/>
                <a:gd name="connsiteX13" fmla="*/ 1794295 w 1943819"/>
                <a:gd name="connsiteY13" fmla="*/ 603849 h 649857"/>
                <a:gd name="connsiteX14" fmla="*/ 1627517 w 1943819"/>
                <a:gd name="connsiteY14" fmla="*/ 563593 h 649857"/>
                <a:gd name="connsiteX15" fmla="*/ 1403230 w 1943819"/>
                <a:gd name="connsiteY15" fmla="*/ 483080 h 649857"/>
                <a:gd name="connsiteX16" fmla="*/ 1276710 w 1943819"/>
                <a:gd name="connsiteY16" fmla="*/ 442823 h 649857"/>
                <a:gd name="connsiteX17" fmla="*/ 1242204 w 1943819"/>
                <a:gd name="connsiteY17" fmla="*/ 408317 h 649857"/>
                <a:gd name="connsiteX18" fmla="*/ 1178944 w 1943819"/>
                <a:gd name="connsiteY18" fmla="*/ 385314 h 649857"/>
                <a:gd name="connsiteX19" fmla="*/ 1121434 w 1943819"/>
                <a:gd name="connsiteY19" fmla="*/ 385314 h 649857"/>
                <a:gd name="connsiteX20" fmla="*/ 1046672 w 1943819"/>
                <a:gd name="connsiteY20" fmla="*/ 402566 h 649857"/>
                <a:gd name="connsiteX21" fmla="*/ 1000664 w 1943819"/>
                <a:gd name="connsiteY21" fmla="*/ 483080 h 649857"/>
                <a:gd name="connsiteX22" fmla="*/ 931653 w 1943819"/>
                <a:gd name="connsiteY22" fmla="*/ 552091 h 649857"/>
                <a:gd name="connsiteX23" fmla="*/ 879895 w 1943819"/>
                <a:gd name="connsiteY23" fmla="*/ 575095 h 649857"/>
                <a:gd name="connsiteX24" fmla="*/ 810883 w 1943819"/>
                <a:gd name="connsiteY24" fmla="*/ 592347 h 649857"/>
                <a:gd name="connsiteX25" fmla="*/ 0 w 1943819"/>
                <a:gd name="connsiteY25" fmla="*/ 580846 h 649857"/>
                <a:gd name="connsiteX26" fmla="*/ 5751 w 1943819"/>
                <a:gd name="connsiteY26" fmla="*/ 63261 h 649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43819" h="649857">
                  <a:moveTo>
                    <a:pt x="5751" y="63261"/>
                  </a:moveTo>
                  <a:lnTo>
                    <a:pt x="822385" y="57510"/>
                  </a:lnTo>
                  <a:lnTo>
                    <a:pt x="920151" y="86264"/>
                  </a:lnTo>
                  <a:lnTo>
                    <a:pt x="966159" y="132272"/>
                  </a:lnTo>
                  <a:lnTo>
                    <a:pt x="1006415" y="178280"/>
                  </a:lnTo>
                  <a:lnTo>
                    <a:pt x="1052423" y="235789"/>
                  </a:lnTo>
                  <a:lnTo>
                    <a:pt x="1104181" y="270295"/>
                  </a:lnTo>
                  <a:lnTo>
                    <a:pt x="1201947" y="258793"/>
                  </a:lnTo>
                  <a:lnTo>
                    <a:pt x="1282461" y="207034"/>
                  </a:lnTo>
                  <a:lnTo>
                    <a:pt x="1437736" y="149525"/>
                  </a:lnTo>
                  <a:lnTo>
                    <a:pt x="1627517" y="74763"/>
                  </a:lnTo>
                  <a:lnTo>
                    <a:pt x="1926566" y="0"/>
                  </a:lnTo>
                  <a:lnTo>
                    <a:pt x="1943819" y="649857"/>
                  </a:lnTo>
                  <a:lnTo>
                    <a:pt x="1794295" y="603849"/>
                  </a:lnTo>
                  <a:lnTo>
                    <a:pt x="1627517" y="563593"/>
                  </a:lnTo>
                  <a:lnTo>
                    <a:pt x="1403230" y="483080"/>
                  </a:lnTo>
                  <a:lnTo>
                    <a:pt x="1276710" y="442823"/>
                  </a:lnTo>
                  <a:lnTo>
                    <a:pt x="1242204" y="408317"/>
                  </a:lnTo>
                  <a:lnTo>
                    <a:pt x="1178944" y="385314"/>
                  </a:lnTo>
                  <a:lnTo>
                    <a:pt x="1121434" y="385314"/>
                  </a:lnTo>
                  <a:lnTo>
                    <a:pt x="1046672" y="402566"/>
                  </a:lnTo>
                  <a:lnTo>
                    <a:pt x="1000664" y="483080"/>
                  </a:lnTo>
                  <a:lnTo>
                    <a:pt x="931653" y="552091"/>
                  </a:lnTo>
                  <a:lnTo>
                    <a:pt x="879895" y="575095"/>
                  </a:lnTo>
                  <a:lnTo>
                    <a:pt x="810883" y="592347"/>
                  </a:lnTo>
                  <a:lnTo>
                    <a:pt x="0" y="580846"/>
                  </a:lnTo>
                  <a:lnTo>
                    <a:pt x="5751" y="6326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89000">
                  <a:srgbClr val="C00000"/>
                </a:gs>
                <a:gs pos="9500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9748EC3-E7AE-4BDC-9DA9-24CB481F221F}"/>
                </a:ext>
              </a:extLst>
            </p:cNvPr>
            <p:cNvSpPr txBox="1"/>
            <p:nvPr/>
          </p:nvSpPr>
          <p:spPr>
            <a:xfrm>
              <a:off x="8130578" y="1053854"/>
              <a:ext cx="1326069" cy="48320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Theoretical</a:t>
              </a:r>
            </a:p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Specific</a:t>
              </a:r>
            </a:p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Impulse</a:t>
              </a:r>
            </a:p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440 s</a:t>
              </a:r>
            </a:p>
            <a:p>
              <a:pPr algn="r"/>
              <a:endParaRPr 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980 s</a:t>
              </a:r>
            </a:p>
            <a:p>
              <a:pPr algn="r"/>
              <a:endParaRPr 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2600 s</a:t>
              </a:r>
            </a:p>
            <a:p>
              <a:pPr algn="r"/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6700 s</a:t>
              </a:r>
            </a:p>
            <a:p>
              <a:pPr algn="r"/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1.3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3 </a:t>
              </a:r>
              <a:r>
                <a:rPr lang="en-US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Ms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3D5EAE2-EAAE-425E-B3FA-AD93F89EEE3F}"/>
                </a:ext>
              </a:extLst>
            </p:cNvPr>
            <p:cNvSpPr txBox="1"/>
            <p:nvPr/>
          </p:nvSpPr>
          <p:spPr>
            <a:xfrm>
              <a:off x="9642797" y="1053854"/>
              <a:ext cx="1483098" cy="37240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Mass Ratio*,</a:t>
              </a:r>
            </a:p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Earth Escape</a:t>
              </a:r>
            </a:p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  <a:p>
              <a:pPr algn="ctr"/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3.2</a:t>
              </a:r>
            </a:p>
            <a:p>
              <a:pPr algn="ctr"/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1.5</a:t>
              </a:r>
            </a:p>
            <a:p>
              <a:pPr algn="ctr"/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1.2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01209B6-8085-4D1B-B704-5EEFFEE761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58879" y="3588644"/>
              <a:ext cx="1943819" cy="713117"/>
            </a:xfrm>
            <a:custGeom>
              <a:avLst/>
              <a:gdLst>
                <a:gd name="connsiteX0" fmla="*/ 5751 w 1943819"/>
                <a:gd name="connsiteY0" fmla="*/ 63261 h 649857"/>
                <a:gd name="connsiteX1" fmla="*/ 822385 w 1943819"/>
                <a:gd name="connsiteY1" fmla="*/ 57510 h 649857"/>
                <a:gd name="connsiteX2" fmla="*/ 920151 w 1943819"/>
                <a:gd name="connsiteY2" fmla="*/ 86264 h 649857"/>
                <a:gd name="connsiteX3" fmla="*/ 966159 w 1943819"/>
                <a:gd name="connsiteY3" fmla="*/ 132272 h 649857"/>
                <a:gd name="connsiteX4" fmla="*/ 1006415 w 1943819"/>
                <a:gd name="connsiteY4" fmla="*/ 178280 h 649857"/>
                <a:gd name="connsiteX5" fmla="*/ 1052423 w 1943819"/>
                <a:gd name="connsiteY5" fmla="*/ 235789 h 649857"/>
                <a:gd name="connsiteX6" fmla="*/ 1104181 w 1943819"/>
                <a:gd name="connsiteY6" fmla="*/ 270295 h 649857"/>
                <a:gd name="connsiteX7" fmla="*/ 1201947 w 1943819"/>
                <a:gd name="connsiteY7" fmla="*/ 258793 h 649857"/>
                <a:gd name="connsiteX8" fmla="*/ 1282461 w 1943819"/>
                <a:gd name="connsiteY8" fmla="*/ 207034 h 649857"/>
                <a:gd name="connsiteX9" fmla="*/ 1437736 w 1943819"/>
                <a:gd name="connsiteY9" fmla="*/ 149525 h 649857"/>
                <a:gd name="connsiteX10" fmla="*/ 1627517 w 1943819"/>
                <a:gd name="connsiteY10" fmla="*/ 74763 h 649857"/>
                <a:gd name="connsiteX11" fmla="*/ 1926566 w 1943819"/>
                <a:gd name="connsiteY11" fmla="*/ 0 h 649857"/>
                <a:gd name="connsiteX12" fmla="*/ 1943819 w 1943819"/>
                <a:gd name="connsiteY12" fmla="*/ 649857 h 649857"/>
                <a:gd name="connsiteX13" fmla="*/ 1794295 w 1943819"/>
                <a:gd name="connsiteY13" fmla="*/ 603849 h 649857"/>
                <a:gd name="connsiteX14" fmla="*/ 1627517 w 1943819"/>
                <a:gd name="connsiteY14" fmla="*/ 563593 h 649857"/>
                <a:gd name="connsiteX15" fmla="*/ 1403230 w 1943819"/>
                <a:gd name="connsiteY15" fmla="*/ 483080 h 649857"/>
                <a:gd name="connsiteX16" fmla="*/ 1276710 w 1943819"/>
                <a:gd name="connsiteY16" fmla="*/ 442823 h 649857"/>
                <a:gd name="connsiteX17" fmla="*/ 1242204 w 1943819"/>
                <a:gd name="connsiteY17" fmla="*/ 408317 h 649857"/>
                <a:gd name="connsiteX18" fmla="*/ 1178944 w 1943819"/>
                <a:gd name="connsiteY18" fmla="*/ 385314 h 649857"/>
                <a:gd name="connsiteX19" fmla="*/ 1121434 w 1943819"/>
                <a:gd name="connsiteY19" fmla="*/ 385314 h 649857"/>
                <a:gd name="connsiteX20" fmla="*/ 1046672 w 1943819"/>
                <a:gd name="connsiteY20" fmla="*/ 402566 h 649857"/>
                <a:gd name="connsiteX21" fmla="*/ 1000664 w 1943819"/>
                <a:gd name="connsiteY21" fmla="*/ 483080 h 649857"/>
                <a:gd name="connsiteX22" fmla="*/ 931653 w 1943819"/>
                <a:gd name="connsiteY22" fmla="*/ 552091 h 649857"/>
                <a:gd name="connsiteX23" fmla="*/ 879895 w 1943819"/>
                <a:gd name="connsiteY23" fmla="*/ 575095 h 649857"/>
                <a:gd name="connsiteX24" fmla="*/ 810883 w 1943819"/>
                <a:gd name="connsiteY24" fmla="*/ 592347 h 649857"/>
                <a:gd name="connsiteX25" fmla="*/ 0 w 1943819"/>
                <a:gd name="connsiteY25" fmla="*/ 580846 h 649857"/>
                <a:gd name="connsiteX26" fmla="*/ 5751 w 1943819"/>
                <a:gd name="connsiteY26" fmla="*/ 63261 h 649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43819" h="649857">
                  <a:moveTo>
                    <a:pt x="5751" y="63261"/>
                  </a:moveTo>
                  <a:lnTo>
                    <a:pt x="822385" y="57510"/>
                  </a:lnTo>
                  <a:lnTo>
                    <a:pt x="920151" y="86264"/>
                  </a:lnTo>
                  <a:lnTo>
                    <a:pt x="966159" y="132272"/>
                  </a:lnTo>
                  <a:lnTo>
                    <a:pt x="1006415" y="178280"/>
                  </a:lnTo>
                  <a:lnTo>
                    <a:pt x="1052423" y="235789"/>
                  </a:lnTo>
                  <a:lnTo>
                    <a:pt x="1104181" y="270295"/>
                  </a:lnTo>
                  <a:lnTo>
                    <a:pt x="1201947" y="258793"/>
                  </a:lnTo>
                  <a:lnTo>
                    <a:pt x="1282461" y="207034"/>
                  </a:lnTo>
                  <a:lnTo>
                    <a:pt x="1437736" y="149525"/>
                  </a:lnTo>
                  <a:lnTo>
                    <a:pt x="1627517" y="74763"/>
                  </a:lnTo>
                  <a:lnTo>
                    <a:pt x="1926566" y="0"/>
                  </a:lnTo>
                  <a:lnTo>
                    <a:pt x="1943819" y="649857"/>
                  </a:lnTo>
                  <a:lnTo>
                    <a:pt x="1794295" y="603849"/>
                  </a:lnTo>
                  <a:lnTo>
                    <a:pt x="1627517" y="563593"/>
                  </a:lnTo>
                  <a:lnTo>
                    <a:pt x="1403230" y="483080"/>
                  </a:lnTo>
                  <a:lnTo>
                    <a:pt x="1276710" y="442823"/>
                  </a:lnTo>
                  <a:lnTo>
                    <a:pt x="1242204" y="408317"/>
                  </a:lnTo>
                  <a:lnTo>
                    <a:pt x="1178944" y="385314"/>
                  </a:lnTo>
                  <a:lnTo>
                    <a:pt x="1121434" y="385314"/>
                  </a:lnTo>
                  <a:lnTo>
                    <a:pt x="1046672" y="402566"/>
                  </a:lnTo>
                  <a:lnTo>
                    <a:pt x="1000664" y="483080"/>
                  </a:lnTo>
                  <a:lnTo>
                    <a:pt x="931653" y="552091"/>
                  </a:lnTo>
                  <a:lnTo>
                    <a:pt x="879895" y="575095"/>
                  </a:lnTo>
                  <a:lnTo>
                    <a:pt x="810883" y="592347"/>
                  </a:lnTo>
                  <a:lnTo>
                    <a:pt x="0" y="580846"/>
                  </a:lnTo>
                  <a:lnTo>
                    <a:pt x="5751" y="6326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89000">
                  <a:srgbClr val="C00000"/>
                </a:gs>
                <a:gs pos="9500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C60663D9-EF9C-4584-A559-1A3764B3503E}"/>
                </a:ext>
              </a:extLst>
            </p:cNvPr>
            <p:cNvSpPr/>
            <p:nvPr/>
          </p:nvSpPr>
          <p:spPr>
            <a:xfrm>
              <a:off x="3887634" y="3674618"/>
              <a:ext cx="828134" cy="534837"/>
            </a:xfrm>
            <a:prstGeom prst="roundRect">
              <a:avLst/>
            </a:prstGeom>
            <a:pattFill prst="dkHorz">
              <a:fgClr>
                <a:srgbClr val="C00000"/>
              </a:fgClr>
              <a:bgClr>
                <a:schemeClr val="bg1"/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row: Bent 25">
              <a:extLst>
                <a:ext uri="{FF2B5EF4-FFF2-40B4-BE49-F238E27FC236}">
                  <a16:creationId xmlns:a16="http://schemas.microsoft.com/office/drawing/2014/main" id="{75CFBB40-84F9-42E8-B80E-58C91A7F099E}"/>
                </a:ext>
              </a:extLst>
            </p:cNvPr>
            <p:cNvSpPr/>
            <p:nvPr/>
          </p:nvSpPr>
          <p:spPr>
            <a:xfrm>
              <a:off x="5783998" y="3148300"/>
              <a:ext cx="1315493" cy="721563"/>
            </a:xfrm>
            <a:prstGeom prst="bentArrow">
              <a:avLst>
                <a:gd name="adj1" fmla="val 14639"/>
                <a:gd name="adj2" fmla="val 22369"/>
                <a:gd name="adj3" fmla="val 27375"/>
                <a:gd name="adj4" fmla="val 80223"/>
              </a:avLst>
            </a:prstGeom>
            <a:solidFill>
              <a:srgbClr val="C0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8121A78-F5E2-4A19-A406-31138015EC54}"/>
                </a:ext>
              </a:extLst>
            </p:cNvPr>
            <p:cNvSpPr/>
            <p:nvPr/>
          </p:nvSpPr>
          <p:spPr>
            <a:xfrm>
              <a:off x="2622426" y="3918916"/>
              <a:ext cx="1236452" cy="7229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034F91A-5700-4D09-AE0B-0474F47A70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49464" y="5158936"/>
              <a:ext cx="1943819" cy="835531"/>
            </a:xfrm>
            <a:custGeom>
              <a:avLst/>
              <a:gdLst>
                <a:gd name="connsiteX0" fmla="*/ 5751 w 1943819"/>
                <a:gd name="connsiteY0" fmla="*/ 63261 h 649857"/>
                <a:gd name="connsiteX1" fmla="*/ 822385 w 1943819"/>
                <a:gd name="connsiteY1" fmla="*/ 57510 h 649857"/>
                <a:gd name="connsiteX2" fmla="*/ 920151 w 1943819"/>
                <a:gd name="connsiteY2" fmla="*/ 86264 h 649857"/>
                <a:gd name="connsiteX3" fmla="*/ 966159 w 1943819"/>
                <a:gd name="connsiteY3" fmla="*/ 132272 h 649857"/>
                <a:gd name="connsiteX4" fmla="*/ 1006415 w 1943819"/>
                <a:gd name="connsiteY4" fmla="*/ 178280 h 649857"/>
                <a:gd name="connsiteX5" fmla="*/ 1052423 w 1943819"/>
                <a:gd name="connsiteY5" fmla="*/ 235789 h 649857"/>
                <a:gd name="connsiteX6" fmla="*/ 1104181 w 1943819"/>
                <a:gd name="connsiteY6" fmla="*/ 270295 h 649857"/>
                <a:gd name="connsiteX7" fmla="*/ 1201947 w 1943819"/>
                <a:gd name="connsiteY7" fmla="*/ 258793 h 649857"/>
                <a:gd name="connsiteX8" fmla="*/ 1282461 w 1943819"/>
                <a:gd name="connsiteY8" fmla="*/ 207034 h 649857"/>
                <a:gd name="connsiteX9" fmla="*/ 1437736 w 1943819"/>
                <a:gd name="connsiteY9" fmla="*/ 149525 h 649857"/>
                <a:gd name="connsiteX10" fmla="*/ 1627517 w 1943819"/>
                <a:gd name="connsiteY10" fmla="*/ 74763 h 649857"/>
                <a:gd name="connsiteX11" fmla="*/ 1926566 w 1943819"/>
                <a:gd name="connsiteY11" fmla="*/ 0 h 649857"/>
                <a:gd name="connsiteX12" fmla="*/ 1943819 w 1943819"/>
                <a:gd name="connsiteY12" fmla="*/ 649857 h 649857"/>
                <a:gd name="connsiteX13" fmla="*/ 1794295 w 1943819"/>
                <a:gd name="connsiteY13" fmla="*/ 603849 h 649857"/>
                <a:gd name="connsiteX14" fmla="*/ 1627517 w 1943819"/>
                <a:gd name="connsiteY14" fmla="*/ 563593 h 649857"/>
                <a:gd name="connsiteX15" fmla="*/ 1403230 w 1943819"/>
                <a:gd name="connsiteY15" fmla="*/ 483080 h 649857"/>
                <a:gd name="connsiteX16" fmla="*/ 1276710 w 1943819"/>
                <a:gd name="connsiteY16" fmla="*/ 442823 h 649857"/>
                <a:gd name="connsiteX17" fmla="*/ 1242204 w 1943819"/>
                <a:gd name="connsiteY17" fmla="*/ 408317 h 649857"/>
                <a:gd name="connsiteX18" fmla="*/ 1178944 w 1943819"/>
                <a:gd name="connsiteY18" fmla="*/ 385314 h 649857"/>
                <a:gd name="connsiteX19" fmla="*/ 1121434 w 1943819"/>
                <a:gd name="connsiteY19" fmla="*/ 385314 h 649857"/>
                <a:gd name="connsiteX20" fmla="*/ 1046672 w 1943819"/>
                <a:gd name="connsiteY20" fmla="*/ 402566 h 649857"/>
                <a:gd name="connsiteX21" fmla="*/ 1000664 w 1943819"/>
                <a:gd name="connsiteY21" fmla="*/ 483080 h 649857"/>
                <a:gd name="connsiteX22" fmla="*/ 931653 w 1943819"/>
                <a:gd name="connsiteY22" fmla="*/ 552091 h 649857"/>
                <a:gd name="connsiteX23" fmla="*/ 879895 w 1943819"/>
                <a:gd name="connsiteY23" fmla="*/ 575095 h 649857"/>
                <a:gd name="connsiteX24" fmla="*/ 810883 w 1943819"/>
                <a:gd name="connsiteY24" fmla="*/ 592347 h 649857"/>
                <a:gd name="connsiteX25" fmla="*/ 0 w 1943819"/>
                <a:gd name="connsiteY25" fmla="*/ 580846 h 649857"/>
                <a:gd name="connsiteX26" fmla="*/ 5751 w 1943819"/>
                <a:gd name="connsiteY26" fmla="*/ 63261 h 649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43819" h="649857">
                  <a:moveTo>
                    <a:pt x="5751" y="63261"/>
                  </a:moveTo>
                  <a:lnTo>
                    <a:pt x="822385" y="57510"/>
                  </a:lnTo>
                  <a:lnTo>
                    <a:pt x="920151" y="86264"/>
                  </a:lnTo>
                  <a:lnTo>
                    <a:pt x="966159" y="132272"/>
                  </a:lnTo>
                  <a:lnTo>
                    <a:pt x="1006415" y="178280"/>
                  </a:lnTo>
                  <a:lnTo>
                    <a:pt x="1052423" y="235789"/>
                  </a:lnTo>
                  <a:lnTo>
                    <a:pt x="1104181" y="270295"/>
                  </a:lnTo>
                  <a:lnTo>
                    <a:pt x="1201947" y="258793"/>
                  </a:lnTo>
                  <a:lnTo>
                    <a:pt x="1282461" y="207034"/>
                  </a:lnTo>
                  <a:lnTo>
                    <a:pt x="1437736" y="149525"/>
                  </a:lnTo>
                  <a:lnTo>
                    <a:pt x="1627517" y="74763"/>
                  </a:lnTo>
                  <a:lnTo>
                    <a:pt x="1926566" y="0"/>
                  </a:lnTo>
                  <a:lnTo>
                    <a:pt x="1943819" y="649857"/>
                  </a:lnTo>
                  <a:lnTo>
                    <a:pt x="1794295" y="603849"/>
                  </a:lnTo>
                  <a:lnTo>
                    <a:pt x="1627517" y="563593"/>
                  </a:lnTo>
                  <a:lnTo>
                    <a:pt x="1403230" y="483080"/>
                  </a:lnTo>
                  <a:lnTo>
                    <a:pt x="1276710" y="442823"/>
                  </a:lnTo>
                  <a:lnTo>
                    <a:pt x="1242204" y="408317"/>
                  </a:lnTo>
                  <a:lnTo>
                    <a:pt x="1178944" y="385314"/>
                  </a:lnTo>
                  <a:lnTo>
                    <a:pt x="1121434" y="385314"/>
                  </a:lnTo>
                  <a:lnTo>
                    <a:pt x="1046672" y="402566"/>
                  </a:lnTo>
                  <a:lnTo>
                    <a:pt x="1000664" y="483080"/>
                  </a:lnTo>
                  <a:lnTo>
                    <a:pt x="931653" y="552091"/>
                  </a:lnTo>
                  <a:lnTo>
                    <a:pt x="879895" y="575095"/>
                  </a:lnTo>
                  <a:lnTo>
                    <a:pt x="810883" y="592347"/>
                  </a:lnTo>
                  <a:lnTo>
                    <a:pt x="0" y="580846"/>
                  </a:lnTo>
                  <a:lnTo>
                    <a:pt x="5751" y="6326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89000">
                  <a:srgbClr val="C00000"/>
                </a:gs>
                <a:gs pos="9500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Explosion: 14 Points 31">
              <a:extLst>
                <a:ext uri="{FF2B5EF4-FFF2-40B4-BE49-F238E27FC236}">
                  <a16:creationId xmlns:a16="http://schemas.microsoft.com/office/drawing/2014/main" id="{BE4AD53F-586F-496D-B7F8-995D264D9F82}"/>
                </a:ext>
              </a:extLst>
            </p:cNvPr>
            <p:cNvSpPr/>
            <p:nvPr/>
          </p:nvSpPr>
          <p:spPr>
            <a:xfrm rot="799164">
              <a:off x="3896260" y="5304946"/>
              <a:ext cx="1049548" cy="528796"/>
            </a:xfrm>
            <a:prstGeom prst="irregularSeal2">
              <a:avLst/>
            </a:pr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89000">
                  <a:srgbClr val="C00000"/>
                </a:gs>
                <a:gs pos="95000">
                  <a:srgbClr val="FF0000"/>
                </a:gs>
              </a:gsLst>
              <a:path path="circle">
                <a:fillToRect l="50000" t="50000" r="50000" b="5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CA1C6AE-1312-4A58-9590-B0CDDF5D1EDF}"/>
                </a:ext>
              </a:extLst>
            </p:cNvPr>
            <p:cNvSpPr/>
            <p:nvPr/>
          </p:nvSpPr>
          <p:spPr>
            <a:xfrm>
              <a:off x="2656930" y="5528705"/>
              <a:ext cx="1236452" cy="13403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CD96B4F-E367-4810-A1FF-291D29F1B960}"/>
                </a:ext>
              </a:extLst>
            </p:cNvPr>
            <p:cNvSpPr txBox="1"/>
            <p:nvPr/>
          </p:nvSpPr>
          <p:spPr>
            <a:xfrm>
              <a:off x="1380382" y="1195260"/>
              <a:ext cx="201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Energy Source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24CC7C-CB38-4F4D-B809-71C0EC8B6846}"/>
                </a:ext>
              </a:extLst>
            </p:cNvPr>
            <p:cNvSpPr txBox="1"/>
            <p:nvPr/>
          </p:nvSpPr>
          <p:spPr>
            <a:xfrm>
              <a:off x="1332970" y="2184209"/>
              <a:ext cx="10374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Chemical</a:t>
              </a:r>
            </a:p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Reaction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F82341F-E567-4F54-9F18-17AA1C4DB4B6}"/>
                </a:ext>
              </a:extLst>
            </p:cNvPr>
            <p:cNvSpPr txBox="1"/>
            <p:nvPr/>
          </p:nvSpPr>
          <p:spPr>
            <a:xfrm>
              <a:off x="1355341" y="3539565"/>
              <a:ext cx="99257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Nuclear</a:t>
              </a:r>
            </a:p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Fission</a:t>
              </a:r>
            </a:p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Reaction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4629572-2FA4-4679-8482-A56F7D1A2794}"/>
                </a:ext>
              </a:extLst>
            </p:cNvPr>
            <p:cNvSpPr txBox="1"/>
            <p:nvPr/>
          </p:nvSpPr>
          <p:spPr>
            <a:xfrm>
              <a:off x="2966934" y="3524631"/>
              <a:ext cx="52129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LH</a:t>
              </a:r>
              <a:r>
                <a:rPr lang="en-US" sz="16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5F69233-7186-4A62-BDF0-FF03DF72CB49}"/>
                </a:ext>
              </a:extLst>
            </p:cNvPr>
            <p:cNvSpPr txBox="1"/>
            <p:nvPr/>
          </p:nvSpPr>
          <p:spPr>
            <a:xfrm>
              <a:off x="2591625" y="2610276"/>
              <a:ext cx="11272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Lox or LF</a:t>
              </a:r>
              <a:r>
                <a:rPr lang="en-US" sz="16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5B9FD0F-7C5B-4759-A3A7-6B62BC0B2FD5}"/>
                </a:ext>
              </a:extLst>
            </p:cNvPr>
            <p:cNvSpPr txBox="1"/>
            <p:nvPr/>
          </p:nvSpPr>
          <p:spPr>
            <a:xfrm>
              <a:off x="3022522" y="1917650"/>
              <a:ext cx="52129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LH</a:t>
              </a:r>
              <a:r>
                <a:rPr lang="en-US" sz="16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D35E1E0-30E6-44E7-BE7E-1A1130FA3B3E}"/>
                </a:ext>
              </a:extLst>
            </p:cNvPr>
            <p:cNvSpPr txBox="1"/>
            <p:nvPr/>
          </p:nvSpPr>
          <p:spPr>
            <a:xfrm>
              <a:off x="2668746" y="4859107"/>
              <a:ext cx="10166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Fusion</a:t>
              </a:r>
            </a:p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Materials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AC531A3-FD72-4F79-855B-00194D049E24}"/>
                </a:ext>
              </a:extLst>
            </p:cNvPr>
            <p:cNvSpPr txBox="1"/>
            <p:nvPr/>
          </p:nvSpPr>
          <p:spPr>
            <a:xfrm>
              <a:off x="1355341" y="5089939"/>
              <a:ext cx="124104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Nuclear</a:t>
              </a:r>
            </a:p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Fusion</a:t>
              </a:r>
            </a:p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Annihilation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45EDD85-C00C-47C4-98E7-6232DF30E80A}"/>
                </a:ext>
              </a:extLst>
            </p:cNvPr>
            <p:cNvSpPr txBox="1"/>
            <p:nvPr/>
          </p:nvSpPr>
          <p:spPr>
            <a:xfrm>
              <a:off x="3797125" y="1664114"/>
              <a:ext cx="21788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Combustion Chamber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52A7B76-69DF-4525-A90A-82D4CA0FE0B0}"/>
                </a:ext>
              </a:extLst>
            </p:cNvPr>
            <p:cNvSpPr txBox="1"/>
            <p:nvPr/>
          </p:nvSpPr>
          <p:spPr>
            <a:xfrm>
              <a:off x="3797125" y="3261362"/>
              <a:ext cx="14045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Reactor Core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168D549-AE39-488F-950C-1DC985FC182B}"/>
                </a:ext>
              </a:extLst>
            </p:cNvPr>
            <p:cNvSpPr txBox="1"/>
            <p:nvPr/>
          </p:nvSpPr>
          <p:spPr>
            <a:xfrm>
              <a:off x="3787565" y="4840102"/>
              <a:ext cx="18934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Reaction Chamber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F81D299-FD89-4B14-BEDB-71FCECEFF73C}"/>
                </a:ext>
              </a:extLst>
            </p:cNvPr>
            <p:cNvSpPr txBox="1"/>
            <p:nvPr/>
          </p:nvSpPr>
          <p:spPr>
            <a:xfrm>
              <a:off x="5864110" y="2868769"/>
              <a:ext cx="21755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16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-solid core,  2800 K</a:t>
              </a:r>
              <a:endParaRPr lang="en-US" sz="16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8EDD080-E46E-48C6-A428-17D1D926D1DB}"/>
                </a:ext>
              </a:extLst>
            </p:cNvPr>
            <p:cNvSpPr txBox="1"/>
            <p:nvPr/>
          </p:nvSpPr>
          <p:spPr>
            <a:xfrm>
              <a:off x="5904130" y="3546080"/>
              <a:ext cx="231345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16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-molten core, 5250 K</a:t>
              </a:r>
              <a:endParaRPr lang="en-US" sz="16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F79E491-C039-41FB-B460-C8DF983E0FAD}"/>
                </a:ext>
              </a:extLst>
            </p:cNvPr>
            <p:cNvSpPr txBox="1"/>
            <p:nvPr/>
          </p:nvSpPr>
          <p:spPr>
            <a:xfrm>
              <a:off x="5712491" y="4576596"/>
              <a:ext cx="25859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16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-gaseous core, 10000 K</a:t>
              </a:r>
              <a:endParaRPr lang="en-US" sz="16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4DEF187-13BC-41D6-ABDE-24FC719A3C96}"/>
                </a:ext>
              </a:extLst>
            </p:cNvPr>
            <p:cNvSpPr txBox="1"/>
            <p:nvPr/>
          </p:nvSpPr>
          <p:spPr>
            <a:xfrm>
              <a:off x="6162934" y="4098666"/>
              <a:ext cx="8066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16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+ e</a:t>
              </a:r>
              <a:r>
                <a:rPr lang="en-US" sz="16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669243F-10CF-40B5-81D2-614CD9F15CDC}"/>
                </a:ext>
              </a:extLst>
            </p:cNvPr>
            <p:cNvSpPr txBox="1"/>
            <p:nvPr/>
          </p:nvSpPr>
          <p:spPr>
            <a:xfrm>
              <a:off x="6824370" y="5781251"/>
              <a:ext cx="12394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&gt; 200000 K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37E660E-F5AF-4AFE-AEB0-25FED24CEB8D}"/>
                </a:ext>
              </a:extLst>
            </p:cNvPr>
            <p:cNvSpPr txBox="1"/>
            <p:nvPr/>
          </p:nvSpPr>
          <p:spPr>
            <a:xfrm>
              <a:off x="8093079" y="6080264"/>
              <a:ext cx="29220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*Ratio of take-off to final mass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690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101"/>
    </mc:Choice>
    <mc:Fallback xmlns="">
      <p:transition spd="slow" advTm="7610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117FD549-2397-479F-94F0-7D3E9C33329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2953017"/>
                  </p:ext>
                </p:extLst>
              </p:nvPr>
            </p:nvGraphicFramePr>
            <p:xfrm>
              <a:off x="401917" y="957580"/>
              <a:ext cx="11388166" cy="4942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57401">
                      <a:extLst>
                        <a:ext uri="{9D8B030D-6E8A-4147-A177-3AD203B41FA5}">
                          <a16:colId xmlns:a16="http://schemas.microsoft.com/office/drawing/2014/main" val="2239286365"/>
                        </a:ext>
                      </a:extLst>
                    </a:gridCol>
                    <a:gridCol w="2446794">
                      <a:extLst>
                        <a:ext uri="{9D8B030D-6E8A-4147-A177-3AD203B41FA5}">
                          <a16:colId xmlns:a16="http://schemas.microsoft.com/office/drawing/2014/main" val="4072639948"/>
                        </a:ext>
                      </a:extLst>
                    </a:gridCol>
                    <a:gridCol w="2325666">
                      <a:extLst>
                        <a:ext uri="{9D8B030D-6E8A-4147-A177-3AD203B41FA5}">
                          <a16:colId xmlns:a16="http://schemas.microsoft.com/office/drawing/2014/main" val="4011374033"/>
                        </a:ext>
                      </a:extLst>
                    </a:gridCol>
                    <a:gridCol w="2418693">
                      <a:extLst>
                        <a:ext uri="{9D8B030D-6E8A-4147-A177-3AD203B41FA5}">
                          <a16:colId xmlns:a16="http://schemas.microsoft.com/office/drawing/2014/main" val="1627097004"/>
                        </a:ext>
                      </a:extLst>
                    </a:gridCol>
                    <a:gridCol w="1209346">
                      <a:extLst>
                        <a:ext uri="{9D8B030D-6E8A-4147-A177-3AD203B41FA5}">
                          <a16:colId xmlns:a16="http://schemas.microsoft.com/office/drawing/2014/main" val="2436654354"/>
                        </a:ext>
                      </a:extLst>
                    </a:gridCol>
                    <a:gridCol w="930266">
                      <a:extLst>
                        <a:ext uri="{9D8B030D-6E8A-4147-A177-3AD203B41FA5}">
                          <a16:colId xmlns:a16="http://schemas.microsoft.com/office/drawing/2014/main" val="37780895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Fission </a:t>
                          </a:r>
                        </a:p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Released Energy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U-233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U-235*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Pu-239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Kinetic Range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Shielding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18426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Fission Reaction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PrePr>
                                  <m:sub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sPr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Pre>
                                  <m:sPre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92</m:t>
                                    </m:r>
                                  </m:sub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233</m:t>
                                    </m:r>
                                  </m:sup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𝑈</m:t>
                                    </m:r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→</m:t>
                                    </m:r>
                                    <m:sPre>
                                      <m:sPrePr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PrePr>
                                      <m:sub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54</m:t>
                                        </m:r>
                                      </m:sub>
                                      <m:sup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137</m:t>
                                        </m:r>
                                      </m:sup>
                                      <m:e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𝑋𝑒</m:t>
                                        </m:r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sPre>
                                          <m:sPrePr>
                                            <m:ctrlP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PrePr>
                                          <m:sub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38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94</m:t>
                                            </m:r>
                                          </m:sup>
                                          <m:e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𝑆𝑟</m:t>
                                            </m:r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+3</m:t>
                                            </m:r>
                                            <m:sPre>
                                              <m:sPrePr>
                                                <m:ctrlP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PrePr>
                                              <m:sub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sup>
                                              <m:e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𝑛</m:t>
                                                </m:r>
                                              </m:e>
                                            </m:sPre>
                                          </m:e>
                                        </m:sPre>
                                      </m:e>
                                    </m:sPre>
                                  </m:e>
                                </m:sPre>
                              </m:oMath>
                            </m:oMathPara>
                          </a14:m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PrePr>
                                  <m:sub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Pre>
                                      <m:sPrePr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PrePr>
                                      <m:sub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92</m:t>
                                        </m:r>
                                      </m:sub>
                                      <m:sup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235</m:t>
                                        </m:r>
                                      </m:sup>
                                      <m:e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𝑈</m:t>
                                        </m:r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→</m:t>
                                        </m:r>
                                        <m:sPre>
                                          <m:sPrePr>
                                            <m:ctrlP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PrePr>
                                          <m:sub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36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94</m:t>
                                            </m:r>
                                          </m:sup>
                                          <m:e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𝐾𝑟</m:t>
                                            </m:r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  <m:sPre>
                                              <m:sPrePr>
                                                <m:ctrlP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PrePr>
                                              <m:sub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56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141</m:t>
                                                </m:r>
                                              </m:sup>
                                              <m:e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𝐵𝑎</m:t>
                                                </m:r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+3</m:t>
                                                </m:r>
                                                <m:sPre>
                                                  <m:sPrePr>
                                                    <m:ctrlP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PrePr>
                                                  <m:sub>
                                                    <m: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0</m:t>
                                                    </m:r>
                                                  </m:sub>
                                                  <m:sup>
                                                    <m: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sup>
                                                  <m:e>
                                                    <m: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𝑛</m:t>
                                                    </m:r>
                                                  </m:e>
                                                </m:sPre>
                                              </m:e>
                                            </m:sPre>
                                          </m:e>
                                        </m:sPre>
                                      </m:e>
                                    </m:sPre>
                                  </m:e>
                                </m:sPre>
                              </m:oMath>
                            </m:oMathPara>
                          </a14:m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PrePr>
                                  <m:sub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Pre>
                                      <m:sPrePr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PrePr>
                                      <m:sub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94</m:t>
                                        </m:r>
                                      </m:sub>
                                      <m:sup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239</m:t>
                                        </m:r>
                                      </m:sup>
                                      <m:e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𝑃𝑢</m:t>
                                        </m:r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→</m:t>
                                        </m:r>
                                        <m:sPre>
                                          <m:sPrePr>
                                            <m:ctrlP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PrePr>
                                          <m:sub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36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94</m:t>
                                            </m:r>
                                          </m:sup>
                                          <m:e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𝐾𝑟</m:t>
                                            </m:r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  <m:sPre>
                                              <m:sPrePr>
                                                <m:ctrlP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PrePr>
                                              <m:sub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58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144</m:t>
                                                </m:r>
                                              </m:sup>
                                              <m:e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𝐶𝑒</m:t>
                                                </m:r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+2</m:t>
                                                </m:r>
                                                <m:sPre>
                                                  <m:sPrePr>
                                                    <m:ctrlP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PrePr>
                                                  <m:sub>
                                                    <m: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0</m:t>
                                                    </m:r>
                                                  </m:sub>
                                                  <m:sup>
                                                    <m: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sup>
                                                  <m:e>
                                                    <m: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𝑛</m:t>
                                                    </m:r>
                                                  </m:e>
                                                </m:sPre>
                                              </m:e>
                                            </m:sPre>
                                          </m:e>
                                        </m:sPre>
                                      </m:e>
                                    </m:sPre>
                                  </m:e>
                                </m:sPre>
                              </m:oMath>
                            </m:oMathPara>
                          </a14:m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Iron &amp; Concrete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053938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Kinetic Energy of </a:t>
                          </a:r>
                        </a:p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Fission Fragments, [MeV]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168.2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169.1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175.8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~ </a:t>
                          </a: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m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Reactor Rod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604308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Kinetic Energy of </a:t>
                          </a:r>
                        </a:p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Prompt Neutrons, [MeV]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4.9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4.8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5.9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cm ~ 10 cm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Moderator</a:t>
                          </a:r>
                        </a:p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Reflector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269313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Prompt </a:t>
                          </a: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</a:t>
                          </a: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-rays, [MeV]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7.7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7.0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7.8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&gt; 1 m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Iron &amp; Concrete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138274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Decay Process</a:t>
                          </a:r>
                        </a:p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of Fission Products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5">
                      <a:txBody>
                        <a:bodyPr/>
                        <a:lstStyle/>
                        <a:p>
                          <a:pPr algn="ctr"/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003707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β</a:t>
                          </a: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– Decay, [MeV]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5.2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5.3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~ mm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Fissile Fuel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508357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Antineutrinos, [MeV]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6.9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</a:t>
                          </a:r>
                          <a:endParaRPr lang="en-US" sz="1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none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552502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Delayed </a:t>
                          </a: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</a:t>
                          </a: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 - rays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5.0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6.3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5.2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&gt; 1 m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Iron &amp; Concrete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845583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Total Energy </a:t>
                          </a:r>
                        </a:p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of Energetic </a:t>
                          </a:r>
                          <a:r>
                            <a:rPr lang="el-GR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β</a:t>
                          </a: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&amp; </a:t>
                          </a: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, [MeV]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17.9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19.8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18.3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85350166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Total Recoverable</a:t>
                          </a:r>
                        </a:p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Energy, [MeV]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198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200.7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207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370406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117FD549-2397-479F-94F0-7D3E9C33329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2953017"/>
                  </p:ext>
                </p:extLst>
              </p:nvPr>
            </p:nvGraphicFramePr>
            <p:xfrm>
              <a:off x="401917" y="957580"/>
              <a:ext cx="11388166" cy="4942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057401">
                      <a:extLst>
                        <a:ext uri="{9D8B030D-6E8A-4147-A177-3AD203B41FA5}">
                          <a16:colId xmlns:a16="http://schemas.microsoft.com/office/drawing/2014/main" val="2239286365"/>
                        </a:ext>
                      </a:extLst>
                    </a:gridCol>
                    <a:gridCol w="2446794">
                      <a:extLst>
                        <a:ext uri="{9D8B030D-6E8A-4147-A177-3AD203B41FA5}">
                          <a16:colId xmlns:a16="http://schemas.microsoft.com/office/drawing/2014/main" val="4072639948"/>
                        </a:ext>
                      </a:extLst>
                    </a:gridCol>
                    <a:gridCol w="2325666">
                      <a:extLst>
                        <a:ext uri="{9D8B030D-6E8A-4147-A177-3AD203B41FA5}">
                          <a16:colId xmlns:a16="http://schemas.microsoft.com/office/drawing/2014/main" val="4011374033"/>
                        </a:ext>
                      </a:extLst>
                    </a:gridCol>
                    <a:gridCol w="2418693">
                      <a:extLst>
                        <a:ext uri="{9D8B030D-6E8A-4147-A177-3AD203B41FA5}">
                          <a16:colId xmlns:a16="http://schemas.microsoft.com/office/drawing/2014/main" val="1627097004"/>
                        </a:ext>
                      </a:extLst>
                    </a:gridCol>
                    <a:gridCol w="1209346">
                      <a:extLst>
                        <a:ext uri="{9D8B030D-6E8A-4147-A177-3AD203B41FA5}">
                          <a16:colId xmlns:a16="http://schemas.microsoft.com/office/drawing/2014/main" val="2436654354"/>
                        </a:ext>
                      </a:extLst>
                    </a:gridCol>
                    <a:gridCol w="930266">
                      <a:extLst>
                        <a:ext uri="{9D8B030D-6E8A-4147-A177-3AD203B41FA5}">
                          <a16:colId xmlns:a16="http://schemas.microsoft.com/office/drawing/2014/main" val="3778089509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Fission </a:t>
                          </a:r>
                        </a:p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Released Energy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U-233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U-235*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Pu-239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Kinetic Range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Shielding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184260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Fission Reaction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4080" t="-102667" r="-281343" b="-89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3717" t="-102667" r="-196073" b="-89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2620" t="-102667" r="-88665" b="-89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Iron &amp; Concrete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0539381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Kinetic Energy of </a:t>
                          </a:r>
                        </a:p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Fission Fragments, [MeV]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168.2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169.1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175.8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~ </a:t>
                          </a: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m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Reactor Rod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6043082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Kinetic Energy of </a:t>
                          </a:r>
                        </a:p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Prompt Neutrons, [MeV]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4.9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4.8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5.9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cm ~ 10 cm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Moderator</a:t>
                          </a:r>
                        </a:p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Reflector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2693133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Prompt </a:t>
                          </a: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</a:t>
                          </a: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-rays, [MeV]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7.7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7.0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7.8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&gt; 1 m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Iron &amp; Concrete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1382747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Decay Process</a:t>
                          </a:r>
                        </a:p>
                        <a:p>
                          <a:pPr algn="ctr"/>
                          <a:r>
                            <a:rPr lang="en-US" sz="1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of Fission Products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5">
                      <a:txBody>
                        <a:bodyPr/>
                        <a:lstStyle/>
                        <a:p>
                          <a:pPr algn="ctr"/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0037076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β</a:t>
                          </a: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– Decay, [MeV]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5.2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6.5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5.3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~ mm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Fissile Fuel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508357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Antineutrinos, [MeV]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6.9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7.1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</a:t>
                          </a:r>
                          <a:endParaRPr lang="en-US" sz="1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none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5525026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Delayed </a:t>
                          </a: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</a:t>
                          </a: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 - rays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5.0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6.3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5.2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&gt; 1 m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Iron &amp; Concrete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8455835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Total Energy </a:t>
                          </a:r>
                        </a:p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of Energetic </a:t>
                          </a:r>
                          <a:r>
                            <a:rPr lang="el-GR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β</a:t>
                          </a: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&amp; </a:t>
                          </a:r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Symbol" panose="05050102010706020507" pitchFamily="18" charset="2"/>
                            </a:rPr>
                            <a:t>, [MeV]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17.9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19.8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18.3</a:t>
                          </a:r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85350166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Total Recoverable</a:t>
                          </a:r>
                        </a:p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Energy, [MeV]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198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200.7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207</a:t>
                          </a: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3704069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59864E4-76B3-4C1C-BF3C-AB780F51D5F9}"/>
              </a:ext>
            </a:extLst>
          </p:cNvPr>
          <p:cNvSpPr txBox="1"/>
          <p:nvPr/>
        </p:nvSpPr>
        <p:spPr>
          <a:xfrm>
            <a:off x="4744073" y="5887720"/>
            <a:ext cx="2547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*U-235 has 3 other fission patterns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E5BCD17-481D-4404-A378-49BBD5A66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8723"/>
            <a:ext cx="10515600" cy="65598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Nuclear Fission Patterns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E38081-B5AA-4D2B-B414-75AFAE89421C}"/>
              </a:ext>
            </a:extLst>
          </p:cNvPr>
          <p:cNvSpPr txBox="1"/>
          <p:nvPr/>
        </p:nvSpPr>
        <p:spPr>
          <a:xfrm>
            <a:off x="10073383" y="5900420"/>
            <a:ext cx="18053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Concrete  - high density</a:t>
            </a:r>
          </a:p>
        </p:txBody>
      </p:sp>
    </p:spTree>
    <p:extLst>
      <p:ext uri="{BB962C8B-B14F-4D97-AF65-F5344CB8AC3E}">
        <p14:creationId xmlns:p14="http://schemas.microsoft.com/office/powerpoint/2010/main" val="327094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974"/>
    </mc:Choice>
    <mc:Fallback xmlns="">
      <p:transition spd="slow" advTm="7697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C7BD3-1F14-45DA-B8AF-618B0A06F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123"/>
            <a:ext cx="10515600" cy="59740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Principles and Concept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3BAFB5-B6F2-46A5-B464-F5710B113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283855"/>
            <a:ext cx="9605818" cy="50408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Fission Reaction Rate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where 	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 - neutron flux [neutrons/cm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s]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  - microscopic cross section [barn, cm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]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N  - atomic number density [atoms/cm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3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]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The reaction rate for various types of interactions includes the total 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, the absorption 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, the radiative capture 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, and the fission 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. The rate of energy release (power) due to the fission reaction is given by following equation: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	P   = R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 E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  V      = </a:t>
            </a:r>
            <a:r>
              <a:rPr lang="az-Cyrl-AZ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Ф  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Σ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  E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  V      = </a:t>
            </a:r>
            <a:r>
              <a:rPr lang="az-Cyrl-AZ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Ф 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NU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235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  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σ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f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235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  E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  V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where	P – reactor power [MeV/s]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</a:t>
            </a:r>
            <a:r>
              <a:rPr lang="az-Cyrl-AZ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Ф –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neutron flux [neutrons/cm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∙s]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σ –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microscopic cross section [cm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]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N – atomic number density [atoms/cm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3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]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E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– the average recoverable energy per fission [MeV/fission]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V – total volume of the core [m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3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]</a:t>
            </a:r>
          </a:p>
          <a:p>
            <a:pPr marL="0" indent="0">
              <a:spcBef>
                <a:spcPts val="1800"/>
              </a:spcBef>
              <a:buNone/>
            </a:pPr>
            <a:endParaRPr lang="en-US" sz="16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5342DD3-873A-49D1-BAD7-331615ED4401}"/>
                  </a:ext>
                </a:extLst>
              </p:cNvPr>
              <p:cNvSpPr txBox="1"/>
              <p:nvPr/>
            </p:nvSpPr>
            <p:spPr>
              <a:xfrm>
                <a:off x="2498436" y="1788369"/>
                <a:ext cx="5875326" cy="5993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)∙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𝑑𝐸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5342DD3-873A-49D1-BAD7-331615ED44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8436" y="1788369"/>
                <a:ext cx="5875326" cy="599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654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32"/>
    </mc:Choice>
    <mc:Fallback xmlns="">
      <p:transition spd="slow" advTm="2743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FBB2AB6-FE51-430C-9B61-800D082DD9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692414"/>
              </p:ext>
            </p:extLst>
          </p:nvPr>
        </p:nvGraphicFramePr>
        <p:xfrm>
          <a:off x="6304101" y="1174610"/>
          <a:ext cx="5365750" cy="3924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8" name="SPW 14.0 Graph" r:id="rId3" imgW="5853679" imgH="4281093" progId="SigmaPlotGraphicObject.13">
                  <p:embed/>
                </p:oleObj>
              </mc:Choice>
              <mc:Fallback>
                <p:oleObj name="SPW 14.0 Graph" r:id="rId3" imgW="5853679" imgH="4281093" progId="SigmaPlotGraphicObject.13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2E36630-E66C-4DB1-AB5F-BF3A9DAC92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4101" y="1174610"/>
                        <a:ext cx="5365750" cy="39249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CB49923-F844-4AD5-B67F-327CA339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514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Nuclear Fission Reaction Rates for NTP and NEP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FB341B9-6A8C-4C71-BDB5-BB2A1ED9AE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53560"/>
              </p:ext>
            </p:extLst>
          </p:nvPr>
        </p:nvGraphicFramePr>
        <p:xfrm>
          <a:off x="679700" y="1301803"/>
          <a:ext cx="5381507" cy="37977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9" name="SPW 14.0 Graph" r:id="rId5" imgW="6030604" imgH="4256588" progId="SigmaPlotGraphicObject.13">
                  <p:embed/>
                </p:oleObj>
              </mc:Choice>
              <mc:Fallback>
                <p:oleObj name="SPW 14.0 Graph" r:id="rId5" imgW="6030604" imgH="4256588" progId="SigmaPlotGraphicObject.13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D5B15886-A083-4869-8DE2-CFA3CE668C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9700" y="1301803"/>
                        <a:ext cx="5381507" cy="37977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5B8DED1-F874-4F83-822C-EE5371B3F0C2}"/>
              </a:ext>
            </a:extLst>
          </p:cNvPr>
          <p:cNvSpPr txBox="1"/>
          <p:nvPr/>
        </p:nvSpPr>
        <p:spPr>
          <a:xfrm>
            <a:off x="1252025" y="5248420"/>
            <a:ext cx="47211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Neutron flux required to sustain nuclear fission reaction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for generation of fission power from HALEU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nuclear fuel (19.75% U-235 and 80.25% U-238)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wrt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fuel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mass from 1 thru 10 tons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ED6DA7-28FC-49E4-A265-AF4282D62603}"/>
              </a:ext>
            </a:extLst>
          </p:cNvPr>
          <p:cNvSpPr txBox="1"/>
          <p:nvPr/>
        </p:nvSpPr>
        <p:spPr>
          <a:xfrm>
            <a:off x="6498242" y="5248420"/>
            <a:ext cx="52790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Power output from nuclear fission process requires a rate of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thermal neutron triggered nuclear fission reaction within HALEU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nuclear fuel (19.75% U-235 and 80.25% U-238)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284040-79B5-44CD-B9C8-51B0251EA968}"/>
              </a:ext>
            </a:extLst>
          </p:cNvPr>
          <p:cNvSpPr txBox="1"/>
          <p:nvPr/>
        </p:nvSpPr>
        <p:spPr>
          <a:xfrm>
            <a:off x="1252025" y="6335141"/>
            <a:ext cx="3770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HALEU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High-Assay Low-Enriched Uranium  </a:t>
            </a:r>
          </a:p>
        </p:txBody>
      </p:sp>
    </p:spTree>
    <p:extLst>
      <p:ext uri="{BB962C8B-B14F-4D97-AF65-F5344CB8AC3E}">
        <p14:creationId xmlns:p14="http://schemas.microsoft.com/office/powerpoint/2010/main" val="272141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07"/>
    </mc:Choice>
    <mc:Fallback xmlns="">
      <p:transition spd="slow" advTm="1930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EB36561-D5AB-44DA-ACED-77B6D5FF31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002043"/>
              </p:ext>
            </p:extLst>
          </p:nvPr>
        </p:nvGraphicFramePr>
        <p:xfrm>
          <a:off x="634231" y="1197367"/>
          <a:ext cx="5681617" cy="4105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SPW 14.0 Graph" r:id="rId3" imgW="5882565" imgH="4251903" progId="SigmaPlotGraphicObject.13">
                  <p:embed/>
                </p:oleObj>
              </mc:Choice>
              <mc:Fallback>
                <p:oleObj name="SPW 14.0 Graph" r:id="rId3" imgW="5882565" imgH="4251903" progId="SigmaPlotGraphicObject.13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BB45BCC0-0CBD-401B-B0AB-216F3B2327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4231" y="1197367"/>
                        <a:ext cx="5681617" cy="41056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386D30D-917A-4E3D-958B-6109120E99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7452361"/>
              </p:ext>
            </p:extLst>
          </p:nvPr>
        </p:nvGraphicFramePr>
        <p:xfrm>
          <a:off x="6229007" y="1196528"/>
          <a:ext cx="5507934" cy="4106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SPW 14.0 Graph" r:id="rId5" imgW="5708890" imgH="4256588" progId="SigmaPlotGraphicObject.13">
                  <p:embed/>
                </p:oleObj>
              </mc:Choice>
              <mc:Fallback>
                <p:oleObj name="SPW 14.0 Graph" r:id="rId5" imgW="5708890" imgH="4256588" progId="SigmaPlotGraphicObject.13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A357AC86-F0F7-4F54-9587-4BF616B3C0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29007" y="1196528"/>
                        <a:ext cx="5507934" cy="41064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A41991-3E05-4561-B4E2-A413208E0EB3}"/>
              </a:ext>
            </a:extLst>
          </p:cNvPr>
          <p:cNvCxnSpPr>
            <a:cxnSpLocks/>
          </p:cNvCxnSpPr>
          <p:nvPr/>
        </p:nvCxnSpPr>
        <p:spPr>
          <a:xfrm>
            <a:off x="8180826" y="3249749"/>
            <a:ext cx="0" cy="157218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309306D-D422-4B17-94B4-7238ED6546F0}"/>
              </a:ext>
            </a:extLst>
          </p:cNvPr>
          <p:cNvCxnSpPr>
            <a:cxnSpLocks/>
          </p:cNvCxnSpPr>
          <p:nvPr/>
        </p:nvCxnSpPr>
        <p:spPr>
          <a:xfrm>
            <a:off x="6849374" y="3375892"/>
            <a:ext cx="145759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E6F51D16-0C3B-457A-8A87-9492C47ABAAD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735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Gamma Ray Emission and Associated Power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1DB055-DC71-400F-B1D4-FEED745218BC}"/>
              </a:ext>
            </a:extLst>
          </p:cNvPr>
          <p:cNvSpPr txBox="1"/>
          <p:nvPr/>
        </p:nvSpPr>
        <p:spPr>
          <a:xfrm>
            <a:off x="942536" y="5460859"/>
            <a:ext cx="48622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Rate of gamma ray emission from nuclear fission reaction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of HALEU nuclear fuel (19.75% U-235 and 80.25% U-238) </a:t>
            </a:r>
          </a:p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wrt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fuel mass from 1 thru 10 tons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A657C4-6511-4935-9355-0735A9E9AEE4}"/>
              </a:ext>
            </a:extLst>
          </p:cNvPr>
          <p:cNvSpPr txBox="1"/>
          <p:nvPr/>
        </p:nvSpPr>
        <p:spPr>
          <a:xfrm>
            <a:off x="6447664" y="5460859"/>
            <a:ext cx="4968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Photon power of gamma ray from nuclear fission reaction of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HALEU nuclear fuel (19.75% U-235 and 80.25% U-238). </a:t>
            </a:r>
          </a:p>
        </p:txBody>
      </p:sp>
    </p:spTree>
    <p:extLst>
      <p:ext uri="{BB962C8B-B14F-4D97-AF65-F5344CB8AC3E}">
        <p14:creationId xmlns:p14="http://schemas.microsoft.com/office/powerpoint/2010/main" val="103788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152"/>
    </mc:Choice>
    <mc:Fallback xmlns="">
      <p:transition spd="slow" advTm="5815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FFA5FBC-F1EE-4FD5-8C35-76955EC0CE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9340736"/>
              </p:ext>
            </p:extLst>
          </p:nvPr>
        </p:nvGraphicFramePr>
        <p:xfrm>
          <a:off x="6166339" y="1175918"/>
          <a:ext cx="5708650" cy="425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0" name="SPW 14.0 Graph" r:id="rId3" imgW="5708890" imgH="4256588" progId="SigmaPlotGraphicObject.13">
                  <p:embed/>
                </p:oleObj>
              </mc:Choice>
              <mc:Fallback>
                <p:oleObj name="SPW 14.0 Graph" r:id="rId3" imgW="5708890" imgH="4256588" progId="SigmaPlotGraphicObject.1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3FFA5FBC-F1EE-4FD5-8C35-76955EC0CE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66339" y="1175918"/>
                        <a:ext cx="5708650" cy="425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68D00F8-409D-42E1-97C8-009D80A8EC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6194754"/>
              </p:ext>
            </p:extLst>
          </p:nvPr>
        </p:nvGraphicFramePr>
        <p:xfrm>
          <a:off x="555625" y="1175918"/>
          <a:ext cx="5540375" cy="425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1" name="SPW 14.0 Graph" r:id="rId5" imgW="5539909" imgH="4256588" progId="SigmaPlotGraphicObject.13">
                  <p:embed/>
                </p:oleObj>
              </mc:Choice>
              <mc:Fallback>
                <p:oleObj name="SPW 14.0 Graph" r:id="rId5" imgW="5539909" imgH="4256588" progId="SigmaPlotGraphicObject.13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A395B1D7-ED35-493F-BED5-2FD77730AA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5625" y="1175918"/>
                        <a:ext cx="5540375" cy="425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E75FB73A-CAF6-4A6B-B1D0-B5348BDE2C5E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735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Propellant Flowrates and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Isp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for NTP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F03071-E017-46B4-8AE6-D19C5F2A47AA}"/>
              </a:ext>
            </a:extLst>
          </p:cNvPr>
          <p:cNvSpPr txBox="1"/>
          <p:nvPr/>
        </p:nvSpPr>
        <p:spPr>
          <a:xfrm>
            <a:off x="773724" y="5682082"/>
            <a:ext cx="5450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Flowrates of propellants (H</a:t>
            </a:r>
            <a:r>
              <a:rPr lang="en-US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required to keep the reactor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temperature at 2800 </a:t>
            </a:r>
            <a:r>
              <a:rPr lang="en-US" sz="14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based on reactor power output.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3EAA92-5C87-4D9D-A093-3CF960F17CDE}"/>
              </a:ext>
            </a:extLst>
          </p:cNvPr>
          <p:cNvSpPr txBox="1"/>
          <p:nvPr/>
        </p:nvSpPr>
        <p:spPr>
          <a:xfrm>
            <a:off x="6513343" y="5627429"/>
            <a:ext cx="5453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Specific impulse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Isp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of hydrogen and argon propellant at 2800 </a:t>
            </a:r>
            <a:r>
              <a:rPr lang="en-US" sz="14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reactor temperature.</a:t>
            </a:r>
          </a:p>
        </p:txBody>
      </p:sp>
    </p:spTree>
    <p:extLst>
      <p:ext uri="{BB962C8B-B14F-4D97-AF65-F5344CB8AC3E}">
        <p14:creationId xmlns:p14="http://schemas.microsoft.com/office/powerpoint/2010/main" val="259095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99"/>
    </mc:Choice>
    <mc:Fallback xmlns="">
      <p:transition spd="slow" advTm="2729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C074EC6D-C1E6-49CD-B051-F726287046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199936"/>
              </p:ext>
            </p:extLst>
          </p:nvPr>
        </p:nvGraphicFramePr>
        <p:xfrm>
          <a:off x="6150952" y="1038640"/>
          <a:ext cx="5794375" cy="425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8" name="SPW 14.0 Graph" r:id="rId3" imgW="5794103" imgH="4256588" progId="SigmaPlotGraphicObject.13">
                  <p:embed/>
                </p:oleObj>
              </mc:Choice>
              <mc:Fallback>
                <p:oleObj name="SPW 14.0 Graph" r:id="rId3" imgW="5794103" imgH="4256588" progId="SigmaPlotGraphicObject.1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C074EC6D-C1E6-49CD-B051-F726287046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50952" y="1038640"/>
                        <a:ext cx="5794375" cy="425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D4A14D5-D3EC-491B-8893-89A73FA558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376820"/>
              </p:ext>
            </p:extLst>
          </p:nvPr>
        </p:nvGraphicFramePr>
        <p:xfrm>
          <a:off x="387350" y="1038640"/>
          <a:ext cx="5708650" cy="425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9" name="SPW 14.0 Graph" r:id="rId5" imgW="5708890" imgH="4256588" progId="SigmaPlotGraphicObject.13">
                  <p:embed/>
                </p:oleObj>
              </mc:Choice>
              <mc:Fallback>
                <p:oleObj name="SPW 14.0 Graph" r:id="rId5" imgW="5708890" imgH="4256588" progId="SigmaPlotGraphicObject.13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3D4A14D5-D3EC-491B-8893-89A73FA558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7350" y="1038640"/>
                        <a:ext cx="5708650" cy="425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14ED3FA-BDD5-4430-A880-53C63504CA92}"/>
              </a:ext>
            </a:extLst>
          </p:cNvPr>
          <p:cNvSpPr txBox="1"/>
          <p:nvPr/>
        </p:nvSpPr>
        <p:spPr>
          <a:xfrm>
            <a:off x="1893216" y="1110918"/>
            <a:ext cx="2544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Prompt Gamma Ray Only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1DCF23-40F5-4397-97AA-ACB59403AD96}"/>
              </a:ext>
            </a:extLst>
          </p:cNvPr>
          <p:cNvSpPr txBox="1"/>
          <p:nvPr/>
        </p:nvSpPr>
        <p:spPr>
          <a:xfrm>
            <a:off x="7739962" y="1109245"/>
            <a:ext cx="3167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Prompt &amp; Delayed Gamma Rays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6C9C022-4483-4BBB-AD35-11B195EF77B8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735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Specific power of NTAC augmented NTP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6B4DED-0506-4F43-9F55-E1D375E17F36}"/>
              </a:ext>
            </a:extLst>
          </p:cNvPr>
          <p:cNvSpPr txBox="1"/>
          <p:nvPr/>
        </p:nvSpPr>
        <p:spPr>
          <a:xfrm>
            <a:off x="942536" y="5460859"/>
            <a:ext cx="52645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Specific power of NTAC augmented NTP system considering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only prompt gamma rays based on nuclear reactor power output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from HALEU nuclear fuel (19.75% U-235 and 80.25% U-238)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for fuel mass from 1 thru 10 tons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500DBE-B3C8-4472-8569-B1C5F9DF632B}"/>
              </a:ext>
            </a:extLst>
          </p:cNvPr>
          <p:cNvSpPr txBox="1"/>
          <p:nvPr/>
        </p:nvSpPr>
        <p:spPr>
          <a:xfrm>
            <a:off x="6567270" y="5460858"/>
            <a:ext cx="52355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Specific power of NTAC augmented NTP system considering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prompt and delayed gamma rays </a:t>
            </a:r>
            <a:r>
              <a:rPr lang="en-US" sz="1400" u="sng" dirty="0">
                <a:latin typeface="Arial" panose="020B0604020202020204" pitchFamily="34" charset="0"/>
                <a:cs typeface="Arial" panose="020B0604020202020204" pitchFamily="34" charset="0"/>
              </a:rPr>
              <a:t>together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based on nuclear reactor power output from HALEU nuclear fuel (19.75% U-235 and 80.25% U-238) for fuel mass from 1 thru 10 tons.</a:t>
            </a:r>
          </a:p>
        </p:txBody>
      </p:sp>
    </p:spTree>
    <p:extLst>
      <p:ext uri="{BB962C8B-B14F-4D97-AF65-F5344CB8AC3E}">
        <p14:creationId xmlns:p14="http://schemas.microsoft.com/office/powerpoint/2010/main" val="397084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32"/>
    </mc:Choice>
    <mc:Fallback xmlns="">
      <p:transition spd="slow" advTm="4993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DE179-A065-4A95-A5B7-0C9F6AD85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3200"/>
            <a:ext cx="10515600" cy="64654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Fission Reactor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2929B-4FB4-4A9C-A6C5-EA93F63F1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13418"/>
            <a:ext cx="10515600" cy="152400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Uranium Fuel:  	HALEU (19.75% of U-235)</a:t>
            </a:r>
          </a:p>
          <a:p>
            <a:pPr marL="230188" indent="-230188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Fuel Weight:   Cases of 1 ton, 2 tons, 3 tons, 4 tons, 5 tons, 6 tons, 7 tons, 8 tons, 9 tons, 		 and 10 tons</a:t>
            </a:r>
          </a:p>
          <a:p>
            <a:pPr marL="230188" indent="-230188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Temperature: 2800 K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B6E5E4F-39A9-4234-A564-362F711FD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932091"/>
              </p:ext>
            </p:extLst>
          </p:nvPr>
        </p:nvGraphicFramePr>
        <p:xfrm>
          <a:off x="713507" y="2741584"/>
          <a:ext cx="10764985" cy="3337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0037">
                  <a:extLst>
                    <a:ext uri="{9D8B030D-6E8A-4147-A177-3AD203B41FA5}">
                      <a16:colId xmlns:a16="http://schemas.microsoft.com/office/drawing/2014/main" val="3875624497"/>
                    </a:ext>
                  </a:extLst>
                </a:gridCol>
                <a:gridCol w="932872">
                  <a:extLst>
                    <a:ext uri="{9D8B030D-6E8A-4147-A177-3AD203B41FA5}">
                      <a16:colId xmlns:a16="http://schemas.microsoft.com/office/drawing/2014/main" val="2713850164"/>
                    </a:ext>
                  </a:extLst>
                </a:gridCol>
                <a:gridCol w="895928">
                  <a:extLst>
                    <a:ext uri="{9D8B030D-6E8A-4147-A177-3AD203B41FA5}">
                      <a16:colId xmlns:a16="http://schemas.microsoft.com/office/drawing/2014/main" val="2736228248"/>
                    </a:ext>
                  </a:extLst>
                </a:gridCol>
                <a:gridCol w="1025236">
                  <a:extLst>
                    <a:ext uri="{9D8B030D-6E8A-4147-A177-3AD203B41FA5}">
                      <a16:colId xmlns:a16="http://schemas.microsoft.com/office/drawing/2014/main" val="4099268287"/>
                    </a:ext>
                  </a:extLst>
                </a:gridCol>
                <a:gridCol w="923636">
                  <a:extLst>
                    <a:ext uri="{9D8B030D-6E8A-4147-A177-3AD203B41FA5}">
                      <a16:colId xmlns:a16="http://schemas.microsoft.com/office/drawing/2014/main" val="1241608695"/>
                    </a:ext>
                  </a:extLst>
                </a:gridCol>
                <a:gridCol w="886691">
                  <a:extLst>
                    <a:ext uri="{9D8B030D-6E8A-4147-A177-3AD203B41FA5}">
                      <a16:colId xmlns:a16="http://schemas.microsoft.com/office/drawing/2014/main" val="438486189"/>
                    </a:ext>
                  </a:extLst>
                </a:gridCol>
                <a:gridCol w="979055">
                  <a:extLst>
                    <a:ext uri="{9D8B030D-6E8A-4147-A177-3AD203B41FA5}">
                      <a16:colId xmlns:a16="http://schemas.microsoft.com/office/drawing/2014/main" val="1544742447"/>
                    </a:ext>
                  </a:extLst>
                </a:gridCol>
                <a:gridCol w="855625">
                  <a:extLst>
                    <a:ext uri="{9D8B030D-6E8A-4147-A177-3AD203B41FA5}">
                      <a16:colId xmlns:a16="http://schemas.microsoft.com/office/drawing/2014/main" val="2594569470"/>
                    </a:ext>
                  </a:extLst>
                </a:gridCol>
                <a:gridCol w="978635">
                  <a:extLst>
                    <a:ext uri="{9D8B030D-6E8A-4147-A177-3AD203B41FA5}">
                      <a16:colId xmlns:a16="http://schemas.microsoft.com/office/drawing/2014/main" val="3175279633"/>
                    </a:ext>
                  </a:extLst>
                </a:gridCol>
                <a:gridCol w="978635">
                  <a:extLst>
                    <a:ext uri="{9D8B030D-6E8A-4147-A177-3AD203B41FA5}">
                      <a16:colId xmlns:a16="http://schemas.microsoft.com/office/drawing/2014/main" val="2757990766"/>
                    </a:ext>
                  </a:extLst>
                </a:gridCol>
                <a:gridCol w="978635">
                  <a:extLst>
                    <a:ext uri="{9D8B030D-6E8A-4147-A177-3AD203B41FA5}">
                      <a16:colId xmlns:a16="http://schemas.microsoft.com/office/drawing/2014/main" val="1128522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lToB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 MW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 MW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 MW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MW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 MW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 MW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 MW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 MW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 MW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3000 MW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6310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</a:t>
                      </a:r>
                      <a:r>
                        <a:rPr lang="en-US" baseline="-25000" dirty="0"/>
                        <a:t>2</a:t>
                      </a:r>
                      <a:r>
                        <a:rPr lang="en-US" dirty="0"/>
                        <a:t> Flowrate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39.31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58.97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010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Ve</a:t>
                      </a:r>
                      <a:r>
                        <a:rPr lang="en-US" dirty="0"/>
                        <a:t>, m/s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98357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Isp</a:t>
                      </a:r>
                      <a:r>
                        <a:rPr lang="en-US" dirty="0"/>
                        <a:t>,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65824813"/>
                  </a:ext>
                </a:extLst>
              </a:tr>
              <a:tr h="741680">
                <a:tc gridSpan="1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819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Ar</a:t>
                      </a:r>
                      <a:r>
                        <a:rPr lang="en-US" dirty="0"/>
                        <a:t> Flowrate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61.81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82.42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103.02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123.63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144.23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164.84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185.44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206.04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4535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Ve</a:t>
                      </a:r>
                      <a:r>
                        <a:rPr lang="en-US" dirty="0"/>
                        <a:t>, m/s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10034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Isp</a:t>
                      </a:r>
                      <a:r>
                        <a:rPr lang="en-US" dirty="0"/>
                        <a:t>,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15434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37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42"/>
    </mc:Choice>
    <mc:Fallback xmlns="">
      <p:transition spd="slow" advTm="9042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308403-57CF-42DC-8452-F795E1409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145"/>
            <a:ext cx="10515600" cy="655783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onization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raction of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altLang="ko-KR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A03705-EFBD-4F95-9DB9-97EBAAD3A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21" y="2183545"/>
            <a:ext cx="4125360" cy="38395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75D7818-4E0D-48D2-B7F4-E79315111156}"/>
                  </a:ext>
                </a:extLst>
              </p:cNvPr>
              <p:cNvSpPr txBox="1"/>
              <p:nvPr/>
            </p:nvSpPr>
            <p:spPr>
              <a:xfrm>
                <a:off x="4110789" y="1453550"/>
                <a:ext cx="3206327" cy="6208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e>
                          <m:sup>
                            <m:r>
                              <a:rPr lang="en-US" altLang="ko-KR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ko-KR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ko-KR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ko-KR" altLang="en-US" sz="2400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sz="2400" dirty="0"/>
                  <a:t>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altLang="ko-KR" sz="24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altLang="ko-KR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ko-KR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ko-KR" sz="2400" i="1">
                                <a:latin typeface="Cambria Math" panose="02040503050406030204" pitchFamily="18" charset="0"/>
                              </a:rPr>
                              <m:t>n</m:t>
                            </m:r>
                          </m:den>
                        </m:f>
                        <m:r>
                          <m:rPr>
                            <m:brk m:alnAt="63"/>
                          </m:rPr>
                          <a:rPr lang="en-US" altLang="ko-KR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altLang="ko-KR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f>
                              <m:fPr>
                                <m:ctrlPr>
                                  <a:rPr lang="en-US" altLang="ko-KR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ko-KR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ko-KR" altLang="en-US" sz="240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sSub>
                                  <m:sSubPr>
                                    <m:ctrlPr>
                                      <a:rPr lang="en-US" altLang="ko-KR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ko-KR" sz="2400" i="1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ko-KR" sz="2400" i="1">
                                        <a:latin typeface="Cambria Math" panose="02040503050406030204" pitchFamily="18" charset="0"/>
                                      </a:rPr>
                                      <m:t>e</m:t>
                                    </m:r>
                                  </m:sub>
                                </m:sSub>
                                <m:r>
                                  <a:rPr lang="ko-KR" altLang="en-US" sz="2400" i="1" smtClean="0">
                                    <a:latin typeface="Cambria Math" panose="02040503050406030204" pitchFamily="18" charset="0"/>
                                  </a:rPr>
                                  <m:t>𝜅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ko-KR" sz="2400" i="1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altLang="ko-KR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ko-KR" sz="2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ℏ</m:t>
                                    </m:r>
                                  </m:e>
                                  <m:sup>
                                    <m:r>
                                      <a:rPr lang="en-US" altLang="ko-KR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altLang="ko-KR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f>
                              <m:fPr>
                                <m:type m:val="lin"/>
                                <m:ctrlPr>
                                  <a:rPr lang="en-US" altLang="ko-KR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ko-KR" sz="2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altLang="ko-KR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m:rPr>
                            <m:brk m:alnAt="63"/>
                          </m:rPr>
                          <a:rPr lang="en-US" altLang="ko-K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altLang="ko-KR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ko-K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</m:t>
                            </m:r>
                          </m:e>
                          <m:sup>
                            <m:f>
                              <m:fPr>
                                <m:type m:val="lin"/>
                                <m:ctrlPr>
                                  <a:rPr lang="en-US" altLang="ko-KR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ko-K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ko-KR" sz="2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ko-KR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ko-KR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i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ko-KR" altLang="en-US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𝜅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ko-KR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</m:t>
                                </m:r>
                              </m:den>
                            </m:f>
                          </m:sup>
                        </m:sSup>
                      </m:e>
                    </m:box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75D7818-4E0D-48D2-B7F4-E79315111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789" y="1453550"/>
                <a:ext cx="3206327" cy="620811"/>
              </a:xfrm>
              <a:prstGeom prst="rect">
                <a:avLst/>
              </a:prstGeom>
              <a:blipFill>
                <a:blip r:embed="rId5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80BEE86-02DA-446A-94D8-6F1128F5A149}"/>
              </a:ext>
            </a:extLst>
          </p:cNvPr>
          <p:cNvSpPr txBox="1"/>
          <p:nvPr/>
        </p:nvSpPr>
        <p:spPr>
          <a:xfrm>
            <a:off x="1192696" y="968464"/>
            <a:ext cx="3967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Saha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Equation of Ionization Fraction;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1524E2-305A-46EA-84E6-58C395D5AA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0124" y="2249899"/>
            <a:ext cx="5917401" cy="377321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DE8473-EE4B-413E-AA63-9FB610F874B2}"/>
              </a:ext>
            </a:extLst>
          </p:cNvPr>
          <p:cNvCxnSpPr/>
          <p:nvPr/>
        </p:nvCxnSpPr>
        <p:spPr>
          <a:xfrm>
            <a:off x="2632569" y="2292875"/>
            <a:ext cx="0" cy="33030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800C0D-DFB2-4E35-9BD3-8A2966EFEB6F}"/>
              </a:ext>
            </a:extLst>
          </p:cNvPr>
          <p:cNvCxnSpPr/>
          <p:nvPr/>
        </p:nvCxnSpPr>
        <p:spPr>
          <a:xfrm>
            <a:off x="6941619" y="2292875"/>
            <a:ext cx="0" cy="33030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391869D-B518-4191-A93D-2D9BDB1DF2F1}"/>
              </a:ext>
            </a:extLst>
          </p:cNvPr>
          <p:cNvSpPr txBox="1"/>
          <p:nvPr/>
        </p:nvSpPr>
        <p:spPr>
          <a:xfrm>
            <a:off x="2248619" y="205354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0.86 eV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5752F0-ECFC-47A9-B005-EAF645C008CC}"/>
              </a:ext>
            </a:extLst>
          </p:cNvPr>
          <p:cNvSpPr txBox="1"/>
          <p:nvPr/>
        </p:nvSpPr>
        <p:spPr>
          <a:xfrm>
            <a:off x="6581823" y="205354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0.86 eV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A0B414-D70A-4401-A5DE-4CB66776AD00}"/>
              </a:ext>
            </a:extLst>
          </p:cNvPr>
          <p:cNvSpPr/>
          <p:nvPr/>
        </p:nvSpPr>
        <p:spPr>
          <a:xfrm>
            <a:off x="1077744" y="5963020"/>
            <a:ext cx="37238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Ionization fraction of hydrogen. At 10000 </a:t>
            </a:r>
            <a:r>
              <a:rPr lang="en-US" sz="14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80% of hydrogen can be ionized.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9FC5CB-3565-46E9-B141-76C6531E87C3}"/>
              </a:ext>
            </a:extLst>
          </p:cNvPr>
          <p:cNvSpPr/>
          <p:nvPr/>
        </p:nvSpPr>
        <p:spPr>
          <a:xfrm>
            <a:off x="5713952" y="5970408"/>
            <a:ext cx="52835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Ionization fraction of argon. At 10000 </a:t>
            </a:r>
            <a:r>
              <a:rPr lang="en-US" sz="14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Only 10% of argon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can be ionized even though argon has a large collision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cross-section.</a:t>
            </a:r>
          </a:p>
        </p:txBody>
      </p:sp>
    </p:spTree>
    <p:extLst>
      <p:ext uri="{BB962C8B-B14F-4D97-AF65-F5344CB8AC3E}">
        <p14:creationId xmlns:p14="http://schemas.microsoft.com/office/powerpoint/2010/main" val="326863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61"/>
    </mc:Choice>
    <mc:Fallback xmlns="">
      <p:transition spd="slow" advTm="2706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651DF51-40AA-4788-B6BF-7D47D476F54F}"/>
              </a:ext>
            </a:extLst>
          </p:cNvPr>
          <p:cNvGrpSpPr>
            <a:grpSpLocks noChangeAspect="1"/>
          </p:cNvGrpSpPr>
          <p:nvPr/>
        </p:nvGrpSpPr>
        <p:grpSpPr>
          <a:xfrm>
            <a:off x="2626300" y="776848"/>
            <a:ext cx="2560320" cy="4864023"/>
            <a:chOff x="6529783" y="63081"/>
            <a:chExt cx="2751858" cy="521145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19B4DBB-A70A-4AFC-B28B-C2DEFB8D5F5E}"/>
                </a:ext>
              </a:extLst>
            </p:cNvPr>
            <p:cNvSpPr/>
            <p:nvPr/>
          </p:nvSpPr>
          <p:spPr>
            <a:xfrm>
              <a:off x="7816798" y="63081"/>
              <a:ext cx="64008" cy="219931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089F9DF-BA0F-43EE-80BA-B100AC0B09AF}"/>
                </a:ext>
              </a:extLst>
            </p:cNvPr>
            <p:cNvSpPr/>
            <p:nvPr/>
          </p:nvSpPr>
          <p:spPr>
            <a:xfrm>
              <a:off x="7195006" y="1185841"/>
              <a:ext cx="1371600" cy="1819375"/>
            </a:xfrm>
            <a:prstGeom prst="round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349357C-7C48-4DA0-AB1A-D9FFBE07F925}"/>
                </a:ext>
              </a:extLst>
            </p:cNvPr>
            <p:cNvCxnSpPr/>
            <p:nvPr/>
          </p:nvCxnSpPr>
          <p:spPr>
            <a:xfrm>
              <a:off x="7638702" y="3005216"/>
              <a:ext cx="504857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C8365CC-32AA-4614-A8E3-45D84686AED8}"/>
                </a:ext>
              </a:extLst>
            </p:cNvPr>
            <p:cNvCxnSpPr>
              <a:cxnSpLocks/>
            </p:cNvCxnSpPr>
            <p:nvPr/>
          </p:nvCxnSpPr>
          <p:spPr>
            <a:xfrm>
              <a:off x="7629075" y="3005216"/>
              <a:ext cx="557784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0688816-1BF9-4C8A-890E-652838BAB4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06001" y="1335610"/>
              <a:ext cx="1160632" cy="1390471"/>
            </a:xfrm>
            <a:prstGeom prst="rect">
              <a:avLst/>
            </a:prstGeom>
            <a:pattFill prst="dkVert">
              <a:fgClr>
                <a:schemeClr val="tx1"/>
              </a:fgClr>
              <a:bgClr>
                <a:schemeClr val="bg1"/>
              </a:bgClr>
            </a:patt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BF00F2C-A1EE-45DE-B863-4C0C6E3A7637}"/>
                </a:ext>
              </a:extLst>
            </p:cNvPr>
            <p:cNvSpPr/>
            <p:nvPr/>
          </p:nvSpPr>
          <p:spPr>
            <a:xfrm>
              <a:off x="8592077" y="880341"/>
              <a:ext cx="336884" cy="2194560"/>
            </a:xfrm>
            <a:prstGeom prst="rect">
              <a:avLst/>
            </a:prstGeom>
            <a:pattFill prst="ltVert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C4AE502-E185-4AF8-8CE8-F657804A2E01}"/>
                </a:ext>
              </a:extLst>
            </p:cNvPr>
            <p:cNvSpPr/>
            <p:nvPr/>
          </p:nvSpPr>
          <p:spPr>
            <a:xfrm>
              <a:off x="6819622" y="877036"/>
              <a:ext cx="336884" cy="2194560"/>
            </a:xfrm>
            <a:prstGeom prst="rect">
              <a:avLst/>
            </a:prstGeom>
            <a:pattFill prst="ltVert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3286D89-927F-4F63-BD89-0621794B957D}"/>
                </a:ext>
              </a:extLst>
            </p:cNvPr>
            <p:cNvSpPr/>
            <p:nvPr/>
          </p:nvSpPr>
          <p:spPr>
            <a:xfrm>
              <a:off x="7175757" y="863396"/>
              <a:ext cx="1463040" cy="308007"/>
            </a:xfrm>
            <a:prstGeom prst="rect">
              <a:avLst/>
            </a:prstGeom>
            <a:pattFill prst="ltHorz">
              <a:fgClr>
                <a:schemeClr val="tx1"/>
              </a:fgClr>
              <a:bgClr>
                <a:schemeClr val="bg1"/>
              </a:bgClr>
            </a:patt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D7AA902-A6EB-4B2B-AE9D-65003FB72A4D}"/>
                </a:ext>
              </a:extLst>
            </p:cNvPr>
            <p:cNvSpPr/>
            <p:nvPr/>
          </p:nvSpPr>
          <p:spPr>
            <a:xfrm>
              <a:off x="7211321" y="1316360"/>
              <a:ext cx="91440" cy="1457848"/>
            </a:xfrm>
            <a:prstGeom prst="rect">
              <a:avLst/>
            </a:prstGeom>
            <a:pattFill prst="lgConfetti">
              <a:fgClr>
                <a:schemeClr val="tx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F002B44-11FD-4AEA-AD56-9EBE6990EDF2}"/>
                </a:ext>
              </a:extLst>
            </p:cNvPr>
            <p:cNvSpPr/>
            <p:nvPr/>
          </p:nvSpPr>
          <p:spPr>
            <a:xfrm>
              <a:off x="8461000" y="1324383"/>
              <a:ext cx="91440" cy="1457848"/>
            </a:xfrm>
            <a:prstGeom prst="rect">
              <a:avLst/>
            </a:prstGeom>
            <a:pattFill prst="lgConfetti">
              <a:fgClr>
                <a:schemeClr val="tx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lowchart: Sequential Access Storage 36">
              <a:extLst>
                <a:ext uri="{FF2B5EF4-FFF2-40B4-BE49-F238E27FC236}">
                  <a16:creationId xmlns:a16="http://schemas.microsoft.com/office/drawing/2014/main" id="{36804B81-6B7F-4F4E-B887-A32EA5B6FD5E}"/>
                </a:ext>
              </a:extLst>
            </p:cNvPr>
            <p:cNvSpPr/>
            <p:nvPr/>
          </p:nvSpPr>
          <p:spPr>
            <a:xfrm rot="5087424">
              <a:off x="7684012" y="258402"/>
              <a:ext cx="336884" cy="327259"/>
            </a:xfrm>
            <a:prstGeom prst="flowChartMagneticTape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D9CE930-B972-4F46-9900-774E194B19DE}"/>
                </a:ext>
              </a:extLst>
            </p:cNvPr>
            <p:cNvSpPr/>
            <p:nvPr/>
          </p:nvSpPr>
          <p:spPr>
            <a:xfrm>
              <a:off x="7748509" y="607349"/>
              <a:ext cx="1527048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A8212DF-8A52-4113-B54F-3D9B59BEDB5F}"/>
                </a:ext>
              </a:extLst>
            </p:cNvPr>
            <p:cNvSpPr/>
            <p:nvPr/>
          </p:nvSpPr>
          <p:spPr>
            <a:xfrm>
              <a:off x="9226777" y="653068"/>
              <a:ext cx="54864" cy="347617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8292E52-D498-4BE3-8754-1803F0BB79F0}"/>
                </a:ext>
              </a:extLst>
            </p:cNvPr>
            <p:cNvSpPr/>
            <p:nvPr/>
          </p:nvSpPr>
          <p:spPr>
            <a:xfrm>
              <a:off x="8364353" y="4084014"/>
              <a:ext cx="914400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B501D70-BE09-40B5-A90C-2265E9A68E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54812" y="3287248"/>
              <a:ext cx="73152" cy="7315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3F43FA63-EAB9-4A85-B660-70A5F982A8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91779" y="3314877"/>
              <a:ext cx="64008" cy="64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D575C578-0BBC-4608-B11E-F2B3E39AEB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0574" y="3432659"/>
              <a:ext cx="73152" cy="7315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21A21CC-7B4F-4184-8AE0-B0779B5A89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75211" y="3454890"/>
              <a:ext cx="64008" cy="64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5C308B3-EC0F-4AB6-93A1-4B41C5A103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63167" y="3569496"/>
              <a:ext cx="73152" cy="7315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558B08D-BDA6-4D58-A497-DE92282CF0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68705" y="3584961"/>
              <a:ext cx="64008" cy="64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AEAC8AE-94CC-4632-AC45-BD525D47B3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79098" y="3748462"/>
              <a:ext cx="64008" cy="64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8DCFF01-E46B-4BC4-BCD1-1DA9A2C93E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60221" y="3727736"/>
              <a:ext cx="73152" cy="7315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5F189128-F630-42A7-97E0-F0783B1245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77830" y="3889280"/>
              <a:ext cx="73152" cy="7315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CF0A6F9B-7901-411E-ABF4-15EC41599E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57255" y="3900062"/>
              <a:ext cx="64008" cy="64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AF3904CF-E19B-4B36-B262-2CDF3ECF00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35505" y="4057049"/>
              <a:ext cx="73152" cy="7315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7BB511F-9AC6-4CDC-A8ED-533A83C0FEFC}"/>
                </a:ext>
              </a:extLst>
            </p:cNvPr>
            <p:cNvSpPr/>
            <p:nvPr/>
          </p:nvSpPr>
          <p:spPr>
            <a:xfrm>
              <a:off x="6678148" y="3302142"/>
              <a:ext cx="1097280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B6C80AB0-9DF5-4084-8303-872475D845D2}"/>
                </a:ext>
              </a:extLst>
            </p:cNvPr>
            <p:cNvSpPr/>
            <p:nvPr/>
          </p:nvSpPr>
          <p:spPr>
            <a:xfrm>
              <a:off x="6675076" y="772130"/>
              <a:ext cx="54864" cy="256032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48ACC9D-BCD2-4E3F-ADA4-517681E579EB}"/>
                </a:ext>
              </a:extLst>
            </p:cNvPr>
            <p:cNvSpPr/>
            <p:nvPr/>
          </p:nvSpPr>
          <p:spPr>
            <a:xfrm>
              <a:off x="6695798" y="759465"/>
              <a:ext cx="978408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8272BD6-3E31-44BD-A56D-B3F6CECC9BFE}"/>
                </a:ext>
              </a:extLst>
            </p:cNvPr>
            <p:cNvGrpSpPr/>
            <p:nvPr/>
          </p:nvGrpSpPr>
          <p:grpSpPr>
            <a:xfrm>
              <a:off x="7361494" y="3003082"/>
              <a:ext cx="1074889" cy="1568918"/>
              <a:chOff x="6015787" y="3003082"/>
              <a:chExt cx="1074889" cy="1568918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3D91362-EE55-4685-B36A-F4DA0CF02332}"/>
                  </a:ext>
                </a:extLst>
              </p:cNvPr>
              <p:cNvSpPr/>
              <p:nvPr/>
            </p:nvSpPr>
            <p:spPr>
              <a:xfrm>
                <a:off x="6015787" y="3003082"/>
                <a:ext cx="472179" cy="1568918"/>
              </a:xfrm>
              <a:custGeom>
                <a:avLst/>
                <a:gdLst>
                  <a:gd name="connsiteX0" fmla="*/ 202131 w 472179"/>
                  <a:gd name="connsiteY0" fmla="*/ 0 h 1568918"/>
                  <a:gd name="connsiteX1" fmla="*/ 298383 w 472179"/>
                  <a:gd name="connsiteY1" fmla="*/ 19251 h 1568918"/>
                  <a:gd name="connsiteX2" fmla="*/ 385011 w 472179"/>
                  <a:gd name="connsiteY2" fmla="*/ 96253 h 1568918"/>
                  <a:gd name="connsiteX3" fmla="*/ 413887 w 472179"/>
                  <a:gd name="connsiteY3" fmla="*/ 134754 h 1568918"/>
                  <a:gd name="connsiteX4" fmla="*/ 452388 w 472179"/>
                  <a:gd name="connsiteY4" fmla="*/ 182880 h 1568918"/>
                  <a:gd name="connsiteX5" fmla="*/ 471638 w 472179"/>
                  <a:gd name="connsiteY5" fmla="*/ 250257 h 1568918"/>
                  <a:gd name="connsiteX6" fmla="*/ 462013 w 472179"/>
                  <a:gd name="connsiteY6" fmla="*/ 346510 h 1568918"/>
                  <a:gd name="connsiteX7" fmla="*/ 413887 w 472179"/>
                  <a:gd name="connsiteY7" fmla="*/ 442762 h 1568918"/>
                  <a:gd name="connsiteX8" fmla="*/ 298383 w 472179"/>
                  <a:gd name="connsiteY8" fmla="*/ 596766 h 1568918"/>
                  <a:gd name="connsiteX9" fmla="*/ 173255 w 472179"/>
                  <a:gd name="connsiteY9" fmla="*/ 770021 h 1568918"/>
                  <a:gd name="connsiteX10" fmla="*/ 86628 w 472179"/>
                  <a:gd name="connsiteY10" fmla="*/ 962526 h 1568918"/>
                  <a:gd name="connsiteX11" fmla="*/ 28876 w 472179"/>
                  <a:gd name="connsiteY11" fmla="*/ 1251284 h 1568918"/>
                  <a:gd name="connsiteX12" fmla="*/ 0 w 472179"/>
                  <a:gd name="connsiteY12" fmla="*/ 1568918 h 1568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2179" h="1568918">
                    <a:moveTo>
                      <a:pt x="202131" y="0"/>
                    </a:moveTo>
                    <a:cubicBezTo>
                      <a:pt x="235017" y="1604"/>
                      <a:pt x="267903" y="3209"/>
                      <a:pt x="298383" y="19251"/>
                    </a:cubicBezTo>
                    <a:cubicBezTo>
                      <a:pt x="328863" y="35293"/>
                      <a:pt x="385011" y="96253"/>
                      <a:pt x="385011" y="96253"/>
                    </a:cubicBezTo>
                    <a:cubicBezTo>
                      <a:pt x="404262" y="115503"/>
                      <a:pt x="402658" y="120316"/>
                      <a:pt x="413887" y="134754"/>
                    </a:cubicBezTo>
                    <a:cubicBezTo>
                      <a:pt x="425116" y="149192"/>
                      <a:pt x="442763" y="163630"/>
                      <a:pt x="452388" y="182880"/>
                    </a:cubicBezTo>
                    <a:cubicBezTo>
                      <a:pt x="462013" y="202130"/>
                      <a:pt x="470034" y="222986"/>
                      <a:pt x="471638" y="250257"/>
                    </a:cubicBezTo>
                    <a:cubicBezTo>
                      <a:pt x="473242" y="277528"/>
                      <a:pt x="471638" y="314426"/>
                      <a:pt x="462013" y="346510"/>
                    </a:cubicBezTo>
                    <a:cubicBezTo>
                      <a:pt x="452388" y="378594"/>
                      <a:pt x="441159" y="401053"/>
                      <a:pt x="413887" y="442762"/>
                    </a:cubicBezTo>
                    <a:cubicBezTo>
                      <a:pt x="386615" y="484471"/>
                      <a:pt x="338488" y="542223"/>
                      <a:pt x="298383" y="596766"/>
                    </a:cubicBezTo>
                    <a:cubicBezTo>
                      <a:pt x="258278" y="651309"/>
                      <a:pt x="208547" y="709061"/>
                      <a:pt x="173255" y="770021"/>
                    </a:cubicBezTo>
                    <a:cubicBezTo>
                      <a:pt x="137963" y="830981"/>
                      <a:pt x="110691" y="882316"/>
                      <a:pt x="86628" y="962526"/>
                    </a:cubicBezTo>
                    <a:cubicBezTo>
                      <a:pt x="62565" y="1042737"/>
                      <a:pt x="43314" y="1150219"/>
                      <a:pt x="28876" y="1251284"/>
                    </a:cubicBezTo>
                    <a:cubicBezTo>
                      <a:pt x="14438" y="1352349"/>
                      <a:pt x="7219" y="1460633"/>
                      <a:pt x="0" y="1568918"/>
                    </a:cubicBezTo>
                  </a:path>
                </a:pathLst>
              </a:cu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FBCAEF4-A984-4445-A753-DFC975228B94}"/>
                  </a:ext>
                </a:extLst>
              </p:cNvPr>
              <p:cNvSpPr/>
              <p:nvPr/>
            </p:nvSpPr>
            <p:spPr>
              <a:xfrm flipH="1">
                <a:off x="6618497" y="3003082"/>
                <a:ext cx="472179" cy="1568918"/>
              </a:xfrm>
              <a:custGeom>
                <a:avLst/>
                <a:gdLst>
                  <a:gd name="connsiteX0" fmla="*/ 202131 w 472179"/>
                  <a:gd name="connsiteY0" fmla="*/ 0 h 1568918"/>
                  <a:gd name="connsiteX1" fmla="*/ 298383 w 472179"/>
                  <a:gd name="connsiteY1" fmla="*/ 19251 h 1568918"/>
                  <a:gd name="connsiteX2" fmla="*/ 385011 w 472179"/>
                  <a:gd name="connsiteY2" fmla="*/ 96253 h 1568918"/>
                  <a:gd name="connsiteX3" fmla="*/ 413887 w 472179"/>
                  <a:gd name="connsiteY3" fmla="*/ 134754 h 1568918"/>
                  <a:gd name="connsiteX4" fmla="*/ 452388 w 472179"/>
                  <a:gd name="connsiteY4" fmla="*/ 182880 h 1568918"/>
                  <a:gd name="connsiteX5" fmla="*/ 471638 w 472179"/>
                  <a:gd name="connsiteY5" fmla="*/ 250257 h 1568918"/>
                  <a:gd name="connsiteX6" fmla="*/ 462013 w 472179"/>
                  <a:gd name="connsiteY6" fmla="*/ 346510 h 1568918"/>
                  <a:gd name="connsiteX7" fmla="*/ 413887 w 472179"/>
                  <a:gd name="connsiteY7" fmla="*/ 442762 h 1568918"/>
                  <a:gd name="connsiteX8" fmla="*/ 298383 w 472179"/>
                  <a:gd name="connsiteY8" fmla="*/ 596766 h 1568918"/>
                  <a:gd name="connsiteX9" fmla="*/ 173255 w 472179"/>
                  <a:gd name="connsiteY9" fmla="*/ 770021 h 1568918"/>
                  <a:gd name="connsiteX10" fmla="*/ 86628 w 472179"/>
                  <a:gd name="connsiteY10" fmla="*/ 962526 h 1568918"/>
                  <a:gd name="connsiteX11" fmla="*/ 28876 w 472179"/>
                  <a:gd name="connsiteY11" fmla="*/ 1251284 h 1568918"/>
                  <a:gd name="connsiteX12" fmla="*/ 0 w 472179"/>
                  <a:gd name="connsiteY12" fmla="*/ 1568918 h 1568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2179" h="1568918">
                    <a:moveTo>
                      <a:pt x="202131" y="0"/>
                    </a:moveTo>
                    <a:cubicBezTo>
                      <a:pt x="235017" y="1604"/>
                      <a:pt x="267903" y="3209"/>
                      <a:pt x="298383" y="19251"/>
                    </a:cubicBezTo>
                    <a:cubicBezTo>
                      <a:pt x="328863" y="35293"/>
                      <a:pt x="385011" y="96253"/>
                      <a:pt x="385011" y="96253"/>
                    </a:cubicBezTo>
                    <a:cubicBezTo>
                      <a:pt x="404262" y="115503"/>
                      <a:pt x="402658" y="120316"/>
                      <a:pt x="413887" y="134754"/>
                    </a:cubicBezTo>
                    <a:cubicBezTo>
                      <a:pt x="425116" y="149192"/>
                      <a:pt x="442763" y="163630"/>
                      <a:pt x="452388" y="182880"/>
                    </a:cubicBezTo>
                    <a:cubicBezTo>
                      <a:pt x="462013" y="202130"/>
                      <a:pt x="470034" y="222986"/>
                      <a:pt x="471638" y="250257"/>
                    </a:cubicBezTo>
                    <a:cubicBezTo>
                      <a:pt x="473242" y="277528"/>
                      <a:pt x="471638" y="314426"/>
                      <a:pt x="462013" y="346510"/>
                    </a:cubicBezTo>
                    <a:cubicBezTo>
                      <a:pt x="452388" y="378594"/>
                      <a:pt x="441159" y="401053"/>
                      <a:pt x="413887" y="442762"/>
                    </a:cubicBezTo>
                    <a:cubicBezTo>
                      <a:pt x="386615" y="484471"/>
                      <a:pt x="338488" y="542223"/>
                      <a:pt x="298383" y="596766"/>
                    </a:cubicBezTo>
                    <a:cubicBezTo>
                      <a:pt x="258278" y="651309"/>
                      <a:pt x="208547" y="709061"/>
                      <a:pt x="173255" y="770021"/>
                    </a:cubicBezTo>
                    <a:cubicBezTo>
                      <a:pt x="137963" y="830981"/>
                      <a:pt x="110691" y="882316"/>
                      <a:pt x="86628" y="962526"/>
                    </a:cubicBezTo>
                    <a:cubicBezTo>
                      <a:pt x="62565" y="1042737"/>
                      <a:pt x="43314" y="1150219"/>
                      <a:pt x="28876" y="1251284"/>
                    </a:cubicBezTo>
                    <a:cubicBezTo>
                      <a:pt x="14438" y="1352349"/>
                      <a:pt x="7219" y="1460633"/>
                      <a:pt x="0" y="1568918"/>
                    </a:cubicBezTo>
                  </a:path>
                </a:pathLst>
              </a:cu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9D1B62E-37F9-4B48-88AF-F272C4766021}"/>
                </a:ext>
              </a:extLst>
            </p:cNvPr>
            <p:cNvSpPr/>
            <p:nvPr/>
          </p:nvSpPr>
          <p:spPr>
            <a:xfrm rot="967057" flipH="1">
              <a:off x="7201033" y="2964712"/>
              <a:ext cx="45719" cy="1298418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08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F47E59A6-42B9-44F5-BDD1-9CC5311CED98}"/>
                </a:ext>
              </a:extLst>
            </p:cNvPr>
            <p:cNvSpPr/>
            <p:nvPr/>
          </p:nvSpPr>
          <p:spPr>
            <a:xfrm>
              <a:off x="9098196" y="800080"/>
              <a:ext cx="54864" cy="256032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C142CA0-7E46-4297-A372-F3B736B0245A}"/>
                </a:ext>
              </a:extLst>
            </p:cNvPr>
            <p:cNvSpPr/>
            <p:nvPr/>
          </p:nvSpPr>
          <p:spPr>
            <a:xfrm>
              <a:off x="8046362" y="3319215"/>
              <a:ext cx="1097280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40EA6E7-4509-4982-9B5C-DF5CAE82C846}"/>
                </a:ext>
              </a:extLst>
            </p:cNvPr>
            <p:cNvSpPr/>
            <p:nvPr/>
          </p:nvSpPr>
          <p:spPr>
            <a:xfrm>
              <a:off x="8091558" y="758179"/>
              <a:ext cx="1060704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F85727D-6F99-4F3E-BED6-0B65F432DCFC}"/>
                </a:ext>
              </a:extLst>
            </p:cNvPr>
            <p:cNvSpPr/>
            <p:nvPr/>
          </p:nvSpPr>
          <p:spPr>
            <a:xfrm>
              <a:off x="7636701" y="772131"/>
              <a:ext cx="45719" cy="411577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08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65143D7-6D9E-470C-8A8B-BB2BCF0039D1}"/>
                </a:ext>
              </a:extLst>
            </p:cNvPr>
            <p:cNvSpPr/>
            <p:nvPr/>
          </p:nvSpPr>
          <p:spPr>
            <a:xfrm>
              <a:off x="8091558" y="772130"/>
              <a:ext cx="54864" cy="411577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08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D677425-E57D-449A-B6C5-C4A4F9101598}"/>
                </a:ext>
              </a:extLst>
            </p:cNvPr>
            <p:cNvSpPr/>
            <p:nvPr/>
          </p:nvSpPr>
          <p:spPr>
            <a:xfrm>
              <a:off x="6739565" y="4224818"/>
              <a:ext cx="631554" cy="18238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168C800-E8B8-4B10-B001-D7AFC96B09B5}"/>
                </a:ext>
              </a:extLst>
            </p:cNvPr>
            <p:cNvSpPr/>
            <p:nvPr/>
          </p:nvSpPr>
          <p:spPr>
            <a:xfrm>
              <a:off x="8422037" y="4223855"/>
              <a:ext cx="631554" cy="18238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65BA8803-FAC5-435A-A2A6-DC3B9183282E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6554044" y="4551686"/>
              <a:ext cx="1010652" cy="435044"/>
              <a:chOff x="6439831" y="1646818"/>
              <a:chExt cx="4570488" cy="1967408"/>
            </a:xfrm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4EA9F4CB-22A4-4C44-8E14-7F443A17D5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73094" y="1708599"/>
                <a:ext cx="518114" cy="1865363"/>
              </a:xfrm>
              <a:prstGeom prst="ellipse">
                <a:avLst/>
              </a:prstGeom>
              <a:noFill/>
              <a:ln w="349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Arc 70">
                <a:extLst>
                  <a:ext uri="{FF2B5EF4-FFF2-40B4-BE49-F238E27FC236}">
                    <a16:creationId xmlns:a16="http://schemas.microsoft.com/office/drawing/2014/main" id="{B2661C81-CF95-47B8-8EE5-B6B5D41B966A}"/>
                  </a:ext>
                </a:extLst>
              </p:cNvPr>
              <p:cNvSpPr/>
              <p:nvPr/>
            </p:nvSpPr>
            <p:spPr>
              <a:xfrm rot="20942019" flipH="1">
                <a:off x="7723764" y="1697379"/>
                <a:ext cx="2828524" cy="1121812"/>
              </a:xfrm>
              <a:prstGeom prst="arc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Arc 71">
                <a:extLst>
                  <a:ext uri="{FF2B5EF4-FFF2-40B4-BE49-F238E27FC236}">
                    <a16:creationId xmlns:a16="http://schemas.microsoft.com/office/drawing/2014/main" id="{46D84125-4FEF-42D9-B4E7-95D57EAAD126}"/>
                  </a:ext>
                </a:extLst>
              </p:cNvPr>
              <p:cNvSpPr/>
              <p:nvPr/>
            </p:nvSpPr>
            <p:spPr>
              <a:xfrm rot="657981" flipH="1" flipV="1">
                <a:off x="7741407" y="2465794"/>
                <a:ext cx="2828524" cy="1121812"/>
              </a:xfrm>
              <a:prstGeom prst="arc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Arc 72">
                <a:extLst>
                  <a:ext uri="{FF2B5EF4-FFF2-40B4-BE49-F238E27FC236}">
                    <a16:creationId xmlns:a16="http://schemas.microsoft.com/office/drawing/2014/main" id="{026C038D-067D-4E51-8193-56FE94AC300A}"/>
                  </a:ext>
                </a:extLst>
              </p:cNvPr>
              <p:cNvSpPr/>
              <p:nvPr/>
            </p:nvSpPr>
            <p:spPr>
              <a:xfrm rot="12915871" flipH="1">
                <a:off x="6439831" y="1646818"/>
                <a:ext cx="1510994" cy="429342"/>
              </a:xfrm>
              <a:prstGeom prst="arc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Arc 73">
                <a:extLst>
                  <a:ext uri="{FF2B5EF4-FFF2-40B4-BE49-F238E27FC236}">
                    <a16:creationId xmlns:a16="http://schemas.microsoft.com/office/drawing/2014/main" id="{C9515B7A-9514-444D-B17D-62E8BC302C48}"/>
                  </a:ext>
                </a:extLst>
              </p:cNvPr>
              <p:cNvSpPr/>
              <p:nvPr/>
            </p:nvSpPr>
            <p:spPr>
              <a:xfrm rot="8684129" flipH="1" flipV="1">
                <a:off x="6467675" y="3184884"/>
                <a:ext cx="1480149" cy="429342"/>
              </a:xfrm>
              <a:prstGeom prst="arc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A3149F6C-0FF9-4A2A-B0AC-F3C364063300}"/>
                  </a:ext>
                </a:extLst>
              </p:cNvPr>
              <p:cNvSpPr/>
              <p:nvPr/>
            </p:nvSpPr>
            <p:spPr>
              <a:xfrm rot="19591158">
                <a:off x="7678386" y="2331082"/>
                <a:ext cx="314673" cy="14391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E58FD08B-83DD-4F2F-B44E-7AB33CF9632D}"/>
                  </a:ext>
                </a:extLst>
              </p:cNvPr>
              <p:cNvSpPr/>
              <p:nvPr/>
            </p:nvSpPr>
            <p:spPr>
              <a:xfrm rot="2522974" flipV="1">
                <a:off x="7668221" y="2779315"/>
                <a:ext cx="314673" cy="14391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Arrow: Pentagon 76">
                <a:extLst>
                  <a:ext uri="{FF2B5EF4-FFF2-40B4-BE49-F238E27FC236}">
                    <a16:creationId xmlns:a16="http://schemas.microsoft.com/office/drawing/2014/main" id="{98140A8A-B599-48D8-BC93-EDF6367D1E92}"/>
                  </a:ext>
                </a:extLst>
              </p:cNvPr>
              <p:cNvSpPr/>
              <p:nvPr/>
            </p:nvSpPr>
            <p:spPr>
              <a:xfrm>
                <a:off x="7120963" y="2499312"/>
                <a:ext cx="530619" cy="265311"/>
              </a:xfrm>
              <a:prstGeom prst="homePlate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Arc 77">
                <a:extLst>
                  <a:ext uri="{FF2B5EF4-FFF2-40B4-BE49-F238E27FC236}">
                    <a16:creationId xmlns:a16="http://schemas.microsoft.com/office/drawing/2014/main" id="{F38FAEB6-2D94-4EC7-835E-6086A7375506}"/>
                  </a:ext>
                </a:extLst>
              </p:cNvPr>
              <p:cNvSpPr/>
              <p:nvPr/>
            </p:nvSpPr>
            <p:spPr>
              <a:xfrm rot="13481087">
                <a:off x="7462648" y="2480555"/>
                <a:ext cx="300266" cy="324927"/>
              </a:xfrm>
              <a:prstGeom prst="arc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AAF4EC06-01BC-4E0D-8BC3-49AF3A5A2A1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040697" y="2499312"/>
                <a:ext cx="122958" cy="2653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/>
                  </a:gs>
                  <a:gs pos="47000">
                    <a:schemeClr val="tx1">
                      <a:lumMod val="65000"/>
                      <a:lumOff val="35000"/>
                    </a:schemeClr>
                  </a:gs>
                  <a:gs pos="78000">
                    <a:schemeClr val="bg2">
                      <a:lumMod val="7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7BEB82DB-31ED-40DA-9558-716AD7476B46}"/>
                  </a:ext>
                </a:extLst>
              </p:cNvPr>
              <p:cNvSpPr/>
              <p:nvPr/>
            </p:nvSpPr>
            <p:spPr>
              <a:xfrm>
                <a:off x="7676292" y="2360368"/>
                <a:ext cx="67552" cy="259882"/>
              </a:xfrm>
              <a:custGeom>
                <a:avLst/>
                <a:gdLst>
                  <a:gd name="connsiteX0" fmla="*/ 0 w 67552"/>
                  <a:gd name="connsiteY0" fmla="*/ 259882 h 259882"/>
                  <a:gd name="connsiteX1" fmla="*/ 48126 w 67552"/>
                  <a:gd name="connsiteY1" fmla="*/ 192506 h 259882"/>
                  <a:gd name="connsiteX2" fmla="*/ 67377 w 67552"/>
                  <a:gd name="connsiteY2" fmla="*/ 77002 h 259882"/>
                  <a:gd name="connsiteX3" fmla="*/ 38501 w 67552"/>
                  <a:gd name="connsiteY3" fmla="*/ 0 h 259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52" h="259882">
                    <a:moveTo>
                      <a:pt x="0" y="259882"/>
                    </a:moveTo>
                    <a:cubicBezTo>
                      <a:pt x="18448" y="241434"/>
                      <a:pt x="36896" y="222986"/>
                      <a:pt x="48126" y="192506"/>
                    </a:cubicBezTo>
                    <a:cubicBezTo>
                      <a:pt x="59356" y="162026"/>
                      <a:pt x="68981" y="109086"/>
                      <a:pt x="67377" y="77002"/>
                    </a:cubicBezTo>
                    <a:cubicBezTo>
                      <a:pt x="65773" y="44918"/>
                      <a:pt x="12834" y="24063"/>
                      <a:pt x="38501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70C1757-A0FA-4E8E-B13D-AEBD27B811F6}"/>
                  </a:ext>
                </a:extLst>
              </p:cNvPr>
              <p:cNvSpPr/>
              <p:nvPr/>
            </p:nvSpPr>
            <p:spPr>
              <a:xfrm flipV="1">
                <a:off x="7665062" y="2637897"/>
                <a:ext cx="67552" cy="259882"/>
              </a:xfrm>
              <a:custGeom>
                <a:avLst/>
                <a:gdLst>
                  <a:gd name="connsiteX0" fmla="*/ 0 w 67552"/>
                  <a:gd name="connsiteY0" fmla="*/ 259882 h 259882"/>
                  <a:gd name="connsiteX1" fmla="*/ 48126 w 67552"/>
                  <a:gd name="connsiteY1" fmla="*/ 192506 h 259882"/>
                  <a:gd name="connsiteX2" fmla="*/ 67377 w 67552"/>
                  <a:gd name="connsiteY2" fmla="*/ 77002 h 259882"/>
                  <a:gd name="connsiteX3" fmla="*/ 38501 w 67552"/>
                  <a:gd name="connsiteY3" fmla="*/ 0 h 259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52" h="259882">
                    <a:moveTo>
                      <a:pt x="0" y="259882"/>
                    </a:moveTo>
                    <a:cubicBezTo>
                      <a:pt x="18448" y="241434"/>
                      <a:pt x="36896" y="222986"/>
                      <a:pt x="48126" y="192506"/>
                    </a:cubicBezTo>
                    <a:cubicBezTo>
                      <a:pt x="59356" y="162026"/>
                      <a:pt x="68981" y="109086"/>
                      <a:pt x="67377" y="77002"/>
                    </a:cubicBezTo>
                    <a:cubicBezTo>
                      <a:pt x="65773" y="44918"/>
                      <a:pt x="12834" y="24063"/>
                      <a:pt x="38501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5475FB24-483B-40DA-86A2-754721AAFAEB}"/>
                  </a:ext>
                </a:extLst>
              </p:cNvPr>
              <p:cNvSpPr/>
              <p:nvPr/>
            </p:nvSpPr>
            <p:spPr>
              <a:xfrm>
                <a:off x="7666667" y="2138987"/>
                <a:ext cx="307644" cy="490889"/>
              </a:xfrm>
              <a:custGeom>
                <a:avLst/>
                <a:gdLst>
                  <a:gd name="connsiteX0" fmla="*/ 0 w 307644"/>
                  <a:gd name="connsiteY0" fmla="*/ 490889 h 490889"/>
                  <a:gd name="connsiteX1" fmla="*/ 202130 w 307644"/>
                  <a:gd name="connsiteY1" fmla="*/ 404261 h 490889"/>
                  <a:gd name="connsiteX2" fmla="*/ 298383 w 307644"/>
                  <a:gd name="connsiteY2" fmla="*/ 221381 h 490889"/>
                  <a:gd name="connsiteX3" fmla="*/ 298383 w 307644"/>
                  <a:gd name="connsiteY3" fmla="*/ 0 h 490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644" h="490889">
                    <a:moveTo>
                      <a:pt x="0" y="490889"/>
                    </a:moveTo>
                    <a:cubicBezTo>
                      <a:pt x="76200" y="470034"/>
                      <a:pt x="152400" y="449179"/>
                      <a:pt x="202130" y="404261"/>
                    </a:cubicBezTo>
                    <a:cubicBezTo>
                      <a:pt x="251861" y="359343"/>
                      <a:pt x="282341" y="288758"/>
                      <a:pt x="298383" y="221381"/>
                    </a:cubicBezTo>
                    <a:cubicBezTo>
                      <a:pt x="314425" y="154004"/>
                      <a:pt x="306404" y="77002"/>
                      <a:pt x="298383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B14A6D2-D9B6-4679-9866-2191344D6D8B}"/>
                  </a:ext>
                </a:extLst>
              </p:cNvPr>
              <p:cNvSpPr/>
              <p:nvPr/>
            </p:nvSpPr>
            <p:spPr>
              <a:xfrm flipV="1">
                <a:off x="7684317" y="2637897"/>
                <a:ext cx="307644" cy="490889"/>
              </a:xfrm>
              <a:custGeom>
                <a:avLst/>
                <a:gdLst>
                  <a:gd name="connsiteX0" fmla="*/ 0 w 307644"/>
                  <a:gd name="connsiteY0" fmla="*/ 490889 h 490889"/>
                  <a:gd name="connsiteX1" fmla="*/ 202130 w 307644"/>
                  <a:gd name="connsiteY1" fmla="*/ 404261 h 490889"/>
                  <a:gd name="connsiteX2" fmla="*/ 298383 w 307644"/>
                  <a:gd name="connsiteY2" fmla="*/ 221381 h 490889"/>
                  <a:gd name="connsiteX3" fmla="*/ 298383 w 307644"/>
                  <a:gd name="connsiteY3" fmla="*/ 0 h 490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644" h="490889">
                    <a:moveTo>
                      <a:pt x="0" y="490889"/>
                    </a:moveTo>
                    <a:cubicBezTo>
                      <a:pt x="76200" y="470034"/>
                      <a:pt x="152400" y="449179"/>
                      <a:pt x="202130" y="404261"/>
                    </a:cubicBezTo>
                    <a:cubicBezTo>
                      <a:pt x="251861" y="359343"/>
                      <a:pt x="282341" y="288758"/>
                      <a:pt x="298383" y="221381"/>
                    </a:cubicBezTo>
                    <a:cubicBezTo>
                      <a:pt x="314425" y="154004"/>
                      <a:pt x="306404" y="77002"/>
                      <a:pt x="298383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8A40C834-2478-4C49-8C8F-686BDC2854CA}"/>
                  </a:ext>
                </a:extLst>
              </p:cNvPr>
              <p:cNvSpPr/>
              <p:nvPr/>
            </p:nvSpPr>
            <p:spPr>
              <a:xfrm>
                <a:off x="7685917" y="1753977"/>
                <a:ext cx="1097280" cy="875899"/>
              </a:xfrm>
              <a:custGeom>
                <a:avLst/>
                <a:gdLst>
                  <a:gd name="connsiteX0" fmla="*/ 0 w 1097280"/>
                  <a:gd name="connsiteY0" fmla="*/ 875899 h 875899"/>
                  <a:gd name="connsiteX1" fmla="*/ 365760 w 1097280"/>
                  <a:gd name="connsiteY1" fmla="*/ 798897 h 875899"/>
                  <a:gd name="connsiteX2" fmla="*/ 741145 w 1097280"/>
                  <a:gd name="connsiteY2" fmla="*/ 606391 h 875899"/>
                  <a:gd name="connsiteX3" fmla="*/ 1020278 w 1097280"/>
                  <a:gd name="connsiteY3" fmla="*/ 221381 h 875899"/>
                  <a:gd name="connsiteX4" fmla="*/ 1097280 w 1097280"/>
                  <a:gd name="connsiteY4" fmla="*/ 0 h 875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7280" h="875899">
                    <a:moveTo>
                      <a:pt x="0" y="875899"/>
                    </a:moveTo>
                    <a:cubicBezTo>
                      <a:pt x="121118" y="859857"/>
                      <a:pt x="242236" y="843815"/>
                      <a:pt x="365760" y="798897"/>
                    </a:cubicBezTo>
                    <a:cubicBezTo>
                      <a:pt x="489284" y="753979"/>
                      <a:pt x="632059" y="702644"/>
                      <a:pt x="741145" y="606391"/>
                    </a:cubicBezTo>
                    <a:cubicBezTo>
                      <a:pt x="850231" y="510138"/>
                      <a:pt x="960922" y="322446"/>
                      <a:pt x="1020278" y="221381"/>
                    </a:cubicBezTo>
                    <a:cubicBezTo>
                      <a:pt x="1079634" y="120316"/>
                      <a:pt x="1071613" y="40105"/>
                      <a:pt x="1097280" y="0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3F82599-3ACF-42D3-AD32-8172C63E0736}"/>
                  </a:ext>
                </a:extLst>
              </p:cNvPr>
              <p:cNvSpPr/>
              <p:nvPr/>
            </p:nvSpPr>
            <p:spPr>
              <a:xfrm flipV="1">
                <a:off x="7713192" y="2637898"/>
                <a:ext cx="1097280" cy="875899"/>
              </a:xfrm>
              <a:custGeom>
                <a:avLst/>
                <a:gdLst>
                  <a:gd name="connsiteX0" fmla="*/ 0 w 1097280"/>
                  <a:gd name="connsiteY0" fmla="*/ 875899 h 875899"/>
                  <a:gd name="connsiteX1" fmla="*/ 365760 w 1097280"/>
                  <a:gd name="connsiteY1" fmla="*/ 798897 h 875899"/>
                  <a:gd name="connsiteX2" fmla="*/ 741145 w 1097280"/>
                  <a:gd name="connsiteY2" fmla="*/ 606391 h 875899"/>
                  <a:gd name="connsiteX3" fmla="*/ 1020278 w 1097280"/>
                  <a:gd name="connsiteY3" fmla="*/ 221381 h 875899"/>
                  <a:gd name="connsiteX4" fmla="*/ 1097280 w 1097280"/>
                  <a:gd name="connsiteY4" fmla="*/ 0 h 875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7280" h="875899">
                    <a:moveTo>
                      <a:pt x="0" y="875899"/>
                    </a:moveTo>
                    <a:cubicBezTo>
                      <a:pt x="121118" y="859857"/>
                      <a:pt x="242236" y="843815"/>
                      <a:pt x="365760" y="798897"/>
                    </a:cubicBezTo>
                    <a:cubicBezTo>
                      <a:pt x="489284" y="753979"/>
                      <a:pt x="632059" y="702644"/>
                      <a:pt x="741145" y="606391"/>
                    </a:cubicBezTo>
                    <a:cubicBezTo>
                      <a:pt x="850231" y="510138"/>
                      <a:pt x="960922" y="322446"/>
                      <a:pt x="1020278" y="221381"/>
                    </a:cubicBezTo>
                    <a:cubicBezTo>
                      <a:pt x="1079634" y="120316"/>
                      <a:pt x="1071613" y="40105"/>
                      <a:pt x="1097280" y="0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E84589D9-8853-47F5-81CA-1CD85F907B86}"/>
                  </a:ext>
                </a:extLst>
              </p:cNvPr>
              <p:cNvSpPr/>
              <p:nvPr/>
            </p:nvSpPr>
            <p:spPr>
              <a:xfrm>
                <a:off x="7695542" y="1705850"/>
                <a:ext cx="2183704" cy="924026"/>
              </a:xfrm>
              <a:custGeom>
                <a:avLst/>
                <a:gdLst>
                  <a:gd name="connsiteX0" fmla="*/ 0 w 2183704"/>
                  <a:gd name="connsiteY0" fmla="*/ 924026 h 924026"/>
                  <a:gd name="connsiteX1" fmla="*/ 644893 w 2183704"/>
                  <a:gd name="connsiteY1" fmla="*/ 875899 h 924026"/>
                  <a:gd name="connsiteX2" fmla="*/ 1116531 w 2183704"/>
                  <a:gd name="connsiteY2" fmla="*/ 779647 h 924026"/>
                  <a:gd name="connsiteX3" fmla="*/ 1780674 w 2183704"/>
                  <a:gd name="connsiteY3" fmla="*/ 577516 h 924026"/>
                  <a:gd name="connsiteX4" fmla="*/ 2079057 w 2183704"/>
                  <a:gd name="connsiteY4" fmla="*/ 413887 h 924026"/>
                  <a:gd name="connsiteX5" fmla="*/ 2175310 w 2183704"/>
                  <a:gd name="connsiteY5" fmla="*/ 279133 h 924026"/>
                  <a:gd name="connsiteX6" fmla="*/ 2165685 w 2183704"/>
                  <a:gd name="connsiteY6" fmla="*/ 163630 h 924026"/>
                  <a:gd name="connsiteX7" fmla="*/ 2059807 w 2183704"/>
                  <a:gd name="connsiteY7" fmla="*/ 77003 h 924026"/>
                  <a:gd name="connsiteX8" fmla="*/ 1857676 w 2183704"/>
                  <a:gd name="connsiteY8" fmla="*/ 28876 h 924026"/>
                  <a:gd name="connsiteX9" fmla="*/ 1626670 w 2183704"/>
                  <a:gd name="connsiteY9" fmla="*/ 0 h 924026"/>
                  <a:gd name="connsiteX10" fmla="*/ 1337912 w 2183704"/>
                  <a:gd name="connsiteY10" fmla="*/ 9626 h 924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83704" h="924026">
                    <a:moveTo>
                      <a:pt x="0" y="924026"/>
                    </a:moveTo>
                    <a:cubicBezTo>
                      <a:pt x="229402" y="911994"/>
                      <a:pt x="458805" y="899962"/>
                      <a:pt x="644893" y="875899"/>
                    </a:cubicBezTo>
                    <a:cubicBezTo>
                      <a:pt x="830981" y="851836"/>
                      <a:pt x="927234" y="829377"/>
                      <a:pt x="1116531" y="779647"/>
                    </a:cubicBezTo>
                    <a:cubicBezTo>
                      <a:pt x="1305828" y="729917"/>
                      <a:pt x="1620253" y="638476"/>
                      <a:pt x="1780674" y="577516"/>
                    </a:cubicBezTo>
                    <a:cubicBezTo>
                      <a:pt x="1941095" y="516556"/>
                      <a:pt x="2013284" y="463617"/>
                      <a:pt x="2079057" y="413887"/>
                    </a:cubicBezTo>
                    <a:cubicBezTo>
                      <a:pt x="2144830" y="364157"/>
                      <a:pt x="2160872" y="320842"/>
                      <a:pt x="2175310" y="279133"/>
                    </a:cubicBezTo>
                    <a:cubicBezTo>
                      <a:pt x="2189748" y="237424"/>
                      <a:pt x="2184935" y="197318"/>
                      <a:pt x="2165685" y="163630"/>
                    </a:cubicBezTo>
                    <a:cubicBezTo>
                      <a:pt x="2146435" y="129942"/>
                      <a:pt x="2111142" y="99462"/>
                      <a:pt x="2059807" y="77003"/>
                    </a:cubicBezTo>
                    <a:cubicBezTo>
                      <a:pt x="2008472" y="54544"/>
                      <a:pt x="1929865" y="41710"/>
                      <a:pt x="1857676" y="28876"/>
                    </a:cubicBezTo>
                    <a:cubicBezTo>
                      <a:pt x="1785487" y="16042"/>
                      <a:pt x="1713297" y="3208"/>
                      <a:pt x="1626670" y="0"/>
                    </a:cubicBezTo>
                    <a:lnTo>
                      <a:pt x="1337912" y="9626"/>
                    </a:lnTo>
                  </a:path>
                </a:pathLst>
              </a:custGeom>
              <a:noFill/>
              <a:ln w="2222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B8346DCB-7882-4413-9635-D577A66B731C}"/>
                  </a:ext>
                </a:extLst>
              </p:cNvPr>
              <p:cNvSpPr/>
              <p:nvPr/>
            </p:nvSpPr>
            <p:spPr>
              <a:xfrm flipV="1">
                <a:off x="7684314" y="2647522"/>
                <a:ext cx="2183704" cy="924026"/>
              </a:xfrm>
              <a:custGeom>
                <a:avLst/>
                <a:gdLst>
                  <a:gd name="connsiteX0" fmla="*/ 0 w 2183704"/>
                  <a:gd name="connsiteY0" fmla="*/ 924026 h 924026"/>
                  <a:gd name="connsiteX1" fmla="*/ 644893 w 2183704"/>
                  <a:gd name="connsiteY1" fmla="*/ 875899 h 924026"/>
                  <a:gd name="connsiteX2" fmla="*/ 1116531 w 2183704"/>
                  <a:gd name="connsiteY2" fmla="*/ 779647 h 924026"/>
                  <a:gd name="connsiteX3" fmla="*/ 1780674 w 2183704"/>
                  <a:gd name="connsiteY3" fmla="*/ 577516 h 924026"/>
                  <a:gd name="connsiteX4" fmla="*/ 2079057 w 2183704"/>
                  <a:gd name="connsiteY4" fmla="*/ 413887 h 924026"/>
                  <a:gd name="connsiteX5" fmla="*/ 2175310 w 2183704"/>
                  <a:gd name="connsiteY5" fmla="*/ 279133 h 924026"/>
                  <a:gd name="connsiteX6" fmla="*/ 2165685 w 2183704"/>
                  <a:gd name="connsiteY6" fmla="*/ 163630 h 924026"/>
                  <a:gd name="connsiteX7" fmla="*/ 2059807 w 2183704"/>
                  <a:gd name="connsiteY7" fmla="*/ 77003 h 924026"/>
                  <a:gd name="connsiteX8" fmla="*/ 1857676 w 2183704"/>
                  <a:gd name="connsiteY8" fmla="*/ 28876 h 924026"/>
                  <a:gd name="connsiteX9" fmla="*/ 1626670 w 2183704"/>
                  <a:gd name="connsiteY9" fmla="*/ 0 h 924026"/>
                  <a:gd name="connsiteX10" fmla="*/ 1337912 w 2183704"/>
                  <a:gd name="connsiteY10" fmla="*/ 9626 h 924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83704" h="924026">
                    <a:moveTo>
                      <a:pt x="0" y="924026"/>
                    </a:moveTo>
                    <a:cubicBezTo>
                      <a:pt x="229402" y="911994"/>
                      <a:pt x="458805" y="899962"/>
                      <a:pt x="644893" y="875899"/>
                    </a:cubicBezTo>
                    <a:cubicBezTo>
                      <a:pt x="830981" y="851836"/>
                      <a:pt x="927234" y="829377"/>
                      <a:pt x="1116531" y="779647"/>
                    </a:cubicBezTo>
                    <a:cubicBezTo>
                      <a:pt x="1305828" y="729917"/>
                      <a:pt x="1620253" y="638476"/>
                      <a:pt x="1780674" y="577516"/>
                    </a:cubicBezTo>
                    <a:cubicBezTo>
                      <a:pt x="1941095" y="516556"/>
                      <a:pt x="2013284" y="463617"/>
                      <a:pt x="2079057" y="413887"/>
                    </a:cubicBezTo>
                    <a:cubicBezTo>
                      <a:pt x="2144830" y="364157"/>
                      <a:pt x="2160872" y="320842"/>
                      <a:pt x="2175310" y="279133"/>
                    </a:cubicBezTo>
                    <a:cubicBezTo>
                      <a:pt x="2189748" y="237424"/>
                      <a:pt x="2184935" y="197318"/>
                      <a:pt x="2165685" y="163630"/>
                    </a:cubicBezTo>
                    <a:cubicBezTo>
                      <a:pt x="2146435" y="129942"/>
                      <a:pt x="2111142" y="99462"/>
                      <a:pt x="2059807" y="77003"/>
                    </a:cubicBezTo>
                    <a:cubicBezTo>
                      <a:pt x="2008472" y="54544"/>
                      <a:pt x="1929865" y="41710"/>
                      <a:pt x="1857676" y="28876"/>
                    </a:cubicBezTo>
                    <a:cubicBezTo>
                      <a:pt x="1785487" y="16042"/>
                      <a:pt x="1713297" y="3208"/>
                      <a:pt x="1626670" y="0"/>
                    </a:cubicBezTo>
                    <a:lnTo>
                      <a:pt x="1337912" y="9626"/>
                    </a:lnTo>
                  </a:path>
                </a:pathLst>
              </a:custGeom>
              <a:noFill/>
              <a:ln w="2222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121C0972-ABF4-44D1-AB25-A430BBF0421D}"/>
                  </a:ext>
                </a:extLst>
              </p:cNvPr>
              <p:cNvSpPr/>
              <p:nvPr/>
            </p:nvSpPr>
            <p:spPr>
              <a:xfrm>
                <a:off x="7695542" y="1686600"/>
                <a:ext cx="3306752" cy="952901"/>
              </a:xfrm>
              <a:custGeom>
                <a:avLst/>
                <a:gdLst>
                  <a:gd name="connsiteX0" fmla="*/ 0 w 3306752"/>
                  <a:gd name="connsiteY0" fmla="*/ 952901 h 952901"/>
                  <a:gd name="connsiteX1" fmla="*/ 1155032 w 3306752"/>
                  <a:gd name="connsiteY1" fmla="*/ 933650 h 952901"/>
                  <a:gd name="connsiteX2" fmla="*/ 2271563 w 3306752"/>
                  <a:gd name="connsiteY2" fmla="*/ 856648 h 952901"/>
                  <a:gd name="connsiteX3" fmla="*/ 3089710 w 3306752"/>
                  <a:gd name="connsiteY3" fmla="*/ 587141 h 952901"/>
                  <a:gd name="connsiteX4" fmla="*/ 3301466 w 3306752"/>
                  <a:gd name="connsiteY4" fmla="*/ 327259 h 952901"/>
                  <a:gd name="connsiteX5" fmla="*/ 3214838 w 3306752"/>
                  <a:gd name="connsiteY5" fmla="*/ 154004 h 952901"/>
                  <a:gd name="connsiteX6" fmla="*/ 2916455 w 3306752"/>
                  <a:gd name="connsiteY6" fmla="*/ 77002 h 952901"/>
                  <a:gd name="connsiteX7" fmla="*/ 2435192 w 3306752"/>
                  <a:gd name="connsiteY7" fmla="*/ 28876 h 952901"/>
                  <a:gd name="connsiteX8" fmla="*/ 1366788 w 3306752"/>
                  <a:gd name="connsiteY8" fmla="*/ 0 h 952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06752" h="952901">
                    <a:moveTo>
                      <a:pt x="0" y="952901"/>
                    </a:moveTo>
                    <a:cubicBezTo>
                      <a:pt x="388219" y="951296"/>
                      <a:pt x="776438" y="949692"/>
                      <a:pt x="1155032" y="933650"/>
                    </a:cubicBezTo>
                    <a:cubicBezTo>
                      <a:pt x="1533626" y="917608"/>
                      <a:pt x="1949117" y="914400"/>
                      <a:pt x="2271563" y="856648"/>
                    </a:cubicBezTo>
                    <a:cubicBezTo>
                      <a:pt x="2594009" y="798896"/>
                      <a:pt x="2918060" y="675372"/>
                      <a:pt x="3089710" y="587141"/>
                    </a:cubicBezTo>
                    <a:cubicBezTo>
                      <a:pt x="3261361" y="498909"/>
                      <a:pt x="3280611" y="399448"/>
                      <a:pt x="3301466" y="327259"/>
                    </a:cubicBezTo>
                    <a:cubicBezTo>
                      <a:pt x="3322321" y="255069"/>
                      <a:pt x="3279006" y="195713"/>
                      <a:pt x="3214838" y="154004"/>
                    </a:cubicBezTo>
                    <a:cubicBezTo>
                      <a:pt x="3150670" y="112295"/>
                      <a:pt x="3046396" y="97857"/>
                      <a:pt x="2916455" y="77002"/>
                    </a:cubicBezTo>
                    <a:cubicBezTo>
                      <a:pt x="2786514" y="56147"/>
                      <a:pt x="2693470" y="41710"/>
                      <a:pt x="2435192" y="28876"/>
                    </a:cubicBezTo>
                    <a:cubicBezTo>
                      <a:pt x="2176914" y="16042"/>
                      <a:pt x="1548064" y="17646"/>
                      <a:pt x="1366788" y="0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085A11D9-EE05-46DB-835E-9C9CD89E6629}"/>
                  </a:ext>
                </a:extLst>
              </p:cNvPr>
              <p:cNvSpPr/>
              <p:nvPr/>
            </p:nvSpPr>
            <p:spPr>
              <a:xfrm flipV="1">
                <a:off x="7703567" y="2628274"/>
                <a:ext cx="3306752" cy="952901"/>
              </a:xfrm>
              <a:custGeom>
                <a:avLst/>
                <a:gdLst>
                  <a:gd name="connsiteX0" fmla="*/ 0 w 3306752"/>
                  <a:gd name="connsiteY0" fmla="*/ 952901 h 952901"/>
                  <a:gd name="connsiteX1" fmla="*/ 1155032 w 3306752"/>
                  <a:gd name="connsiteY1" fmla="*/ 933650 h 952901"/>
                  <a:gd name="connsiteX2" fmla="*/ 2271563 w 3306752"/>
                  <a:gd name="connsiteY2" fmla="*/ 856648 h 952901"/>
                  <a:gd name="connsiteX3" fmla="*/ 3089710 w 3306752"/>
                  <a:gd name="connsiteY3" fmla="*/ 587141 h 952901"/>
                  <a:gd name="connsiteX4" fmla="*/ 3301466 w 3306752"/>
                  <a:gd name="connsiteY4" fmla="*/ 327259 h 952901"/>
                  <a:gd name="connsiteX5" fmla="*/ 3214838 w 3306752"/>
                  <a:gd name="connsiteY5" fmla="*/ 154004 h 952901"/>
                  <a:gd name="connsiteX6" fmla="*/ 2916455 w 3306752"/>
                  <a:gd name="connsiteY6" fmla="*/ 77002 h 952901"/>
                  <a:gd name="connsiteX7" fmla="*/ 2435192 w 3306752"/>
                  <a:gd name="connsiteY7" fmla="*/ 28876 h 952901"/>
                  <a:gd name="connsiteX8" fmla="*/ 1366788 w 3306752"/>
                  <a:gd name="connsiteY8" fmla="*/ 0 h 952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06752" h="952901">
                    <a:moveTo>
                      <a:pt x="0" y="952901"/>
                    </a:moveTo>
                    <a:cubicBezTo>
                      <a:pt x="388219" y="951296"/>
                      <a:pt x="776438" y="949692"/>
                      <a:pt x="1155032" y="933650"/>
                    </a:cubicBezTo>
                    <a:cubicBezTo>
                      <a:pt x="1533626" y="917608"/>
                      <a:pt x="1949117" y="914400"/>
                      <a:pt x="2271563" y="856648"/>
                    </a:cubicBezTo>
                    <a:cubicBezTo>
                      <a:pt x="2594009" y="798896"/>
                      <a:pt x="2918060" y="675372"/>
                      <a:pt x="3089710" y="587141"/>
                    </a:cubicBezTo>
                    <a:cubicBezTo>
                      <a:pt x="3261361" y="498909"/>
                      <a:pt x="3280611" y="399448"/>
                      <a:pt x="3301466" y="327259"/>
                    </a:cubicBezTo>
                    <a:cubicBezTo>
                      <a:pt x="3322321" y="255069"/>
                      <a:pt x="3279006" y="195713"/>
                      <a:pt x="3214838" y="154004"/>
                    </a:cubicBezTo>
                    <a:cubicBezTo>
                      <a:pt x="3150670" y="112295"/>
                      <a:pt x="3046396" y="97857"/>
                      <a:pt x="2916455" y="77002"/>
                    </a:cubicBezTo>
                    <a:cubicBezTo>
                      <a:pt x="2786514" y="56147"/>
                      <a:pt x="2693470" y="41710"/>
                      <a:pt x="2435192" y="28876"/>
                    </a:cubicBezTo>
                    <a:cubicBezTo>
                      <a:pt x="2176914" y="16042"/>
                      <a:pt x="1548064" y="17646"/>
                      <a:pt x="1366788" y="0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CB823FAE-23ED-493D-BAFB-A7B9C24E4C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17687" y="2021135"/>
                <a:ext cx="290432" cy="1205123"/>
              </a:xfrm>
              <a:prstGeom prst="ellipse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47000">
                    <a:schemeClr val="bg1">
                      <a:lumMod val="65000"/>
                      <a:alpha val="30000"/>
                    </a:schemeClr>
                  </a:gs>
                  <a:gs pos="78000">
                    <a:schemeClr val="bg2">
                      <a:lumMod val="7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DDCF86AA-2713-4AAE-96B2-2C96FD0847D8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8247762" y="4551320"/>
              <a:ext cx="1010652" cy="435044"/>
              <a:chOff x="6439831" y="1646818"/>
              <a:chExt cx="4570488" cy="1967408"/>
            </a:xfrm>
          </p:grpSpPr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8B25D508-14DC-4C80-8864-A73EBAB821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73094" y="1708599"/>
                <a:ext cx="518114" cy="1865363"/>
              </a:xfrm>
              <a:prstGeom prst="ellipse">
                <a:avLst/>
              </a:prstGeom>
              <a:noFill/>
              <a:ln w="349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Arc 92">
                <a:extLst>
                  <a:ext uri="{FF2B5EF4-FFF2-40B4-BE49-F238E27FC236}">
                    <a16:creationId xmlns:a16="http://schemas.microsoft.com/office/drawing/2014/main" id="{CD076A3C-1424-477C-B75A-F2B8D3B0C98C}"/>
                  </a:ext>
                </a:extLst>
              </p:cNvPr>
              <p:cNvSpPr/>
              <p:nvPr/>
            </p:nvSpPr>
            <p:spPr>
              <a:xfrm rot="20942019" flipH="1">
                <a:off x="7723764" y="1697379"/>
                <a:ext cx="2828524" cy="1121812"/>
              </a:xfrm>
              <a:prstGeom prst="arc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Arc 93">
                <a:extLst>
                  <a:ext uri="{FF2B5EF4-FFF2-40B4-BE49-F238E27FC236}">
                    <a16:creationId xmlns:a16="http://schemas.microsoft.com/office/drawing/2014/main" id="{F7AB8506-7079-49B8-862B-E5F7953D1F65}"/>
                  </a:ext>
                </a:extLst>
              </p:cNvPr>
              <p:cNvSpPr/>
              <p:nvPr/>
            </p:nvSpPr>
            <p:spPr>
              <a:xfrm rot="657981" flipH="1" flipV="1">
                <a:off x="7741407" y="2465794"/>
                <a:ext cx="2828524" cy="1121812"/>
              </a:xfrm>
              <a:prstGeom prst="arc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Arc 94">
                <a:extLst>
                  <a:ext uri="{FF2B5EF4-FFF2-40B4-BE49-F238E27FC236}">
                    <a16:creationId xmlns:a16="http://schemas.microsoft.com/office/drawing/2014/main" id="{099011B9-9616-4F1A-A008-C248114865BF}"/>
                  </a:ext>
                </a:extLst>
              </p:cNvPr>
              <p:cNvSpPr/>
              <p:nvPr/>
            </p:nvSpPr>
            <p:spPr>
              <a:xfrm rot="12915871" flipH="1">
                <a:off x="6439831" y="1646818"/>
                <a:ext cx="1510994" cy="429342"/>
              </a:xfrm>
              <a:prstGeom prst="arc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Arc 95">
                <a:extLst>
                  <a:ext uri="{FF2B5EF4-FFF2-40B4-BE49-F238E27FC236}">
                    <a16:creationId xmlns:a16="http://schemas.microsoft.com/office/drawing/2014/main" id="{BDA45C63-E42E-4411-8556-AE0154BDA0C4}"/>
                  </a:ext>
                </a:extLst>
              </p:cNvPr>
              <p:cNvSpPr/>
              <p:nvPr/>
            </p:nvSpPr>
            <p:spPr>
              <a:xfrm rot="8684129" flipH="1" flipV="1">
                <a:off x="6467675" y="3184884"/>
                <a:ext cx="1480149" cy="429342"/>
              </a:xfrm>
              <a:prstGeom prst="arc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A89DF07C-64AD-41ED-A6A8-7080729307FA}"/>
                  </a:ext>
                </a:extLst>
              </p:cNvPr>
              <p:cNvSpPr/>
              <p:nvPr/>
            </p:nvSpPr>
            <p:spPr>
              <a:xfrm rot="19591158">
                <a:off x="7678386" y="2331082"/>
                <a:ext cx="314673" cy="14391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3D9A20FD-850A-455E-B156-10A291711F61}"/>
                  </a:ext>
                </a:extLst>
              </p:cNvPr>
              <p:cNvSpPr/>
              <p:nvPr/>
            </p:nvSpPr>
            <p:spPr>
              <a:xfrm rot="2522974" flipV="1">
                <a:off x="7668221" y="2779315"/>
                <a:ext cx="314673" cy="14391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Arrow: Pentagon 98">
                <a:extLst>
                  <a:ext uri="{FF2B5EF4-FFF2-40B4-BE49-F238E27FC236}">
                    <a16:creationId xmlns:a16="http://schemas.microsoft.com/office/drawing/2014/main" id="{B71D17E2-42D2-47D0-84EF-85EE4C50FD24}"/>
                  </a:ext>
                </a:extLst>
              </p:cNvPr>
              <p:cNvSpPr/>
              <p:nvPr/>
            </p:nvSpPr>
            <p:spPr>
              <a:xfrm>
                <a:off x="7120963" y="2499312"/>
                <a:ext cx="530619" cy="265311"/>
              </a:xfrm>
              <a:prstGeom prst="homePlate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Arc 99">
                <a:extLst>
                  <a:ext uri="{FF2B5EF4-FFF2-40B4-BE49-F238E27FC236}">
                    <a16:creationId xmlns:a16="http://schemas.microsoft.com/office/drawing/2014/main" id="{71EBB88F-D8E2-4896-A4FD-E851E8CA5530}"/>
                  </a:ext>
                </a:extLst>
              </p:cNvPr>
              <p:cNvSpPr/>
              <p:nvPr/>
            </p:nvSpPr>
            <p:spPr>
              <a:xfrm rot="13481087">
                <a:off x="7462648" y="2480555"/>
                <a:ext cx="300266" cy="324927"/>
              </a:xfrm>
              <a:prstGeom prst="arc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F4CDE9E1-6B5D-4127-8446-A83B8D6AD3B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040697" y="2499312"/>
                <a:ext cx="122958" cy="2653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/>
                  </a:gs>
                  <a:gs pos="47000">
                    <a:schemeClr val="tx1">
                      <a:lumMod val="65000"/>
                      <a:lumOff val="35000"/>
                    </a:schemeClr>
                  </a:gs>
                  <a:gs pos="78000">
                    <a:schemeClr val="bg2">
                      <a:lumMod val="7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C2369F90-756F-4979-A5A3-24D87CCD0238}"/>
                  </a:ext>
                </a:extLst>
              </p:cNvPr>
              <p:cNvSpPr/>
              <p:nvPr/>
            </p:nvSpPr>
            <p:spPr>
              <a:xfrm>
                <a:off x="7676292" y="2360368"/>
                <a:ext cx="67552" cy="259882"/>
              </a:xfrm>
              <a:custGeom>
                <a:avLst/>
                <a:gdLst>
                  <a:gd name="connsiteX0" fmla="*/ 0 w 67552"/>
                  <a:gd name="connsiteY0" fmla="*/ 259882 h 259882"/>
                  <a:gd name="connsiteX1" fmla="*/ 48126 w 67552"/>
                  <a:gd name="connsiteY1" fmla="*/ 192506 h 259882"/>
                  <a:gd name="connsiteX2" fmla="*/ 67377 w 67552"/>
                  <a:gd name="connsiteY2" fmla="*/ 77002 h 259882"/>
                  <a:gd name="connsiteX3" fmla="*/ 38501 w 67552"/>
                  <a:gd name="connsiteY3" fmla="*/ 0 h 259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52" h="259882">
                    <a:moveTo>
                      <a:pt x="0" y="259882"/>
                    </a:moveTo>
                    <a:cubicBezTo>
                      <a:pt x="18448" y="241434"/>
                      <a:pt x="36896" y="222986"/>
                      <a:pt x="48126" y="192506"/>
                    </a:cubicBezTo>
                    <a:cubicBezTo>
                      <a:pt x="59356" y="162026"/>
                      <a:pt x="68981" y="109086"/>
                      <a:pt x="67377" y="77002"/>
                    </a:cubicBezTo>
                    <a:cubicBezTo>
                      <a:pt x="65773" y="44918"/>
                      <a:pt x="12834" y="24063"/>
                      <a:pt x="38501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87C37599-461F-44B1-838A-5584EFD4015D}"/>
                  </a:ext>
                </a:extLst>
              </p:cNvPr>
              <p:cNvSpPr/>
              <p:nvPr/>
            </p:nvSpPr>
            <p:spPr>
              <a:xfrm flipV="1">
                <a:off x="7665062" y="2637897"/>
                <a:ext cx="67552" cy="259882"/>
              </a:xfrm>
              <a:custGeom>
                <a:avLst/>
                <a:gdLst>
                  <a:gd name="connsiteX0" fmla="*/ 0 w 67552"/>
                  <a:gd name="connsiteY0" fmla="*/ 259882 h 259882"/>
                  <a:gd name="connsiteX1" fmla="*/ 48126 w 67552"/>
                  <a:gd name="connsiteY1" fmla="*/ 192506 h 259882"/>
                  <a:gd name="connsiteX2" fmla="*/ 67377 w 67552"/>
                  <a:gd name="connsiteY2" fmla="*/ 77002 h 259882"/>
                  <a:gd name="connsiteX3" fmla="*/ 38501 w 67552"/>
                  <a:gd name="connsiteY3" fmla="*/ 0 h 259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52" h="259882">
                    <a:moveTo>
                      <a:pt x="0" y="259882"/>
                    </a:moveTo>
                    <a:cubicBezTo>
                      <a:pt x="18448" y="241434"/>
                      <a:pt x="36896" y="222986"/>
                      <a:pt x="48126" y="192506"/>
                    </a:cubicBezTo>
                    <a:cubicBezTo>
                      <a:pt x="59356" y="162026"/>
                      <a:pt x="68981" y="109086"/>
                      <a:pt x="67377" y="77002"/>
                    </a:cubicBezTo>
                    <a:cubicBezTo>
                      <a:pt x="65773" y="44918"/>
                      <a:pt x="12834" y="24063"/>
                      <a:pt x="38501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5D4A56CF-197F-4786-AC68-1989830896BC}"/>
                  </a:ext>
                </a:extLst>
              </p:cNvPr>
              <p:cNvSpPr/>
              <p:nvPr/>
            </p:nvSpPr>
            <p:spPr>
              <a:xfrm>
                <a:off x="7666667" y="2138987"/>
                <a:ext cx="307644" cy="490889"/>
              </a:xfrm>
              <a:custGeom>
                <a:avLst/>
                <a:gdLst>
                  <a:gd name="connsiteX0" fmla="*/ 0 w 307644"/>
                  <a:gd name="connsiteY0" fmla="*/ 490889 h 490889"/>
                  <a:gd name="connsiteX1" fmla="*/ 202130 w 307644"/>
                  <a:gd name="connsiteY1" fmla="*/ 404261 h 490889"/>
                  <a:gd name="connsiteX2" fmla="*/ 298383 w 307644"/>
                  <a:gd name="connsiteY2" fmla="*/ 221381 h 490889"/>
                  <a:gd name="connsiteX3" fmla="*/ 298383 w 307644"/>
                  <a:gd name="connsiteY3" fmla="*/ 0 h 490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644" h="490889">
                    <a:moveTo>
                      <a:pt x="0" y="490889"/>
                    </a:moveTo>
                    <a:cubicBezTo>
                      <a:pt x="76200" y="470034"/>
                      <a:pt x="152400" y="449179"/>
                      <a:pt x="202130" y="404261"/>
                    </a:cubicBezTo>
                    <a:cubicBezTo>
                      <a:pt x="251861" y="359343"/>
                      <a:pt x="282341" y="288758"/>
                      <a:pt x="298383" y="221381"/>
                    </a:cubicBezTo>
                    <a:cubicBezTo>
                      <a:pt x="314425" y="154004"/>
                      <a:pt x="306404" y="77002"/>
                      <a:pt x="298383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0A113A42-C23E-4F46-861B-7D55053A6874}"/>
                  </a:ext>
                </a:extLst>
              </p:cNvPr>
              <p:cNvSpPr/>
              <p:nvPr/>
            </p:nvSpPr>
            <p:spPr>
              <a:xfrm flipV="1">
                <a:off x="7684317" y="2637897"/>
                <a:ext cx="307644" cy="490889"/>
              </a:xfrm>
              <a:custGeom>
                <a:avLst/>
                <a:gdLst>
                  <a:gd name="connsiteX0" fmla="*/ 0 w 307644"/>
                  <a:gd name="connsiteY0" fmla="*/ 490889 h 490889"/>
                  <a:gd name="connsiteX1" fmla="*/ 202130 w 307644"/>
                  <a:gd name="connsiteY1" fmla="*/ 404261 h 490889"/>
                  <a:gd name="connsiteX2" fmla="*/ 298383 w 307644"/>
                  <a:gd name="connsiteY2" fmla="*/ 221381 h 490889"/>
                  <a:gd name="connsiteX3" fmla="*/ 298383 w 307644"/>
                  <a:gd name="connsiteY3" fmla="*/ 0 h 490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644" h="490889">
                    <a:moveTo>
                      <a:pt x="0" y="490889"/>
                    </a:moveTo>
                    <a:cubicBezTo>
                      <a:pt x="76200" y="470034"/>
                      <a:pt x="152400" y="449179"/>
                      <a:pt x="202130" y="404261"/>
                    </a:cubicBezTo>
                    <a:cubicBezTo>
                      <a:pt x="251861" y="359343"/>
                      <a:pt x="282341" y="288758"/>
                      <a:pt x="298383" y="221381"/>
                    </a:cubicBezTo>
                    <a:cubicBezTo>
                      <a:pt x="314425" y="154004"/>
                      <a:pt x="306404" y="77002"/>
                      <a:pt x="298383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36DB0441-15F5-4B12-B0E9-26DD3C04F92F}"/>
                  </a:ext>
                </a:extLst>
              </p:cNvPr>
              <p:cNvSpPr/>
              <p:nvPr/>
            </p:nvSpPr>
            <p:spPr>
              <a:xfrm>
                <a:off x="7685917" y="1753977"/>
                <a:ext cx="1097280" cy="875899"/>
              </a:xfrm>
              <a:custGeom>
                <a:avLst/>
                <a:gdLst>
                  <a:gd name="connsiteX0" fmla="*/ 0 w 1097280"/>
                  <a:gd name="connsiteY0" fmla="*/ 875899 h 875899"/>
                  <a:gd name="connsiteX1" fmla="*/ 365760 w 1097280"/>
                  <a:gd name="connsiteY1" fmla="*/ 798897 h 875899"/>
                  <a:gd name="connsiteX2" fmla="*/ 741145 w 1097280"/>
                  <a:gd name="connsiteY2" fmla="*/ 606391 h 875899"/>
                  <a:gd name="connsiteX3" fmla="*/ 1020278 w 1097280"/>
                  <a:gd name="connsiteY3" fmla="*/ 221381 h 875899"/>
                  <a:gd name="connsiteX4" fmla="*/ 1097280 w 1097280"/>
                  <a:gd name="connsiteY4" fmla="*/ 0 h 875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7280" h="875899">
                    <a:moveTo>
                      <a:pt x="0" y="875899"/>
                    </a:moveTo>
                    <a:cubicBezTo>
                      <a:pt x="121118" y="859857"/>
                      <a:pt x="242236" y="843815"/>
                      <a:pt x="365760" y="798897"/>
                    </a:cubicBezTo>
                    <a:cubicBezTo>
                      <a:pt x="489284" y="753979"/>
                      <a:pt x="632059" y="702644"/>
                      <a:pt x="741145" y="606391"/>
                    </a:cubicBezTo>
                    <a:cubicBezTo>
                      <a:pt x="850231" y="510138"/>
                      <a:pt x="960922" y="322446"/>
                      <a:pt x="1020278" y="221381"/>
                    </a:cubicBezTo>
                    <a:cubicBezTo>
                      <a:pt x="1079634" y="120316"/>
                      <a:pt x="1071613" y="40105"/>
                      <a:pt x="1097280" y="0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07D62EB2-13B0-4D9F-825F-05A103954C01}"/>
                  </a:ext>
                </a:extLst>
              </p:cNvPr>
              <p:cNvSpPr/>
              <p:nvPr/>
            </p:nvSpPr>
            <p:spPr>
              <a:xfrm flipV="1">
                <a:off x="7713192" y="2637898"/>
                <a:ext cx="1097280" cy="875899"/>
              </a:xfrm>
              <a:custGeom>
                <a:avLst/>
                <a:gdLst>
                  <a:gd name="connsiteX0" fmla="*/ 0 w 1097280"/>
                  <a:gd name="connsiteY0" fmla="*/ 875899 h 875899"/>
                  <a:gd name="connsiteX1" fmla="*/ 365760 w 1097280"/>
                  <a:gd name="connsiteY1" fmla="*/ 798897 h 875899"/>
                  <a:gd name="connsiteX2" fmla="*/ 741145 w 1097280"/>
                  <a:gd name="connsiteY2" fmla="*/ 606391 h 875899"/>
                  <a:gd name="connsiteX3" fmla="*/ 1020278 w 1097280"/>
                  <a:gd name="connsiteY3" fmla="*/ 221381 h 875899"/>
                  <a:gd name="connsiteX4" fmla="*/ 1097280 w 1097280"/>
                  <a:gd name="connsiteY4" fmla="*/ 0 h 875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7280" h="875899">
                    <a:moveTo>
                      <a:pt x="0" y="875899"/>
                    </a:moveTo>
                    <a:cubicBezTo>
                      <a:pt x="121118" y="859857"/>
                      <a:pt x="242236" y="843815"/>
                      <a:pt x="365760" y="798897"/>
                    </a:cubicBezTo>
                    <a:cubicBezTo>
                      <a:pt x="489284" y="753979"/>
                      <a:pt x="632059" y="702644"/>
                      <a:pt x="741145" y="606391"/>
                    </a:cubicBezTo>
                    <a:cubicBezTo>
                      <a:pt x="850231" y="510138"/>
                      <a:pt x="960922" y="322446"/>
                      <a:pt x="1020278" y="221381"/>
                    </a:cubicBezTo>
                    <a:cubicBezTo>
                      <a:pt x="1079634" y="120316"/>
                      <a:pt x="1071613" y="40105"/>
                      <a:pt x="1097280" y="0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95CF564C-8DDE-4C4E-A6E7-0CAEE68C220E}"/>
                  </a:ext>
                </a:extLst>
              </p:cNvPr>
              <p:cNvSpPr/>
              <p:nvPr/>
            </p:nvSpPr>
            <p:spPr>
              <a:xfrm>
                <a:off x="7695542" y="1705850"/>
                <a:ext cx="2183704" cy="924026"/>
              </a:xfrm>
              <a:custGeom>
                <a:avLst/>
                <a:gdLst>
                  <a:gd name="connsiteX0" fmla="*/ 0 w 2183704"/>
                  <a:gd name="connsiteY0" fmla="*/ 924026 h 924026"/>
                  <a:gd name="connsiteX1" fmla="*/ 644893 w 2183704"/>
                  <a:gd name="connsiteY1" fmla="*/ 875899 h 924026"/>
                  <a:gd name="connsiteX2" fmla="*/ 1116531 w 2183704"/>
                  <a:gd name="connsiteY2" fmla="*/ 779647 h 924026"/>
                  <a:gd name="connsiteX3" fmla="*/ 1780674 w 2183704"/>
                  <a:gd name="connsiteY3" fmla="*/ 577516 h 924026"/>
                  <a:gd name="connsiteX4" fmla="*/ 2079057 w 2183704"/>
                  <a:gd name="connsiteY4" fmla="*/ 413887 h 924026"/>
                  <a:gd name="connsiteX5" fmla="*/ 2175310 w 2183704"/>
                  <a:gd name="connsiteY5" fmla="*/ 279133 h 924026"/>
                  <a:gd name="connsiteX6" fmla="*/ 2165685 w 2183704"/>
                  <a:gd name="connsiteY6" fmla="*/ 163630 h 924026"/>
                  <a:gd name="connsiteX7" fmla="*/ 2059807 w 2183704"/>
                  <a:gd name="connsiteY7" fmla="*/ 77003 h 924026"/>
                  <a:gd name="connsiteX8" fmla="*/ 1857676 w 2183704"/>
                  <a:gd name="connsiteY8" fmla="*/ 28876 h 924026"/>
                  <a:gd name="connsiteX9" fmla="*/ 1626670 w 2183704"/>
                  <a:gd name="connsiteY9" fmla="*/ 0 h 924026"/>
                  <a:gd name="connsiteX10" fmla="*/ 1337912 w 2183704"/>
                  <a:gd name="connsiteY10" fmla="*/ 9626 h 924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83704" h="924026">
                    <a:moveTo>
                      <a:pt x="0" y="924026"/>
                    </a:moveTo>
                    <a:cubicBezTo>
                      <a:pt x="229402" y="911994"/>
                      <a:pt x="458805" y="899962"/>
                      <a:pt x="644893" y="875899"/>
                    </a:cubicBezTo>
                    <a:cubicBezTo>
                      <a:pt x="830981" y="851836"/>
                      <a:pt x="927234" y="829377"/>
                      <a:pt x="1116531" y="779647"/>
                    </a:cubicBezTo>
                    <a:cubicBezTo>
                      <a:pt x="1305828" y="729917"/>
                      <a:pt x="1620253" y="638476"/>
                      <a:pt x="1780674" y="577516"/>
                    </a:cubicBezTo>
                    <a:cubicBezTo>
                      <a:pt x="1941095" y="516556"/>
                      <a:pt x="2013284" y="463617"/>
                      <a:pt x="2079057" y="413887"/>
                    </a:cubicBezTo>
                    <a:cubicBezTo>
                      <a:pt x="2144830" y="364157"/>
                      <a:pt x="2160872" y="320842"/>
                      <a:pt x="2175310" y="279133"/>
                    </a:cubicBezTo>
                    <a:cubicBezTo>
                      <a:pt x="2189748" y="237424"/>
                      <a:pt x="2184935" y="197318"/>
                      <a:pt x="2165685" y="163630"/>
                    </a:cubicBezTo>
                    <a:cubicBezTo>
                      <a:pt x="2146435" y="129942"/>
                      <a:pt x="2111142" y="99462"/>
                      <a:pt x="2059807" y="77003"/>
                    </a:cubicBezTo>
                    <a:cubicBezTo>
                      <a:pt x="2008472" y="54544"/>
                      <a:pt x="1929865" y="41710"/>
                      <a:pt x="1857676" y="28876"/>
                    </a:cubicBezTo>
                    <a:cubicBezTo>
                      <a:pt x="1785487" y="16042"/>
                      <a:pt x="1713297" y="3208"/>
                      <a:pt x="1626670" y="0"/>
                    </a:cubicBezTo>
                    <a:lnTo>
                      <a:pt x="1337912" y="9626"/>
                    </a:lnTo>
                  </a:path>
                </a:pathLst>
              </a:custGeom>
              <a:noFill/>
              <a:ln w="2222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08148471-2B23-4B23-879F-8DB74BB700E7}"/>
                  </a:ext>
                </a:extLst>
              </p:cNvPr>
              <p:cNvSpPr/>
              <p:nvPr/>
            </p:nvSpPr>
            <p:spPr>
              <a:xfrm flipV="1">
                <a:off x="7684314" y="2647522"/>
                <a:ext cx="2183704" cy="924026"/>
              </a:xfrm>
              <a:custGeom>
                <a:avLst/>
                <a:gdLst>
                  <a:gd name="connsiteX0" fmla="*/ 0 w 2183704"/>
                  <a:gd name="connsiteY0" fmla="*/ 924026 h 924026"/>
                  <a:gd name="connsiteX1" fmla="*/ 644893 w 2183704"/>
                  <a:gd name="connsiteY1" fmla="*/ 875899 h 924026"/>
                  <a:gd name="connsiteX2" fmla="*/ 1116531 w 2183704"/>
                  <a:gd name="connsiteY2" fmla="*/ 779647 h 924026"/>
                  <a:gd name="connsiteX3" fmla="*/ 1780674 w 2183704"/>
                  <a:gd name="connsiteY3" fmla="*/ 577516 h 924026"/>
                  <a:gd name="connsiteX4" fmla="*/ 2079057 w 2183704"/>
                  <a:gd name="connsiteY4" fmla="*/ 413887 h 924026"/>
                  <a:gd name="connsiteX5" fmla="*/ 2175310 w 2183704"/>
                  <a:gd name="connsiteY5" fmla="*/ 279133 h 924026"/>
                  <a:gd name="connsiteX6" fmla="*/ 2165685 w 2183704"/>
                  <a:gd name="connsiteY6" fmla="*/ 163630 h 924026"/>
                  <a:gd name="connsiteX7" fmla="*/ 2059807 w 2183704"/>
                  <a:gd name="connsiteY7" fmla="*/ 77003 h 924026"/>
                  <a:gd name="connsiteX8" fmla="*/ 1857676 w 2183704"/>
                  <a:gd name="connsiteY8" fmla="*/ 28876 h 924026"/>
                  <a:gd name="connsiteX9" fmla="*/ 1626670 w 2183704"/>
                  <a:gd name="connsiteY9" fmla="*/ 0 h 924026"/>
                  <a:gd name="connsiteX10" fmla="*/ 1337912 w 2183704"/>
                  <a:gd name="connsiteY10" fmla="*/ 9626 h 924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83704" h="924026">
                    <a:moveTo>
                      <a:pt x="0" y="924026"/>
                    </a:moveTo>
                    <a:cubicBezTo>
                      <a:pt x="229402" y="911994"/>
                      <a:pt x="458805" y="899962"/>
                      <a:pt x="644893" y="875899"/>
                    </a:cubicBezTo>
                    <a:cubicBezTo>
                      <a:pt x="830981" y="851836"/>
                      <a:pt x="927234" y="829377"/>
                      <a:pt x="1116531" y="779647"/>
                    </a:cubicBezTo>
                    <a:cubicBezTo>
                      <a:pt x="1305828" y="729917"/>
                      <a:pt x="1620253" y="638476"/>
                      <a:pt x="1780674" y="577516"/>
                    </a:cubicBezTo>
                    <a:cubicBezTo>
                      <a:pt x="1941095" y="516556"/>
                      <a:pt x="2013284" y="463617"/>
                      <a:pt x="2079057" y="413887"/>
                    </a:cubicBezTo>
                    <a:cubicBezTo>
                      <a:pt x="2144830" y="364157"/>
                      <a:pt x="2160872" y="320842"/>
                      <a:pt x="2175310" y="279133"/>
                    </a:cubicBezTo>
                    <a:cubicBezTo>
                      <a:pt x="2189748" y="237424"/>
                      <a:pt x="2184935" y="197318"/>
                      <a:pt x="2165685" y="163630"/>
                    </a:cubicBezTo>
                    <a:cubicBezTo>
                      <a:pt x="2146435" y="129942"/>
                      <a:pt x="2111142" y="99462"/>
                      <a:pt x="2059807" y="77003"/>
                    </a:cubicBezTo>
                    <a:cubicBezTo>
                      <a:pt x="2008472" y="54544"/>
                      <a:pt x="1929865" y="41710"/>
                      <a:pt x="1857676" y="28876"/>
                    </a:cubicBezTo>
                    <a:cubicBezTo>
                      <a:pt x="1785487" y="16042"/>
                      <a:pt x="1713297" y="3208"/>
                      <a:pt x="1626670" y="0"/>
                    </a:cubicBezTo>
                    <a:lnTo>
                      <a:pt x="1337912" y="9626"/>
                    </a:lnTo>
                  </a:path>
                </a:pathLst>
              </a:custGeom>
              <a:noFill/>
              <a:ln w="2222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648E0788-2923-450D-8A33-7CCCEFB1E78F}"/>
                  </a:ext>
                </a:extLst>
              </p:cNvPr>
              <p:cNvSpPr/>
              <p:nvPr/>
            </p:nvSpPr>
            <p:spPr>
              <a:xfrm>
                <a:off x="7695542" y="1686600"/>
                <a:ext cx="3306752" cy="952901"/>
              </a:xfrm>
              <a:custGeom>
                <a:avLst/>
                <a:gdLst>
                  <a:gd name="connsiteX0" fmla="*/ 0 w 3306752"/>
                  <a:gd name="connsiteY0" fmla="*/ 952901 h 952901"/>
                  <a:gd name="connsiteX1" fmla="*/ 1155032 w 3306752"/>
                  <a:gd name="connsiteY1" fmla="*/ 933650 h 952901"/>
                  <a:gd name="connsiteX2" fmla="*/ 2271563 w 3306752"/>
                  <a:gd name="connsiteY2" fmla="*/ 856648 h 952901"/>
                  <a:gd name="connsiteX3" fmla="*/ 3089710 w 3306752"/>
                  <a:gd name="connsiteY3" fmla="*/ 587141 h 952901"/>
                  <a:gd name="connsiteX4" fmla="*/ 3301466 w 3306752"/>
                  <a:gd name="connsiteY4" fmla="*/ 327259 h 952901"/>
                  <a:gd name="connsiteX5" fmla="*/ 3214838 w 3306752"/>
                  <a:gd name="connsiteY5" fmla="*/ 154004 h 952901"/>
                  <a:gd name="connsiteX6" fmla="*/ 2916455 w 3306752"/>
                  <a:gd name="connsiteY6" fmla="*/ 77002 h 952901"/>
                  <a:gd name="connsiteX7" fmla="*/ 2435192 w 3306752"/>
                  <a:gd name="connsiteY7" fmla="*/ 28876 h 952901"/>
                  <a:gd name="connsiteX8" fmla="*/ 1366788 w 3306752"/>
                  <a:gd name="connsiteY8" fmla="*/ 0 h 952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06752" h="952901">
                    <a:moveTo>
                      <a:pt x="0" y="952901"/>
                    </a:moveTo>
                    <a:cubicBezTo>
                      <a:pt x="388219" y="951296"/>
                      <a:pt x="776438" y="949692"/>
                      <a:pt x="1155032" y="933650"/>
                    </a:cubicBezTo>
                    <a:cubicBezTo>
                      <a:pt x="1533626" y="917608"/>
                      <a:pt x="1949117" y="914400"/>
                      <a:pt x="2271563" y="856648"/>
                    </a:cubicBezTo>
                    <a:cubicBezTo>
                      <a:pt x="2594009" y="798896"/>
                      <a:pt x="2918060" y="675372"/>
                      <a:pt x="3089710" y="587141"/>
                    </a:cubicBezTo>
                    <a:cubicBezTo>
                      <a:pt x="3261361" y="498909"/>
                      <a:pt x="3280611" y="399448"/>
                      <a:pt x="3301466" y="327259"/>
                    </a:cubicBezTo>
                    <a:cubicBezTo>
                      <a:pt x="3322321" y="255069"/>
                      <a:pt x="3279006" y="195713"/>
                      <a:pt x="3214838" y="154004"/>
                    </a:cubicBezTo>
                    <a:cubicBezTo>
                      <a:pt x="3150670" y="112295"/>
                      <a:pt x="3046396" y="97857"/>
                      <a:pt x="2916455" y="77002"/>
                    </a:cubicBezTo>
                    <a:cubicBezTo>
                      <a:pt x="2786514" y="56147"/>
                      <a:pt x="2693470" y="41710"/>
                      <a:pt x="2435192" y="28876"/>
                    </a:cubicBezTo>
                    <a:cubicBezTo>
                      <a:pt x="2176914" y="16042"/>
                      <a:pt x="1548064" y="17646"/>
                      <a:pt x="1366788" y="0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662860C7-F357-45C4-A88D-0FA6EA86E322}"/>
                  </a:ext>
                </a:extLst>
              </p:cNvPr>
              <p:cNvSpPr/>
              <p:nvPr/>
            </p:nvSpPr>
            <p:spPr>
              <a:xfrm flipV="1">
                <a:off x="7703567" y="2628274"/>
                <a:ext cx="3306752" cy="952901"/>
              </a:xfrm>
              <a:custGeom>
                <a:avLst/>
                <a:gdLst>
                  <a:gd name="connsiteX0" fmla="*/ 0 w 3306752"/>
                  <a:gd name="connsiteY0" fmla="*/ 952901 h 952901"/>
                  <a:gd name="connsiteX1" fmla="*/ 1155032 w 3306752"/>
                  <a:gd name="connsiteY1" fmla="*/ 933650 h 952901"/>
                  <a:gd name="connsiteX2" fmla="*/ 2271563 w 3306752"/>
                  <a:gd name="connsiteY2" fmla="*/ 856648 h 952901"/>
                  <a:gd name="connsiteX3" fmla="*/ 3089710 w 3306752"/>
                  <a:gd name="connsiteY3" fmla="*/ 587141 h 952901"/>
                  <a:gd name="connsiteX4" fmla="*/ 3301466 w 3306752"/>
                  <a:gd name="connsiteY4" fmla="*/ 327259 h 952901"/>
                  <a:gd name="connsiteX5" fmla="*/ 3214838 w 3306752"/>
                  <a:gd name="connsiteY5" fmla="*/ 154004 h 952901"/>
                  <a:gd name="connsiteX6" fmla="*/ 2916455 w 3306752"/>
                  <a:gd name="connsiteY6" fmla="*/ 77002 h 952901"/>
                  <a:gd name="connsiteX7" fmla="*/ 2435192 w 3306752"/>
                  <a:gd name="connsiteY7" fmla="*/ 28876 h 952901"/>
                  <a:gd name="connsiteX8" fmla="*/ 1366788 w 3306752"/>
                  <a:gd name="connsiteY8" fmla="*/ 0 h 952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06752" h="952901">
                    <a:moveTo>
                      <a:pt x="0" y="952901"/>
                    </a:moveTo>
                    <a:cubicBezTo>
                      <a:pt x="388219" y="951296"/>
                      <a:pt x="776438" y="949692"/>
                      <a:pt x="1155032" y="933650"/>
                    </a:cubicBezTo>
                    <a:cubicBezTo>
                      <a:pt x="1533626" y="917608"/>
                      <a:pt x="1949117" y="914400"/>
                      <a:pt x="2271563" y="856648"/>
                    </a:cubicBezTo>
                    <a:cubicBezTo>
                      <a:pt x="2594009" y="798896"/>
                      <a:pt x="2918060" y="675372"/>
                      <a:pt x="3089710" y="587141"/>
                    </a:cubicBezTo>
                    <a:cubicBezTo>
                      <a:pt x="3261361" y="498909"/>
                      <a:pt x="3280611" y="399448"/>
                      <a:pt x="3301466" y="327259"/>
                    </a:cubicBezTo>
                    <a:cubicBezTo>
                      <a:pt x="3322321" y="255069"/>
                      <a:pt x="3279006" y="195713"/>
                      <a:pt x="3214838" y="154004"/>
                    </a:cubicBezTo>
                    <a:cubicBezTo>
                      <a:pt x="3150670" y="112295"/>
                      <a:pt x="3046396" y="97857"/>
                      <a:pt x="2916455" y="77002"/>
                    </a:cubicBezTo>
                    <a:cubicBezTo>
                      <a:pt x="2786514" y="56147"/>
                      <a:pt x="2693470" y="41710"/>
                      <a:pt x="2435192" y="28876"/>
                    </a:cubicBezTo>
                    <a:cubicBezTo>
                      <a:pt x="2176914" y="16042"/>
                      <a:pt x="1548064" y="17646"/>
                      <a:pt x="1366788" y="0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38E8D5FD-9C19-4306-BB25-21CB8467E5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17687" y="2021135"/>
                <a:ext cx="290432" cy="1205123"/>
              </a:xfrm>
              <a:prstGeom prst="ellipse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47000">
                    <a:schemeClr val="bg1">
                      <a:lumMod val="65000"/>
                      <a:alpha val="30000"/>
                    </a:schemeClr>
                  </a:gs>
                  <a:gs pos="78000">
                    <a:schemeClr val="bg2">
                      <a:lumMod val="7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AAA1EF3-49CE-4E4E-9B75-62D1F7C3413F}"/>
                </a:ext>
              </a:extLst>
            </p:cNvPr>
            <p:cNvSpPr/>
            <p:nvPr/>
          </p:nvSpPr>
          <p:spPr>
            <a:xfrm rot="20632943">
              <a:off x="8527715" y="2972734"/>
              <a:ext cx="45719" cy="1298418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08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8EC79836-376B-4E19-8A86-25F9F0BC7DE6}"/>
                </a:ext>
              </a:extLst>
            </p:cNvPr>
            <p:cNvSpPr/>
            <p:nvPr/>
          </p:nvSpPr>
          <p:spPr>
            <a:xfrm>
              <a:off x="6562995" y="605742"/>
              <a:ext cx="1188720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4BDAA097-327F-4490-AE30-A68C4CEE9ED3}"/>
                </a:ext>
              </a:extLst>
            </p:cNvPr>
            <p:cNvSpPr/>
            <p:nvPr/>
          </p:nvSpPr>
          <p:spPr>
            <a:xfrm>
              <a:off x="6529783" y="604135"/>
              <a:ext cx="54864" cy="3511296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28FB4FA2-68D3-4F57-8574-FBADBC5CDC29}"/>
                </a:ext>
              </a:extLst>
            </p:cNvPr>
            <p:cNvSpPr/>
            <p:nvPr/>
          </p:nvSpPr>
          <p:spPr>
            <a:xfrm>
              <a:off x="6591698" y="4072294"/>
              <a:ext cx="766171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1605CF36-C210-4DF9-B1E2-598E90AA966A}"/>
                </a:ext>
              </a:extLst>
            </p:cNvPr>
            <p:cNvCxnSpPr/>
            <p:nvPr/>
          </p:nvCxnSpPr>
          <p:spPr>
            <a:xfrm>
              <a:off x="6810656" y="877036"/>
              <a:ext cx="0" cy="2203704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F4991EE8-F0D7-42C9-87C5-83857E1D7F7D}"/>
                </a:ext>
              </a:extLst>
            </p:cNvPr>
            <p:cNvCxnSpPr/>
            <p:nvPr/>
          </p:nvCxnSpPr>
          <p:spPr>
            <a:xfrm>
              <a:off x="8975255" y="875432"/>
              <a:ext cx="0" cy="219456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A10CD4C-C945-4F26-B659-074DFDA925DC}"/>
                </a:ext>
              </a:extLst>
            </p:cNvPr>
            <p:cNvCxnSpPr/>
            <p:nvPr/>
          </p:nvCxnSpPr>
          <p:spPr>
            <a:xfrm flipV="1">
              <a:off x="6810655" y="863396"/>
              <a:ext cx="2167128" cy="1203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827399-9B9C-4D50-938E-1CA1849577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687" y="3069992"/>
              <a:ext cx="402336" cy="46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09890439-27A2-4589-A889-765EB44E27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93757" y="3078015"/>
              <a:ext cx="374904" cy="46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A4BDA0A3-A236-4E47-953E-754D56CD7E47}"/>
                </a:ext>
              </a:extLst>
            </p:cNvPr>
            <p:cNvCxnSpPr>
              <a:cxnSpLocks/>
            </p:cNvCxnSpPr>
            <p:nvPr/>
          </p:nvCxnSpPr>
          <p:spPr>
            <a:xfrm>
              <a:off x="7199697" y="1174282"/>
              <a:ext cx="11624" cy="189571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8AFC9137-23E9-49B5-B8CE-6C8E25ADD826}"/>
                </a:ext>
              </a:extLst>
            </p:cNvPr>
            <p:cNvCxnSpPr/>
            <p:nvPr/>
          </p:nvCxnSpPr>
          <p:spPr>
            <a:xfrm>
              <a:off x="8578554" y="1160174"/>
              <a:ext cx="17200" cy="192024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51903FB9-0A4F-4196-8401-D89A3E1D7EF1}"/>
                </a:ext>
              </a:extLst>
            </p:cNvPr>
            <p:cNvCxnSpPr/>
            <p:nvPr/>
          </p:nvCxnSpPr>
          <p:spPr>
            <a:xfrm>
              <a:off x="7194120" y="1160174"/>
              <a:ext cx="138988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A77B51CC-0818-4639-A136-1F5BE0F687A8}"/>
                </a:ext>
              </a:extLst>
            </p:cNvPr>
            <p:cNvGrpSpPr/>
            <p:nvPr/>
          </p:nvGrpSpPr>
          <p:grpSpPr>
            <a:xfrm rot="20322866">
              <a:off x="7711442" y="3371207"/>
              <a:ext cx="342804" cy="47865"/>
              <a:chOff x="9883542" y="2391153"/>
              <a:chExt cx="1021881" cy="56150"/>
            </a:xfrm>
          </p:grpSpPr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72E320E4-0216-4FE1-BF03-EA4AEF18A681}"/>
                  </a:ext>
                </a:extLst>
              </p:cNvPr>
              <p:cNvCxnSpPr/>
              <p:nvPr/>
            </p:nvCxnSpPr>
            <p:spPr>
              <a:xfrm flipH="1">
                <a:off x="9885145" y="239115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9D9BC0D9-F297-45F9-B166-C74BD17774E8}"/>
                  </a:ext>
                </a:extLst>
              </p:cNvPr>
              <p:cNvCxnSpPr/>
              <p:nvPr/>
            </p:nvCxnSpPr>
            <p:spPr>
              <a:xfrm flipH="1">
                <a:off x="9883542" y="244730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753E87C4-E9E2-4D59-80EC-55FCA989438E}"/>
                </a:ext>
              </a:extLst>
            </p:cNvPr>
            <p:cNvGrpSpPr/>
            <p:nvPr/>
          </p:nvGrpSpPr>
          <p:grpSpPr>
            <a:xfrm rot="20902083">
              <a:off x="7607455" y="3534439"/>
              <a:ext cx="518958" cy="55189"/>
              <a:chOff x="9883542" y="2391153"/>
              <a:chExt cx="1021881" cy="56150"/>
            </a:xfrm>
          </p:grpSpPr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FBC4D14D-97D7-4F39-AB14-441AF33183F9}"/>
                  </a:ext>
                </a:extLst>
              </p:cNvPr>
              <p:cNvCxnSpPr/>
              <p:nvPr/>
            </p:nvCxnSpPr>
            <p:spPr>
              <a:xfrm flipH="1">
                <a:off x="9885145" y="239115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B491C9C7-FEDA-4CC5-AF02-6AF32736BA69}"/>
                  </a:ext>
                </a:extLst>
              </p:cNvPr>
              <p:cNvCxnSpPr/>
              <p:nvPr/>
            </p:nvCxnSpPr>
            <p:spPr>
              <a:xfrm flipH="1">
                <a:off x="9883542" y="244730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33473AFF-EA98-4491-97A2-98FA75DFDAE9}"/>
                </a:ext>
              </a:extLst>
            </p:cNvPr>
            <p:cNvGrpSpPr/>
            <p:nvPr/>
          </p:nvGrpSpPr>
          <p:grpSpPr>
            <a:xfrm rot="20893661">
              <a:off x="7481108" y="3679655"/>
              <a:ext cx="663483" cy="45719"/>
              <a:chOff x="9883542" y="2391153"/>
              <a:chExt cx="1021881" cy="56150"/>
            </a:xfrm>
          </p:grpSpPr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2FCF3BC0-3108-4E62-97A9-7E887C961274}"/>
                  </a:ext>
                </a:extLst>
              </p:cNvPr>
              <p:cNvCxnSpPr/>
              <p:nvPr/>
            </p:nvCxnSpPr>
            <p:spPr>
              <a:xfrm flipH="1">
                <a:off x="9885145" y="239115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C5683940-96E8-4E63-9B87-797A98386340}"/>
                  </a:ext>
                </a:extLst>
              </p:cNvPr>
              <p:cNvCxnSpPr/>
              <p:nvPr/>
            </p:nvCxnSpPr>
            <p:spPr>
              <a:xfrm flipH="1">
                <a:off x="9883542" y="244730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BC39E835-8D11-4A10-B586-0467C4D0E7AA}"/>
                </a:ext>
              </a:extLst>
            </p:cNvPr>
            <p:cNvGrpSpPr/>
            <p:nvPr/>
          </p:nvGrpSpPr>
          <p:grpSpPr>
            <a:xfrm rot="21065245">
              <a:off x="7423551" y="3831860"/>
              <a:ext cx="898643" cy="46141"/>
              <a:chOff x="9883542" y="2391153"/>
              <a:chExt cx="1021881" cy="56150"/>
            </a:xfrm>
          </p:grpSpPr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E27CA6D7-2639-433C-9A8D-F4167BC0CBEF}"/>
                  </a:ext>
                </a:extLst>
              </p:cNvPr>
              <p:cNvCxnSpPr/>
              <p:nvPr/>
            </p:nvCxnSpPr>
            <p:spPr>
              <a:xfrm flipH="1">
                <a:off x="9885145" y="239115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9EC3481B-4983-440B-8DB4-0D49181CED76}"/>
                  </a:ext>
                </a:extLst>
              </p:cNvPr>
              <p:cNvCxnSpPr/>
              <p:nvPr/>
            </p:nvCxnSpPr>
            <p:spPr>
              <a:xfrm flipH="1">
                <a:off x="9883542" y="244730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18AEA1D6-BB6B-4598-8713-4D7E7D86765F}"/>
                </a:ext>
              </a:extLst>
            </p:cNvPr>
            <p:cNvGrpSpPr/>
            <p:nvPr/>
          </p:nvGrpSpPr>
          <p:grpSpPr>
            <a:xfrm rot="21136674">
              <a:off x="7438406" y="3986427"/>
              <a:ext cx="1021881" cy="56150"/>
              <a:chOff x="9883542" y="2391153"/>
              <a:chExt cx="1021881" cy="56150"/>
            </a:xfrm>
          </p:grpSpPr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FCD27966-B3F4-4F17-9A09-5F87C43929CA}"/>
                  </a:ext>
                </a:extLst>
              </p:cNvPr>
              <p:cNvCxnSpPr/>
              <p:nvPr/>
            </p:nvCxnSpPr>
            <p:spPr>
              <a:xfrm flipH="1">
                <a:off x="9885145" y="239115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F7BEBC6E-0B78-4EE6-95D7-FE0B0A6FC06A}"/>
                  </a:ext>
                </a:extLst>
              </p:cNvPr>
              <p:cNvCxnSpPr/>
              <p:nvPr/>
            </p:nvCxnSpPr>
            <p:spPr>
              <a:xfrm flipH="1">
                <a:off x="9883542" y="244730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60" name="Group 2059">
            <a:extLst>
              <a:ext uri="{FF2B5EF4-FFF2-40B4-BE49-F238E27FC236}">
                <a16:creationId xmlns:a16="http://schemas.microsoft.com/office/drawing/2014/main" id="{24408050-FEE3-4A12-976A-761AAA51F8E7}"/>
              </a:ext>
            </a:extLst>
          </p:cNvPr>
          <p:cNvGrpSpPr>
            <a:grpSpLocks noChangeAspect="1"/>
          </p:cNvGrpSpPr>
          <p:nvPr/>
        </p:nvGrpSpPr>
        <p:grpSpPr>
          <a:xfrm>
            <a:off x="7390366" y="757780"/>
            <a:ext cx="2377440" cy="5093297"/>
            <a:chOff x="8340423" y="79636"/>
            <a:chExt cx="2751858" cy="5876881"/>
          </a:xfrm>
        </p:grpSpPr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EEF942CB-6448-4934-9082-384C897EA977}"/>
                </a:ext>
              </a:extLst>
            </p:cNvPr>
            <p:cNvSpPr/>
            <p:nvPr/>
          </p:nvSpPr>
          <p:spPr>
            <a:xfrm>
              <a:off x="9627438" y="79636"/>
              <a:ext cx="64008" cy="219931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ACC678FD-3095-4378-8030-724F1A13614E}"/>
                </a:ext>
              </a:extLst>
            </p:cNvPr>
            <p:cNvSpPr/>
            <p:nvPr/>
          </p:nvSpPr>
          <p:spPr>
            <a:xfrm>
              <a:off x="9005646" y="1202396"/>
              <a:ext cx="1371600" cy="1819375"/>
            </a:xfrm>
            <a:prstGeom prst="round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3419A6F-E7F8-4493-8EBA-947046C9EE41}"/>
                </a:ext>
              </a:extLst>
            </p:cNvPr>
            <p:cNvCxnSpPr/>
            <p:nvPr/>
          </p:nvCxnSpPr>
          <p:spPr>
            <a:xfrm>
              <a:off x="9449342" y="3021771"/>
              <a:ext cx="504857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573730C5-EB7E-46FB-99CE-A405A977E4FE}"/>
                </a:ext>
              </a:extLst>
            </p:cNvPr>
            <p:cNvCxnSpPr>
              <a:cxnSpLocks/>
            </p:cNvCxnSpPr>
            <p:nvPr/>
          </p:nvCxnSpPr>
          <p:spPr>
            <a:xfrm>
              <a:off x="9439715" y="3021771"/>
              <a:ext cx="557784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B4D52C05-41C7-4736-B061-3AB1478047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16641" y="1352165"/>
              <a:ext cx="1160632" cy="1390471"/>
            </a:xfrm>
            <a:prstGeom prst="rect">
              <a:avLst/>
            </a:prstGeom>
            <a:pattFill prst="dkVert">
              <a:fgClr>
                <a:schemeClr val="tx1"/>
              </a:fgClr>
              <a:bgClr>
                <a:schemeClr val="bg1"/>
              </a:bgClr>
            </a:patt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35AE3ADD-FC91-4B61-9C06-41BE7F1A0624}"/>
                </a:ext>
              </a:extLst>
            </p:cNvPr>
            <p:cNvSpPr/>
            <p:nvPr/>
          </p:nvSpPr>
          <p:spPr>
            <a:xfrm>
              <a:off x="10402717" y="896896"/>
              <a:ext cx="336884" cy="2194560"/>
            </a:xfrm>
            <a:prstGeom prst="rect">
              <a:avLst/>
            </a:prstGeom>
            <a:pattFill prst="ltVert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ECFB8B44-0811-4A73-886A-B9184A9BEFFD}"/>
                </a:ext>
              </a:extLst>
            </p:cNvPr>
            <p:cNvSpPr/>
            <p:nvPr/>
          </p:nvSpPr>
          <p:spPr>
            <a:xfrm>
              <a:off x="8630262" y="893591"/>
              <a:ext cx="336884" cy="2194560"/>
            </a:xfrm>
            <a:prstGeom prst="rect">
              <a:avLst/>
            </a:prstGeom>
            <a:pattFill prst="ltVert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F1958FB4-8774-4CFD-9DBC-42A1CA51210F}"/>
                </a:ext>
              </a:extLst>
            </p:cNvPr>
            <p:cNvSpPr/>
            <p:nvPr/>
          </p:nvSpPr>
          <p:spPr>
            <a:xfrm>
              <a:off x="8986397" y="879951"/>
              <a:ext cx="1463040" cy="308007"/>
            </a:xfrm>
            <a:prstGeom prst="rect">
              <a:avLst/>
            </a:prstGeom>
            <a:pattFill prst="ltHorz">
              <a:fgClr>
                <a:schemeClr val="tx1"/>
              </a:fgClr>
              <a:bgClr>
                <a:schemeClr val="bg1"/>
              </a:bgClr>
            </a:patt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91A8D547-C067-428B-A6D2-4B6BCA7E234F}"/>
                </a:ext>
              </a:extLst>
            </p:cNvPr>
            <p:cNvSpPr/>
            <p:nvPr/>
          </p:nvSpPr>
          <p:spPr>
            <a:xfrm>
              <a:off x="9021961" y="1332915"/>
              <a:ext cx="91440" cy="1457848"/>
            </a:xfrm>
            <a:prstGeom prst="rect">
              <a:avLst/>
            </a:prstGeom>
            <a:pattFill prst="lgConfetti">
              <a:fgClr>
                <a:schemeClr val="tx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DD9637BE-3F3E-48C9-920E-DE6EDD6EF707}"/>
                </a:ext>
              </a:extLst>
            </p:cNvPr>
            <p:cNvSpPr/>
            <p:nvPr/>
          </p:nvSpPr>
          <p:spPr>
            <a:xfrm>
              <a:off x="10271640" y="1340938"/>
              <a:ext cx="91440" cy="1457848"/>
            </a:xfrm>
            <a:prstGeom prst="rect">
              <a:avLst/>
            </a:prstGeom>
            <a:pattFill prst="lgConfetti">
              <a:fgClr>
                <a:schemeClr val="tx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Flowchart: Sequential Access Storage 165">
              <a:extLst>
                <a:ext uri="{FF2B5EF4-FFF2-40B4-BE49-F238E27FC236}">
                  <a16:creationId xmlns:a16="http://schemas.microsoft.com/office/drawing/2014/main" id="{918D1FBE-D551-4722-AF33-BD15DA0E366F}"/>
                </a:ext>
              </a:extLst>
            </p:cNvPr>
            <p:cNvSpPr/>
            <p:nvPr/>
          </p:nvSpPr>
          <p:spPr>
            <a:xfrm rot="5087424">
              <a:off x="9494652" y="274957"/>
              <a:ext cx="336884" cy="327259"/>
            </a:xfrm>
            <a:prstGeom prst="flowChartMagneticTape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45AE8AC-78A8-4C54-ADDE-EF2A51B9FFF5}"/>
                </a:ext>
              </a:extLst>
            </p:cNvPr>
            <p:cNvSpPr/>
            <p:nvPr/>
          </p:nvSpPr>
          <p:spPr>
            <a:xfrm>
              <a:off x="9559149" y="623904"/>
              <a:ext cx="1527048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0B4742F6-1632-456A-AD4C-8D04754A6F83}"/>
                </a:ext>
              </a:extLst>
            </p:cNvPr>
            <p:cNvSpPr/>
            <p:nvPr/>
          </p:nvSpPr>
          <p:spPr>
            <a:xfrm>
              <a:off x="11037417" y="669623"/>
              <a:ext cx="54864" cy="347617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60896D3A-443E-496B-B6DB-5ECD65F7AF56}"/>
                </a:ext>
              </a:extLst>
            </p:cNvPr>
            <p:cNvSpPr/>
            <p:nvPr/>
          </p:nvSpPr>
          <p:spPr>
            <a:xfrm>
              <a:off x="10174993" y="4100569"/>
              <a:ext cx="914400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2CC18E79-CA76-4A7B-9FC6-B251CD1AAD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65452" y="3303803"/>
              <a:ext cx="73152" cy="7315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9EB032F0-DC59-4B35-BC15-0E9D005667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02419" y="3331432"/>
              <a:ext cx="64008" cy="64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88664DD4-7A22-4422-9E94-5C0F9579D2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71214" y="3449214"/>
              <a:ext cx="73152" cy="7315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2A4A45B3-BE06-41BC-9A94-BEEDABA2C9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85851" y="3471445"/>
              <a:ext cx="64008" cy="64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766E74F9-D7EE-44DD-8C9D-801F085578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73807" y="3586051"/>
              <a:ext cx="73152" cy="7315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48CBC1ED-8EBC-4AD7-B574-119764CA23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79345" y="3601516"/>
              <a:ext cx="64008" cy="64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D9090F66-CFE8-429E-A0A7-8F88F9839F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89738" y="3765017"/>
              <a:ext cx="64008" cy="64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694F3F82-F17F-4FFA-8405-4CA52EF186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70861" y="3744291"/>
              <a:ext cx="73152" cy="7315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C7BB6CA2-3373-4D2F-BC52-391A428FF1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88470" y="3905835"/>
              <a:ext cx="73152" cy="7315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208E0255-CB3C-4651-A37B-5192EBFCE4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67895" y="3916617"/>
              <a:ext cx="64008" cy="64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04CCB89B-08D9-49C4-95D0-27814EACBC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46145" y="4073604"/>
              <a:ext cx="73152" cy="7315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29033E79-F4FF-4623-A8E0-A2B78A9EB063}"/>
                </a:ext>
              </a:extLst>
            </p:cNvPr>
            <p:cNvSpPr/>
            <p:nvPr/>
          </p:nvSpPr>
          <p:spPr>
            <a:xfrm>
              <a:off x="8488788" y="3318697"/>
              <a:ext cx="1097280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3CE1287F-BEA7-4651-945B-7527CCBD8878}"/>
                </a:ext>
              </a:extLst>
            </p:cNvPr>
            <p:cNvSpPr/>
            <p:nvPr/>
          </p:nvSpPr>
          <p:spPr>
            <a:xfrm>
              <a:off x="8485716" y="788685"/>
              <a:ext cx="54864" cy="256032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62C0E3AA-3683-43DE-A6D0-92BE1D333477}"/>
                </a:ext>
              </a:extLst>
            </p:cNvPr>
            <p:cNvSpPr/>
            <p:nvPr/>
          </p:nvSpPr>
          <p:spPr>
            <a:xfrm>
              <a:off x="8506438" y="776020"/>
              <a:ext cx="978408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7C1B1169-49BC-47FD-97E3-01ECD2E6F9C2}"/>
                </a:ext>
              </a:extLst>
            </p:cNvPr>
            <p:cNvGrpSpPr/>
            <p:nvPr/>
          </p:nvGrpSpPr>
          <p:grpSpPr>
            <a:xfrm>
              <a:off x="9172134" y="3019637"/>
              <a:ext cx="1074889" cy="1568918"/>
              <a:chOff x="6015787" y="3003082"/>
              <a:chExt cx="1074889" cy="1568918"/>
            </a:xfrm>
          </p:grpSpPr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73B2BDB3-3AA4-4416-BF14-4AACA2004912}"/>
                  </a:ext>
                </a:extLst>
              </p:cNvPr>
              <p:cNvSpPr/>
              <p:nvPr/>
            </p:nvSpPr>
            <p:spPr>
              <a:xfrm>
                <a:off x="6015787" y="3003082"/>
                <a:ext cx="472179" cy="1568918"/>
              </a:xfrm>
              <a:custGeom>
                <a:avLst/>
                <a:gdLst>
                  <a:gd name="connsiteX0" fmla="*/ 202131 w 472179"/>
                  <a:gd name="connsiteY0" fmla="*/ 0 h 1568918"/>
                  <a:gd name="connsiteX1" fmla="*/ 298383 w 472179"/>
                  <a:gd name="connsiteY1" fmla="*/ 19251 h 1568918"/>
                  <a:gd name="connsiteX2" fmla="*/ 385011 w 472179"/>
                  <a:gd name="connsiteY2" fmla="*/ 96253 h 1568918"/>
                  <a:gd name="connsiteX3" fmla="*/ 413887 w 472179"/>
                  <a:gd name="connsiteY3" fmla="*/ 134754 h 1568918"/>
                  <a:gd name="connsiteX4" fmla="*/ 452388 w 472179"/>
                  <a:gd name="connsiteY4" fmla="*/ 182880 h 1568918"/>
                  <a:gd name="connsiteX5" fmla="*/ 471638 w 472179"/>
                  <a:gd name="connsiteY5" fmla="*/ 250257 h 1568918"/>
                  <a:gd name="connsiteX6" fmla="*/ 462013 w 472179"/>
                  <a:gd name="connsiteY6" fmla="*/ 346510 h 1568918"/>
                  <a:gd name="connsiteX7" fmla="*/ 413887 w 472179"/>
                  <a:gd name="connsiteY7" fmla="*/ 442762 h 1568918"/>
                  <a:gd name="connsiteX8" fmla="*/ 298383 w 472179"/>
                  <a:gd name="connsiteY8" fmla="*/ 596766 h 1568918"/>
                  <a:gd name="connsiteX9" fmla="*/ 173255 w 472179"/>
                  <a:gd name="connsiteY9" fmla="*/ 770021 h 1568918"/>
                  <a:gd name="connsiteX10" fmla="*/ 86628 w 472179"/>
                  <a:gd name="connsiteY10" fmla="*/ 962526 h 1568918"/>
                  <a:gd name="connsiteX11" fmla="*/ 28876 w 472179"/>
                  <a:gd name="connsiteY11" fmla="*/ 1251284 h 1568918"/>
                  <a:gd name="connsiteX12" fmla="*/ 0 w 472179"/>
                  <a:gd name="connsiteY12" fmla="*/ 1568918 h 1568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2179" h="1568918">
                    <a:moveTo>
                      <a:pt x="202131" y="0"/>
                    </a:moveTo>
                    <a:cubicBezTo>
                      <a:pt x="235017" y="1604"/>
                      <a:pt x="267903" y="3209"/>
                      <a:pt x="298383" y="19251"/>
                    </a:cubicBezTo>
                    <a:cubicBezTo>
                      <a:pt x="328863" y="35293"/>
                      <a:pt x="385011" y="96253"/>
                      <a:pt x="385011" y="96253"/>
                    </a:cubicBezTo>
                    <a:cubicBezTo>
                      <a:pt x="404262" y="115503"/>
                      <a:pt x="402658" y="120316"/>
                      <a:pt x="413887" y="134754"/>
                    </a:cubicBezTo>
                    <a:cubicBezTo>
                      <a:pt x="425116" y="149192"/>
                      <a:pt x="442763" y="163630"/>
                      <a:pt x="452388" y="182880"/>
                    </a:cubicBezTo>
                    <a:cubicBezTo>
                      <a:pt x="462013" y="202130"/>
                      <a:pt x="470034" y="222986"/>
                      <a:pt x="471638" y="250257"/>
                    </a:cubicBezTo>
                    <a:cubicBezTo>
                      <a:pt x="473242" y="277528"/>
                      <a:pt x="471638" y="314426"/>
                      <a:pt x="462013" y="346510"/>
                    </a:cubicBezTo>
                    <a:cubicBezTo>
                      <a:pt x="452388" y="378594"/>
                      <a:pt x="441159" y="401053"/>
                      <a:pt x="413887" y="442762"/>
                    </a:cubicBezTo>
                    <a:cubicBezTo>
                      <a:pt x="386615" y="484471"/>
                      <a:pt x="338488" y="542223"/>
                      <a:pt x="298383" y="596766"/>
                    </a:cubicBezTo>
                    <a:cubicBezTo>
                      <a:pt x="258278" y="651309"/>
                      <a:pt x="208547" y="709061"/>
                      <a:pt x="173255" y="770021"/>
                    </a:cubicBezTo>
                    <a:cubicBezTo>
                      <a:pt x="137963" y="830981"/>
                      <a:pt x="110691" y="882316"/>
                      <a:pt x="86628" y="962526"/>
                    </a:cubicBezTo>
                    <a:cubicBezTo>
                      <a:pt x="62565" y="1042737"/>
                      <a:pt x="43314" y="1150219"/>
                      <a:pt x="28876" y="1251284"/>
                    </a:cubicBezTo>
                    <a:cubicBezTo>
                      <a:pt x="14438" y="1352349"/>
                      <a:pt x="7219" y="1460633"/>
                      <a:pt x="0" y="1568918"/>
                    </a:cubicBezTo>
                  </a:path>
                </a:pathLst>
              </a:cu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19675431-2D83-4EF9-8F57-40C10A34B69A}"/>
                  </a:ext>
                </a:extLst>
              </p:cNvPr>
              <p:cNvSpPr/>
              <p:nvPr/>
            </p:nvSpPr>
            <p:spPr>
              <a:xfrm flipH="1">
                <a:off x="6618497" y="3003082"/>
                <a:ext cx="472179" cy="1568918"/>
              </a:xfrm>
              <a:custGeom>
                <a:avLst/>
                <a:gdLst>
                  <a:gd name="connsiteX0" fmla="*/ 202131 w 472179"/>
                  <a:gd name="connsiteY0" fmla="*/ 0 h 1568918"/>
                  <a:gd name="connsiteX1" fmla="*/ 298383 w 472179"/>
                  <a:gd name="connsiteY1" fmla="*/ 19251 h 1568918"/>
                  <a:gd name="connsiteX2" fmla="*/ 385011 w 472179"/>
                  <a:gd name="connsiteY2" fmla="*/ 96253 h 1568918"/>
                  <a:gd name="connsiteX3" fmla="*/ 413887 w 472179"/>
                  <a:gd name="connsiteY3" fmla="*/ 134754 h 1568918"/>
                  <a:gd name="connsiteX4" fmla="*/ 452388 w 472179"/>
                  <a:gd name="connsiteY4" fmla="*/ 182880 h 1568918"/>
                  <a:gd name="connsiteX5" fmla="*/ 471638 w 472179"/>
                  <a:gd name="connsiteY5" fmla="*/ 250257 h 1568918"/>
                  <a:gd name="connsiteX6" fmla="*/ 462013 w 472179"/>
                  <a:gd name="connsiteY6" fmla="*/ 346510 h 1568918"/>
                  <a:gd name="connsiteX7" fmla="*/ 413887 w 472179"/>
                  <a:gd name="connsiteY7" fmla="*/ 442762 h 1568918"/>
                  <a:gd name="connsiteX8" fmla="*/ 298383 w 472179"/>
                  <a:gd name="connsiteY8" fmla="*/ 596766 h 1568918"/>
                  <a:gd name="connsiteX9" fmla="*/ 173255 w 472179"/>
                  <a:gd name="connsiteY9" fmla="*/ 770021 h 1568918"/>
                  <a:gd name="connsiteX10" fmla="*/ 86628 w 472179"/>
                  <a:gd name="connsiteY10" fmla="*/ 962526 h 1568918"/>
                  <a:gd name="connsiteX11" fmla="*/ 28876 w 472179"/>
                  <a:gd name="connsiteY11" fmla="*/ 1251284 h 1568918"/>
                  <a:gd name="connsiteX12" fmla="*/ 0 w 472179"/>
                  <a:gd name="connsiteY12" fmla="*/ 1568918 h 1568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2179" h="1568918">
                    <a:moveTo>
                      <a:pt x="202131" y="0"/>
                    </a:moveTo>
                    <a:cubicBezTo>
                      <a:pt x="235017" y="1604"/>
                      <a:pt x="267903" y="3209"/>
                      <a:pt x="298383" y="19251"/>
                    </a:cubicBezTo>
                    <a:cubicBezTo>
                      <a:pt x="328863" y="35293"/>
                      <a:pt x="385011" y="96253"/>
                      <a:pt x="385011" y="96253"/>
                    </a:cubicBezTo>
                    <a:cubicBezTo>
                      <a:pt x="404262" y="115503"/>
                      <a:pt x="402658" y="120316"/>
                      <a:pt x="413887" y="134754"/>
                    </a:cubicBezTo>
                    <a:cubicBezTo>
                      <a:pt x="425116" y="149192"/>
                      <a:pt x="442763" y="163630"/>
                      <a:pt x="452388" y="182880"/>
                    </a:cubicBezTo>
                    <a:cubicBezTo>
                      <a:pt x="462013" y="202130"/>
                      <a:pt x="470034" y="222986"/>
                      <a:pt x="471638" y="250257"/>
                    </a:cubicBezTo>
                    <a:cubicBezTo>
                      <a:pt x="473242" y="277528"/>
                      <a:pt x="471638" y="314426"/>
                      <a:pt x="462013" y="346510"/>
                    </a:cubicBezTo>
                    <a:cubicBezTo>
                      <a:pt x="452388" y="378594"/>
                      <a:pt x="441159" y="401053"/>
                      <a:pt x="413887" y="442762"/>
                    </a:cubicBezTo>
                    <a:cubicBezTo>
                      <a:pt x="386615" y="484471"/>
                      <a:pt x="338488" y="542223"/>
                      <a:pt x="298383" y="596766"/>
                    </a:cubicBezTo>
                    <a:cubicBezTo>
                      <a:pt x="258278" y="651309"/>
                      <a:pt x="208547" y="709061"/>
                      <a:pt x="173255" y="770021"/>
                    </a:cubicBezTo>
                    <a:cubicBezTo>
                      <a:pt x="137963" y="830981"/>
                      <a:pt x="110691" y="882316"/>
                      <a:pt x="86628" y="962526"/>
                    </a:cubicBezTo>
                    <a:cubicBezTo>
                      <a:pt x="62565" y="1042737"/>
                      <a:pt x="43314" y="1150219"/>
                      <a:pt x="28876" y="1251284"/>
                    </a:cubicBezTo>
                    <a:cubicBezTo>
                      <a:pt x="14438" y="1352349"/>
                      <a:pt x="7219" y="1460633"/>
                      <a:pt x="0" y="1568918"/>
                    </a:cubicBezTo>
                  </a:path>
                </a:pathLst>
              </a:cu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94890A81-B182-4C3E-8036-6B8B40133E8E}"/>
                </a:ext>
              </a:extLst>
            </p:cNvPr>
            <p:cNvSpPr/>
            <p:nvPr/>
          </p:nvSpPr>
          <p:spPr>
            <a:xfrm>
              <a:off x="10908836" y="816635"/>
              <a:ext cx="54864" cy="256032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37A59D5C-A711-4766-950C-BC82E0517830}"/>
                </a:ext>
              </a:extLst>
            </p:cNvPr>
            <p:cNvSpPr/>
            <p:nvPr/>
          </p:nvSpPr>
          <p:spPr>
            <a:xfrm>
              <a:off x="9857002" y="3335770"/>
              <a:ext cx="1097280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5CC2A0D9-279D-4BCC-9752-4C45419E5227}"/>
                </a:ext>
              </a:extLst>
            </p:cNvPr>
            <p:cNvSpPr/>
            <p:nvPr/>
          </p:nvSpPr>
          <p:spPr>
            <a:xfrm>
              <a:off x="9902198" y="774734"/>
              <a:ext cx="1060704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2F691ED2-127F-4854-A52D-9405BE545E77}"/>
                </a:ext>
              </a:extLst>
            </p:cNvPr>
            <p:cNvSpPr/>
            <p:nvPr/>
          </p:nvSpPr>
          <p:spPr>
            <a:xfrm>
              <a:off x="9447341" y="788686"/>
              <a:ext cx="45719" cy="411577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08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4BA346CC-3DF5-487D-A9B3-D12A0169659C}"/>
                </a:ext>
              </a:extLst>
            </p:cNvPr>
            <p:cNvSpPr/>
            <p:nvPr/>
          </p:nvSpPr>
          <p:spPr>
            <a:xfrm>
              <a:off x="9902198" y="788685"/>
              <a:ext cx="54864" cy="411577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0800000" scaled="1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E4982B7D-1153-4A9C-B6A3-D4BC90A2DEE0}"/>
                </a:ext>
              </a:extLst>
            </p:cNvPr>
            <p:cNvSpPr/>
            <p:nvPr/>
          </p:nvSpPr>
          <p:spPr>
            <a:xfrm>
              <a:off x="8373635" y="622297"/>
              <a:ext cx="1188720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FEC28266-B1B8-43C3-B22C-45D88688A8F7}"/>
                </a:ext>
              </a:extLst>
            </p:cNvPr>
            <p:cNvSpPr/>
            <p:nvPr/>
          </p:nvSpPr>
          <p:spPr>
            <a:xfrm>
              <a:off x="8340423" y="630315"/>
              <a:ext cx="54864" cy="3511296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67763762-7689-40AB-AF92-A04ACBEAA5F4}"/>
                </a:ext>
              </a:extLst>
            </p:cNvPr>
            <p:cNvSpPr/>
            <p:nvPr/>
          </p:nvSpPr>
          <p:spPr>
            <a:xfrm>
              <a:off x="8402338" y="4088849"/>
              <a:ext cx="766171" cy="45719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4F8A8DE3-9519-4D36-891B-98ADB506D5F0}"/>
                </a:ext>
              </a:extLst>
            </p:cNvPr>
            <p:cNvCxnSpPr/>
            <p:nvPr/>
          </p:nvCxnSpPr>
          <p:spPr>
            <a:xfrm>
              <a:off x="8621296" y="893591"/>
              <a:ext cx="0" cy="2203704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E8AFD471-57B3-4399-AD0B-5C6EF91C45ED}"/>
                </a:ext>
              </a:extLst>
            </p:cNvPr>
            <p:cNvCxnSpPr/>
            <p:nvPr/>
          </p:nvCxnSpPr>
          <p:spPr>
            <a:xfrm>
              <a:off x="10785895" y="891987"/>
              <a:ext cx="0" cy="219456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98A57E0E-1C07-4562-990C-789B0C705E3B}"/>
                </a:ext>
              </a:extLst>
            </p:cNvPr>
            <p:cNvCxnSpPr/>
            <p:nvPr/>
          </p:nvCxnSpPr>
          <p:spPr>
            <a:xfrm flipV="1">
              <a:off x="8621295" y="879951"/>
              <a:ext cx="2167128" cy="1203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E4663DFE-CD13-4EED-9D42-E97FFD556C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25327" y="3086547"/>
              <a:ext cx="402336" cy="46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C1F12666-19C9-47FF-8C5D-7B15256118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04397" y="3094570"/>
              <a:ext cx="374904" cy="46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2761A4EC-BDAA-444E-B935-E0C46FFC52F2}"/>
                </a:ext>
              </a:extLst>
            </p:cNvPr>
            <p:cNvCxnSpPr>
              <a:cxnSpLocks/>
            </p:cNvCxnSpPr>
            <p:nvPr/>
          </p:nvCxnSpPr>
          <p:spPr>
            <a:xfrm>
              <a:off x="9010337" y="1190837"/>
              <a:ext cx="11624" cy="189571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EE1142AE-37A7-462F-A794-3D667C511E8F}"/>
                </a:ext>
              </a:extLst>
            </p:cNvPr>
            <p:cNvCxnSpPr/>
            <p:nvPr/>
          </p:nvCxnSpPr>
          <p:spPr>
            <a:xfrm>
              <a:off x="10389194" y="1176729"/>
              <a:ext cx="17200" cy="192024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114C9198-8077-4D8D-88AF-5397E6158FC2}"/>
                </a:ext>
              </a:extLst>
            </p:cNvPr>
            <p:cNvCxnSpPr/>
            <p:nvPr/>
          </p:nvCxnSpPr>
          <p:spPr>
            <a:xfrm>
              <a:off x="9004760" y="1176729"/>
              <a:ext cx="138988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E8362399-3630-4B2E-A2B4-C62D0E762C4B}"/>
                </a:ext>
              </a:extLst>
            </p:cNvPr>
            <p:cNvGrpSpPr/>
            <p:nvPr/>
          </p:nvGrpSpPr>
          <p:grpSpPr>
            <a:xfrm rot="20322866">
              <a:off x="9522082" y="3387762"/>
              <a:ext cx="342804" cy="47865"/>
              <a:chOff x="9883542" y="2391153"/>
              <a:chExt cx="1021881" cy="56150"/>
            </a:xfrm>
          </p:grpSpPr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0D7E7EF7-20BE-484F-91FA-A76AAD2111A0}"/>
                  </a:ext>
                </a:extLst>
              </p:cNvPr>
              <p:cNvCxnSpPr/>
              <p:nvPr/>
            </p:nvCxnSpPr>
            <p:spPr>
              <a:xfrm flipH="1">
                <a:off x="9885145" y="239115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8E834B66-8518-4F1A-AD9F-D634AECF2DD2}"/>
                  </a:ext>
                </a:extLst>
              </p:cNvPr>
              <p:cNvCxnSpPr/>
              <p:nvPr/>
            </p:nvCxnSpPr>
            <p:spPr>
              <a:xfrm flipH="1">
                <a:off x="9883542" y="244730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42B62945-9B9D-4B33-8D63-E2A8A3E81CF6}"/>
                </a:ext>
              </a:extLst>
            </p:cNvPr>
            <p:cNvGrpSpPr/>
            <p:nvPr/>
          </p:nvGrpSpPr>
          <p:grpSpPr>
            <a:xfrm rot="20902083">
              <a:off x="9418095" y="3550994"/>
              <a:ext cx="518958" cy="55189"/>
              <a:chOff x="9883542" y="2391153"/>
              <a:chExt cx="1021881" cy="56150"/>
            </a:xfrm>
          </p:grpSpPr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6C5248A8-E27D-46C5-9B85-BCA8A29C7F94}"/>
                  </a:ext>
                </a:extLst>
              </p:cNvPr>
              <p:cNvCxnSpPr/>
              <p:nvPr/>
            </p:nvCxnSpPr>
            <p:spPr>
              <a:xfrm flipH="1">
                <a:off x="9885145" y="239115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9335261F-FD3B-44EA-B700-9B72BC9C2946}"/>
                  </a:ext>
                </a:extLst>
              </p:cNvPr>
              <p:cNvCxnSpPr/>
              <p:nvPr/>
            </p:nvCxnSpPr>
            <p:spPr>
              <a:xfrm flipH="1">
                <a:off x="9883542" y="244730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7EB84B7A-641F-4843-99AB-8B98CEB313BF}"/>
                </a:ext>
              </a:extLst>
            </p:cNvPr>
            <p:cNvGrpSpPr/>
            <p:nvPr/>
          </p:nvGrpSpPr>
          <p:grpSpPr>
            <a:xfrm rot="20893661">
              <a:off x="9291748" y="3696210"/>
              <a:ext cx="663483" cy="45719"/>
              <a:chOff x="9883542" y="2391153"/>
              <a:chExt cx="1021881" cy="56150"/>
            </a:xfrm>
          </p:grpSpPr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6B6B3085-578C-4E4A-A52D-895152484D32}"/>
                  </a:ext>
                </a:extLst>
              </p:cNvPr>
              <p:cNvCxnSpPr/>
              <p:nvPr/>
            </p:nvCxnSpPr>
            <p:spPr>
              <a:xfrm flipH="1">
                <a:off x="9885145" y="239115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C36275FE-B945-4B5D-AE73-CB4AEE2C00E9}"/>
                  </a:ext>
                </a:extLst>
              </p:cNvPr>
              <p:cNvCxnSpPr/>
              <p:nvPr/>
            </p:nvCxnSpPr>
            <p:spPr>
              <a:xfrm flipH="1">
                <a:off x="9883542" y="244730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9BA12F1A-5E7E-442F-B08F-26393368EC27}"/>
                </a:ext>
              </a:extLst>
            </p:cNvPr>
            <p:cNvGrpSpPr/>
            <p:nvPr/>
          </p:nvGrpSpPr>
          <p:grpSpPr>
            <a:xfrm rot="21065245">
              <a:off x="9234191" y="3848415"/>
              <a:ext cx="898643" cy="46141"/>
              <a:chOff x="9883542" y="2391153"/>
              <a:chExt cx="1021881" cy="56150"/>
            </a:xfrm>
          </p:grpSpPr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D0482A58-15F3-44F2-856C-13D9E29A6135}"/>
                  </a:ext>
                </a:extLst>
              </p:cNvPr>
              <p:cNvCxnSpPr/>
              <p:nvPr/>
            </p:nvCxnSpPr>
            <p:spPr>
              <a:xfrm flipH="1">
                <a:off x="9885145" y="239115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C6A9FD0D-24DA-41D1-8850-4666F3E1A9C4}"/>
                  </a:ext>
                </a:extLst>
              </p:cNvPr>
              <p:cNvCxnSpPr/>
              <p:nvPr/>
            </p:nvCxnSpPr>
            <p:spPr>
              <a:xfrm flipH="1">
                <a:off x="9883542" y="244730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56F64422-40FF-4062-9000-757FEE0EB339}"/>
                </a:ext>
              </a:extLst>
            </p:cNvPr>
            <p:cNvGrpSpPr/>
            <p:nvPr/>
          </p:nvGrpSpPr>
          <p:grpSpPr>
            <a:xfrm rot="21136674">
              <a:off x="9249046" y="4002982"/>
              <a:ext cx="1021881" cy="56150"/>
              <a:chOff x="9883542" y="2391153"/>
              <a:chExt cx="1021881" cy="56150"/>
            </a:xfrm>
          </p:grpSpPr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1DB3EE77-1DD6-436D-8D75-08B78A70CBD2}"/>
                  </a:ext>
                </a:extLst>
              </p:cNvPr>
              <p:cNvCxnSpPr/>
              <p:nvPr/>
            </p:nvCxnSpPr>
            <p:spPr>
              <a:xfrm flipH="1">
                <a:off x="9885145" y="239115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600F60DA-E845-4A00-853B-1AC6BC1B7FAB}"/>
                  </a:ext>
                </a:extLst>
              </p:cNvPr>
              <p:cNvCxnSpPr/>
              <p:nvPr/>
            </p:nvCxnSpPr>
            <p:spPr>
              <a:xfrm flipH="1">
                <a:off x="9883542" y="2447303"/>
                <a:ext cx="1020278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6" name="Arrow: Pentagon 265">
              <a:extLst>
                <a:ext uri="{FF2B5EF4-FFF2-40B4-BE49-F238E27FC236}">
                  <a16:creationId xmlns:a16="http://schemas.microsoft.com/office/drawing/2014/main" id="{478C1653-6620-4C76-A2FA-A72C4BDD234C}"/>
                </a:ext>
              </a:extLst>
            </p:cNvPr>
            <p:cNvSpPr>
              <a:spLocks/>
            </p:cNvSpPr>
            <p:nvPr/>
          </p:nvSpPr>
          <p:spPr>
            <a:xfrm rot="5400000">
              <a:off x="9526716" y="3106191"/>
              <a:ext cx="365760" cy="36576"/>
            </a:xfrm>
            <a:prstGeom prst="homePlate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60000">
                  <a:schemeClr val="tx1"/>
                </a:gs>
                <a:gs pos="81000">
                  <a:schemeClr val="bg2">
                    <a:lumMod val="2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Flowchart: Predefined Process 153">
              <a:extLst>
                <a:ext uri="{FF2B5EF4-FFF2-40B4-BE49-F238E27FC236}">
                  <a16:creationId xmlns:a16="http://schemas.microsoft.com/office/drawing/2014/main" id="{15D75DC2-5A0E-4A46-B95F-46083FCB8520}"/>
                </a:ext>
              </a:extLst>
            </p:cNvPr>
            <p:cNvSpPr/>
            <p:nvPr/>
          </p:nvSpPr>
          <p:spPr>
            <a:xfrm>
              <a:off x="9577477" y="2826910"/>
              <a:ext cx="264238" cy="115031"/>
            </a:xfrm>
            <a:prstGeom prst="flowChartPredefinedProcess">
              <a:avLst/>
            </a:prstGeom>
            <a:pattFill prst="sphere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49" name="Group 2048">
              <a:extLst>
                <a:ext uri="{FF2B5EF4-FFF2-40B4-BE49-F238E27FC236}">
                  <a16:creationId xmlns:a16="http://schemas.microsoft.com/office/drawing/2014/main" id="{3057243B-6659-4F21-854D-F667F1EAA195}"/>
                </a:ext>
              </a:extLst>
            </p:cNvPr>
            <p:cNvGrpSpPr/>
            <p:nvPr/>
          </p:nvGrpSpPr>
          <p:grpSpPr>
            <a:xfrm>
              <a:off x="9557886" y="3320719"/>
              <a:ext cx="316030" cy="144379"/>
              <a:chOff x="9557886" y="4976261"/>
              <a:chExt cx="316030" cy="144379"/>
            </a:xfrm>
          </p:grpSpPr>
          <p:sp>
            <p:nvSpPr>
              <p:cNvPr id="2048" name="Freeform: Shape 2047">
                <a:extLst>
                  <a:ext uri="{FF2B5EF4-FFF2-40B4-BE49-F238E27FC236}">
                    <a16:creationId xmlns:a16="http://schemas.microsoft.com/office/drawing/2014/main" id="{64956846-35D8-48F1-96D9-9E968EF2945D}"/>
                  </a:ext>
                </a:extLst>
              </p:cNvPr>
              <p:cNvSpPr/>
              <p:nvPr/>
            </p:nvSpPr>
            <p:spPr>
              <a:xfrm>
                <a:off x="9557886" y="4976261"/>
                <a:ext cx="154005" cy="144379"/>
              </a:xfrm>
              <a:custGeom>
                <a:avLst/>
                <a:gdLst>
                  <a:gd name="connsiteX0" fmla="*/ 154005 w 154005"/>
                  <a:gd name="connsiteY0" fmla="*/ 0 h 144379"/>
                  <a:gd name="connsiteX1" fmla="*/ 86628 w 154005"/>
                  <a:gd name="connsiteY1" fmla="*/ 96253 h 144379"/>
                  <a:gd name="connsiteX2" fmla="*/ 0 w 154005"/>
                  <a:gd name="connsiteY2" fmla="*/ 144379 h 144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005" h="144379">
                    <a:moveTo>
                      <a:pt x="154005" y="0"/>
                    </a:moveTo>
                    <a:cubicBezTo>
                      <a:pt x="133150" y="36095"/>
                      <a:pt x="112295" y="72190"/>
                      <a:pt x="86628" y="96253"/>
                    </a:cubicBezTo>
                    <a:cubicBezTo>
                      <a:pt x="60961" y="120316"/>
                      <a:pt x="30480" y="132347"/>
                      <a:pt x="0" y="144379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A99E40F5-1D86-4E4E-8DBC-76D6B50637D2}"/>
                  </a:ext>
                </a:extLst>
              </p:cNvPr>
              <p:cNvSpPr/>
              <p:nvPr/>
            </p:nvSpPr>
            <p:spPr>
              <a:xfrm flipH="1">
                <a:off x="9719911" y="4976261"/>
                <a:ext cx="154005" cy="144379"/>
              </a:xfrm>
              <a:custGeom>
                <a:avLst/>
                <a:gdLst>
                  <a:gd name="connsiteX0" fmla="*/ 154005 w 154005"/>
                  <a:gd name="connsiteY0" fmla="*/ 0 h 144379"/>
                  <a:gd name="connsiteX1" fmla="*/ 86628 w 154005"/>
                  <a:gd name="connsiteY1" fmla="*/ 96253 h 144379"/>
                  <a:gd name="connsiteX2" fmla="*/ 0 w 154005"/>
                  <a:gd name="connsiteY2" fmla="*/ 144379 h 144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005" h="144379">
                    <a:moveTo>
                      <a:pt x="154005" y="0"/>
                    </a:moveTo>
                    <a:cubicBezTo>
                      <a:pt x="133150" y="36095"/>
                      <a:pt x="112295" y="72190"/>
                      <a:pt x="86628" y="96253"/>
                    </a:cubicBezTo>
                    <a:cubicBezTo>
                      <a:pt x="60961" y="120316"/>
                      <a:pt x="30480" y="132347"/>
                      <a:pt x="0" y="144379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52" name="Group 2051">
              <a:extLst>
                <a:ext uri="{FF2B5EF4-FFF2-40B4-BE49-F238E27FC236}">
                  <a16:creationId xmlns:a16="http://schemas.microsoft.com/office/drawing/2014/main" id="{8306E0F3-5716-4894-9327-E903F825152D}"/>
                </a:ext>
              </a:extLst>
            </p:cNvPr>
            <p:cNvGrpSpPr/>
            <p:nvPr/>
          </p:nvGrpSpPr>
          <p:grpSpPr>
            <a:xfrm>
              <a:off x="9304612" y="3308908"/>
              <a:ext cx="826169" cy="546943"/>
              <a:chOff x="9249878" y="4870383"/>
              <a:chExt cx="826169" cy="346510"/>
            </a:xfrm>
          </p:grpSpPr>
          <p:sp>
            <p:nvSpPr>
              <p:cNvPr id="2051" name="Freeform: Shape 2050">
                <a:extLst>
                  <a:ext uri="{FF2B5EF4-FFF2-40B4-BE49-F238E27FC236}">
                    <a16:creationId xmlns:a16="http://schemas.microsoft.com/office/drawing/2014/main" id="{7DCE7574-072E-4EFC-B5E2-683875643FB7}"/>
                  </a:ext>
                </a:extLst>
              </p:cNvPr>
              <p:cNvSpPr/>
              <p:nvPr/>
            </p:nvSpPr>
            <p:spPr>
              <a:xfrm>
                <a:off x="9249878" y="4870383"/>
                <a:ext cx="413886" cy="346510"/>
              </a:xfrm>
              <a:custGeom>
                <a:avLst/>
                <a:gdLst>
                  <a:gd name="connsiteX0" fmla="*/ 413886 w 413886"/>
                  <a:gd name="connsiteY0" fmla="*/ 0 h 346510"/>
                  <a:gd name="connsiteX1" fmla="*/ 385010 w 413886"/>
                  <a:gd name="connsiteY1" fmla="*/ 125129 h 346510"/>
                  <a:gd name="connsiteX2" fmla="*/ 279133 w 413886"/>
                  <a:gd name="connsiteY2" fmla="*/ 250257 h 346510"/>
                  <a:gd name="connsiteX3" fmla="*/ 144379 w 413886"/>
                  <a:gd name="connsiteY3" fmla="*/ 317634 h 346510"/>
                  <a:gd name="connsiteX4" fmla="*/ 0 w 413886"/>
                  <a:gd name="connsiteY4" fmla="*/ 346510 h 346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3886" h="346510">
                    <a:moveTo>
                      <a:pt x="413886" y="0"/>
                    </a:moveTo>
                    <a:cubicBezTo>
                      <a:pt x="410677" y="41710"/>
                      <a:pt x="407469" y="83420"/>
                      <a:pt x="385010" y="125129"/>
                    </a:cubicBezTo>
                    <a:cubicBezTo>
                      <a:pt x="362551" y="166838"/>
                      <a:pt x="319238" y="218173"/>
                      <a:pt x="279133" y="250257"/>
                    </a:cubicBezTo>
                    <a:cubicBezTo>
                      <a:pt x="239028" y="282341"/>
                      <a:pt x="190901" y="301592"/>
                      <a:pt x="144379" y="317634"/>
                    </a:cubicBezTo>
                    <a:cubicBezTo>
                      <a:pt x="97857" y="333676"/>
                      <a:pt x="48928" y="340093"/>
                      <a:pt x="0" y="34651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06255011-FFC8-4F0E-99A7-0D4407CD08F1}"/>
                  </a:ext>
                </a:extLst>
              </p:cNvPr>
              <p:cNvSpPr/>
              <p:nvPr/>
            </p:nvSpPr>
            <p:spPr>
              <a:xfrm flipH="1">
                <a:off x="9662161" y="4870383"/>
                <a:ext cx="413886" cy="346510"/>
              </a:xfrm>
              <a:custGeom>
                <a:avLst/>
                <a:gdLst>
                  <a:gd name="connsiteX0" fmla="*/ 413886 w 413886"/>
                  <a:gd name="connsiteY0" fmla="*/ 0 h 346510"/>
                  <a:gd name="connsiteX1" fmla="*/ 385010 w 413886"/>
                  <a:gd name="connsiteY1" fmla="*/ 125129 h 346510"/>
                  <a:gd name="connsiteX2" fmla="*/ 279133 w 413886"/>
                  <a:gd name="connsiteY2" fmla="*/ 250257 h 346510"/>
                  <a:gd name="connsiteX3" fmla="*/ 144379 w 413886"/>
                  <a:gd name="connsiteY3" fmla="*/ 317634 h 346510"/>
                  <a:gd name="connsiteX4" fmla="*/ 0 w 413886"/>
                  <a:gd name="connsiteY4" fmla="*/ 346510 h 346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3886" h="346510">
                    <a:moveTo>
                      <a:pt x="413886" y="0"/>
                    </a:moveTo>
                    <a:cubicBezTo>
                      <a:pt x="410677" y="41710"/>
                      <a:pt x="407469" y="83420"/>
                      <a:pt x="385010" y="125129"/>
                    </a:cubicBezTo>
                    <a:cubicBezTo>
                      <a:pt x="362551" y="166838"/>
                      <a:pt x="319238" y="218173"/>
                      <a:pt x="279133" y="250257"/>
                    </a:cubicBezTo>
                    <a:cubicBezTo>
                      <a:pt x="239028" y="282341"/>
                      <a:pt x="190901" y="301592"/>
                      <a:pt x="144379" y="317634"/>
                    </a:cubicBezTo>
                    <a:cubicBezTo>
                      <a:pt x="97857" y="333676"/>
                      <a:pt x="48928" y="340093"/>
                      <a:pt x="0" y="34651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D7504EA0-791F-49A8-9307-4CFC54D65BA7}"/>
                </a:ext>
              </a:extLst>
            </p:cNvPr>
            <p:cNvGrpSpPr/>
            <p:nvPr/>
          </p:nvGrpSpPr>
          <p:grpSpPr>
            <a:xfrm>
              <a:off x="9191483" y="3429968"/>
              <a:ext cx="1050046" cy="952286"/>
              <a:chOff x="9249878" y="4870383"/>
              <a:chExt cx="826169" cy="346510"/>
            </a:xfrm>
          </p:grpSpPr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BCBB7C15-B9BE-4EC6-BCEF-6E96C7907989}"/>
                  </a:ext>
                </a:extLst>
              </p:cNvPr>
              <p:cNvSpPr/>
              <p:nvPr/>
            </p:nvSpPr>
            <p:spPr>
              <a:xfrm>
                <a:off x="9249878" y="4870383"/>
                <a:ext cx="413886" cy="346510"/>
              </a:xfrm>
              <a:custGeom>
                <a:avLst/>
                <a:gdLst>
                  <a:gd name="connsiteX0" fmla="*/ 413886 w 413886"/>
                  <a:gd name="connsiteY0" fmla="*/ 0 h 346510"/>
                  <a:gd name="connsiteX1" fmla="*/ 385010 w 413886"/>
                  <a:gd name="connsiteY1" fmla="*/ 125129 h 346510"/>
                  <a:gd name="connsiteX2" fmla="*/ 279133 w 413886"/>
                  <a:gd name="connsiteY2" fmla="*/ 250257 h 346510"/>
                  <a:gd name="connsiteX3" fmla="*/ 144379 w 413886"/>
                  <a:gd name="connsiteY3" fmla="*/ 317634 h 346510"/>
                  <a:gd name="connsiteX4" fmla="*/ 0 w 413886"/>
                  <a:gd name="connsiteY4" fmla="*/ 346510 h 346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3886" h="346510">
                    <a:moveTo>
                      <a:pt x="413886" y="0"/>
                    </a:moveTo>
                    <a:cubicBezTo>
                      <a:pt x="410677" y="41710"/>
                      <a:pt x="407469" y="83420"/>
                      <a:pt x="385010" y="125129"/>
                    </a:cubicBezTo>
                    <a:cubicBezTo>
                      <a:pt x="362551" y="166838"/>
                      <a:pt x="319238" y="218173"/>
                      <a:pt x="279133" y="250257"/>
                    </a:cubicBezTo>
                    <a:cubicBezTo>
                      <a:pt x="239028" y="282341"/>
                      <a:pt x="190901" y="301592"/>
                      <a:pt x="144379" y="317634"/>
                    </a:cubicBezTo>
                    <a:cubicBezTo>
                      <a:pt x="97857" y="333676"/>
                      <a:pt x="48928" y="340093"/>
                      <a:pt x="0" y="34651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0D3D041B-051A-44CE-AA92-AA1258BBB7F4}"/>
                  </a:ext>
                </a:extLst>
              </p:cNvPr>
              <p:cNvSpPr/>
              <p:nvPr/>
            </p:nvSpPr>
            <p:spPr>
              <a:xfrm flipH="1">
                <a:off x="9662161" y="4870383"/>
                <a:ext cx="413886" cy="346510"/>
              </a:xfrm>
              <a:custGeom>
                <a:avLst/>
                <a:gdLst>
                  <a:gd name="connsiteX0" fmla="*/ 413886 w 413886"/>
                  <a:gd name="connsiteY0" fmla="*/ 0 h 346510"/>
                  <a:gd name="connsiteX1" fmla="*/ 385010 w 413886"/>
                  <a:gd name="connsiteY1" fmla="*/ 125129 h 346510"/>
                  <a:gd name="connsiteX2" fmla="*/ 279133 w 413886"/>
                  <a:gd name="connsiteY2" fmla="*/ 250257 h 346510"/>
                  <a:gd name="connsiteX3" fmla="*/ 144379 w 413886"/>
                  <a:gd name="connsiteY3" fmla="*/ 317634 h 346510"/>
                  <a:gd name="connsiteX4" fmla="*/ 0 w 413886"/>
                  <a:gd name="connsiteY4" fmla="*/ 346510 h 346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3886" h="346510">
                    <a:moveTo>
                      <a:pt x="413886" y="0"/>
                    </a:moveTo>
                    <a:cubicBezTo>
                      <a:pt x="410677" y="41710"/>
                      <a:pt x="407469" y="83420"/>
                      <a:pt x="385010" y="125129"/>
                    </a:cubicBezTo>
                    <a:cubicBezTo>
                      <a:pt x="362551" y="166838"/>
                      <a:pt x="319238" y="218173"/>
                      <a:pt x="279133" y="250257"/>
                    </a:cubicBezTo>
                    <a:cubicBezTo>
                      <a:pt x="239028" y="282341"/>
                      <a:pt x="190901" y="301592"/>
                      <a:pt x="144379" y="317634"/>
                    </a:cubicBezTo>
                    <a:cubicBezTo>
                      <a:pt x="97857" y="333676"/>
                      <a:pt x="48928" y="340093"/>
                      <a:pt x="0" y="34651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54" name="Group 2053">
              <a:extLst>
                <a:ext uri="{FF2B5EF4-FFF2-40B4-BE49-F238E27FC236}">
                  <a16:creationId xmlns:a16="http://schemas.microsoft.com/office/drawing/2014/main" id="{0F6955D0-A5F8-4A79-9AFF-2244043A5D9E}"/>
                </a:ext>
              </a:extLst>
            </p:cNvPr>
            <p:cNvGrpSpPr/>
            <p:nvPr/>
          </p:nvGrpSpPr>
          <p:grpSpPr>
            <a:xfrm>
              <a:off x="9173416" y="3347093"/>
              <a:ext cx="1078992" cy="1795328"/>
              <a:chOff x="9123146" y="4423627"/>
              <a:chExt cx="1195136" cy="1795328"/>
            </a:xfrm>
          </p:grpSpPr>
          <p:grpSp>
            <p:nvGrpSpPr>
              <p:cNvPr id="277" name="Group 276">
                <a:extLst>
                  <a:ext uri="{FF2B5EF4-FFF2-40B4-BE49-F238E27FC236}">
                    <a16:creationId xmlns:a16="http://schemas.microsoft.com/office/drawing/2014/main" id="{6AF1E20E-1E1D-4301-9BF0-3DB54BB6DB78}"/>
                  </a:ext>
                </a:extLst>
              </p:cNvPr>
              <p:cNvGrpSpPr/>
              <p:nvPr/>
            </p:nvGrpSpPr>
            <p:grpSpPr>
              <a:xfrm>
                <a:off x="9303267" y="4423627"/>
                <a:ext cx="826169" cy="1795328"/>
                <a:chOff x="9249878" y="4870383"/>
                <a:chExt cx="826169" cy="346510"/>
              </a:xfrm>
            </p:grpSpPr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2D65DAED-B4B3-450F-9914-401BC75FFA3D}"/>
                    </a:ext>
                  </a:extLst>
                </p:cNvPr>
                <p:cNvSpPr/>
                <p:nvPr/>
              </p:nvSpPr>
              <p:spPr>
                <a:xfrm>
                  <a:off x="9249878" y="4870383"/>
                  <a:ext cx="413886" cy="346510"/>
                </a:xfrm>
                <a:custGeom>
                  <a:avLst/>
                  <a:gdLst>
                    <a:gd name="connsiteX0" fmla="*/ 413886 w 413886"/>
                    <a:gd name="connsiteY0" fmla="*/ 0 h 346510"/>
                    <a:gd name="connsiteX1" fmla="*/ 385010 w 413886"/>
                    <a:gd name="connsiteY1" fmla="*/ 125129 h 346510"/>
                    <a:gd name="connsiteX2" fmla="*/ 279133 w 413886"/>
                    <a:gd name="connsiteY2" fmla="*/ 250257 h 346510"/>
                    <a:gd name="connsiteX3" fmla="*/ 144379 w 413886"/>
                    <a:gd name="connsiteY3" fmla="*/ 317634 h 346510"/>
                    <a:gd name="connsiteX4" fmla="*/ 0 w 413886"/>
                    <a:gd name="connsiteY4" fmla="*/ 346510 h 346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3886" h="346510">
                      <a:moveTo>
                        <a:pt x="413886" y="0"/>
                      </a:moveTo>
                      <a:cubicBezTo>
                        <a:pt x="410677" y="41710"/>
                        <a:pt x="407469" y="83420"/>
                        <a:pt x="385010" y="125129"/>
                      </a:cubicBezTo>
                      <a:cubicBezTo>
                        <a:pt x="362551" y="166838"/>
                        <a:pt x="319238" y="218173"/>
                        <a:pt x="279133" y="250257"/>
                      </a:cubicBezTo>
                      <a:cubicBezTo>
                        <a:pt x="239028" y="282341"/>
                        <a:pt x="190901" y="301592"/>
                        <a:pt x="144379" y="317634"/>
                      </a:cubicBezTo>
                      <a:cubicBezTo>
                        <a:pt x="97857" y="333676"/>
                        <a:pt x="48928" y="340093"/>
                        <a:pt x="0" y="346510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8AD50C4A-93DD-43ED-BC6F-B8DE39E24A5A}"/>
                    </a:ext>
                  </a:extLst>
                </p:cNvPr>
                <p:cNvSpPr/>
                <p:nvPr/>
              </p:nvSpPr>
              <p:spPr>
                <a:xfrm flipH="1">
                  <a:off x="9662161" y="4870383"/>
                  <a:ext cx="413886" cy="346510"/>
                </a:xfrm>
                <a:custGeom>
                  <a:avLst/>
                  <a:gdLst>
                    <a:gd name="connsiteX0" fmla="*/ 413886 w 413886"/>
                    <a:gd name="connsiteY0" fmla="*/ 0 h 346510"/>
                    <a:gd name="connsiteX1" fmla="*/ 385010 w 413886"/>
                    <a:gd name="connsiteY1" fmla="*/ 125129 h 346510"/>
                    <a:gd name="connsiteX2" fmla="*/ 279133 w 413886"/>
                    <a:gd name="connsiteY2" fmla="*/ 250257 h 346510"/>
                    <a:gd name="connsiteX3" fmla="*/ 144379 w 413886"/>
                    <a:gd name="connsiteY3" fmla="*/ 317634 h 346510"/>
                    <a:gd name="connsiteX4" fmla="*/ 0 w 413886"/>
                    <a:gd name="connsiteY4" fmla="*/ 346510 h 346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3886" h="346510">
                      <a:moveTo>
                        <a:pt x="413886" y="0"/>
                      </a:moveTo>
                      <a:cubicBezTo>
                        <a:pt x="410677" y="41710"/>
                        <a:pt x="407469" y="83420"/>
                        <a:pt x="385010" y="125129"/>
                      </a:cubicBezTo>
                      <a:cubicBezTo>
                        <a:pt x="362551" y="166838"/>
                        <a:pt x="319238" y="218173"/>
                        <a:pt x="279133" y="250257"/>
                      </a:cubicBezTo>
                      <a:cubicBezTo>
                        <a:pt x="239028" y="282341"/>
                        <a:pt x="190901" y="301592"/>
                        <a:pt x="144379" y="317634"/>
                      </a:cubicBezTo>
                      <a:cubicBezTo>
                        <a:pt x="97857" y="333676"/>
                        <a:pt x="48928" y="340093"/>
                        <a:pt x="0" y="346510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53" name="Freeform: Shape 2052">
                <a:extLst>
                  <a:ext uri="{FF2B5EF4-FFF2-40B4-BE49-F238E27FC236}">
                    <a16:creationId xmlns:a16="http://schemas.microsoft.com/office/drawing/2014/main" id="{FC0DB8EB-C400-494D-8B6C-9518D0811855}"/>
                  </a:ext>
                </a:extLst>
              </p:cNvPr>
              <p:cNvSpPr/>
              <p:nvPr/>
            </p:nvSpPr>
            <p:spPr>
              <a:xfrm>
                <a:off x="10125776" y="5640404"/>
                <a:ext cx="192506" cy="558266"/>
              </a:xfrm>
              <a:custGeom>
                <a:avLst/>
                <a:gdLst>
                  <a:gd name="connsiteX0" fmla="*/ 0 w 192506"/>
                  <a:gd name="connsiteY0" fmla="*/ 558266 h 558266"/>
                  <a:gd name="connsiteX1" fmla="*/ 115503 w 192506"/>
                  <a:gd name="connsiteY1" fmla="*/ 510139 h 558266"/>
                  <a:gd name="connsiteX2" fmla="*/ 163630 w 192506"/>
                  <a:gd name="connsiteY2" fmla="*/ 327259 h 558266"/>
                  <a:gd name="connsiteX3" fmla="*/ 182880 w 192506"/>
                  <a:gd name="connsiteY3" fmla="*/ 125129 h 558266"/>
                  <a:gd name="connsiteX4" fmla="*/ 192506 w 192506"/>
                  <a:gd name="connsiteY4" fmla="*/ 0 h 55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506" h="558266">
                    <a:moveTo>
                      <a:pt x="0" y="558266"/>
                    </a:moveTo>
                    <a:cubicBezTo>
                      <a:pt x="44115" y="553453"/>
                      <a:pt x="88231" y="548640"/>
                      <a:pt x="115503" y="510139"/>
                    </a:cubicBezTo>
                    <a:cubicBezTo>
                      <a:pt x="142775" y="471638"/>
                      <a:pt x="152401" y="391427"/>
                      <a:pt x="163630" y="327259"/>
                    </a:cubicBezTo>
                    <a:cubicBezTo>
                      <a:pt x="174859" y="263091"/>
                      <a:pt x="178067" y="179672"/>
                      <a:pt x="182880" y="125129"/>
                    </a:cubicBezTo>
                    <a:cubicBezTo>
                      <a:pt x="187693" y="70586"/>
                      <a:pt x="190099" y="35293"/>
                      <a:pt x="192506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6F2FE43A-61F3-4607-899F-413E995C9901}"/>
                  </a:ext>
                </a:extLst>
              </p:cNvPr>
              <p:cNvSpPr/>
              <p:nvPr/>
            </p:nvSpPr>
            <p:spPr>
              <a:xfrm flipH="1">
                <a:off x="9123146" y="5648427"/>
                <a:ext cx="192506" cy="558266"/>
              </a:xfrm>
              <a:custGeom>
                <a:avLst/>
                <a:gdLst>
                  <a:gd name="connsiteX0" fmla="*/ 0 w 192506"/>
                  <a:gd name="connsiteY0" fmla="*/ 558266 h 558266"/>
                  <a:gd name="connsiteX1" fmla="*/ 115503 w 192506"/>
                  <a:gd name="connsiteY1" fmla="*/ 510139 h 558266"/>
                  <a:gd name="connsiteX2" fmla="*/ 163630 w 192506"/>
                  <a:gd name="connsiteY2" fmla="*/ 327259 h 558266"/>
                  <a:gd name="connsiteX3" fmla="*/ 182880 w 192506"/>
                  <a:gd name="connsiteY3" fmla="*/ 125129 h 558266"/>
                  <a:gd name="connsiteX4" fmla="*/ 192506 w 192506"/>
                  <a:gd name="connsiteY4" fmla="*/ 0 h 558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506" h="558266">
                    <a:moveTo>
                      <a:pt x="0" y="558266"/>
                    </a:moveTo>
                    <a:cubicBezTo>
                      <a:pt x="44115" y="553453"/>
                      <a:pt x="88231" y="548640"/>
                      <a:pt x="115503" y="510139"/>
                    </a:cubicBezTo>
                    <a:cubicBezTo>
                      <a:pt x="142775" y="471638"/>
                      <a:pt x="152401" y="391427"/>
                      <a:pt x="163630" y="327259"/>
                    </a:cubicBezTo>
                    <a:cubicBezTo>
                      <a:pt x="174859" y="263091"/>
                      <a:pt x="178067" y="179672"/>
                      <a:pt x="182880" y="125129"/>
                    </a:cubicBezTo>
                    <a:cubicBezTo>
                      <a:pt x="187693" y="70586"/>
                      <a:pt x="190099" y="35293"/>
                      <a:pt x="192506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4" name="Group 283">
              <a:extLst>
                <a:ext uri="{FF2B5EF4-FFF2-40B4-BE49-F238E27FC236}">
                  <a16:creationId xmlns:a16="http://schemas.microsoft.com/office/drawing/2014/main" id="{95C39085-8DC6-41CF-B213-11B617DBB5BA}"/>
                </a:ext>
              </a:extLst>
            </p:cNvPr>
            <p:cNvGrpSpPr/>
            <p:nvPr/>
          </p:nvGrpSpPr>
          <p:grpSpPr>
            <a:xfrm>
              <a:off x="9335713" y="3544038"/>
              <a:ext cx="745881" cy="2404527"/>
              <a:chOff x="9249878" y="4870383"/>
              <a:chExt cx="826169" cy="346510"/>
            </a:xfrm>
          </p:grpSpPr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052472A6-BFD6-4FF1-A892-868CCEEE6373}"/>
                  </a:ext>
                </a:extLst>
              </p:cNvPr>
              <p:cNvSpPr/>
              <p:nvPr/>
            </p:nvSpPr>
            <p:spPr>
              <a:xfrm>
                <a:off x="9249878" y="4870383"/>
                <a:ext cx="413886" cy="346510"/>
              </a:xfrm>
              <a:custGeom>
                <a:avLst/>
                <a:gdLst>
                  <a:gd name="connsiteX0" fmla="*/ 413886 w 413886"/>
                  <a:gd name="connsiteY0" fmla="*/ 0 h 346510"/>
                  <a:gd name="connsiteX1" fmla="*/ 385010 w 413886"/>
                  <a:gd name="connsiteY1" fmla="*/ 125129 h 346510"/>
                  <a:gd name="connsiteX2" fmla="*/ 279133 w 413886"/>
                  <a:gd name="connsiteY2" fmla="*/ 250257 h 346510"/>
                  <a:gd name="connsiteX3" fmla="*/ 144379 w 413886"/>
                  <a:gd name="connsiteY3" fmla="*/ 317634 h 346510"/>
                  <a:gd name="connsiteX4" fmla="*/ 0 w 413886"/>
                  <a:gd name="connsiteY4" fmla="*/ 346510 h 346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3886" h="346510">
                    <a:moveTo>
                      <a:pt x="413886" y="0"/>
                    </a:moveTo>
                    <a:cubicBezTo>
                      <a:pt x="410677" y="41710"/>
                      <a:pt x="407469" y="83420"/>
                      <a:pt x="385010" y="125129"/>
                    </a:cubicBezTo>
                    <a:cubicBezTo>
                      <a:pt x="362551" y="166838"/>
                      <a:pt x="319238" y="218173"/>
                      <a:pt x="279133" y="250257"/>
                    </a:cubicBezTo>
                    <a:cubicBezTo>
                      <a:pt x="239028" y="282341"/>
                      <a:pt x="190901" y="301592"/>
                      <a:pt x="144379" y="317634"/>
                    </a:cubicBezTo>
                    <a:cubicBezTo>
                      <a:pt x="97857" y="333676"/>
                      <a:pt x="48928" y="340093"/>
                      <a:pt x="0" y="34651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7C29E723-7573-4930-9D49-776BE5CE6F62}"/>
                  </a:ext>
                </a:extLst>
              </p:cNvPr>
              <p:cNvSpPr/>
              <p:nvPr/>
            </p:nvSpPr>
            <p:spPr>
              <a:xfrm flipH="1">
                <a:off x="9662161" y="4870383"/>
                <a:ext cx="413886" cy="346510"/>
              </a:xfrm>
              <a:custGeom>
                <a:avLst/>
                <a:gdLst>
                  <a:gd name="connsiteX0" fmla="*/ 413886 w 413886"/>
                  <a:gd name="connsiteY0" fmla="*/ 0 h 346510"/>
                  <a:gd name="connsiteX1" fmla="*/ 385010 w 413886"/>
                  <a:gd name="connsiteY1" fmla="*/ 125129 h 346510"/>
                  <a:gd name="connsiteX2" fmla="*/ 279133 w 413886"/>
                  <a:gd name="connsiteY2" fmla="*/ 250257 h 346510"/>
                  <a:gd name="connsiteX3" fmla="*/ 144379 w 413886"/>
                  <a:gd name="connsiteY3" fmla="*/ 317634 h 346510"/>
                  <a:gd name="connsiteX4" fmla="*/ 0 w 413886"/>
                  <a:gd name="connsiteY4" fmla="*/ 346510 h 346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3886" h="346510">
                    <a:moveTo>
                      <a:pt x="413886" y="0"/>
                    </a:moveTo>
                    <a:cubicBezTo>
                      <a:pt x="410677" y="41710"/>
                      <a:pt x="407469" y="83420"/>
                      <a:pt x="385010" y="125129"/>
                    </a:cubicBezTo>
                    <a:cubicBezTo>
                      <a:pt x="362551" y="166838"/>
                      <a:pt x="319238" y="218173"/>
                      <a:pt x="279133" y="250257"/>
                    </a:cubicBezTo>
                    <a:cubicBezTo>
                      <a:pt x="239028" y="282341"/>
                      <a:pt x="190901" y="301592"/>
                      <a:pt x="144379" y="317634"/>
                    </a:cubicBezTo>
                    <a:cubicBezTo>
                      <a:pt x="97857" y="333676"/>
                      <a:pt x="48928" y="340093"/>
                      <a:pt x="0" y="34651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55" name="Freeform: Shape 2054">
              <a:extLst>
                <a:ext uri="{FF2B5EF4-FFF2-40B4-BE49-F238E27FC236}">
                  <a16:creationId xmlns:a16="http://schemas.microsoft.com/office/drawing/2014/main" id="{D92E001B-C2B9-4317-9B80-7E36A906F677}"/>
                </a:ext>
              </a:extLst>
            </p:cNvPr>
            <p:cNvSpPr/>
            <p:nvPr/>
          </p:nvSpPr>
          <p:spPr>
            <a:xfrm>
              <a:off x="10087275" y="4581625"/>
              <a:ext cx="173967" cy="1366867"/>
            </a:xfrm>
            <a:custGeom>
              <a:avLst/>
              <a:gdLst>
                <a:gd name="connsiteX0" fmla="*/ 0 w 173967"/>
                <a:gd name="connsiteY0" fmla="*/ 1357162 h 1366867"/>
                <a:gd name="connsiteX1" fmla="*/ 57752 w 173967"/>
                <a:gd name="connsiteY1" fmla="*/ 1366788 h 1366867"/>
                <a:gd name="connsiteX2" fmla="*/ 67377 w 173967"/>
                <a:gd name="connsiteY2" fmla="*/ 1357162 h 1366867"/>
                <a:gd name="connsiteX3" fmla="*/ 105878 w 173967"/>
                <a:gd name="connsiteY3" fmla="*/ 1299411 h 1366867"/>
                <a:gd name="connsiteX4" fmla="*/ 134754 w 173967"/>
                <a:gd name="connsiteY4" fmla="*/ 1183908 h 1366867"/>
                <a:gd name="connsiteX5" fmla="*/ 163630 w 173967"/>
                <a:gd name="connsiteY5" fmla="*/ 972152 h 1366867"/>
                <a:gd name="connsiteX6" fmla="*/ 173255 w 173967"/>
                <a:gd name="connsiteY6" fmla="*/ 683394 h 1366867"/>
                <a:gd name="connsiteX7" fmla="*/ 173255 w 173967"/>
                <a:gd name="connsiteY7" fmla="*/ 413887 h 1366867"/>
                <a:gd name="connsiteX8" fmla="*/ 173255 w 173967"/>
                <a:gd name="connsiteY8" fmla="*/ 0 h 136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967" h="1366867">
                  <a:moveTo>
                    <a:pt x="0" y="1357162"/>
                  </a:moveTo>
                  <a:lnTo>
                    <a:pt x="57752" y="1366788"/>
                  </a:lnTo>
                  <a:cubicBezTo>
                    <a:pt x="68981" y="1366788"/>
                    <a:pt x="59356" y="1368391"/>
                    <a:pt x="67377" y="1357162"/>
                  </a:cubicBezTo>
                  <a:cubicBezTo>
                    <a:pt x="75398" y="1345933"/>
                    <a:pt x="94649" y="1328287"/>
                    <a:pt x="105878" y="1299411"/>
                  </a:cubicBezTo>
                  <a:cubicBezTo>
                    <a:pt x="117107" y="1270535"/>
                    <a:pt x="125129" y="1238451"/>
                    <a:pt x="134754" y="1183908"/>
                  </a:cubicBezTo>
                  <a:cubicBezTo>
                    <a:pt x="144379" y="1129365"/>
                    <a:pt x="157213" y="1055571"/>
                    <a:pt x="163630" y="972152"/>
                  </a:cubicBezTo>
                  <a:cubicBezTo>
                    <a:pt x="170047" y="888733"/>
                    <a:pt x="171651" y="776438"/>
                    <a:pt x="173255" y="683394"/>
                  </a:cubicBezTo>
                  <a:cubicBezTo>
                    <a:pt x="174859" y="590350"/>
                    <a:pt x="173255" y="413887"/>
                    <a:pt x="173255" y="413887"/>
                  </a:cubicBezTo>
                  <a:lnTo>
                    <a:pt x="173255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34ED01EB-2839-4D13-9A23-E2ED2BB09B1F}"/>
                </a:ext>
              </a:extLst>
            </p:cNvPr>
            <p:cNvSpPr/>
            <p:nvPr/>
          </p:nvSpPr>
          <p:spPr>
            <a:xfrm flipH="1">
              <a:off x="9171272" y="4589650"/>
              <a:ext cx="173967" cy="1366867"/>
            </a:xfrm>
            <a:custGeom>
              <a:avLst/>
              <a:gdLst>
                <a:gd name="connsiteX0" fmla="*/ 0 w 173967"/>
                <a:gd name="connsiteY0" fmla="*/ 1357162 h 1366867"/>
                <a:gd name="connsiteX1" fmla="*/ 57752 w 173967"/>
                <a:gd name="connsiteY1" fmla="*/ 1366788 h 1366867"/>
                <a:gd name="connsiteX2" fmla="*/ 67377 w 173967"/>
                <a:gd name="connsiteY2" fmla="*/ 1357162 h 1366867"/>
                <a:gd name="connsiteX3" fmla="*/ 105878 w 173967"/>
                <a:gd name="connsiteY3" fmla="*/ 1299411 h 1366867"/>
                <a:gd name="connsiteX4" fmla="*/ 134754 w 173967"/>
                <a:gd name="connsiteY4" fmla="*/ 1183908 h 1366867"/>
                <a:gd name="connsiteX5" fmla="*/ 163630 w 173967"/>
                <a:gd name="connsiteY5" fmla="*/ 972152 h 1366867"/>
                <a:gd name="connsiteX6" fmla="*/ 173255 w 173967"/>
                <a:gd name="connsiteY6" fmla="*/ 683394 h 1366867"/>
                <a:gd name="connsiteX7" fmla="*/ 173255 w 173967"/>
                <a:gd name="connsiteY7" fmla="*/ 413887 h 1366867"/>
                <a:gd name="connsiteX8" fmla="*/ 173255 w 173967"/>
                <a:gd name="connsiteY8" fmla="*/ 0 h 136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967" h="1366867">
                  <a:moveTo>
                    <a:pt x="0" y="1357162"/>
                  </a:moveTo>
                  <a:lnTo>
                    <a:pt x="57752" y="1366788"/>
                  </a:lnTo>
                  <a:cubicBezTo>
                    <a:pt x="68981" y="1366788"/>
                    <a:pt x="59356" y="1368391"/>
                    <a:pt x="67377" y="1357162"/>
                  </a:cubicBezTo>
                  <a:cubicBezTo>
                    <a:pt x="75398" y="1345933"/>
                    <a:pt x="94649" y="1328287"/>
                    <a:pt x="105878" y="1299411"/>
                  </a:cubicBezTo>
                  <a:cubicBezTo>
                    <a:pt x="117107" y="1270535"/>
                    <a:pt x="125129" y="1238451"/>
                    <a:pt x="134754" y="1183908"/>
                  </a:cubicBezTo>
                  <a:cubicBezTo>
                    <a:pt x="144379" y="1129365"/>
                    <a:pt x="157213" y="1055571"/>
                    <a:pt x="163630" y="972152"/>
                  </a:cubicBezTo>
                  <a:cubicBezTo>
                    <a:pt x="170047" y="888733"/>
                    <a:pt x="171651" y="776438"/>
                    <a:pt x="173255" y="683394"/>
                  </a:cubicBezTo>
                  <a:cubicBezTo>
                    <a:pt x="174859" y="590350"/>
                    <a:pt x="173255" y="413887"/>
                    <a:pt x="173255" y="413887"/>
                  </a:cubicBezTo>
                  <a:lnTo>
                    <a:pt x="173255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6" name="Freeform: Shape 2055">
              <a:extLst>
                <a:ext uri="{FF2B5EF4-FFF2-40B4-BE49-F238E27FC236}">
                  <a16:creationId xmlns:a16="http://schemas.microsoft.com/office/drawing/2014/main" id="{82DFAB10-5A53-4385-9748-0CA5368F52EC}"/>
                </a:ext>
              </a:extLst>
            </p:cNvPr>
            <p:cNvSpPr/>
            <p:nvPr/>
          </p:nvSpPr>
          <p:spPr>
            <a:xfrm>
              <a:off x="9018872" y="2896044"/>
              <a:ext cx="558265" cy="238238"/>
            </a:xfrm>
            <a:custGeom>
              <a:avLst/>
              <a:gdLst>
                <a:gd name="connsiteX0" fmla="*/ 0 w 558265"/>
                <a:gd name="connsiteY0" fmla="*/ 203291 h 238238"/>
                <a:gd name="connsiteX1" fmla="*/ 48126 w 558265"/>
                <a:gd name="connsiteY1" fmla="*/ 222541 h 238238"/>
                <a:gd name="connsiteX2" fmla="*/ 279132 w 558265"/>
                <a:gd name="connsiteY2" fmla="*/ 222541 h 238238"/>
                <a:gd name="connsiteX3" fmla="*/ 336884 w 558265"/>
                <a:gd name="connsiteY3" fmla="*/ 193665 h 238238"/>
                <a:gd name="connsiteX4" fmla="*/ 385010 w 558265"/>
                <a:gd name="connsiteY4" fmla="*/ 145539 h 238238"/>
                <a:gd name="connsiteX5" fmla="*/ 423511 w 558265"/>
                <a:gd name="connsiteY5" fmla="*/ 58912 h 238238"/>
                <a:gd name="connsiteX6" fmla="*/ 452387 w 558265"/>
                <a:gd name="connsiteY6" fmla="*/ 39661 h 238238"/>
                <a:gd name="connsiteX7" fmla="*/ 471637 w 558265"/>
                <a:gd name="connsiteY7" fmla="*/ 10785 h 238238"/>
                <a:gd name="connsiteX8" fmla="*/ 558265 w 558265"/>
                <a:gd name="connsiteY8" fmla="*/ 1160 h 238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265" h="238238" extrusionOk="0">
                  <a:moveTo>
                    <a:pt x="0" y="203291"/>
                  </a:moveTo>
                  <a:cubicBezTo>
                    <a:pt x="15635" y="210165"/>
                    <a:pt x="31459" y="220722"/>
                    <a:pt x="48126" y="222541"/>
                  </a:cubicBezTo>
                  <a:cubicBezTo>
                    <a:pt x="132466" y="255016"/>
                    <a:pt x="127272" y="226579"/>
                    <a:pt x="279132" y="222541"/>
                  </a:cubicBezTo>
                  <a:cubicBezTo>
                    <a:pt x="301910" y="214842"/>
                    <a:pt x="317731" y="212501"/>
                    <a:pt x="336884" y="193665"/>
                  </a:cubicBezTo>
                  <a:cubicBezTo>
                    <a:pt x="403862" y="139578"/>
                    <a:pt x="311639" y="200182"/>
                    <a:pt x="385010" y="145539"/>
                  </a:cubicBezTo>
                  <a:cubicBezTo>
                    <a:pt x="394678" y="107295"/>
                    <a:pt x="403357" y="85091"/>
                    <a:pt x="423511" y="58912"/>
                  </a:cubicBezTo>
                  <a:cubicBezTo>
                    <a:pt x="433293" y="53125"/>
                    <a:pt x="441163" y="43153"/>
                    <a:pt x="452387" y="39661"/>
                  </a:cubicBezTo>
                  <a:cubicBezTo>
                    <a:pt x="461186" y="32088"/>
                    <a:pt x="459621" y="16475"/>
                    <a:pt x="471637" y="10785"/>
                  </a:cubicBezTo>
                  <a:cubicBezTo>
                    <a:pt x="494364" y="-6711"/>
                    <a:pt x="542918" y="-2047"/>
                    <a:pt x="558265" y="116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2594157703">
                    <a:custGeom>
                      <a:avLst/>
                      <a:gdLst>
                        <a:gd name="connsiteX0" fmla="*/ 0 w 558265"/>
                        <a:gd name="connsiteY0" fmla="*/ 203291 h 238238"/>
                        <a:gd name="connsiteX1" fmla="*/ 48126 w 558265"/>
                        <a:gd name="connsiteY1" fmla="*/ 222541 h 238238"/>
                        <a:gd name="connsiteX2" fmla="*/ 279132 w 558265"/>
                        <a:gd name="connsiteY2" fmla="*/ 222541 h 238238"/>
                        <a:gd name="connsiteX3" fmla="*/ 336884 w 558265"/>
                        <a:gd name="connsiteY3" fmla="*/ 193665 h 238238"/>
                        <a:gd name="connsiteX4" fmla="*/ 385010 w 558265"/>
                        <a:gd name="connsiteY4" fmla="*/ 145539 h 238238"/>
                        <a:gd name="connsiteX5" fmla="*/ 423511 w 558265"/>
                        <a:gd name="connsiteY5" fmla="*/ 58912 h 238238"/>
                        <a:gd name="connsiteX6" fmla="*/ 452387 w 558265"/>
                        <a:gd name="connsiteY6" fmla="*/ 39661 h 238238"/>
                        <a:gd name="connsiteX7" fmla="*/ 471637 w 558265"/>
                        <a:gd name="connsiteY7" fmla="*/ 10785 h 238238"/>
                        <a:gd name="connsiteX8" fmla="*/ 558265 w 558265"/>
                        <a:gd name="connsiteY8" fmla="*/ 1160 h 2382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558265" h="238238">
                          <a:moveTo>
                            <a:pt x="0" y="203291"/>
                          </a:moveTo>
                          <a:cubicBezTo>
                            <a:pt x="16042" y="209708"/>
                            <a:pt x="31948" y="216474"/>
                            <a:pt x="48126" y="222541"/>
                          </a:cubicBezTo>
                          <a:cubicBezTo>
                            <a:pt x="131842" y="253935"/>
                            <a:pt x="127708" y="229752"/>
                            <a:pt x="279132" y="222541"/>
                          </a:cubicBezTo>
                          <a:cubicBezTo>
                            <a:pt x="302619" y="214712"/>
                            <a:pt x="318224" y="212325"/>
                            <a:pt x="336884" y="193665"/>
                          </a:cubicBezTo>
                          <a:cubicBezTo>
                            <a:pt x="401053" y="129496"/>
                            <a:pt x="308006" y="196876"/>
                            <a:pt x="385010" y="145539"/>
                          </a:cubicBezTo>
                          <a:cubicBezTo>
                            <a:pt x="394540" y="116950"/>
                            <a:pt x="400633" y="81791"/>
                            <a:pt x="423511" y="58912"/>
                          </a:cubicBezTo>
                          <a:cubicBezTo>
                            <a:pt x="431691" y="50732"/>
                            <a:pt x="442762" y="46078"/>
                            <a:pt x="452387" y="39661"/>
                          </a:cubicBezTo>
                          <a:cubicBezTo>
                            <a:pt x="458804" y="30036"/>
                            <a:pt x="462604" y="18012"/>
                            <a:pt x="471637" y="10785"/>
                          </a:cubicBezTo>
                          <a:cubicBezTo>
                            <a:pt x="491277" y="-4927"/>
                            <a:pt x="542542" y="1160"/>
                            <a:pt x="558265" y="116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9" name="Freeform: Shape 2058">
              <a:extLst>
                <a:ext uri="{FF2B5EF4-FFF2-40B4-BE49-F238E27FC236}">
                  <a16:creationId xmlns:a16="http://schemas.microsoft.com/office/drawing/2014/main" id="{D9D4F367-0618-40DD-90A6-8543F6992612}"/>
                </a:ext>
              </a:extLst>
            </p:cNvPr>
            <p:cNvSpPr/>
            <p:nvPr/>
          </p:nvSpPr>
          <p:spPr>
            <a:xfrm>
              <a:off x="9942897" y="3080084"/>
              <a:ext cx="471638" cy="90485"/>
            </a:xfrm>
            <a:custGeom>
              <a:avLst/>
              <a:gdLst>
                <a:gd name="connsiteX0" fmla="*/ 471638 w 471638"/>
                <a:gd name="connsiteY0" fmla="*/ 9625 h 90485"/>
                <a:gd name="connsiteX1" fmla="*/ 433137 w 471638"/>
                <a:gd name="connsiteY1" fmla="*/ 57752 h 90485"/>
                <a:gd name="connsiteX2" fmla="*/ 154004 w 471638"/>
                <a:gd name="connsiteY2" fmla="*/ 67377 h 90485"/>
                <a:gd name="connsiteX3" fmla="*/ 48126 w 471638"/>
                <a:gd name="connsiteY3" fmla="*/ 38501 h 90485"/>
                <a:gd name="connsiteX4" fmla="*/ 28876 w 471638"/>
                <a:gd name="connsiteY4" fmla="*/ 9625 h 90485"/>
                <a:gd name="connsiteX5" fmla="*/ 0 w 471638"/>
                <a:gd name="connsiteY5" fmla="*/ 0 h 9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1638" h="90485" extrusionOk="0">
                  <a:moveTo>
                    <a:pt x="471638" y="9625"/>
                  </a:moveTo>
                  <a:cubicBezTo>
                    <a:pt x="456754" y="24402"/>
                    <a:pt x="447227" y="43389"/>
                    <a:pt x="433137" y="57752"/>
                  </a:cubicBezTo>
                  <a:cubicBezTo>
                    <a:pt x="369977" y="125282"/>
                    <a:pt x="185742" y="68757"/>
                    <a:pt x="154004" y="67377"/>
                  </a:cubicBezTo>
                  <a:cubicBezTo>
                    <a:pt x="62153" y="50554"/>
                    <a:pt x="100801" y="63682"/>
                    <a:pt x="48126" y="38501"/>
                  </a:cubicBezTo>
                  <a:cubicBezTo>
                    <a:pt x="38787" y="27278"/>
                    <a:pt x="40804" y="18235"/>
                    <a:pt x="28876" y="9625"/>
                  </a:cubicBezTo>
                  <a:cubicBezTo>
                    <a:pt x="20953" y="3287"/>
                    <a:pt x="0" y="0"/>
                    <a:pt x="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471638 w 471638"/>
                        <a:gd name="connsiteY0" fmla="*/ 9625 h 90485"/>
                        <a:gd name="connsiteX1" fmla="*/ 433137 w 471638"/>
                        <a:gd name="connsiteY1" fmla="*/ 57752 h 90485"/>
                        <a:gd name="connsiteX2" fmla="*/ 154004 w 471638"/>
                        <a:gd name="connsiteY2" fmla="*/ 67377 h 90485"/>
                        <a:gd name="connsiteX3" fmla="*/ 48126 w 471638"/>
                        <a:gd name="connsiteY3" fmla="*/ 38501 h 90485"/>
                        <a:gd name="connsiteX4" fmla="*/ 28876 w 471638"/>
                        <a:gd name="connsiteY4" fmla="*/ 9625 h 90485"/>
                        <a:gd name="connsiteX5" fmla="*/ 0 w 471638"/>
                        <a:gd name="connsiteY5" fmla="*/ 0 h 904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71638" h="90485">
                          <a:moveTo>
                            <a:pt x="471638" y="9625"/>
                          </a:moveTo>
                          <a:cubicBezTo>
                            <a:pt x="458804" y="25667"/>
                            <a:pt x="447664" y="43225"/>
                            <a:pt x="433137" y="57752"/>
                          </a:cubicBezTo>
                          <a:cubicBezTo>
                            <a:pt x="366367" y="124522"/>
                            <a:pt x="188017" y="68685"/>
                            <a:pt x="154004" y="67377"/>
                          </a:cubicBezTo>
                          <a:cubicBezTo>
                            <a:pt x="67159" y="45666"/>
                            <a:pt x="102101" y="56494"/>
                            <a:pt x="48126" y="38501"/>
                          </a:cubicBezTo>
                          <a:cubicBezTo>
                            <a:pt x="41709" y="28876"/>
                            <a:pt x="37909" y="16852"/>
                            <a:pt x="28876" y="9625"/>
                          </a:cubicBezTo>
                          <a:cubicBezTo>
                            <a:pt x="20953" y="3287"/>
                            <a:pt x="0" y="0"/>
                            <a:pt x="0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2" name="Title 1">
            <a:extLst>
              <a:ext uri="{FF2B5EF4-FFF2-40B4-BE49-F238E27FC236}">
                <a16:creationId xmlns:a16="http://schemas.microsoft.com/office/drawing/2014/main" id="{579EC040-1940-464F-8BFB-2B4B2B92708E}"/>
              </a:ext>
            </a:extLst>
          </p:cNvPr>
          <p:cNvSpPr txBox="1">
            <a:spLocks/>
          </p:cNvSpPr>
          <p:nvPr/>
        </p:nvSpPr>
        <p:spPr>
          <a:xfrm>
            <a:off x="804247" y="54979"/>
            <a:ext cx="10515600" cy="6735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New Concepts of Nuclear Powered Rockets </a:t>
            </a: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79ADA922-A043-45EA-A097-3E672E3FDE7B}"/>
              </a:ext>
            </a:extLst>
          </p:cNvPr>
          <p:cNvSpPr/>
          <p:nvPr/>
        </p:nvSpPr>
        <p:spPr>
          <a:xfrm>
            <a:off x="2461976" y="5863422"/>
            <a:ext cx="31000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Hybrid thruster of NTP and NEP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powered by NTAC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25CC5AE9-C8AB-4A00-93DE-CB2E64041660}"/>
              </a:ext>
            </a:extLst>
          </p:cNvPr>
          <p:cNvSpPr/>
          <p:nvPr/>
        </p:nvSpPr>
        <p:spPr>
          <a:xfrm>
            <a:off x="7036161" y="5949840"/>
            <a:ext cx="32250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NTP combined with MPD thruster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powered by NTAC</a:t>
            </a:r>
          </a:p>
        </p:txBody>
      </p:sp>
    </p:spTree>
    <p:extLst>
      <p:ext uri="{BB962C8B-B14F-4D97-AF65-F5344CB8AC3E}">
        <p14:creationId xmlns:p14="http://schemas.microsoft.com/office/powerpoint/2010/main" val="103370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347"/>
    </mc:Choice>
    <mc:Fallback xmlns="">
      <p:transition spd="slow" advTm="3734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" name="Group 437">
            <a:extLst>
              <a:ext uri="{FF2B5EF4-FFF2-40B4-BE49-F238E27FC236}">
                <a16:creationId xmlns:a16="http://schemas.microsoft.com/office/drawing/2014/main" id="{D1A0A7AC-5B15-4113-B175-4AAB2D922322}"/>
              </a:ext>
            </a:extLst>
          </p:cNvPr>
          <p:cNvGrpSpPr>
            <a:grpSpLocks noChangeAspect="1"/>
          </p:cNvGrpSpPr>
          <p:nvPr/>
        </p:nvGrpSpPr>
        <p:grpSpPr>
          <a:xfrm>
            <a:off x="1097858" y="930599"/>
            <a:ext cx="4692013" cy="5136537"/>
            <a:chOff x="2192274" y="-77222"/>
            <a:chExt cx="6442044" cy="7052373"/>
          </a:xfrm>
        </p:grpSpPr>
        <p:sp>
          <p:nvSpPr>
            <p:cNvPr id="3" name="Arc 2">
              <a:extLst>
                <a:ext uri="{FF2B5EF4-FFF2-40B4-BE49-F238E27FC236}">
                  <a16:creationId xmlns:a16="http://schemas.microsoft.com/office/drawing/2014/main" id="{7039B4F8-D862-4979-BF72-CA81674C3246}"/>
                </a:ext>
              </a:extLst>
            </p:cNvPr>
            <p:cNvSpPr>
              <a:spLocks noChangeAspect="1"/>
            </p:cNvSpPr>
            <p:nvPr/>
          </p:nvSpPr>
          <p:spPr>
            <a:xfrm rot="18857046">
              <a:off x="3896372" y="1277513"/>
              <a:ext cx="3188916" cy="3201569"/>
            </a:xfrm>
            <a:prstGeom prst="arc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D52DFD-7BC2-461A-A2A1-A05E85554A92}"/>
                </a:ext>
              </a:extLst>
            </p:cNvPr>
            <p:cNvSpPr txBox="1"/>
            <p:nvPr/>
          </p:nvSpPr>
          <p:spPr>
            <a:xfrm>
              <a:off x="7143868" y="3931580"/>
              <a:ext cx="1490450" cy="130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Inner Layer &amp; Neutron Reflector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8E9B52B-3B49-49C8-AFC9-4C8D862D85AE}"/>
                </a:ext>
              </a:extLst>
            </p:cNvPr>
            <p:cNvSpPr txBox="1"/>
            <p:nvPr/>
          </p:nvSpPr>
          <p:spPr>
            <a:xfrm>
              <a:off x="2192274" y="3127415"/>
              <a:ext cx="17391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TRISO Pebble-bed: HALEU 19.5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3BA23E-D149-41DA-BA92-D6B568947344}"/>
                </a:ext>
              </a:extLst>
            </p:cNvPr>
            <p:cNvSpPr txBox="1"/>
            <p:nvPr/>
          </p:nvSpPr>
          <p:spPr>
            <a:xfrm>
              <a:off x="6223068" y="-56447"/>
              <a:ext cx="1674360" cy="391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Control Rods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DF09C09-122A-4095-9492-3BF80EB542B0}"/>
                </a:ext>
              </a:extLst>
            </p:cNvPr>
            <p:cNvCxnSpPr>
              <a:cxnSpLocks/>
              <a:stCxn id="6" idx="1"/>
            </p:cNvCxnSpPr>
            <p:nvPr/>
          </p:nvCxnSpPr>
          <p:spPr>
            <a:xfrm flipH="1">
              <a:off x="5852118" y="139327"/>
              <a:ext cx="370951" cy="361799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A489AAF-47F0-45BC-81A0-ACE437D11EFE}"/>
                </a:ext>
              </a:extLst>
            </p:cNvPr>
            <p:cNvCxnSpPr>
              <a:cxnSpLocks/>
              <a:stCxn id="6" idx="1"/>
              <a:endCxn id="431" idx="1"/>
            </p:cNvCxnSpPr>
            <p:nvPr/>
          </p:nvCxnSpPr>
          <p:spPr>
            <a:xfrm flipH="1">
              <a:off x="5076740" y="139327"/>
              <a:ext cx="1146329" cy="373886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882FA0F-0F20-4F7E-81E9-3229724C715E}"/>
                </a:ext>
              </a:extLst>
            </p:cNvPr>
            <p:cNvSpPr txBox="1"/>
            <p:nvPr/>
          </p:nvSpPr>
          <p:spPr>
            <a:xfrm>
              <a:off x="6554124" y="5520205"/>
              <a:ext cx="1768645" cy="718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Propellant from Pump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85BD40F-04BE-48C8-A855-5F59C5F04DC1}"/>
                </a:ext>
              </a:extLst>
            </p:cNvPr>
            <p:cNvSpPr txBox="1"/>
            <p:nvPr/>
          </p:nvSpPr>
          <p:spPr>
            <a:xfrm>
              <a:off x="4696722" y="6552579"/>
              <a:ext cx="1820615" cy="422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Exhaust Gas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47E1D7A-CF3A-4FF8-B33B-CB0E57CC116A}"/>
                </a:ext>
              </a:extLst>
            </p:cNvPr>
            <p:cNvSpPr txBox="1"/>
            <p:nvPr/>
          </p:nvSpPr>
          <p:spPr>
            <a:xfrm>
              <a:off x="2937030" y="-77222"/>
              <a:ext cx="1383626" cy="665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Preheated Propellant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75B5BDA-2893-4FDB-9549-3A46917FE727}"/>
                </a:ext>
              </a:extLst>
            </p:cNvPr>
            <p:cNvSpPr txBox="1"/>
            <p:nvPr/>
          </p:nvSpPr>
          <p:spPr>
            <a:xfrm>
              <a:off x="2567700" y="5134457"/>
              <a:ext cx="1571084" cy="665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Heated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Propellant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99391C-4E6C-42F1-8559-FA78A253ACAE}"/>
                </a:ext>
              </a:extLst>
            </p:cNvPr>
            <p:cNvSpPr txBox="1"/>
            <p:nvPr/>
          </p:nvSpPr>
          <p:spPr>
            <a:xfrm>
              <a:off x="2402823" y="1047845"/>
              <a:ext cx="15480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Rocket Chamber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E5049D7-1590-41F2-A366-F1C9799B6740}"/>
                </a:ext>
              </a:extLst>
            </p:cNvPr>
            <p:cNvSpPr/>
            <p:nvPr/>
          </p:nvSpPr>
          <p:spPr>
            <a:xfrm rot="9206605" flipH="1">
              <a:off x="6651064" y="4274786"/>
              <a:ext cx="444484" cy="749052"/>
            </a:xfrm>
            <a:custGeom>
              <a:avLst/>
              <a:gdLst>
                <a:gd name="connsiteX0" fmla="*/ 4686 w 254943"/>
                <a:gd name="connsiteY0" fmla="*/ 750770 h 750770"/>
                <a:gd name="connsiteX1" fmla="*/ 33562 w 254943"/>
                <a:gd name="connsiteY1" fmla="*/ 385010 h 750770"/>
                <a:gd name="connsiteX2" fmla="*/ 254943 w 254943"/>
                <a:gd name="connsiteY2" fmla="*/ 0 h 75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4943" h="750770">
                  <a:moveTo>
                    <a:pt x="4686" y="750770"/>
                  </a:moveTo>
                  <a:cubicBezTo>
                    <a:pt x="-1731" y="630454"/>
                    <a:pt x="-8148" y="510138"/>
                    <a:pt x="33562" y="385010"/>
                  </a:cubicBezTo>
                  <a:cubicBezTo>
                    <a:pt x="75272" y="259882"/>
                    <a:pt x="165107" y="129941"/>
                    <a:pt x="254943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stealth" w="med" len="lg"/>
              <a:tailEnd type="none" w="med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8798C9A4-26BB-4D33-93AD-2357684E9E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21261" y="4366744"/>
              <a:ext cx="1439915" cy="83878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7" name="Group 436">
              <a:extLst>
                <a:ext uri="{FF2B5EF4-FFF2-40B4-BE49-F238E27FC236}">
                  <a16:creationId xmlns:a16="http://schemas.microsoft.com/office/drawing/2014/main" id="{B15BC03E-D983-4C6F-8A40-6B8C178BFCA1}"/>
                </a:ext>
              </a:extLst>
            </p:cNvPr>
            <p:cNvGrpSpPr/>
            <p:nvPr/>
          </p:nvGrpSpPr>
          <p:grpSpPr>
            <a:xfrm>
              <a:off x="3950836" y="510279"/>
              <a:ext cx="3055731" cy="6010643"/>
              <a:chOff x="3950836" y="510279"/>
              <a:chExt cx="3055731" cy="6010643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83D73895-9922-447B-898C-285801FFA5D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3092169" y="3115700"/>
                <a:ext cx="4760845" cy="35179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89E617EE-B931-4816-B2F0-EBDA8733BBF2}"/>
                  </a:ext>
                </a:extLst>
              </p:cNvPr>
              <p:cNvGrpSpPr/>
              <p:nvPr/>
            </p:nvGrpSpPr>
            <p:grpSpPr>
              <a:xfrm rot="5400000">
                <a:off x="3857125" y="3435116"/>
                <a:ext cx="4439361" cy="1049608"/>
                <a:chOff x="2396691" y="3400125"/>
                <a:chExt cx="3798770" cy="898151"/>
              </a:xfrm>
            </p:grpSpPr>
            <p:cxnSp>
              <p:nvCxnSpPr>
                <p:cNvPr id="432" name="Straight Connector 431">
                  <a:extLst>
                    <a:ext uri="{FF2B5EF4-FFF2-40B4-BE49-F238E27FC236}">
                      <a16:creationId xmlns:a16="http://schemas.microsoft.com/office/drawing/2014/main" id="{FB69BFF2-CE94-4C96-9F89-B23566BBCECD}"/>
                    </a:ext>
                  </a:extLst>
                </p:cNvPr>
                <p:cNvCxnSpPr/>
                <p:nvPr/>
              </p:nvCxnSpPr>
              <p:spPr>
                <a:xfrm>
                  <a:off x="2396691" y="3400125"/>
                  <a:ext cx="2233061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3" name="Arc 432">
                  <a:extLst>
                    <a:ext uri="{FF2B5EF4-FFF2-40B4-BE49-F238E27FC236}">
                      <a16:creationId xmlns:a16="http://schemas.microsoft.com/office/drawing/2014/main" id="{CA136669-F10F-4352-A003-310AE0E9464B}"/>
                    </a:ext>
                  </a:extLst>
                </p:cNvPr>
                <p:cNvSpPr/>
                <p:nvPr/>
              </p:nvSpPr>
              <p:spPr>
                <a:xfrm>
                  <a:off x="4170948" y="3400129"/>
                  <a:ext cx="930442" cy="898147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4" name="Arc 433">
                  <a:extLst>
                    <a:ext uri="{FF2B5EF4-FFF2-40B4-BE49-F238E27FC236}">
                      <a16:creationId xmlns:a16="http://schemas.microsoft.com/office/drawing/2014/main" id="{7BE928CF-5909-479E-95C8-16E9D6F4CC23}"/>
                    </a:ext>
                  </a:extLst>
                </p:cNvPr>
                <p:cNvSpPr/>
                <p:nvPr/>
              </p:nvSpPr>
              <p:spPr>
                <a:xfrm flipH="1" flipV="1">
                  <a:off x="5099782" y="3668535"/>
                  <a:ext cx="317634" cy="336884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5" name="Freeform: Shape 434">
                  <a:extLst>
                    <a:ext uri="{FF2B5EF4-FFF2-40B4-BE49-F238E27FC236}">
                      <a16:creationId xmlns:a16="http://schemas.microsoft.com/office/drawing/2014/main" id="{5D054F1E-2F77-4791-A641-25333903565E}"/>
                    </a:ext>
                  </a:extLst>
                </p:cNvPr>
                <p:cNvSpPr/>
                <p:nvPr/>
              </p:nvSpPr>
              <p:spPr>
                <a:xfrm>
                  <a:off x="5265019" y="3662332"/>
                  <a:ext cx="930442" cy="350112"/>
                </a:xfrm>
                <a:custGeom>
                  <a:avLst/>
                  <a:gdLst>
                    <a:gd name="connsiteX0" fmla="*/ 0 w 895149"/>
                    <a:gd name="connsiteY0" fmla="*/ 471637 h 479972"/>
                    <a:gd name="connsiteX1" fmla="*/ 105878 w 895149"/>
                    <a:gd name="connsiteY1" fmla="*/ 471637 h 479972"/>
                    <a:gd name="connsiteX2" fmla="*/ 259882 w 895149"/>
                    <a:gd name="connsiteY2" fmla="*/ 385010 h 479972"/>
                    <a:gd name="connsiteX3" fmla="*/ 471638 w 895149"/>
                    <a:gd name="connsiteY3" fmla="*/ 202130 h 479972"/>
                    <a:gd name="connsiteX4" fmla="*/ 644893 w 895149"/>
                    <a:gd name="connsiteY4" fmla="*/ 86627 h 479972"/>
                    <a:gd name="connsiteX5" fmla="*/ 895149 w 895149"/>
                    <a:gd name="connsiteY5" fmla="*/ 0 h 4799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149" h="479972">
                      <a:moveTo>
                        <a:pt x="0" y="471637"/>
                      </a:moveTo>
                      <a:cubicBezTo>
                        <a:pt x="31282" y="478856"/>
                        <a:pt x="62564" y="486075"/>
                        <a:pt x="105878" y="471637"/>
                      </a:cubicBezTo>
                      <a:cubicBezTo>
                        <a:pt x="149192" y="457199"/>
                        <a:pt x="198922" y="429928"/>
                        <a:pt x="259882" y="385010"/>
                      </a:cubicBezTo>
                      <a:cubicBezTo>
                        <a:pt x="320842" y="340092"/>
                        <a:pt x="407470" y="251860"/>
                        <a:pt x="471638" y="202130"/>
                      </a:cubicBezTo>
                      <a:cubicBezTo>
                        <a:pt x="535807" y="152399"/>
                        <a:pt x="574308" y="120315"/>
                        <a:pt x="644893" y="86627"/>
                      </a:cubicBezTo>
                      <a:cubicBezTo>
                        <a:pt x="715478" y="52939"/>
                        <a:pt x="805313" y="26469"/>
                        <a:pt x="895149" y="0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4" name="Arc 23">
                <a:extLst>
                  <a:ext uri="{FF2B5EF4-FFF2-40B4-BE49-F238E27FC236}">
                    <a16:creationId xmlns:a16="http://schemas.microsoft.com/office/drawing/2014/main" id="{A1C4A6D1-BABE-405D-B2F6-3D22EE2A9FBF}"/>
                  </a:ext>
                </a:extLst>
              </p:cNvPr>
              <p:cNvSpPr/>
              <p:nvPr/>
            </p:nvSpPr>
            <p:spPr>
              <a:xfrm rot="5400000">
                <a:off x="5443928" y="3764684"/>
                <a:ext cx="1147409" cy="101422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2E63B2F7-C25D-46AA-ACA4-BE3996A229D2}"/>
                  </a:ext>
                </a:extLst>
              </p:cNvPr>
              <p:cNvCxnSpPr/>
              <p:nvPr/>
            </p:nvCxnSpPr>
            <p:spPr>
              <a:xfrm rot="5400000">
                <a:off x="5263799" y="3021806"/>
                <a:ext cx="2521887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Arc 25">
                <a:extLst>
                  <a:ext uri="{FF2B5EF4-FFF2-40B4-BE49-F238E27FC236}">
                    <a16:creationId xmlns:a16="http://schemas.microsoft.com/office/drawing/2014/main" id="{B0F6824C-482C-444B-BFDA-01FB9E29DA8D}"/>
                  </a:ext>
                </a:extLst>
              </p:cNvPr>
              <p:cNvSpPr/>
              <p:nvPr/>
            </p:nvSpPr>
            <p:spPr>
              <a:xfrm rot="5400000" flipH="1" flipV="1">
                <a:off x="5828140" y="4831928"/>
                <a:ext cx="430047" cy="457184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CA81526A-A19C-48C0-9A00-24AABB74EF38}"/>
                  </a:ext>
                </a:extLst>
              </p:cNvPr>
              <p:cNvSpPr/>
              <p:nvPr/>
            </p:nvSpPr>
            <p:spPr>
              <a:xfrm rot="5400000">
                <a:off x="5448107" y="5417078"/>
                <a:ext cx="1117237" cy="409150"/>
              </a:xfrm>
              <a:custGeom>
                <a:avLst/>
                <a:gdLst>
                  <a:gd name="connsiteX0" fmla="*/ 0 w 895149"/>
                  <a:gd name="connsiteY0" fmla="*/ 471637 h 479972"/>
                  <a:gd name="connsiteX1" fmla="*/ 105878 w 895149"/>
                  <a:gd name="connsiteY1" fmla="*/ 471637 h 479972"/>
                  <a:gd name="connsiteX2" fmla="*/ 259882 w 895149"/>
                  <a:gd name="connsiteY2" fmla="*/ 385010 h 479972"/>
                  <a:gd name="connsiteX3" fmla="*/ 471638 w 895149"/>
                  <a:gd name="connsiteY3" fmla="*/ 202130 h 479972"/>
                  <a:gd name="connsiteX4" fmla="*/ 644893 w 895149"/>
                  <a:gd name="connsiteY4" fmla="*/ 86627 h 479972"/>
                  <a:gd name="connsiteX5" fmla="*/ 895149 w 895149"/>
                  <a:gd name="connsiteY5" fmla="*/ 0 h 479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149" h="479972">
                    <a:moveTo>
                      <a:pt x="0" y="471637"/>
                    </a:moveTo>
                    <a:cubicBezTo>
                      <a:pt x="31282" y="478856"/>
                      <a:pt x="62564" y="486075"/>
                      <a:pt x="105878" y="471637"/>
                    </a:cubicBezTo>
                    <a:cubicBezTo>
                      <a:pt x="149192" y="457199"/>
                      <a:pt x="198922" y="429928"/>
                      <a:pt x="259882" y="385010"/>
                    </a:cubicBezTo>
                    <a:cubicBezTo>
                      <a:pt x="320842" y="340092"/>
                      <a:pt x="407470" y="251860"/>
                      <a:pt x="471638" y="202130"/>
                    </a:cubicBezTo>
                    <a:cubicBezTo>
                      <a:pt x="535807" y="152399"/>
                      <a:pt x="574308" y="120315"/>
                      <a:pt x="644893" y="86627"/>
                    </a:cubicBezTo>
                    <a:cubicBezTo>
                      <a:pt x="715478" y="52939"/>
                      <a:pt x="805313" y="26469"/>
                      <a:pt x="895149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17471487-7E8C-4E8D-BDC2-82ECACD48D43}"/>
                  </a:ext>
                </a:extLst>
              </p:cNvPr>
              <p:cNvCxnSpPr/>
              <p:nvPr/>
            </p:nvCxnSpPr>
            <p:spPr>
              <a:xfrm rot="5400000">
                <a:off x="6392594" y="6067310"/>
                <a:ext cx="0" cy="21371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C23D0C3E-308A-4D1C-B5F0-CAD0C52FAC85}"/>
                  </a:ext>
                </a:extLst>
              </p:cNvPr>
              <p:cNvCxnSpPr/>
              <p:nvPr/>
            </p:nvCxnSpPr>
            <p:spPr>
              <a:xfrm rot="5400000">
                <a:off x="6353262" y="6115899"/>
                <a:ext cx="0" cy="3064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B5C0DD12-A4D9-4489-A648-03B22BFFAFA1}"/>
                  </a:ext>
                </a:extLst>
              </p:cNvPr>
              <p:cNvCxnSpPr/>
              <p:nvPr/>
            </p:nvCxnSpPr>
            <p:spPr>
              <a:xfrm rot="5400000">
                <a:off x="6153093" y="6214263"/>
                <a:ext cx="123732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B619924C-C520-45E3-846F-C59B2C49DDBF}"/>
                  </a:ext>
                </a:extLst>
              </p:cNvPr>
              <p:cNvCxnSpPr/>
              <p:nvPr/>
            </p:nvCxnSpPr>
            <p:spPr>
              <a:xfrm rot="5400000" flipV="1">
                <a:off x="3048997" y="3054430"/>
                <a:ext cx="2609625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F505EF2B-795D-462A-B704-2E9E21F238D1}"/>
                  </a:ext>
                </a:extLst>
              </p:cNvPr>
              <p:cNvSpPr/>
              <p:nvPr/>
            </p:nvSpPr>
            <p:spPr>
              <a:xfrm rot="5400000" flipV="1">
                <a:off x="4334943" y="3841939"/>
                <a:ext cx="1087344" cy="1049604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Arc 32">
                <a:extLst>
                  <a:ext uri="{FF2B5EF4-FFF2-40B4-BE49-F238E27FC236}">
                    <a16:creationId xmlns:a16="http://schemas.microsoft.com/office/drawing/2014/main" id="{A0CDE330-D074-4BEC-84F7-58F3F513B7F8}"/>
                  </a:ext>
                </a:extLst>
              </p:cNvPr>
              <p:cNvSpPr/>
              <p:nvPr/>
            </p:nvSpPr>
            <p:spPr>
              <a:xfrm rot="5400000" flipH="1">
                <a:off x="4678729" y="4897285"/>
                <a:ext cx="371197" cy="393693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14D0FFA-FA00-49AE-91AA-AD2823293FCB}"/>
                  </a:ext>
                </a:extLst>
              </p:cNvPr>
              <p:cNvSpPr/>
              <p:nvPr/>
            </p:nvSpPr>
            <p:spPr>
              <a:xfrm rot="5400000" flipV="1">
                <a:off x="4321136" y="5433710"/>
                <a:ext cx="1087344" cy="409152"/>
              </a:xfrm>
              <a:custGeom>
                <a:avLst/>
                <a:gdLst>
                  <a:gd name="connsiteX0" fmla="*/ 0 w 895149"/>
                  <a:gd name="connsiteY0" fmla="*/ 471637 h 479972"/>
                  <a:gd name="connsiteX1" fmla="*/ 105878 w 895149"/>
                  <a:gd name="connsiteY1" fmla="*/ 471637 h 479972"/>
                  <a:gd name="connsiteX2" fmla="*/ 259882 w 895149"/>
                  <a:gd name="connsiteY2" fmla="*/ 385010 h 479972"/>
                  <a:gd name="connsiteX3" fmla="*/ 471638 w 895149"/>
                  <a:gd name="connsiteY3" fmla="*/ 202130 h 479972"/>
                  <a:gd name="connsiteX4" fmla="*/ 644893 w 895149"/>
                  <a:gd name="connsiteY4" fmla="*/ 86627 h 479972"/>
                  <a:gd name="connsiteX5" fmla="*/ 895149 w 895149"/>
                  <a:gd name="connsiteY5" fmla="*/ 0 h 479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149" h="479972">
                    <a:moveTo>
                      <a:pt x="0" y="471637"/>
                    </a:moveTo>
                    <a:cubicBezTo>
                      <a:pt x="31282" y="478856"/>
                      <a:pt x="62564" y="486075"/>
                      <a:pt x="105878" y="471637"/>
                    </a:cubicBezTo>
                    <a:cubicBezTo>
                      <a:pt x="149192" y="457199"/>
                      <a:pt x="198922" y="429928"/>
                      <a:pt x="259882" y="385010"/>
                    </a:cubicBezTo>
                    <a:cubicBezTo>
                      <a:pt x="320842" y="340092"/>
                      <a:pt x="407470" y="251860"/>
                      <a:pt x="471638" y="202130"/>
                    </a:cubicBezTo>
                    <a:cubicBezTo>
                      <a:pt x="535807" y="152399"/>
                      <a:pt x="574308" y="120315"/>
                      <a:pt x="644893" y="86627"/>
                    </a:cubicBezTo>
                    <a:cubicBezTo>
                      <a:pt x="715478" y="52939"/>
                      <a:pt x="805313" y="26469"/>
                      <a:pt x="895149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ADADF77C-D2DE-499D-AD97-4A1172772576}"/>
                  </a:ext>
                </a:extLst>
              </p:cNvPr>
              <p:cNvSpPr/>
              <p:nvPr/>
            </p:nvSpPr>
            <p:spPr>
              <a:xfrm rot="5400000" flipV="1">
                <a:off x="4364083" y="3774061"/>
                <a:ext cx="1147409" cy="101422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9CD9A315-6922-4D37-8551-AADCED759FCF}"/>
                  </a:ext>
                </a:extLst>
              </p:cNvPr>
              <p:cNvCxnSpPr/>
              <p:nvPr/>
            </p:nvCxnSpPr>
            <p:spPr>
              <a:xfrm rot="5400000" flipV="1">
                <a:off x="3169734" y="3031184"/>
                <a:ext cx="2521887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Arc 36">
                <a:extLst>
                  <a:ext uri="{FF2B5EF4-FFF2-40B4-BE49-F238E27FC236}">
                    <a16:creationId xmlns:a16="http://schemas.microsoft.com/office/drawing/2014/main" id="{90A7C511-73E0-4ABF-B332-59BF3337BAD7}"/>
                  </a:ext>
                </a:extLst>
              </p:cNvPr>
              <p:cNvSpPr/>
              <p:nvPr/>
            </p:nvSpPr>
            <p:spPr>
              <a:xfrm rot="5400000" flipH="1">
                <a:off x="4697233" y="4841306"/>
                <a:ext cx="430047" cy="457184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8395A49-B8C0-4884-BDF0-4B53B4967690}"/>
                  </a:ext>
                </a:extLst>
              </p:cNvPr>
              <p:cNvSpPr/>
              <p:nvPr/>
            </p:nvSpPr>
            <p:spPr>
              <a:xfrm rot="5400000" flipV="1">
                <a:off x="4383056" y="5419436"/>
                <a:ext cx="1117237" cy="409150"/>
              </a:xfrm>
              <a:custGeom>
                <a:avLst/>
                <a:gdLst>
                  <a:gd name="connsiteX0" fmla="*/ 0 w 895149"/>
                  <a:gd name="connsiteY0" fmla="*/ 471637 h 479972"/>
                  <a:gd name="connsiteX1" fmla="*/ 105878 w 895149"/>
                  <a:gd name="connsiteY1" fmla="*/ 471637 h 479972"/>
                  <a:gd name="connsiteX2" fmla="*/ 259882 w 895149"/>
                  <a:gd name="connsiteY2" fmla="*/ 385010 h 479972"/>
                  <a:gd name="connsiteX3" fmla="*/ 471638 w 895149"/>
                  <a:gd name="connsiteY3" fmla="*/ 202130 h 479972"/>
                  <a:gd name="connsiteX4" fmla="*/ 644893 w 895149"/>
                  <a:gd name="connsiteY4" fmla="*/ 86627 h 479972"/>
                  <a:gd name="connsiteX5" fmla="*/ 895149 w 895149"/>
                  <a:gd name="connsiteY5" fmla="*/ 0 h 479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149" h="479972">
                    <a:moveTo>
                      <a:pt x="0" y="471637"/>
                    </a:moveTo>
                    <a:cubicBezTo>
                      <a:pt x="31282" y="478856"/>
                      <a:pt x="62564" y="486075"/>
                      <a:pt x="105878" y="471637"/>
                    </a:cubicBezTo>
                    <a:cubicBezTo>
                      <a:pt x="149192" y="457199"/>
                      <a:pt x="198922" y="429928"/>
                      <a:pt x="259882" y="385010"/>
                    </a:cubicBezTo>
                    <a:cubicBezTo>
                      <a:pt x="320842" y="340092"/>
                      <a:pt x="407470" y="251860"/>
                      <a:pt x="471638" y="202130"/>
                    </a:cubicBezTo>
                    <a:cubicBezTo>
                      <a:pt x="535807" y="152399"/>
                      <a:pt x="574308" y="120315"/>
                      <a:pt x="644893" y="86627"/>
                    </a:cubicBezTo>
                    <a:cubicBezTo>
                      <a:pt x="715478" y="52939"/>
                      <a:pt x="805313" y="26469"/>
                      <a:pt x="895149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0CBA4CB4-C679-4C56-8188-281EEB7A92E9}"/>
                  </a:ext>
                </a:extLst>
              </p:cNvPr>
              <p:cNvCxnSpPr/>
              <p:nvPr/>
            </p:nvCxnSpPr>
            <p:spPr>
              <a:xfrm rot="5400000" flipV="1">
                <a:off x="4562826" y="6076688"/>
                <a:ext cx="0" cy="21371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0B331590-DB07-4F66-A5C2-34D5AB1D9790}"/>
                  </a:ext>
                </a:extLst>
              </p:cNvPr>
              <p:cNvCxnSpPr/>
              <p:nvPr/>
            </p:nvCxnSpPr>
            <p:spPr>
              <a:xfrm rot="5400000" flipV="1">
                <a:off x="4588116" y="6132297"/>
                <a:ext cx="0" cy="3064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36155995-BAC1-4624-9990-D0A9E6B0EE54}"/>
                  </a:ext>
                </a:extLst>
              </p:cNvPr>
              <p:cNvCxnSpPr/>
              <p:nvPr/>
            </p:nvCxnSpPr>
            <p:spPr>
              <a:xfrm rot="5400000" flipV="1">
                <a:off x="4678593" y="6230661"/>
                <a:ext cx="123732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4CDF015E-21B6-4175-8A2D-1AABF2610333}"/>
                  </a:ext>
                </a:extLst>
              </p:cNvPr>
              <p:cNvSpPr/>
              <p:nvPr/>
            </p:nvSpPr>
            <p:spPr>
              <a:xfrm rot="5400000">
                <a:off x="6581925" y="6048370"/>
                <a:ext cx="157478" cy="157476"/>
              </a:xfrm>
              <a:custGeom>
                <a:avLst/>
                <a:gdLst>
                  <a:gd name="connsiteX0" fmla="*/ 0 w 134754"/>
                  <a:gd name="connsiteY0" fmla="*/ 0 h 134753"/>
                  <a:gd name="connsiteX1" fmla="*/ 86627 w 134754"/>
                  <a:gd name="connsiteY1" fmla="*/ 38501 h 134753"/>
                  <a:gd name="connsiteX2" fmla="*/ 134754 w 134754"/>
                  <a:gd name="connsiteY2" fmla="*/ 134753 h 13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4754" h="134753">
                    <a:moveTo>
                      <a:pt x="0" y="0"/>
                    </a:moveTo>
                    <a:cubicBezTo>
                      <a:pt x="32084" y="8021"/>
                      <a:pt x="64168" y="16042"/>
                      <a:pt x="86627" y="38501"/>
                    </a:cubicBezTo>
                    <a:cubicBezTo>
                      <a:pt x="109086" y="60960"/>
                      <a:pt x="121920" y="97856"/>
                      <a:pt x="134754" y="134753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8C8570C-301A-49D7-99CC-E60986797417}"/>
                  </a:ext>
                </a:extLst>
              </p:cNvPr>
              <p:cNvSpPr/>
              <p:nvPr/>
            </p:nvSpPr>
            <p:spPr>
              <a:xfrm rot="5400000" flipV="1">
                <a:off x="4232877" y="6068992"/>
                <a:ext cx="157478" cy="157476"/>
              </a:xfrm>
              <a:custGeom>
                <a:avLst/>
                <a:gdLst>
                  <a:gd name="connsiteX0" fmla="*/ 0 w 134754"/>
                  <a:gd name="connsiteY0" fmla="*/ 0 h 134753"/>
                  <a:gd name="connsiteX1" fmla="*/ 86627 w 134754"/>
                  <a:gd name="connsiteY1" fmla="*/ 38501 h 134753"/>
                  <a:gd name="connsiteX2" fmla="*/ 134754 w 134754"/>
                  <a:gd name="connsiteY2" fmla="*/ 134753 h 13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4754" h="134753">
                    <a:moveTo>
                      <a:pt x="0" y="0"/>
                    </a:moveTo>
                    <a:cubicBezTo>
                      <a:pt x="32084" y="8021"/>
                      <a:pt x="64168" y="16042"/>
                      <a:pt x="86627" y="38501"/>
                    </a:cubicBezTo>
                    <a:cubicBezTo>
                      <a:pt x="109086" y="60960"/>
                      <a:pt x="121920" y="97856"/>
                      <a:pt x="134754" y="134753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1F15A550-5D15-4AC4-83F0-5EB486F5234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6046637" y="5819182"/>
                <a:ext cx="236285" cy="7817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7BF79B4-091F-44FC-8F39-10B7B3BCAB56}"/>
                  </a:ext>
                </a:extLst>
              </p:cNvPr>
              <p:cNvSpPr/>
              <p:nvPr/>
            </p:nvSpPr>
            <p:spPr>
              <a:xfrm rot="5400000">
                <a:off x="6286057" y="4611986"/>
                <a:ext cx="208088" cy="201268"/>
              </a:xfrm>
              <a:custGeom>
                <a:avLst/>
                <a:gdLst>
                  <a:gd name="connsiteX0" fmla="*/ 163629 w 163629"/>
                  <a:gd name="connsiteY0" fmla="*/ 154004 h 154004"/>
                  <a:gd name="connsiteX1" fmla="*/ 86627 w 163629"/>
                  <a:gd name="connsiteY1" fmla="*/ 67377 h 154004"/>
                  <a:gd name="connsiteX2" fmla="*/ 0 w 163629"/>
                  <a:gd name="connsiteY2" fmla="*/ 0 h 154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29" h="154004">
                    <a:moveTo>
                      <a:pt x="163629" y="154004"/>
                    </a:moveTo>
                    <a:cubicBezTo>
                      <a:pt x="138763" y="123524"/>
                      <a:pt x="113898" y="93044"/>
                      <a:pt x="86627" y="67377"/>
                    </a:cubicBezTo>
                    <a:cubicBezTo>
                      <a:pt x="59355" y="41710"/>
                      <a:pt x="29677" y="20855"/>
                      <a:pt x="0" y="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2A4576ED-9ACC-4683-9164-4BE37FAC9B4A}"/>
                  </a:ext>
                </a:extLst>
              </p:cNvPr>
              <p:cNvSpPr/>
              <p:nvPr/>
            </p:nvSpPr>
            <p:spPr>
              <a:xfrm rot="5400000" flipV="1">
                <a:off x="4477787" y="4631255"/>
                <a:ext cx="208088" cy="201268"/>
              </a:xfrm>
              <a:custGeom>
                <a:avLst/>
                <a:gdLst>
                  <a:gd name="connsiteX0" fmla="*/ 163629 w 163629"/>
                  <a:gd name="connsiteY0" fmla="*/ 154004 h 154004"/>
                  <a:gd name="connsiteX1" fmla="*/ 86627 w 163629"/>
                  <a:gd name="connsiteY1" fmla="*/ 67377 h 154004"/>
                  <a:gd name="connsiteX2" fmla="*/ 0 w 163629"/>
                  <a:gd name="connsiteY2" fmla="*/ 0 h 154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29" h="154004">
                    <a:moveTo>
                      <a:pt x="163629" y="154004"/>
                    </a:moveTo>
                    <a:cubicBezTo>
                      <a:pt x="138763" y="123524"/>
                      <a:pt x="113898" y="93044"/>
                      <a:pt x="86627" y="67377"/>
                    </a:cubicBezTo>
                    <a:cubicBezTo>
                      <a:pt x="59355" y="41710"/>
                      <a:pt x="29677" y="20855"/>
                      <a:pt x="0" y="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99589EDC-282F-42E5-AA26-11963FB7ECEF}"/>
                  </a:ext>
                </a:extLst>
              </p:cNvPr>
              <p:cNvCxnSpPr/>
              <p:nvPr/>
            </p:nvCxnSpPr>
            <p:spPr>
              <a:xfrm rot="5400000" flipH="1">
                <a:off x="6417892" y="3207217"/>
                <a:ext cx="30557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C6C3EB91-7E48-4040-92FE-AF43E0026083}"/>
                  </a:ext>
                </a:extLst>
              </p:cNvPr>
              <p:cNvCxnSpPr/>
              <p:nvPr/>
            </p:nvCxnSpPr>
            <p:spPr>
              <a:xfrm rot="5400000" flipH="1">
                <a:off x="4237564" y="3286344"/>
                <a:ext cx="30557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C2BED464-FFBA-4987-9F5F-A34A03B4BA36}"/>
                  </a:ext>
                </a:extLst>
              </p:cNvPr>
              <p:cNvSpPr/>
              <p:nvPr/>
            </p:nvSpPr>
            <p:spPr>
              <a:xfrm rot="5400000">
                <a:off x="6317046" y="1674585"/>
                <a:ext cx="251794" cy="239462"/>
              </a:xfrm>
              <a:custGeom>
                <a:avLst/>
                <a:gdLst>
                  <a:gd name="connsiteX0" fmla="*/ 215461 w 215461"/>
                  <a:gd name="connsiteY0" fmla="*/ 2778 h 204908"/>
                  <a:gd name="connsiteX1" fmla="*/ 109583 w 215461"/>
                  <a:gd name="connsiteY1" fmla="*/ 2778 h 204908"/>
                  <a:gd name="connsiteX2" fmla="*/ 42206 w 215461"/>
                  <a:gd name="connsiteY2" fmla="*/ 31654 h 204908"/>
                  <a:gd name="connsiteX3" fmla="*/ 3705 w 215461"/>
                  <a:gd name="connsiteY3" fmla="*/ 118281 h 204908"/>
                  <a:gd name="connsiteX4" fmla="*/ 3705 w 215461"/>
                  <a:gd name="connsiteY4" fmla="*/ 204908 h 204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461" h="204908">
                    <a:moveTo>
                      <a:pt x="215461" y="2778"/>
                    </a:moveTo>
                    <a:cubicBezTo>
                      <a:pt x="176960" y="371"/>
                      <a:pt x="138459" y="-2035"/>
                      <a:pt x="109583" y="2778"/>
                    </a:cubicBezTo>
                    <a:cubicBezTo>
                      <a:pt x="80707" y="7591"/>
                      <a:pt x="59852" y="12404"/>
                      <a:pt x="42206" y="31654"/>
                    </a:cubicBezTo>
                    <a:cubicBezTo>
                      <a:pt x="24560" y="50904"/>
                      <a:pt x="10122" y="89405"/>
                      <a:pt x="3705" y="118281"/>
                    </a:cubicBezTo>
                    <a:cubicBezTo>
                      <a:pt x="-2712" y="147157"/>
                      <a:pt x="496" y="176032"/>
                      <a:pt x="3705" y="204908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CCF2326-F904-4104-B9B2-9612C886F33E}"/>
                  </a:ext>
                </a:extLst>
              </p:cNvPr>
              <p:cNvSpPr/>
              <p:nvPr/>
            </p:nvSpPr>
            <p:spPr>
              <a:xfrm rot="5400000" flipV="1">
                <a:off x="4381310" y="1694555"/>
                <a:ext cx="251794" cy="239462"/>
              </a:xfrm>
              <a:custGeom>
                <a:avLst/>
                <a:gdLst>
                  <a:gd name="connsiteX0" fmla="*/ 215461 w 215461"/>
                  <a:gd name="connsiteY0" fmla="*/ 2778 h 204908"/>
                  <a:gd name="connsiteX1" fmla="*/ 109583 w 215461"/>
                  <a:gd name="connsiteY1" fmla="*/ 2778 h 204908"/>
                  <a:gd name="connsiteX2" fmla="*/ 42206 w 215461"/>
                  <a:gd name="connsiteY2" fmla="*/ 31654 h 204908"/>
                  <a:gd name="connsiteX3" fmla="*/ 3705 w 215461"/>
                  <a:gd name="connsiteY3" fmla="*/ 118281 h 204908"/>
                  <a:gd name="connsiteX4" fmla="*/ 3705 w 215461"/>
                  <a:gd name="connsiteY4" fmla="*/ 204908 h 204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461" h="204908">
                    <a:moveTo>
                      <a:pt x="215461" y="2778"/>
                    </a:moveTo>
                    <a:cubicBezTo>
                      <a:pt x="176960" y="371"/>
                      <a:pt x="138459" y="-2035"/>
                      <a:pt x="109583" y="2778"/>
                    </a:cubicBezTo>
                    <a:cubicBezTo>
                      <a:pt x="80707" y="7591"/>
                      <a:pt x="59852" y="12404"/>
                      <a:pt x="42206" y="31654"/>
                    </a:cubicBezTo>
                    <a:cubicBezTo>
                      <a:pt x="24560" y="50904"/>
                      <a:pt x="10122" y="89405"/>
                      <a:pt x="3705" y="118281"/>
                    </a:cubicBezTo>
                    <a:cubicBezTo>
                      <a:pt x="-2712" y="147157"/>
                      <a:pt x="496" y="176032"/>
                      <a:pt x="3705" y="204908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DD91E249-474C-476F-8929-FDDDA86DA295}"/>
                  </a:ext>
                </a:extLst>
              </p:cNvPr>
              <p:cNvSpPr/>
              <p:nvPr/>
            </p:nvSpPr>
            <p:spPr>
              <a:xfrm rot="5400000">
                <a:off x="5551698" y="4669891"/>
                <a:ext cx="358033" cy="133938"/>
              </a:xfrm>
              <a:custGeom>
                <a:avLst/>
                <a:gdLst>
                  <a:gd name="connsiteX0" fmla="*/ 0 w 490888"/>
                  <a:gd name="connsiteY0" fmla="*/ 0 h 183639"/>
                  <a:gd name="connsiteX1" fmla="*/ 105878 w 490888"/>
                  <a:gd name="connsiteY1" fmla="*/ 115503 h 183639"/>
                  <a:gd name="connsiteX2" fmla="*/ 250257 w 490888"/>
                  <a:gd name="connsiteY2" fmla="*/ 173255 h 183639"/>
                  <a:gd name="connsiteX3" fmla="*/ 490888 w 490888"/>
                  <a:gd name="connsiteY3" fmla="*/ 182880 h 183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0888" h="183639">
                    <a:moveTo>
                      <a:pt x="0" y="0"/>
                    </a:moveTo>
                    <a:cubicBezTo>
                      <a:pt x="32084" y="43313"/>
                      <a:pt x="64169" y="86627"/>
                      <a:pt x="105878" y="115503"/>
                    </a:cubicBezTo>
                    <a:cubicBezTo>
                      <a:pt x="147587" y="144379"/>
                      <a:pt x="186089" y="162026"/>
                      <a:pt x="250257" y="173255"/>
                    </a:cubicBezTo>
                    <a:cubicBezTo>
                      <a:pt x="314425" y="184484"/>
                      <a:pt x="423511" y="184484"/>
                      <a:pt x="490888" y="182880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B82A8CAF-4B69-4A14-9DB6-4DFA51391920}"/>
                  </a:ext>
                </a:extLst>
              </p:cNvPr>
              <p:cNvSpPr/>
              <p:nvPr/>
            </p:nvSpPr>
            <p:spPr>
              <a:xfrm rot="5400000" flipV="1">
                <a:off x="5033365" y="4675742"/>
                <a:ext cx="358033" cy="133938"/>
              </a:xfrm>
              <a:custGeom>
                <a:avLst/>
                <a:gdLst>
                  <a:gd name="connsiteX0" fmla="*/ 0 w 490888"/>
                  <a:gd name="connsiteY0" fmla="*/ 0 h 183639"/>
                  <a:gd name="connsiteX1" fmla="*/ 105878 w 490888"/>
                  <a:gd name="connsiteY1" fmla="*/ 115503 h 183639"/>
                  <a:gd name="connsiteX2" fmla="*/ 250257 w 490888"/>
                  <a:gd name="connsiteY2" fmla="*/ 173255 h 183639"/>
                  <a:gd name="connsiteX3" fmla="*/ 490888 w 490888"/>
                  <a:gd name="connsiteY3" fmla="*/ 182880 h 183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0888" h="183639">
                    <a:moveTo>
                      <a:pt x="0" y="0"/>
                    </a:moveTo>
                    <a:cubicBezTo>
                      <a:pt x="32084" y="43313"/>
                      <a:pt x="64169" y="86627"/>
                      <a:pt x="105878" y="115503"/>
                    </a:cubicBezTo>
                    <a:cubicBezTo>
                      <a:pt x="147587" y="144379"/>
                      <a:pt x="186089" y="162026"/>
                      <a:pt x="250257" y="173255"/>
                    </a:cubicBezTo>
                    <a:cubicBezTo>
                      <a:pt x="314425" y="184484"/>
                      <a:pt x="423511" y="184484"/>
                      <a:pt x="490888" y="182880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A11CCB06-606B-4DD2-A927-5DDF1B76416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01868" y="4739786"/>
                <a:ext cx="363883" cy="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36937854-2482-45A5-A315-A33113982F6B}"/>
                  </a:ext>
                </a:extLst>
              </p:cNvPr>
              <p:cNvSpPr/>
              <p:nvPr/>
            </p:nvSpPr>
            <p:spPr>
              <a:xfrm rot="5400000">
                <a:off x="5478405" y="5972282"/>
                <a:ext cx="870226" cy="189547"/>
              </a:xfrm>
              <a:custGeom>
                <a:avLst/>
                <a:gdLst>
                  <a:gd name="connsiteX0" fmla="*/ 0 w 664143"/>
                  <a:gd name="connsiteY0" fmla="*/ 259882 h 259882"/>
                  <a:gd name="connsiteX1" fmla="*/ 221381 w 664143"/>
                  <a:gd name="connsiteY1" fmla="*/ 115503 h 259882"/>
                  <a:gd name="connsiteX2" fmla="*/ 490888 w 664143"/>
                  <a:gd name="connsiteY2" fmla="*/ 28876 h 259882"/>
                  <a:gd name="connsiteX3" fmla="*/ 664143 w 664143"/>
                  <a:gd name="connsiteY3" fmla="*/ 0 h 259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4143" h="259882">
                    <a:moveTo>
                      <a:pt x="0" y="259882"/>
                    </a:moveTo>
                    <a:cubicBezTo>
                      <a:pt x="69783" y="206943"/>
                      <a:pt x="139566" y="154004"/>
                      <a:pt x="221381" y="115503"/>
                    </a:cubicBezTo>
                    <a:cubicBezTo>
                      <a:pt x="303196" y="77002"/>
                      <a:pt x="417094" y="48126"/>
                      <a:pt x="490888" y="28876"/>
                    </a:cubicBezTo>
                    <a:cubicBezTo>
                      <a:pt x="564682" y="9625"/>
                      <a:pt x="614412" y="4812"/>
                      <a:pt x="664143" y="0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ADE24583-0075-494F-9F7B-6E83DC7F65AF}"/>
                  </a:ext>
                </a:extLst>
              </p:cNvPr>
              <p:cNvSpPr/>
              <p:nvPr/>
            </p:nvSpPr>
            <p:spPr>
              <a:xfrm rot="5400000" flipV="1">
                <a:off x="4591493" y="5980920"/>
                <a:ext cx="890456" cy="189547"/>
              </a:xfrm>
              <a:custGeom>
                <a:avLst/>
                <a:gdLst>
                  <a:gd name="connsiteX0" fmla="*/ 0 w 664143"/>
                  <a:gd name="connsiteY0" fmla="*/ 259882 h 259882"/>
                  <a:gd name="connsiteX1" fmla="*/ 221381 w 664143"/>
                  <a:gd name="connsiteY1" fmla="*/ 115503 h 259882"/>
                  <a:gd name="connsiteX2" fmla="*/ 490888 w 664143"/>
                  <a:gd name="connsiteY2" fmla="*/ 28876 h 259882"/>
                  <a:gd name="connsiteX3" fmla="*/ 664143 w 664143"/>
                  <a:gd name="connsiteY3" fmla="*/ 0 h 259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4143" h="259882">
                    <a:moveTo>
                      <a:pt x="0" y="259882"/>
                    </a:moveTo>
                    <a:cubicBezTo>
                      <a:pt x="69783" y="206943"/>
                      <a:pt x="139566" y="154004"/>
                      <a:pt x="221381" y="115503"/>
                    </a:cubicBezTo>
                    <a:cubicBezTo>
                      <a:pt x="303196" y="77002"/>
                      <a:pt x="417094" y="48126"/>
                      <a:pt x="490888" y="28876"/>
                    </a:cubicBezTo>
                    <a:cubicBezTo>
                      <a:pt x="564682" y="9625"/>
                      <a:pt x="614412" y="4812"/>
                      <a:pt x="664143" y="0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4A13C0C8-1587-453A-BE7E-E2DB47814ED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5202810" y="6041233"/>
                <a:ext cx="871703" cy="50165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19A0866F-FD20-4C1B-BC4C-CE5360C5EE2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909714" y="6034366"/>
                <a:ext cx="846269" cy="50165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FA3C737D-A8FC-426F-B045-CB61E8FF4E8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4643753" y="5874176"/>
                <a:ext cx="236285" cy="7817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Arc 59">
                <a:extLst>
                  <a:ext uri="{FF2B5EF4-FFF2-40B4-BE49-F238E27FC236}">
                    <a16:creationId xmlns:a16="http://schemas.microsoft.com/office/drawing/2014/main" id="{01F5FDC0-25A7-4F85-8B3B-89E80CA7D3A3}"/>
                  </a:ext>
                </a:extLst>
              </p:cNvPr>
              <p:cNvSpPr/>
              <p:nvPr/>
            </p:nvSpPr>
            <p:spPr>
              <a:xfrm rot="5400000" flipV="1">
                <a:off x="4363329" y="3127654"/>
                <a:ext cx="1147409" cy="101422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Arc 60">
                <a:extLst>
                  <a:ext uri="{FF2B5EF4-FFF2-40B4-BE49-F238E27FC236}">
                    <a16:creationId xmlns:a16="http://schemas.microsoft.com/office/drawing/2014/main" id="{2B8808D6-4BDE-4236-A5D3-95AB6E8E7390}"/>
                  </a:ext>
                </a:extLst>
              </p:cNvPr>
              <p:cNvSpPr/>
              <p:nvPr/>
            </p:nvSpPr>
            <p:spPr>
              <a:xfrm rot="5400000">
                <a:off x="5441967" y="3127465"/>
                <a:ext cx="1147409" cy="101422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Left Bracket 61">
                <a:extLst>
                  <a:ext uri="{FF2B5EF4-FFF2-40B4-BE49-F238E27FC236}">
                    <a16:creationId xmlns:a16="http://schemas.microsoft.com/office/drawing/2014/main" id="{C17A18D5-1206-48E7-98D6-476FCCF42ACB}"/>
                  </a:ext>
                </a:extLst>
              </p:cNvPr>
              <p:cNvSpPr/>
              <p:nvPr/>
            </p:nvSpPr>
            <p:spPr>
              <a:xfrm rot="5400000">
                <a:off x="5440866" y="749031"/>
                <a:ext cx="78507" cy="2084832"/>
              </a:xfrm>
              <a:prstGeom prst="leftBracket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24E98254-4766-421C-A0B9-F4001302BB89}"/>
                  </a:ext>
                </a:extLst>
              </p:cNvPr>
              <p:cNvCxnSpPr/>
              <p:nvPr/>
            </p:nvCxnSpPr>
            <p:spPr>
              <a:xfrm>
                <a:off x="4867791" y="4208279"/>
                <a:ext cx="124358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3E18E03E-057D-4E8E-A1D0-8374C01B2F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0204" y="1752896"/>
                <a:ext cx="91440" cy="0"/>
              </a:xfrm>
              <a:prstGeom prst="line">
                <a:avLst/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61FC2F69-F88C-4D4E-B585-BB9176DB59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70726" y="1751292"/>
                <a:ext cx="91440" cy="0"/>
              </a:xfrm>
              <a:prstGeom prst="line">
                <a:avLst/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0F443964-37AB-4463-BFCA-947AFFB3B8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52007" y="1759312"/>
                <a:ext cx="91440" cy="0"/>
              </a:xfrm>
              <a:prstGeom prst="line">
                <a:avLst/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0BDB56BB-2DB4-4100-B9C1-589F5A77E5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4029" y="1757705"/>
                <a:ext cx="91440" cy="0"/>
              </a:xfrm>
              <a:prstGeom prst="line">
                <a:avLst/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37761A14-62BA-4A54-B3BC-8F85170204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33804" y="1756102"/>
                <a:ext cx="91440" cy="0"/>
              </a:xfrm>
              <a:prstGeom prst="line">
                <a:avLst/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F032AAD5-2974-4E5E-8C60-B324FB1880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4705" y="1754496"/>
                <a:ext cx="91440" cy="0"/>
              </a:xfrm>
              <a:prstGeom prst="line">
                <a:avLst/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C6883029-5230-4F33-9933-58D13C2530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05982" y="1752891"/>
                <a:ext cx="91440" cy="0"/>
              </a:xfrm>
              <a:prstGeom prst="line">
                <a:avLst/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07A09256-DD25-49AF-ACF0-0F136360BF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25763" y="1751286"/>
                <a:ext cx="91440" cy="0"/>
              </a:xfrm>
              <a:prstGeom prst="line">
                <a:avLst/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332555EC-782E-4764-9D28-FE39B270AB8C}"/>
                  </a:ext>
                </a:extLst>
              </p:cNvPr>
              <p:cNvCxnSpPr>
                <a:cxnSpLocks/>
              </p:cNvCxnSpPr>
              <p:nvPr/>
            </p:nvCxnSpPr>
            <p:spPr>
              <a:xfrm rot="20700000">
                <a:off x="6104901" y="4194503"/>
                <a:ext cx="91440" cy="0"/>
              </a:xfrm>
              <a:prstGeom prst="line">
                <a:avLst/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C06418A6-7689-4D20-8CD7-0C12DC02E8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10795" y="4202527"/>
                <a:ext cx="91440" cy="0"/>
              </a:xfrm>
              <a:prstGeom prst="line">
                <a:avLst/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EF2D96ED-EAB2-40D8-A4F6-36D609DB15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6307" y="4210549"/>
                <a:ext cx="91440" cy="0"/>
              </a:xfrm>
              <a:prstGeom prst="line">
                <a:avLst/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28DD0E1D-0841-4218-B1C4-37736EC13B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41826" y="4199315"/>
                <a:ext cx="91440" cy="0"/>
              </a:xfrm>
              <a:prstGeom prst="line">
                <a:avLst/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31006450-C48B-4CA6-8AFD-8D09EB446D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38084" y="4207339"/>
                <a:ext cx="91440" cy="0"/>
              </a:xfrm>
              <a:prstGeom prst="line">
                <a:avLst/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78480FDE-1938-41AC-BB45-61859ED432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63226" y="4205735"/>
                <a:ext cx="91440" cy="0"/>
              </a:xfrm>
              <a:prstGeom prst="line">
                <a:avLst/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A752F301-5599-4547-B104-8939FCA1A7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78744" y="4213750"/>
                <a:ext cx="91440" cy="0"/>
              </a:xfrm>
              <a:prstGeom prst="line">
                <a:avLst/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7927EF00-7288-416F-8BDA-95F3B2BBA127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">
                <a:off x="4794255" y="4202525"/>
                <a:ext cx="91440" cy="0"/>
              </a:xfrm>
              <a:prstGeom prst="line">
                <a:avLst/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956B7BB6-278E-48FA-8BEA-FD253AB3C279}"/>
                  </a:ext>
                </a:extLst>
              </p:cNvPr>
              <p:cNvSpPr/>
              <p:nvPr/>
            </p:nvSpPr>
            <p:spPr>
              <a:xfrm rot="5400000" flipV="1">
                <a:off x="4784425" y="4188112"/>
                <a:ext cx="196568" cy="147426"/>
              </a:xfrm>
              <a:custGeom>
                <a:avLst/>
                <a:gdLst>
                  <a:gd name="connsiteX0" fmla="*/ 0 w 269508"/>
                  <a:gd name="connsiteY0" fmla="*/ 0 h 202131"/>
                  <a:gd name="connsiteX1" fmla="*/ 105878 w 269508"/>
                  <a:gd name="connsiteY1" fmla="*/ 19251 h 202131"/>
                  <a:gd name="connsiteX2" fmla="*/ 182880 w 269508"/>
                  <a:gd name="connsiteY2" fmla="*/ 77002 h 202131"/>
                  <a:gd name="connsiteX3" fmla="*/ 269508 w 269508"/>
                  <a:gd name="connsiteY3" fmla="*/ 202131 h 202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9508" h="202131">
                    <a:moveTo>
                      <a:pt x="0" y="0"/>
                    </a:moveTo>
                    <a:cubicBezTo>
                      <a:pt x="37699" y="3208"/>
                      <a:pt x="75398" y="6417"/>
                      <a:pt x="105878" y="19251"/>
                    </a:cubicBezTo>
                    <a:cubicBezTo>
                      <a:pt x="136358" y="32085"/>
                      <a:pt x="155608" y="46522"/>
                      <a:pt x="182880" y="77002"/>
                    </a:cubicBezTo>
                    <a:cubicBezTo>
                      <a:pt x="210152" y="107482"/>
                      <a:pt x="258279" y="179672"/>
                      <a:pt x="269508" y="202131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C1D7984E-6F1B-48A0-83AC-0FA4CC0F76E8}"/>
                  </a:ext>
                </a:extLst>
              </p:cNvPr>
              <p:cNvSpPr/>
              <p:nvPr/>
            </p:nvSpPr>
            <p:spPr>
              <a:xfrm rot="5400000" flipV="1">
                <a:off x="4991526" y="4191622"/>
                <a:ext cx="168486" cy="126364"/>
              </a:xfrm>
              <a:custGeom>
                <a:avLst/>
                <a:gdLst>
                  <a:gd name="connsiteX0" fmla="*/ 0 w 231006"/>
                  <a:gd name="connsiteY0" fmla="*/ 0 h 173254"/>
                  <a:gd name="connsiteX1" fmla="*/ 86628 w 231006"/>
                  <a:gd name="connsiteY1" fmla="*/ 19250 h 173254"/>
                  <a:gd name="connsiteX2" fmla="*/ 182880 w 231006"/>
                  <a:gd name="connsiteY2" fmla="*/ 105878 h 173254"/>
                  <a:gd name="connsiteX3" fmla="*/ 231006 w 231006"/>
                  <a:gd name="connsiteY3" fmla="*/ 173254 h 173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006" h="173254">
                    <a:moveTo>
                      <a:pt x="0" y="0"/>
                    </a:moveTo>
                    <a:cubicBezTo>
                      <a:pt x="28074" y="802"/>
                      <a:pt x="56148" y="1604"/>
                      <a:pt x="86628" y="19250"/>
                    </a:cubicBezTo>
                    <a:cubicBezTo>
                      <a:pt x="117108" y="36896"/>
                      <a:pt x="158817" y="80211"/>
                      <a:pt x="182880" y="105878"/>
                    </a:cubicBezTo>
                    <a:cubicBezTo>
                      <a:pt x="206943" y="131545"/>
                      <a:pt x="171650" y="83418"/>
                      <a:pt x="231006" y="173254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5547961A-0804-46AD-AB86-AF394B2ED4B2}"/>
                  </a:ext>
                </a:extLst>
              </p:cNvPr>
              <p:cNvSpPr/>
              <p:nvPr/>
            </p:nvSpPr>
            <p:spPr>
              <a:xfrm rot="5400000" flipV="1">
                <a:off x="5082450" y="4282299"/>
                <a:ext cx="283263" cy="59785"/>
              </a:xfrm>
              <a:custGeom>
                <a:avLst/>
                <a:gdLst>
                  <a:gd name="connsiteX0" fmla="*/ 0 w 388373"/>
                  <a:gd name="connsiteY0" fmla="*/ 3705 h 81970"/>
                  <a:gd name="connsiteX1" fmla="*/ 86627 w 388373"/>
                  <a:gd name="connsiteY1" fmla="*/ 3705 h 81970"/>
                  <a:gd name="connsiteX2" fmla="*/ 211756 w 388373"/>
                  <a:gd name="connsiteY2" fmla="*/ 42206 h 81970"/>
                  <a:gd name="connsiteX3" fmla="*/ 317634 w 388373"/>
                  <a:gd name="connsiteY3" fmla="*/ 80707 h 81970"/>
                  <a:gd name="connsiteX4" fmla="*/ 385010 w 388373"/>
                  <a:gd name="connsiteY4" fmla="*/ 80707 h 81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373" h="81970">
                    <a:moveTo>
                      <a:pt x="0" y="3705"/>
                    </a:moveTo>
                    <a:cubicBezTo>
                      <a:pt x="25667" y="496"/>
                      <a:pt x="51334" y="-2712"/>
                      <a:pt x="86627" y="3705"/>
                    </a:cubicBezTo>
                    <a:cubicBezTo>
                      <a:pt x="121920" y="10122"/>
                      <a:pt x="173255" y="29372"/>
                      <a:pt x="211756" y="42206"/>
                    </a:cubicBezTo>
                    <a:cubicBezTo>
                      <a:pt x="250257" y="55040"/>
                      <a:pt x="288758" y="74290"/>
                      <a:pt x="317634" y="80707"/>
                    </a:cubicBezTo>
                    <a:cubicBezTo>
                      <a:pt x="346510" y="87124"/>
                      <a:pt x="402656" y="66269"/>
                      <a:pt x="385010" y="8070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F1B74C1B-5B2B-461D-8BF9-494299FD187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5245089" y="4321436"/>
                <a:ext cx="291973" cy="192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AD6C4158-17CE-405A-A977-45F2E0EF681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5433463" y="4315585"/>
                <a:ext cx="291973" cy="192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28787E1F-1E72-4557-9BF6-43C38521705E}"/>
                  </a:ext>
                </a:extLst>
              </p:cNvPr>
              <p:cNvSpPr/>
              <p:nvPr/>
            </p:nvSpPr>
            <p:spPr>
              <a:xfrm rot="5400000">
                <a:off x="5600780" y="4276448"/>
                <a:ext cx="283263" cy="59785"/>
              </a:xfrm>
              <a:custGeom>
                <a:avLst/>
                <a:gdLst>
                  <a:gd name="connsiteX0" fmla="*/ 0 w 388373"/>
                  <a:gd name="connsiteY0" fmla="*/ 3705 h 81970"/>
                  <a:gd name="connsiteX1" fmla="*/ 86627 w 388373"/>
                  <a:gd name="connsiteY1" fmla="*/ 3705 h 81970"/>
                  <a:gd name="connsiteX2" fmla="*/ 211756 w 388373"/>
                  <a:gd name="connsiteY2" fmla="*/ 42206 h 81970"/>
                  <a:gd name="connsiteX3" fmla="*/ 317634 w 388373"/>
                  <a:gd name="connsiteY3" fmla="*/ 80707 h 81970"/>
                  <a:gd name="connsiteX4" fmla="*/ 385010 w 388373"/>
                  <a:gd name="connsiteY4" fmla="*/ 80707 h 81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373" h="81970">
                    <a:moveTo>
                      <a:pt x="0" y="3705"/>
                    </a:moveTo>
                    <a:cubicBezTo>
                      <a:pt x="25667" y="496"/>
                      <a:pt x="51334" y="-2712"/>
                      <a:pt x="86627" y="3705"/>
                    </a:cubicBezTo>
                    <a:cubicBezTo>
                      <a:pt x="121920" y="10122"/>
                      <a:pt x="173255" y="29372"/>
                      <a:pt x="211756" y="42206"/>
                    </a:cubicBezTo>
                    <a:cubicBezTo>
                      <a:pt x="250257" y="55040"/>
                      <a:pt x="288758" y="74290"/>
                      <a:pt x="317634" y="80707"/>
                    </a:cubicBezTo>
                    <a:cubicBezTo>
                      <a:pt x="346510" y="87124"/>
                      <a:pt x="402656" y="66269"/>
                      <a:pt x="385010" y="8070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5496EC0E-9332-4B0D-B0F4-FB4791FB5719}"/>
                  </a:ext>
                </a:extLst>
              </p:cNvPr>
              <p:cNvSpPr/>
              <p:nvPr/>
            </p:nvSpPr>
            <p:spPr>
              <a:xfrm rot="5400000">
                <a:off x="5811724" y="4185769"/>
                <a:ext cx="168486" cy="126364"/>
              </a:xfrm>
              <a:custGeom>
                <a:avLst/>
                <a:gdLst>
                  <a:gd name="connsiteX0" fmla="*/ 0 w 231006"/>
                  <a:gd name="connsiteY0" fmla="*/ 0 h 173254"/>
                  <a:gd name="connsiteX1" fmla="*/ 86628 w 231006"/>
                  <a:gd name="connsiteY1" fmla="*/ 19250 h 173254"/>
                  <a:gd name="connsiteX2" fmla="*/ 182880 w 231006"/>
                  <a:gd name="connsiteY2" fmla="*/ 105878 h 173254"/>
                  <a:gd name="connsiteX3" fmla="*/ 231006 w 231006"/>
                  <a:gd name="connsiteY3" fmla="*/ 173254 h 173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006" h="173254">
                    <a:moveTo>
                      <a:pt x="0" y="0"/>
                    </a:moveTo>
                    <a:cubicBezTo>
                      <a:pt x="28074" y="802"/>
                      <a:pt x="56148" y="1604"/>
                      <a:pt x="86628" y="19250"/>
                    </a:cubicBezTo>
                    <a:cubicBezTo>
                      <a:pt x="117108" y="36896"/>
                      <a:pt x="158817" y="80211"/>
                      <a:pt x="182880" y="105878"/>
                    </a:cubicBezTo>
                    <a:cubicBezTo>
                      <a:pt x="206943" y="131545"/>
                      <a:pt x="171650" y="83418"/>
                      <a:pt x="231006" y="173254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1AD77D97-7AF6-4C33-9F64-798F5E43951E}"/>
                  </a:ext>
                </a:extLst>
              </p:cNvPr>
              <p:cNvSpPr/>
              <p:nvPr/>
            </p:nvSpPr>
            <p:spPr>
              <a:xfrm rot="5400000">
                <a:off x="5990740" y="4175239"/>
                <a:ext cx="196568" cy="147426"/>
              </a:xfrm>
              <a:custGeom>
                <a:avLst/>
                <a:gdLst>
                  <a:gd name="connsiteX0" fmla="*/ 0 w 269508"/>
                  <a:gd name="connsiteY0" fmla="*/ 0 h 202131"/>
                  <a:gd name="connsiteX1" fmla="*/ 105878 w 269508"/>
                  <a:gd name="connsiteY1" fmla="*/ 19251 h 202131"/>
                  <a:gd name="connsiteX2" fmla="*/ 182880 w 269508"/>
                  <a:gd name="connsiteY2" fmla="*/ 77002 h 202131"/>
                  <a:gd name="connsiteX3" fmla="*/ 269508 w 269508"/>
                  <a:gd name="connsiteY3" fmla="*/ 202131 h 202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9508" h="202131">
                    <a:moveTo>
                      <a:pt x="0" y="0"/>
                    </a:moveTo>
                    <a:cubicBezTo>
                      <a:pt x="37699" y="3208"/>
                      <a:pt x="75398" y="6417"/>
                      <a:pt x="105878" y="19251"/>
                    </a:cubicBezTo>
                    <a:cubicBezTo>
                      <a:pt x="136358" y="32085"/>
                      <a:pt x="155608" y="46522"/>
                      <a:pt x="182880" y="77002"/>
                    </a:cubicBezTo>
                    <a:cubicBezTo>
                      <a:pt x="210152" y="107482"/>
                      <a:pt x="258279" y="179672"/>
                      <a:pt x="269508" y="202131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FB02B80B-A07E-484D-856A-BA1ABC065003}"/>
                  </a:ext>
                </a:extLst>
              </p:cNvPr>
              <p:cNvSpPr/>
              <p:nvPr/>
            </p:nvSpPr>
            <p:spPr>
              <a:xfrm rot="5400000">
                <a:off x="6127115" y="1728162"/>
                <a:ext cx="133385" cy="50181"/>
              </a:xfrm>
              <a:custGeom>
                <a:avLst/>
                <a:gdLst>
                  <a:gd name="connsiteX0" fmla="*/ 0 w 182880"/>
                  <a:gd name="connsiteY0" fmla="*/ 0 h 68802"/>
                  <a:gd name="connsiteX1" fmla="*/ 28876 w 182880"/>
                  <a:gd name="connsiteY1" fmla="*/ 48126 h 68802"/>
                  <a:gd name="connsiteX2" fmla="*/ 77002 w 182880"/>
                  <a:gd name="connsiteY2" fmla="*/ 67377 h 68802"/>
                  <a:gd name="connsiteX3" fmla="*/ 182880 w 182880"/>
                  <a:gd name="connsiteY3" fmla="*/ 67377 h 68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880" h="68802">
                    <a:moveTo>
                      <a:pt x="0" y="0"/>
                    </a:moveTo>
                    <a:cubicBezTo>
                      <a:pt x="9625" y="16042"/>
                      <a:pt x="16042" y="36897"/>
                      <a:pt x="28876" y="48126"/>
                    </a:cubicBezTo>
                    <a:cubicBezTo>
                      <a:pt x="41710" y="59355"/>
                      <a:pt x="51335" y="64169"/>
                      <a:pt x="77002" y="67377"/>
                    </a:cubicBezTo>
                    <a:cubicBezTo>
                      <a:pt x="102669" y="70585"/>
                      <a:pt x="182880" y="67377"/>
                      <a:pt x="182880" y="673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5BF8CC48-0979-4B37-8ED6-434E2A053D7B}"/>
                  </a:ext>
                </a:extLst>
              </p:cNvPr>
              <p:cNvSpPr/>
              <p:nvPr/>
            </p:nvSpPr>
            <p:spPr>
              <a:xfrm rot="5400000">
                <a:off x="5903920" y="1719236"/>
                <a:ext cx="133385" cy="50181"/>
              </a:xfrm>
              <a:custGeom>
                <a:avLst/>
                <a:gdLst>
                  <a:gd name="connsiteX0" fmla="*/ 0 w 182880"/>
                  <a:gd name="connsiteY0" fmla="*/ 0 h 68802"/>
                  <a:gd name="connsiteX1" fmla="*/ 28876 w 182880"/>
                  <a:gd name="connsiteY1" fmla="*/ 48126 h 68802"/>
                  <a:gd name="connsiteX2" fmla="*/ 77002 w 182880"/>
                  <a:gd name="connsiteY2" fmla="*/ 67377 h 68802"/>
                  <a:gd name="connsiteX3" fmla="*/ 182880 w 182880"/>
                  <a:gd name="connsiteY3" fmla="*/ 67377 h 68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880" h="68802">
                    <a:moveTo>
                      <a:pt x="0" y="0"/>
                    </a:moveTo>
                    <a:cubicBezTo>
                      <a:pt x="9625" y="16042"/>
                      <a:pt x="16042" y="36897"/>
                      <a:pt x="28876" y="48126"/>
                    </a:cubicBezTo>
                    <a:cubicBezTo>
                      <a:pt x="41710" y="59355"/>
                      <a:pt x="51335" y="64169"/>
                      <a:pt x="77002" y="67377"/>
                    </a:cubicBezTo>
                    <a:cubicBezTo>
                      <a:pt x="102669" y="70585"/>
                      <a:pt x="182880" y="67377"/>
                      <a:pt x="182880" y="673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6D511470-6A91-4D55-85DF-6D09C5D563D4}"/>
                  </a:ext>
                </a:extLst>
              </p:cNvPr>
              <p:cNvSpPr/>
              <p:nvPr/>
            </p:nvSpPr>
            <p:spPr>
              <a:xfrm rot="5400000">
                <a:off x="5729030" y="1698852"/>
                <a:ext cx="133385" cy="50181"/>
              </a:xfrm>
              <a:custGeom>
                <a:avLst/>
                <a:gdLst>
                  <a:gd name="connsiteX0" fmla="*/ 0 w 182880"/>
                  <a:gd name="connsiteY0" fmla="*/ 0 h 68802"/>
                  <a:gd name="connsiteX1" fmla="*/ 28876 w 182880"/>
                  <a:gd name="connsiteY1" fmla="*/ 48126 h 68802"/>
                  <a:gd name="connsiteX2" fmla="*/ 77002 w 182880"/>
                  <a:gd name="connsiteY2" fmla="*/ 67377 h 68802"/>
                  <a:gd name="connsiteX3" fmla="*/ 182880 w 182880"/>
                  <a:gd name="connsiteY3" fmla="*/ 67377 h 68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880" h="68802">
                    <a:moveTo>
                      <a:pt x="0" y="0"/>
                    </a:moveTo>
                    <a:cubicBezTo>
                      <a:pt x="9625" y="16042"/>
                      <a:pt x="16042" y="36897"/>
                      <a:pt x="28876" y="48126"/>
                    </a:cubicBezTo>
                    <a:cubicBezTo>
                      <a:pt x="41710" y="59355"/>
                      <a:pt x="51335" y="64169"/>
                      <a:pt x="77002" y="67377"/>
                    </a:cubicBezTo>
                    <a:cubicBezTo>
                      <a:pt x="102669" y="70585"/>
                      <a:pt x="182880" y="67377"/>
                      <a:pt x="182880" y="673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236556A9-8C61-41D0-B0B4-84BCB5BC0B9C}"/>
                  </a:ext>
                </a:extLst>
              </p:cNvPr>
              <p:cNvCxnSpPr/>
              <p:nvPr/>
            </p:nvCxnSpPr>
            <p:spPr>
              <a:xfrm rot="5400000">
                <a:off x="5489259" y="1697189"/>
                <a:ext cx="16675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id="{A3FBB8A8-7C9E-4741-BA28-8E70EFD8D051}"/>
                  </a:ext>
                </a:extLst>
              </p:cNvPr>
              <p:cNvCxnSpPr/>
              <p:nvPr/>
            </p:nvCxnSpPr>
            <p:spPr>
              <a:xfrm rot="5400000">
                <a:off x="5278804" y="1698029"/>
                <a:ext cx="16675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EC3C2DB-BD80-450B-AE4E-558002242419}"/>
                  </a:ext>
                </a:extLst>
              </p:cNvPr>
              <p:cNvSpPr/>
              <p:nvPr/>
            </p:nvSpPr>
            <p:spPr>
              <a:xfrm rot="5400000" flipV="1">
                <a:off x="5097173" y="1706137"/>
                <a:ext cx="133385" cy="50181"/>
              </a:xfrm>
              <a:custGeom>
                <a:avLst/>
                <a:gdLst>
                  <a:gd name="connsiteX0" fmla="*/ 0 w 182880"/>
                  <a:gd name="connsiteY0" fmla="*/ 0 h 68802"/>
                  <a:gd name="connsiteX1" fmla="*/ 28876 w 182880"/>
                  <a:gd name="connsiteY1" fmla="*/ 48126 h 68802"/>
                  <a:gd name="connsiteX2" fmla="*/ 77002 w 182880"/>
                  <a:gd name="connsiteY2" fmla="*/ 67377 h 68802"/>
                  <a:gd name="connsiteX3" fmla="*/ 182880 w 182880"/>
                  <a:gd name="connsiteY3" fmla="*/ 67377 h 68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880" h="68802">
                    <a:moveTo>
                      <a:pt x="0" y="0"/>
                    </a:moveTo>
                    <a:cubicBezTo>
                      <a:pt x="9625" y="16042"/>
                      <a:pt x="16042" y="36897"/>
                      <a:pt x="28876" y="48126"/>
                    </a:cubicBezTo>
                    <a:cubicBezTo>
                      <a:pt x="41710" y="59355"/>
                      <a:pt x="51335" y="64169"/>
                      <a:pt x="77002" y="67377"/>
                    </a:cubicBezTo>
                    <a:cubicBezTo>
                      <a:pt x="102669" y="70585"/>
                      <a:pt x="182880" y="67377"/>
                      <a:pt x="182880" y="673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CCB23BC1-C491-4D91-92E2-3CEB30EEF3E2}"/>
                  </a:ext>
                </a:extLst>
              </p:cNvPr>
              <p:cNvSpPr/>
              <p:nvPr/>
            </p:nvSpPr>
            <p:spPr>
              <a:xfrm rot="5400000" flipV="1">
                <a:off x="4924049" y="1698852"/>
                <a:ext cx="133385" cy="50181"/>
              </a:xfrm>
              <a:custGeom>
                <a:avLst/>
                <a:gdLst>
                  <a:gd name="connsiteX0" fmla="*/ 0 w 182880"/>
                  <a:gd name="connsiteY0" fmla="*/ 0 h 68802"/>
                  <a:gd name="connsiteX1" fmla="*/ 28876 w 182880"/>
                  <a:gd name="connsiteY1" fmla="*/ 48126 h 68802"/>
                  <a:gd name="connsiteX2" fmla="*/ 77002 w 182880"/>
                  <a:gd name="connsiteY2" fmla="*/ 67377 h 68802"/>
                  <a:gd name="connsiteX3" fmla="*/ 182880 w 182880"/>
                  <a:gd name="connsiteY3" fmla="*/ 67377 h 68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880" h="68802">
                    <a:moveTo>
                      <a:pt x="0" y="0"/>
                    </a:moveTo>
                    <a:cubicBezTo>
                      <a:pt x="9625" y="16042"/>
                      <a:pt x="16042" y="36897"/>
                      <a:pt x="28876" y="48126"/>
                    </a:cubicBezTo>
                    <a:cubicBezTo>
                      <a:pt x="41710" y="59355"/>
                      <a:pt x="51335" y="64169"/>
                      <a:pt x="77002" y="67377"/>
                    </a:cubicBezTo>
                    <a:cubicBezTo>
                      <a:pt x="102669" y="70585"/>
                      <a:pt x="182880" y="67377"/>
                      <a:pt x="182880" y="673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1AED416B-A498-4BBA-9D03-D30C5BCD1AF7}"/>
                  </a:ext>
                </a:extLst>
              </p:cNvPr>
              <p:cNvSpPr/>
              <p:nvPr/>
            </p:nvSpPr>
            <p:spPr>
              <a:xfrm rot="5400000" flipV="1">
                <a:off x="4724441" y="1714451"/>
                <a:ext cx="133385" cy="50181"/>
              </a:xfrm>
              <a:custGeom>
                <a:avLst/>
                <a:gdLst>
                  <a:gd name="connsiteX0" fmla="*/ 0 w 182880"/>
                  <a:gd name="connsiteY0" fmla="*/ 0 h 68802"/>
                  <a:gd name="connsiteX1" fmla="*/ 28876 w 182880"/>
                  <a:gd name="connsiteY1" fmla="*/ 48126 h 68802"/>
                  <a:gd name="connsiteX2" fmla="*/ 77002 w 182880"/>
                  <a:gd name="connsiteY2" fmla="*/ 67377 h 68802"/>
                  <a:gd name="connsiteX3" fmla="*/ 182880 w 182880"/>
                  <a:gd name="connsiteY3" fmla="*/ 67377 h 68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880" h="68802">
                    <a:moveTo>
                      <a:pt x="0" y="0"/>
                    </a:moveTo>
                    <a:cubicBezTo>
                      <a:pt x="9625" y="16042"/>
                      <a:pt x="16042" y="36897"/>
                      <a:pt x="28876" y="48126"/>
                    </a:cubicBezTo>
                    <a:cubicBezTo>
                      <a:pt x="41710" y="59355"/>
                      <a:pt x="51335" y="64169"/>
                      <a:pt x="77002" y="67377"/>
                    </a:cubicBezTo>
                    <a:cubicBezTo>
                      <a:pt x="102669" y="70585"/>
                      <a:pt x="182880" y="67377"/>
                      <a:pt x="182880" y="673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7BE23BBD-C0F7-40AD-ADBA-BFD3696A4E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53799" y="272261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2AC8571C-9798-4232-B07D-465D319A85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72251" y="326656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255EAE44-238F-4481-BB23-9B8DF16409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63399" y="333221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11A12A4C-31AC-447B-AD6B-B2130D9F63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15799" y="348461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32BB5CA1-7FC9-47E1-9CB2-DFC90E8413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68199" y="369476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63F884F4-E8FF-4436-B40C-324726A88F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10974" y="378941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C344E19C-BC82-4FFD-9BD3-0DE986ADBF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26689" y="351126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34528337-D6F8-4DBA-82A9-AB06AC2910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78255" y="335464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9940D635-AD7C-443A-A17F-929375ADB1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11812" y="346765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33DFBBBB-46DC-4472-A140-C8F788BA56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48726" y="372710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D35B7D9B-E8B7-4C57-BE53-C32A74F056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62569" y="363878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AFC401BA-D0CD-4B46-9C3B-C017A1D5B7B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47862" y="356986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8DE5927C-7B14-4A14-BAF7-1D4A5FF004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57100" y="382775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52191DFD-3C9F-4BD6-ABE6-6FD4F7F8BF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21574" y="382606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3D5E5A26-6BA9-4211-BAC9-C41904BC8E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13078" y="395936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CA79840B-58F2-4BD5-9DE6-26D1DA9125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65451" y="393899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5DD8FAE6-A70C-490A-9467-77D565C782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93756" y="335047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84232DB5-6523-45FB-B840-C8589DFAED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83739" y="317981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79789F83-8E0D-436A-BC35-523AD3BA5A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36139" y="333221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819A4F70-A5F2-4084-82E4-2528574DA4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88539" y="351348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ADBF9A3E-FC16-435F-969C-3346A5BC82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21689" y="370438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CFE5E12C-0ED8-40F3-A263-437D23BA5A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12537" y="386691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E5DAFF39-94C7-405B-B563-40B3664D98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16864" y="397068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A03E92A0-0F58-4F30-AB96-BDB0A81810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99770" y="336484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93FD0D2D-E1A3-41E9-A646-98930545330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88143" y="339138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96EB9AA3-22DB-4781-A374-4410DD9F47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84470" y="348776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E783899E-195C-48CA-A031-461B4DC256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02963" y="367751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0BBD012F-94A9-49F0-B976-8DF38B6775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87682" y="358768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7EE2F20B-4BE3-4F2F-A1A1-6365ACA663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43572" y="370305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C283A406-7B39-4725-B0E5-B308CCB254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57889" y="379745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9CBC22E8-76D1-4AAD-B218-75DF1FBD73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71066" y="383444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D611C214-87B8-4D4B-B75D-A738602403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34619" y="401643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585EE7D9-BD77-44F7-BAAA-C6DA81DCDE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09716" y="396612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9827568D-C35C-4A5C-B575-AAA530C30F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61302" y="313489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9D789E97-5C12-4C5F-A40A-1FE439DFB3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13702" y="328729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1F9D6C98-3EE5-411A-8EBA-C6BF833B26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09063" y="352626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AB956FD4-5790-4770-AC6B-EFC8DC45F3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18502" y="359209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BA250276-2E76-4E0E-9F33-819DE6EADC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51652" y="381186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A8AF7DA2-0913-4DCB-B252-1E22F00535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65552" y="389689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AD8E2DA2-8A53-43CF-B1E4-29FFC64D54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6452" y="405891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B3A6AFBB-C016-44EA-A154-19AF1C3657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48705" y="319288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063B0765-13F9-485E-9558-513F0D6088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8426" y="313379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2A869DD8-528B-4766-80B4-E6D8F64BD7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41892" y="338223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14069E4A-4E15-45E0-AA92-9DC909120A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04250" y="351591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E377BD55-C514-434E-ACF6-07523708C7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99675" y="360924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A4B84559-DB62-4320-B449-F4B4D5FA27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57499" y="353060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5192B337-2442-4E54-B998-E4B7BFAC24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40375" y="352042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3F2F9978-19F2-4209-978B-28C5B7CA0F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02085" y="379757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6120EB7A-F409-4AEA-BA25-C419B0B257A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33174" y="391133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D3E85ADA-81D7-4080-B11D-65A985A1F0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86569" y="392905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772ECDF4-9021-43EE-BEC0-BC01365BAF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06765" y="383810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697A85FD-20AF-4750-8570-6421548E99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02869" y="275159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6503F09A-E144-4264-B3FC-51F745FAEB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58079" y="405730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14EA28E8-B619-4228-88A1-F1072C5B06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58092" y="349744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7B4560D7-60D4-45D6-AC0C-7BADBAFFDA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91242" y="359209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9A81B386-36E0-4746-81A5-5D64B28AEA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72517" y="379261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4FB36EAA-C5CC-49E8-BB0A-F1E70B745B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46873" y="394499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B0FCA9A8-23D4-4CED-9EEB-78579100F4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96567" y="405891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70EBF40B-4405-46F5-892F-FFED7BEFD0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93441" y="326108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1E90F618-640D-4D03-A1AB-FA276C87DC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04013" y="315286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61A2AE6B-A069-431B-83D5-DA91563436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77625" y="298709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EC89302F-F46E-4A52-91F8-AACB36D92AE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18852" y="333247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4B105764-63EC-4958-8381-3BC336C43E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35829" y="338902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1E2CE3E6-2AF4-495E-853F-16B70F7DCE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70367" y="341407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1071EADD-A024-4F9F-B2F2-73E6E524EF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50030" y="363450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666E61E6-4D16-47F2-94D4-0363B45499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38117" y="366251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1DFD50E0-DD2F-4071-B384-209FBEDEA3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91895" y="365169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0CF634DE-E376-4569-AD57-6EDBA6C01E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58602" y="374606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96D1757F-6924-4591-808F-44BE166108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95918" y="406381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6B49DCCE-EA3E-4CE2-8F81-0C39EAB6ED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21495" y="405985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1F84CB41-C5BA-41B5-AA86-40DDDBBD8D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14463" y="405891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220936C7-B6A9-4FAC-8832-9A5B32DB91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43080" y="237450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CC9CD260-7C1C-47DD-93A7-D7223E1059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95480" y="252690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A9F08EB8-D4C3-43F7-B150-53EFA1965D6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47880" y="267930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7C147F2E-3965-406F-9B46-18F92944C2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00280" y="283170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3A38D67E-17AB-4750-8B83-971B444AEE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15743" y="406333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5137370B-EC66-4FFA-98B5-EACEE8BC9F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70917" y="327143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2C6C171A-4815-43A3-9C70-1017E624E5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72938" y="322234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Oval 173">
                <a:extLst>
                  <a:ext uri="{FF2B5EF4-FFF2-40B4-BE49-F238E27FC236}">
                    <a16:creationId xmlns:a16="http://schemas.microsoft.com/office/drawing/2014/main" id="{693CDDA8-36B8-49B9-BD1B-8D25920F8C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53578" y="343264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Oval 174">
                <a:extLst>
                  <a:ext uri="{FF2B5EF4-FFF2-40B4-BE49-F238E27FC236}">
                    <a16:creationId xmlns:a16="http://schemas.microsoft.com/office/drawing/2014/main" id="{04812813-5C32-474D-A9B9-67213EC108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75988" y="342036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B210945C-01E0-44A0-A148-D520A1AA00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79564" y="345769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171D2B19-2EB1-4802-B5EA-29E33019E4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74606" y="362968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7532636C-B820-4269-A066-E9859EAF75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02046" y="362738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D13943ED-30F6-4309-8E9B-14BA9B501D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16398" y="371253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Oval 179">
                <a:extLst>
                  <a:ext uri="{FF2B5EF4-FFF2-40B4-BE49-F238E27FC236}">
                    <a16:creationId xmlns:a16="http://schemas.microsoft.com/office/drawing/2014/main" id="{E2D58506-FC7B-41C0-9068-F762FAECE7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63213" y="371005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Oval 180">
                <a:extLst>
                  <a:ext uri="{FF2B5EF4-FFF2-40B4-BE49-F238E27FC236}">
                    <a16:creationId xmlns:a16="http://schemas.microsoft.com/office/drawing/2014/main" id="{98E0F998-445D-46F5-A8BB-674B322B3C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99398" y="383125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Oval 181">
                <a:extLst>
                  <a:ext uri="{FF2B5EF4-FFF2-40B4-BE49-F238E27FC236}">
                    <a16:creationId xmlns:a16="http://schemas.microsoft.com/office/drawing/2014/main" id="{2DAF59FD-7409-4593-8998-7AF27E2229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00399" y="383312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D08A1D04-ABD0-4CC8-88B0-22A2382C0F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94846" y="389729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EA984DCB-4245-4C42-8B8D-1822DB4F64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10993" y="394622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B414B3E8-E70D-409F-877B-8CE65DF02A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68220" y="256540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94943589-4B7B-4EDA-843D-1AD260D0B2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20620" y="271780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Oval 186">
                <a:extLst>
                  <a:ext uri="{FF2B5EF4-FFF2-40B4-BE49-F238E27FC236}">
                    <a16:creationId xmlns:a16="http://schemas.microsoft.com/office/drawing/2014/main" id="{FC42F71D-8168-41F1-B40A-71896603F4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73020" y="283170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A75BF1FD-AA45-4850-B676-0E337E718A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45517" y="325214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C2769E80-E063-4902-8495-FFD9E140F2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87970" y="328890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F05C3F67-0B9B-4B59-8745-B919B4C647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95962" y="314372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47414469-A6F6-4576-B18C-C3691EE3C0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25198" y="330607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D869BCC7-9864-44B0-9C19-B41EC58B8C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50913" y="329539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21050641-B849-4381-B0F5-BBD90DA0B3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39550" y="341844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B383911F-B593-4C55-A719-4A0BF9126D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77689" y="371532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DDB10C77-84C0-445B-9B53-85140236D4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12081" y="347421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Oval 195">
                <a:extLst>
                  <a:ext uri="{FF2B5EF4-FFF2-40B4-BE49-F238E27FC236}">
                    <a16:creationId xmlns:a16="http://schemas.microsoft.com/office/drawing/2014/main" id="{FEF71902-E637-4A39-8058-609FCD8C8F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36034" y="356805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88544C8F-3CD8-412D-9764-63E649B25E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77625" y="355559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BA966FF0-9B04-49D1-A2DA-2802E46F5E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57050" y="369788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F619C5FC-B1B8-4F8A-BD7D-733C138615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74050" y="316901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262ACB10-F1EB-456C-86FA-FCF5EB7F0D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02643" y="375413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67B114E4-F9AA-4272-8AA8-96EE8E9083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00378" y="392636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1E4CE71D-3644-4B0A-B62A-6619DDDF31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12941" y="403044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6F3DAABE-F7DE-4805-A68E-332F999C11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80788" y="279979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D036EF9E-C4D3-4896-B2B4-8C7B8C7DD8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71386" y="274174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D5E68C64-F90B-40F9-9506-03CEBE8791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64057" y="289365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Oval 205">
                <a:extLst>
                  <a:ext uri="{FF2B5EF4-FFF2-40B4-BE49-F238E27FC236}">
                    <a16:creationId xmlns:a16="http://schemas.microsoft.com/office/drawing/2014/main" id="{0C3E749D-EED2-4C12-AAB6-188C6BD24B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72993" y="303718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B566E1D4-6E56-47C2-945B-11A32F0DBE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01526" y="300577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0E183510-C6E7-4403-B665-B2BD41742B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33558" y="301549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090397F0-1D7D-4872-86C7-2CDAD697F9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57033" y="303235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00BD3A0F-C4C1-4047-95EC-47733869EF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86196" y="312724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AC1441CE-6D7F-4E78-A066-69ECD2BDF8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67687" y="345222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8F724662-AF31-4285-B868-74D268A74B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03813" y="398857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8A2BD753-A638-4EE1-BC2F-A195517704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81324" y="363186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AE8C6FED-2818-4362-A864-AF4B6A98E29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94998" y="363059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DD86C8B8-327C-4453-A1A4-C5F0BE0817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28859" y="372560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D27FB4F9-637B-4883-B915-BB4B135522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27770" y="324071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B44F8B7C-67C6-4F95-A0EF-FCBB7102F5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55155" y="316335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089BF0FA-82C7-49BB-A0B2-D44F9FDCA2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68597" y="323965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C0CE5CC1-A12B-4A09-8BBA-C086F7FA4D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96426" y="321859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0" name="Oval 219">
                <a:extLst>
                  <a:ext uri="{FF2B5EF4-FFF2-40B4-BE49-F238E27FC236}">
                    <a16:creationId xmlns:a16="http://schemas.microsoft.com/office/drawing/2014/main" id="{613E5B32-C0E6-471C-9548-2969D28EB7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01363" y="345710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40506876-280E-47BC-B80D-05C86A528E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20267" y="339921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2" name="Oval 221">
                <a:extLst>
                  <a:ext uri="{FF2B5EF4-FFF2-40B4-BE49-F238E27FC236}">
                    <a16:creationId xmlns:a16="http://schemas.microsoft.com/office/drawing/2014/main" id="{576424AB-C3C3-4AC9-A42A-0C43E1C641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50730" y="291572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EE22A519-D31E-4B21-BC9B-C29AC31143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20514" y="294060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id="{101C7D65-AD66-47C6-8E95-115BD0FB2D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67747" y="299895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id="{B395F5E5-9702-497A-92A5-54873D6285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23674" y="299641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8104CB89-BE12-46DD-8FFA-2CC6AAF270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94322" y="306283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14319CCA-E8DC-4EFA-90EB-E08F08A5DF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88268" y="301281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90E16393-1CDF-4D0D-90D1-1B5411E395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72048" y="283805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6D8D707E-E519-4232-B8A0-D68A19DE34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89386" y="318310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C88AC05D-3FFD-420E-8FE4-3E344B864E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96926" y="329635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1" name="Oval 230">
                <a:extLst>
                  <a:ext uri="{FF2B5EF4-FFF2-40B4-BE49-F238E27FC236}">
                    <a16:creationId xmlns:a16="http://schemas.microsoft.com/office/drawing/2014/main" id="{EEAED448-3C17-4703-BBF3-4337E2AB2E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18427" y="334365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id="{55A83E50-C2DF-4466-9A73-C7EC853E56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65599" y="355355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B91B6BB1-8FFA-4D7A-A488-F2A97A1B70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55176" y="373538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4" name="Oval 233">
                <a:extLst>
                  <a:ext uri="{FF2B5EF4-FFF2-40B4-BE49-F238E27FC236}">
                    <a16:creationId xmlns:a16="http://schemas.microsoft.com/office/drawing/2014/main" id="{2C767153-DAFB-4503-9153-0B508D2503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35033" y="395511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5" name="Oval 234">
                <a:extLst>
                  <a:ext uri="{FF2B5EF4-FFF2-40B4-BE49-F238E27FC236}">
                    <a16:creationId xmlns:a16="http://schemas.microsoft.com/office/drawing/2014/main" id="{FD9CBD8F-4294-42BD-A281-19A0154F44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12951" y="377987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1B2FCBDD-CEC9-4DE9-B817-962F55F8D8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30067" y="315232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7" name="Oval 236">
                <a:extLst>
                  <a:ext uri="{FF2B5EF4-FFF2-40B4-BE49-F238E27FC236}">
                    <a16:creationId xmlns:a16="http://schemas.microsoft.com/office/drawing/2014/main" id="{D5C9D2D7-79FE-43CC-987D-12BABA5FBB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65781" y="328606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83DED174-1CCD-4E5B-BB03-4154EE00BC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98790" y="314041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9" name="Oval 238">
                <a:extLst>
                  <a:ext uri="{FF2B5EF4-FFF2-40B4-BE49-F238E27FC236}">
                    <a16:creationId xmlns:a16="http://schemas.microsoft.com/office/drawing/2014/main" id="{9B6FF0FB-C27F-446C-BDD3-E0AC8EE104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92098" y="319598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CCB20A50-06D5-4AF9-9303-C409722BA3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84141" y="337689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44728E0E-9D5C-4FC9-9A58-1C9289BBBA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11252" y="306808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7404F1D3-323F-4F26-8BA9-DD1888BD39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84322" y="310496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1FECBB50-5983-4529-836D-6AFD36E884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51259" y="298935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id="{8F444694-61DD-474F-AA43-6ED2A5FA80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38163" y="286283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87290DB8-7271-4814-BCDA-F7D407EFEE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62499" y="293588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1DD225F4-44C6-401F-B0E2-EAC2C9F444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19462" y="306006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8E30F787-5E44-4B78-8B73-4BF9422FBC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42481" y="311760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EA39D2BC-58CE-4842-9338-E190793DEC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54373" y="276930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9" name="Oval 248">
                <a:extLst>
                  <a:ext uri="{FF2B5EF4-FFF2-40B4-BE49-F238E27FC236}">
                    <a16:creationId xmlns:a16="http://schemas.microsoft.com/office/drawing/2014/main" id="{D8F67598-E064-474C-9D1A-0F3502372A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81054" y="320046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3BA04688-5289-4B5C-BB6D-2F63A5A2C8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70391" y="366998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1" name="Oval 250">
                <a:extLst>
                  <a:ext uri="{FF2B5EF4-FFF2-40B4-BE49-F238E27FC236}">
                    <a16:creationId xmlns:a16="http://schemas.microsoft.com/office/drawing/2014/main" id="{84344652-14FD-44DA-8C71-7A60A9CBB1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98104" y="363121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2" name="Oval 251">
                <a:extLst>
                  <a:ext uri="{FF2B5EF4-FFF2-40B4-BE49-F238E27FC236}">
                    <a16:creationId xmlns:a16="http://schemas.microsoft.com/office/drawing/2014/main" id="{FCD098E1-B0CE-4154-823E-408C8A16A1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70669" y="334246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3" name="Oval 252">
                <a:extLst>
                  <a:ext uri="{FF2B5EF4-FFF2-40B4-BE49-F238E27FC236}">
                    <a16:creationId xmlns:a16="http://schemas.microsoft.com/office/drawing/2014/main" id="{6A939F77-24D7-43DB-ABA2-F7809A69A9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42340" y="341683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4" name="Oval 253">
                <a:extLst>
                  <a:ext uri="{FF2B5EF4-FFF2-40B4-BE49-F238E27FC236}">
                    <a16:creationId xmlns:a16="http://schemas.microsoft.com/office/drawing/2014/main" id="{CDC05B18-68FB-49A5-BFE6-70443C0ED6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73858" y="356785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5" name="Oval 254">
                <a:extLst>
                  <a:ext uri="{FF2B5EF4-FFF2-40B4-BE49-F238E27FC236}">
                    <a16:creationId xmlns:a16="http://schemas.microsoft.com/office/drawing/2014/main" id="{E283A13E-8A02-4257-A2A0-607A87B516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10204" y="397052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6" name="Oval 255">
                <a:extLst>
                  <a:ext uri="{FF2B5EF4-FFF2-40B4-BE49-F238E27FC236}">
                    <a16:creationId xmlns:a16="http://schemas.microsoft.com/office/drawing/2014/main" id="{024AAC4E-1256-4CFF-821F-4A84825D24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22850" y="388215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8A52B267-BA95-4EAB-95B5-080644BD7C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65595" y="376608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362923B6-559F-4F95-8D4E-A2B36FE795E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23270" y="317670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1B92A09B-7FCF-4F47-B197-F3C24D4AD5E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97784" y="313645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0" name="Oval 259">
                <a:extLst>
                  <a:ext uri="{FF2B5EF4-FFF2-40B4-BE49-F238E27FC236}">
                    <a16:creationId xmlns:a16="http://schemas.microsoft.com/office/drawing/2014/main" id="{6FDC45B1-0D9B-43B6-90DE-715F8D0DF6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5893" y="295228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1" name="Oval 260">
                <a:extLst>
                  <a:ext uri="{FF2B5EF4-FFF2-40B4-BE49-F238E27FC236}">
                    <a16:creationId xmlns:a16="http://schemas.microsoft.com/office/drawing/2014/main" id="{37DD4710-49D7-41A2-9454-9B9154DA6D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4279" y="304741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5AAA5DB6-EC61-4CB8-AE21-DF09454B27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66052" y="295838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3" name="Oval 262">
                <a:extLst>
                  <a:ext uri="{FF2B5EF4-FFF2-40B4-BE49-F238E27FC236}">
                    <a16:creationId xmlns:a16="http://schemas.microsoft.com/office/drawing/2014/main" id="{AE1A7E60-1A13-4B05-BE56-7A8B7CEF77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15851" y="289948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4" name="Oval 263">
                <a:extLst>
                  <a:ext uri="{FF2B5EF4-FFF2-40B4-BE49-F238E27FC236}">
                    <a16:creationId xmlns:a16="http://schemas.microsoft.com/office/drawing/2014/main" id="{2CB407F9-6BBD-4C5F-BFCA-72CD6CAFEB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20618" y="287803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5" name="Oval 264">
                <a:extLst>
                  <a:ext uri="{FF2B5EF4-FFF2-40B4-BE49-F238E27FC236}">
                    <a16:creationId xmlns:a16="http://schemas.microsoft.com/office/drawing/2014/main" id="{A821F1DF-F97F-476D-9F27-85DCDBF55E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9422" y="309852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6" name="Oval 265">
                <a:extLst>
                  <a:ext uri="{FF2B5EF4-FFF2-40B4-BE49-F238E27FC236}">
                    <a16:creationId xmlns:a16="http://schemas.microsoft.com/office/drawing/2014/main" id="{DD91B049-1847-4A48-A608-E8DBF0487B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23102" y="306758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7" name="Oval 266">
                <a:extLst>
                  <a:ext uri="{FF2B5EF4-FFF2-40B4-BE49-F238E27FC236}">
                    <a16:creationId xmlns:a16="http://schemas.microsoft.com/office/drawing/2014/main" id="{5EE1C4A6-0BB8-479A-A531-43499A1CF9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81577" y="304685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9B89C54F-33EA-4F90-A284-CE4E72D83E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34291" y="302587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9" name="Oval 268">
                <a:extLst>
                  <a:ext uri="{FF2B5EF4-FFF2-40B4-BE49-F238E27FC236}">
                    <a16:creationId xmlns:a16="http://schemas.microsoft.com/office/drawing/2014/main" id="{F6D85AB2-5A72-4A15-A913-D5002632B7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29980" y="366930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0" name="Oval 269">
                <a:extLst>
                  <a:ext uri="{FF2B5EF4-FFF2-40B4-BE49-F238E27FC236}">
                    <a16:creationId xmlns:a16="http://schemas.microsoft.com/office/drawing/2014/main" id="{E4F790E3-DAB9-474B-B1DC-D161C11359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27262" y="359124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1" name="Oval 270">
                <a:extLst>
                  <a:ext uri="{FF2B5EF4-FFF2-40B4-BE49-F238E27FC236}">
                    <a16:creationId xmlns:a16="http://schemas.microsoft.com/office/drawing/2014/main" id="{12C4EDA0-5AEC-43E5-B2D0-D01E11B826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33762" y="402157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2" name="Oval 271">
                <a:extLst>
                  <a:ext uri="{FF2B5EF4-FFF2-40B4-BE49-F238E27FC236}">
                    <a16:creationId xmlns:a16="http://schemas.microsoft.com/office/drawing/2014/main" id="{397DD58A-C3A3-404D-A8AF-9B0437C503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78143" y="344317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31D6A3E4-17E5-412F-9760-574C8827EE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01843" y="344145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B9D264F4-3C8E-44C4-9F94-E4BFCCD142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26500" y="400803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D9B2E649-127E-45C0-8C48-48C51E100F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83924" y="397670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A8EFD98E-D308-4B4B-A618-8C1768D08D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09139" y="385923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AEFFCCEC-8868-4072-A157-BEFDAD816A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97076" y="395511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ADEE4C61-CD9A-4E8E-9F13-D87FA62CB9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93142" y="321163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9" name="Oval 278">
                <a:extLst>
                  <a:ext uri="{FF2B5EF4-FFF2-40B4-BE49-F238E27FC236}">
                    <a16:creationId xmlns:a16="http://schemas.microsoft.com/office/drawing/2014/main" id="{7BC5F1F7-3A63-40E2-B152-EC793212EA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06199" y="287501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0" name="Oval 279">
                <a:extLst>
                  <a:ext uri="{FF2B5EF4-FFF2-40B4-BE49-F238E27FC236}">
                    <a16:creationId xmlns:a16="http://schemas.microsoft.com/office/drawing/2014/main" id="{A4B39164-0A50-4EE6-9C93-06D41E94ED3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58599" y="302741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63A6D7E5-BDB3-4462-B6ED-52E99EF742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78939" y="287501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D77ADE81-7D18-4ED8-8E03-657B399F83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31339" y="302741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3" name="Oval 282">
                <a:extLst>
                  <a:ext uri="{FF2B5EF4-FFF2-40B4-BE49-F238E27FC236}">
                    <a16:creationId xmlns:a16="http://schemas.microsoft.com/office/drawing/2014/main" id="{CF216DE7-14B9-4549-A9FC-14CC4D4512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47930" y="290595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Oval 283">
                <a:extLst>
                  <a:ext uri="{FF2B5EF4-FFF2-40B4-BE49-F238E27FC236}">
                    <a16:creationId xmlns:a16="http://schemas.microsoft.com/office/drawing/2014/main" id="{3EA9B507-476D-49DF-AEA3-904FDE5AF5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39087" y="292675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5" name="Oval 284">
                <a:extLst>
                  <a:ext uri="{FF2B5EF4-FFF2-40B4-BE49-F238E27FC236}">
                    <a16:creationId xmlns:a16="http://schemas.microsoft.com/office/drawing/2014/main" id="{C732E294-71CA-4C26-B230-B10463F584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25420" y="298410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6" name="Straight Arrow Connector 285">
                <a:extLst>
                  <a:ext uri="{FF2B5EF4-FFF2-40B4-BE49-F238E27FC236}">
                    <a16:creationId xmlns:a16="http://schemas.microsoft.com/office/drawing/2014/main" id="{2A71B009-D272-494D-AA6A-5B6DF1AF90DF}"/>
                  </a:ext>
                </a:extLst>
              </p:cNvPr>
              <p:cNvCxnSpPr/>
              <p:nvPr/>
            </p:nvCxnSpPr>
            <p:spPr>
              <a:xfrm rot="5400000">
                <a:off x="4677682" y="3064596"/>
                <a:ext cx="274320" cy="0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7" name="Oval 286">
                <a:extLst>
                  <a:ext uri="{FF2B5EF4-FFF2-40B4-BE49-F238E27FC236}">
                    <a16:creationId xmlns:a16="http://schemas.microsoft.com/office/drawing/2014/main" id="{410703A5-2FFD-4D18-8E75-5B6B25BF23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62217" y="283932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8" name="Oval 287">
                <a:extLst>
                  <a:ext uri="{FF2B5EF4-FFF2-40B4-BE49-F238E27FC236}">
                    <a16:creationId xmlns:a16="http://schemas.microsoft.com/office/drawing/2014/main" id="{B2FEB297-60E8-415A-8C34-83683AD461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5866" y="265620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9" name="Oval 288">
                <a:extLst>
                  <a:ext uri="{FF2B5EF4-FFF2-40B4-BE49-F238E27FC236}">
                    <a16:creationId xmlns:a16="http://schemas.microsoft.com/office/drawing/2014/main" id="{237059DD-B3AB-44A1-A632-F23211F28C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78211" y="263489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0" name="Oval 289">
                <a:extLst>
                  <a:ext uri="{FF2B5EF4-FFF2-40B4-BE49-F238E27FC236}">
                    <a16:creationId xmlns:a16="http://schemas.microsoft.com/office/drawing/2014/main" id="{C285F393-54C3-4D85-89C1-191831E64C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67870" y="248947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1" name="Oval 290">
                <a:extLst>
                  <a:ext uri="{FF2B5EF4-FFF2-40B4-BE49-F238E27FC236}">
                    <a16:creationId xmlns:a16="http://schemas.microsoft.com/office/drawing/2014/main" id="{EFC3F92D-137B-40A9-AF32-2FE3E6AA82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50955" y="235225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2" name="Oval 291">
                <a:extLst>
                  <a:ext uri="{FF2B5EF4-FFF2-40B4-BE49-F238E27FC236}">
                    <a16:creationId xmlns:a16="http://schemas.microsoft.com/office/drawing/2014/main" id="{71CC4077-B64C-4D7E-A2BA-4A8618096D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84026" y="270730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0E5A7470-7112-4C19-BDB3-2E8B7845EB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1021" y="251292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4" name="Oval 293">
                <a:extLst>
                  <a:ext uri="{FF2B5EF4-FFF2-40B4-BE49-F238E27FC236}">
                    <a16:creationId xmlns:a16="http://schemas.microsoft.com/office/drawing/2014/main" id="{8552969A-8694-4D46-8FA4-E6DDD2FFB39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59646" y="272276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5" name="Oval 294">
                <a:extLst>
                  <a:ext uri="{FF2B5EF4-FFF2-40B4-BE49-F238E27FC236}">
                    <a16:creationId xmlns:a16="http://schemas.microsoft.com/office/drawing/2014/main" id="{A5BA73A0-6CF4-4F76-9F6B-FACB400A85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44629" y="274970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6" name="Oval 295">
                <a:extLst>
                  <a:ext uri="{FF2B5EF4-FFF2-40B4-BE49-F238E27FC236}">
                    <a16:creationId xmlns:a16="http://schemas.microsoft.com/office/drawing/2014/main" id="{61EB5E41-1CCB-4D8F-B3B5-396DAFE9317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54923" y="275768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7" name="Oval 296">
                <a:extLst>
                  <a:ext uri="{FF2B5EF4-FFF2-40B4-BE49-F238E27FC236}">
                    <a16:creationId xmlns:a16="http://schemas.microsoft.com/office/drawing/2014/main" id="{D379021A-1DA7-457B-9431-7265928D0A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43813" y="262124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8" name="Oval 297">
                <a:extLst>
                  <a:ext uri="{FF2B5EF4-FFF2-40B4-BE49-F238E27FC236}">
                    <a16:creationId xmlns:a16="http://schemas.microsoft.com/office/drawing/2014/main" id="{48F25A24-1F23-4369-AD8D-EFAE5D2D8C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79187" y="260987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9" name="Oval 298">
                <a:extLst>
                  <a:ext uri="{FF2B5EF4-FFF2-40B4-BE49-F238E27FC236}">
                    <a16:creationId xmlns:a16="http://schemas.microsoft.com/office/drawing/2014/main" id="{3EFE0139-D9B4-4B2B-9DED-9ADBC586CE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49278" y="248434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0" name="Oval 299">
                <a:extLst>
                  <a:ext uri="{FF2B5EF4-FFF2-40B4-BE49-F238E27FC236}">
                    <a16:creationId xmlns:a16="http://schemas.microsoft.com/office/drawing/2014/main" id="{F9D086A7-3ABD-40F9-BDD3-1CD9DA7987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64799" y="381058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1" name="Oval 300">
                <a:extLst>
                  <a:ext uri="{FF2B5EF4-FFF2-40B4-BE49-F238E27FC236}">
                    <a16:creationId xmlns:a16="http://schemas.microsoft.com/office/drawing/2014/main" id="{28203177-4D45-45AC-B79F-36D15B95AC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90327" y="262289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2" name="Oval 301">
                <a:extLst>
                  <a:ext uri="{FF2B5EF4-FFF2-40B4-BE49-F238E27FC236}">
                    <a16:creationId xmlns:a16="http://schemas.microsoft.com/office/drawing/2014/main" id="{7AFDD100-30F2-4DE5-88AF-0B7B458C24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72302" y="270111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3" name="Oval 302">
                <a:extLst>
                  <a:ext uri="{FF2B5EF4-FFF2-40B4-BE49-F238E27FC236}">
                    <a16:creationId xmlns:a16="http://schemas.microsoft.com/office/drawing/2014/main" id="{8A821328-92D9-4991-95EB-979D3729AD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78672" y="279362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4" name="Oval 303">
                <a:extLst>
                  <a:ext uri="{FF2B5EF4-FFF2-40B4-BE49-F238E27FC236}">
                    <a16:creationId xmlns:a16="http://schemas.microsoft.com/office/drawing/2014/main" id="{A3BCBBD1-7BF7-4637-AF8F-EC693C2275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82862" y="306038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5" name="Oval 304">
                <a:extLst>
                  <a:ext uri="{FF2B5EF4-FFF2-40B4-BE49-F238E27FC236}">
                    <a16:creationId xmlns:a16="http://schemas.microsoft.com/office/drawing/2014/main" id="{7346E89F-4E53-4505-A81F-238A7AB38F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38422" y="288828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6" name="Oval 305">
                <a:extLst>
                  <a:ext uri="{FF2B5EF4-FFF2-40B4-BE49-F238E27FC236}">
                    <a16:creationId xmlns:a16="http://schemas.microsoft.com/office/drawing/2014/main" id="{8C4FE4CB-04D5-45B2-9751-43F321AAFC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97185" y="253898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7" name="Oval 306">
                <a:extLst>
                  <a:ext uri="{FF2B5EF4-FFF2-40B4-BE49-F238E27FC236}">
                    <a16:creationId xmlns:a16="http://schemas.microsoft.com/office/drawing/2014/main" id="{4B2DB1E8-D884-4DDA-96E7-631ABA2501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57171" y="267174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8" name="Oval 307">
                <a:extLst>
                  <a:ext uri="{FF2B5EF4-FFF2-40B4-BE49-F238E27FC236}">
                    <a16:creationId xmlns:a16="http://schemas.microsoft.com/office/drawing/2014/main" id="{98F32D48-CF11-42F7-9AE7-E31D3D893A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92308" y="267261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9" name="Oval 308">
                <a:extLst>
                  <a:ext uri="{FF2B5EF4-FFF2-40B4-BE49-F238E27FC236}">
                    <a16:creationId xmlns:a16="http://schemas.microsoft.com/office/drawing/2014/main" id="{DCE87058-4EC2-4AEB-BFA4-63790D9088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41197" y="248708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0" name="Oval 309">
                <a:extLst>
                  <a:ext uri="{FF2B5EF4-FFF2-40B4-BE49-F238E27FC236}">
                    <a16:creationId xmlns:a16="http://schemas.microsoft.com/office/drawing/2014/main" id="{D98D4BC3-E477-4FA5-8244-18702DA587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50239" y="262143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1" name="Oval 310">
                <a:extLst>
                  <a:ext uri="{FF2B5EF4-FFF2-40B4-BE49-F238E27FC236}">
                    <a16:creationId xmlns:a16="http://schemas.microsoft.com/office/drawing/2014/main" id="{9A690672-370B-45B5-836A-594D3172B9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46614" y="268678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2" name="Oval 311">
                <a:extLst>
                  <a:ext uri="{FF2B5EF4-FFF2-40B4-BE49-F238E27FC236}">
                    <a16:creationId xmlns:a16="http://schemas.microsoft.com/office/drawing/2014/main" id="{FDA1941D-D310-4511-8E40-1BB3B611DA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44617" y="266593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3" name="Oval 312">
                <a:extLst>
                  <a:ext uri="{FF2B5EF4-FFF2-40B4-BE49-F238E27FC236}">
                    <a16:creationId xmlns:a16="http://schemas.microsoft.com/office/drawing/2014/main" id="{8405EC09-DEAB-4050-878F-B776238761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96213" y="264495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4" name="Oval 313">
                <a:extLst>
                  <a:ext uri="{FF2B5EF4-FFF2-40B4-BE49-F238E27FC236}">
                    <a16:creationId xmlns:a16="http://schemas.microsoft.com/office/drawing/2014/main" id="{F8E4C946-7A72-4EDD-9AB4-FECFECE98E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30265" y="256435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5" name="Oval 314">
                <a:extLst>
                  <a:ext uri="{FF2B5EF4-FFF2-40B4-BE49-F238E27FC236}">
                    <a16:creationId xmlns:a16="http://schemas.microsoft.com/office/drawing/2014/main" id="{AE8DA818-1E06-4220-918B-13990AE3E70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38427" y="259335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6" name="Oval 315">
                <a:extLst>
                  <a:ext uri="{FF2B5EF4-FFF2-40B4-BE49-F238E27FC236}">
                    <a16:creationId xmlns:a16="http://schemas.microsoft.com/office/drawing/2014/main" id="{FA9B452E-3BB9-47E7-8BFE-5937532350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20879" y="262948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7" name="Oval 316">
                <a:extLst>
                  <a:ext uri="{FF2B5EF4-FFF2-40B4-BE49-F238E27FC236}">
                    <a16:creationId xmlns:a16="http://schemas.microsoft.com/office/drawing/2014/main" id="{B94B7D75-B70F-4321-A945-A5CF81AE57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86526" y="255135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8" name="Oval 317">
                <a:extLst>
                  <a:ext uri="{FF2B5EF4-FFF2-40B4-BE49-F238E27FC236}">
                    <a16:creationId xmlns:a16="http://schemas.microsoft.com/office/drawing/2014/main" id="{D7FDAC25-8205-43B6-B1DE-20C4E4070D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15409" y="254033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9" name="Oval 318">
                <a:extLst>
                  <a:ext uri="{FF2B5EF4-FFF2-40B4-BE49-F238E27FC236}">
                    <a16:creationId xmlns:a16="http://schemas.microsoft.com/office/drawing/2014/main" id="{24261497-28BD-48A5-90B3-E7FAF8C116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52179" y="250020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0" name="Oval 319">
                <a:extLst>
                  <a:ext uri="{FF2B5EF4-FFF2-40B4-BE49-F238E27FC236}">
                    <a16:creationId xmlns:a16="http://schemas.microsoft.com/office/drawing/2014/main" id="{5D573E51-B650-4599-9F60-CBE683BEE1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80714" y="347944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1" name="Oval 320">
                <a:extLst>
                  <a:ext uri="{FF2B5EF4-FFF2-40B4-BE49-F238E27FC236}">
                    <a16:creationId xmlns:a16="http://schemas.microsoft.com/office/drawing/2014/main" id="{156630FF-AC5E-4579-8052-F49C322C20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33416" y="263114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2" name="Oval 321">
                <a:extLst>
                  <a:ext uri="{FF2B5EF4-FFF2-40B4-BE49-F238E27FC236}">
                    <a16:creationId xmlns:a16="http://schemas.microsoft.com/office/drawing/2014/main" id="{5A75D9C2-29A7-49F5-93C0-B93A4908EC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12835" y="235064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7CE48532-9BE9-4C6A-A66F-FD93085DD6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20197" y="278370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4" name="Oval 323">
                <a:extLst>
                  <a:ext uri="{FF2B5EF4-FFF2-40B4-BE49-F238E27FC236}">
                    <a16:creationId xmlns:a16="http://schemas.microsoft.com/office/drawing/2014/main" id="{89A448E8-F37B-4F25-AA7E-3DA8E44C30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10330" y="281905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5" name="Oval 324">
                <a:extLst>
                  <a:ext uri="{FF2B5EF4-FFF2-40B4-BE49-F238E27FC236}">
                    <a16:creationId xmlns:a16="http://schemas.microsoft.com/office/drawing/2014/main" id="{695C553B-CC91-4913-85E9-C4A31B2813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06159" y="275415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6" name="Oval 325">
                <a:extLst>
                  <a:ext uri="{FF2B5EF4-FFF2-40B4-BE49-F238E27FC236}">
                    <a16:creationId xmlns:a16="http://schemas.microsoft.com/office/drawing/2014/main" id="{13D1F2AA-00F8-4E5B-A76C-081CEB2222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47824" y="292458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7" name="Oval 326">
                <a:extLst>
                  <a:ext uri="{FF2B5EF4-FFF2-40B4-BE49-F238E27FC236}">
                    <a16:creationId xmlns:a16="http://schemas.microsoft.com/office/drawing/2014/main" id="{EAED9B19-CD3C-40E0-937A-9D4862007F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52532" y="280644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324325F3-A996-4619-9764-86FBE15F3C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60795" y="227679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9" name="Oval 328">
                <a:extLst>
                  <a:ext uri="{FF2B5EF4-FFF2-40B4-BE49-F238E27FC236}">
                    <a16:creationId xmlns:a16="http://schemas.microsoft.com/office/drawing/2014/main" id="{4222C2C2-9218-4B53-97E0-B7D075D30A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73739" y="235132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0" name="Oval 329">
                <a:extLst>
                  <a:ext uri="{FF2B5EF4-FFF2-40B4-BE49-F238E27FC236}">
                    <a16:creationId xmlns:a16="http://schemas.microsoft.com/office/drawing/2014/main" id="{318DF166-3A18-46A8-85DA-CACE9FC6233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70560" y="226294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1" name="Oval 330">
                <a:extLst>
                  <a:ext uri="{FF2B5EF4-FFF2-40B4-BE49-F238E27FC236}">
                    <a16:creationId xmlns:a16="http://schemas.microsoft.com/office/drawing/2014/main" id="{E02A5F40-E088-4D6F-9796-F435913678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22960" y="241534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2" name="Oval 331">
                <a:extLst>
                  <a:ext uri="{FF2B5EF4-FFF2-40B4-BE49-F238E27FC236}">
                    <a16:creationId xmlns:a16="http://schemas.microsoft.com/office/drawing/2014/main" id="{EE085234-B24D-46F0-A58B-171839CBDA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89323" y="232741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3" name="Oval 332">
                <a:extLst>
                  <a:ext uri="{FF2B5EF4-FFF2-40B4-BE49-F238E27FC236}">
                    <a16:creationId xmlns:a16="http://schemas.microsoft.com/office/drawing/2014/main" id="{F56F17DF-3178-4B35-9E13-85FEF25C62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90415" y="242162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4" name="Oval 333">
                <a:extLst>
                  <a:ext uri="{FF2B5EF4-FFF2-40B4-BE49-F238E27FC236}">
                    <a16:creationId xmlns:a16="http://schemas.microsoft.com/office/drawing/2014/main" id="{E6A4A607-7EC2-4CFB-8CEF-4906E9D17E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65910" y="244790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5" name="Oval 334">
                <a:extLst>
                  <a:ext uri="{FF2B5EF4-FFF2-40B4-BE49-F238E27FC236}">
                    <a16:creationId xmlns:a16="http://schemas.microsoft.com/office/drawing/2014/main" id="{A01F58A3-1DBA-49E9-834B-F49757575E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79992" y="238923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6" name="Oval 335">
                <a:extLst>
                  <a:ext uri="{FF2B5EF4-FFF2-40B4-BE49-F238E27FC236}">
                    <a16:creationId xmlns:a16="http://schemas.microsoft.com/office/drawing/2014/main" id="{8BB70D80-7B61-4648-9075-FD62F32F3F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74077" y="245543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7" name="Oval 336">
                <a:extLst>
                  <a:ext uri="{FF2B5EF4-FFF2-40B4-BE49-F238E27FC236}">
                    <a16:creationId xmlns:a16="http://schemas.microsoft.com/office/drawing/2014/main" id="{EE4604C0-59C8-42E0-943C-8A2E08E3A4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9921" y="244179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8" name="Oval 337">
                <a:extLst>
                  <a:ext uri="{FF2B5EF4-FFF2-40B4-BE49-F238E27FC236}">
                    <a16:creationId xmlns:a16="http://schemas.microsoft.com/office/drawing/2014/main" id="{A26D896D-D263-4A69-A7D1-2CBB6FD757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74419" y="251840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9" name="Oval 338">
                <a:extLst>
                  <a:ext uri="{FF2B5EF4-FFF2-40B4-BE49-F238E27FC236}">
                    <a16:creationId xmlns:a16="http://schemas.microsoft.com/office/drawing/2014/main" id="{96722D69-D937-4CE4-B9E3-F20808375F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61653" y="255560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0" name="Oval 339">
                <a:extLst>
                  <a:ext uri="{FF2B5EF4-FFF2-40B4-BE49-F238E27FC236}">
                    <a16:creationId xmlns:a16="http://schemas.microsoft.com/office/drawing/2014/main" id="{87D805A5-2FEE-4D43-A330-6B7129EAF1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85257" y="259273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1" name="Oval 340">
                <a:extLst>
                  <a:ext uri="{FF2B5EF4-FFF2-40B4-BE49-F238E27FC236}">
                    <a16:creationId xmlns:a16="http://schemas.microsoft.com/office/drawing/2014/main" id="{7C30742B-9968-4AB6-89E2-C79F4B5EF4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06526" y="281256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2" name="Oval 341">
                <a:extLst>
                  <a:ext uri="{FF2B5EF4-FFF2-40B4-BE49-F238E27FC236}">
                    <a16:creationId xmlns:a16="http://schemas.microsoft.com/office/drawing/2014/main" id="{ABE743E1-77B3-43F0-BFD8-4339BD161D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94034" y="308930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3" name="Oval 342">
                <a:extLst>
                  <a:ext uri="{FF2B5EF4-FFF2-40B4-BE49-F238E27FC236}">
                    <a16:creationId xmlns:a16="http://schemas.microsoft.com/office/drawing/2014/main" id="{512B0EC6-713B-4858-BB3C-FC19FCF4F1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87366" y="270251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4" name="Oval 343">
                <a:extLst>
                  <a:ext uri="{FF2B5EF4-FFF2-40B4-BE49-F238E27FC236}">
                    <a16:creationId xmlns:a16="http://schemas.microsoft.com/office/drawing/2014/main" id="{2A808E6D-AB72-4A94-98AC-9C9A698BCC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16392" y="278710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5" name="Oval 344">
                <a:extLst>
                  <a:ext uri="{FF2B5EF4-FFF2-40B4-BE49-F238E27FC236}">
                    <a16:creationId xmlns:a16="http://schemas.microsoft.com/office/drawing/2014/main" id="{95682F20-D297-4452-858C-C7D13F116F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14978" y="236204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6" name="Oval 345">
                <a:extLst>
                  <a:ext uri="{FF2B5EF4-FFF2-40B4-BE49-F238E27FC236}">
                    <a16:creationId xmlns:a16="http://schemas.microsoft.com/office/drawing/2014/main" id="{211D8F58-497A-474A-83B0-2F72AD290E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21897" y="233209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7" name="Oval 346">
                <a:extLst>
                  <a:ext uri="{FF2B5EF4-FFF2-40B4-BE49-F238E27FC236}">
                    <a16:creationId xmlns:a16="http://schemas.microsoft.com/office/drawing/2014/main" id="{ADA98221-8BDB-4C81-8647-900132625B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83472" y="233164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8" name="Oval 347">
                <a:extLst>
                  <a:ext uri="{FF2B5EF4-FFF2-40B4-BE49-F238E27FC236}">
                    <a16:creationId xmlns:a16="http://schemas.microsoft.com/office/drawing/2014/main" id="{3FFA82C9-768E-4086-A87D-BAAD1B37EC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95700" y="241534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9" name="Oval 348">
                <a:extLst>
                  <a:ext uri="{FF2B5EF4-FFF2-40B4-BE49-F238E27FC236}">
                    <a16:creationId xmlns:a16="http://schemas.microsoft.com/office/drawing/2014/main" id="{684A1041-67B8-4A40-909B-4E5439B0F0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68981" y="235474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0" name="Oval 349">
                <a:extLst>
                  <a:ext uri="{FF2B5EF4-FFF2-40B4-BE49-F238E27FC236}">
                    <a16:creationId xmlns:a16="http://schemas.microsoft.com/office/drawing/2014/main" id="{6EF98DD3-D16E-4DB0-B78E-D3284F0C0A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41574" y="234398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1" name="Oval 350">
                <a:extLst>
                  <a:ext uri="{FF2B5EF4-FFF2-40B4-BE49-F238E27FC236}">
                    <a16:creationId xmlns:a16="http://schemas.microsoft.com/office/drawing/2014/main" id="{E9CAC28A-2DF8-40E9-AC2D-B756306A40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15008" y="247742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2" name="Oval 351">
                <a:extLst>
                  <a:ext uri="{FF2B5EF4-FFF2-40B4-BE49-F238E27FC236}">
                    <a16:creationId xmlns:a16="http://schemas.microsoft.com/office/drawing/2014/main" id="{D3FCCFD6-C505-4DA6-91D1-76C46CEBCF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62677" y="240805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3" name="Oval 352">
                <a:extLst>
                  <a:ext uri="{FF2B5EF4-FFF2-40B4-BE49-F238E27FC236}">
                    <a16:creationId xmlns:a16="http://schemas.microsoft.com/office/drawing/2014/main" id="{4D0919C6-6186-4FD6-BC58-DBB42FC286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56556" y="242620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4" name="Oval 353">
                <a:extLst>
                  <a:ext uri="{FF2B5EF4-FFF2-40B4-BE49-F238E27FC236}">
                    <a16:creationId xmlns:a16="http://schemas.microsoft.com/office/drawing/2014/main" id="{1C3971FE-9A92-49B5-8A8B-7B9175C314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62409" y="245342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5" name="Oval 354">
                <a:extLst>
                  <a:ext uri="{FF2B5EF4-FFF2-40B4-BE49-F238E27FC236}">
                    <a16:creationId xmlns:a16="http://schemas.microsoft.com/office/drawing/2014/main" id="{4CF1517D-288E-416E-9A8B-89FEF9171D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77983" y="238422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6" name="Oval 355">
                <a:extLst>
                  <a:ext uri="{FF2B5EF4-FFF2-40B4-BE49-F238E27FC236}">
                    <a16:creationId xmlns:a16="http://schemas.microsoft.com/office/drawing/2014/main" id="{82E59B6A-ECE5-4052-BB82-6418E73349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46623" y="249851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7" name="Oval 356">
                <a:extLst>
                  <a:ext uri="{FF2B5EF4-FFF2-40B4-BE49-F238E27FC236}">
                    <a16:creationId xmlns:a16="http://schemas.microsoft.com/office/drawing/2014/main" id="{5FDE7EC1-5FDF-417C-BD39-5BF76EBACE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20813" y="243925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8" name="Oval 357">
                <a:extLst>
                  <a:ext uri="{FF2B5EF4-FFF2-40B4-BE49-F238E27FC236}">
                    <a16:creationId xmlns:a16="http://schemas.microsoft.com/office/drawing/2014/main" id="{AEA9BBD6-40C0-4511-8D12-50851CE127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36411" y="254296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9" name="Oval 358">
                <a:extLst>
                  <a:ext uri="{FF2B5EF4-FFF2-40B4-BE49-F238E27FC236}">
                    <a16:creationId xmlns:a16="http://schemas.microsoft.com/office/drawing/2014/main" id="{6ADAE589-DB48-4FF1-9769-3CA8E638DD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55197" y="283045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0" name="Oval 359">
                <a:extLst>
                  <a:ext uri="{FF2B5EF4-FFF2-40B4-BE49-F238E27FC236}">
                    <a16:creationId xmlns:a16="http://schemas.microsoft.com/office/drawing/2014/main" id="{0AEA568A-A6B5-4F71-B806-32C3B30DEE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37435" y="283613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1" name="Oval 360">
                <a:extLst>
                  <a:ext uri="{FF2B5EF4-FFF2-40B4-BE49-F238E27FC236}">
                    <a16:creationId xmlns:a16="http://schemas.microsoft.com/office/drawing/2014/main" id="{3D7F2179-1CB6-405C-BA2F-3D435D94E3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53774" y="292309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2" name="Oval 361">
                <a:extLst>
                  <a:ext uri="{FF2B5EF4-FFF2-40B4-BE49-F238E27FC236}">
                    <a16:creationId xmlns:a16="http://schemas.microsoft.com/office/drawing/2014/main" id="{82780347-9067-4E9E-9BAE-8EBB536976F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00574" y="292425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3" name="Straight Arrow Connector 362">
                <a:extLst>
                  <a:ext uri="{FF2B5EF4-FFF2-40B4-BE49-F238E27FC236}">
                    <a16:creationId xmlns:a16="http://schemas.microsoft.com/office/drawing/2014/main" id="{13C5A8B7-E2AD-4C67-9999-754EB9E7BD9E}"/>
                  </a:ext>
                </a:extLst>
              </p:cNvPr>
              <p:cNvCxnSpPr/>
              <p:nvPr/>
            </p:nvCxnSpPr>
            <p:spPr>
              <a:xfrm rot="5400000">
                <a:off x="5821990" y="3099697"/>
                <a:ext cx="274320" cy="0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4" name="Straight Arrow Connector 363">
                <a:extLst>
                  <a:ext uri="{FF2B5EF4-FFF2-40B4-BE49-F238E27FC236}">
                    <a16:creationId xmlns:a16="http://schemas.microsoft.com/office/drawing/2014/main" id="{85E39C5B-4345-4646-871C-585ADD8F200C}"/>
                  </a:ext>
                </a:extLst>
              </p:cNvPr>
              <p:cNvCxnSpPr/>
              <p:nvPr/>
            </p:nvCxnSpPr>
            <p:spPr>
              <a:xfrm rot="5400000">
                <a:off x="6026102" y="3117814"/>
                <a:ext cx="274320" cy="0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5" name="Oval 364">
                <a:extLst>
                  <a:ext uri="{FF2B5EF4-FFF2-40B4-BE49-F238E27FC236}">
                    <a16:creationId xmlns:a16="http://schemas.microsoft.com/office/drawing/2014/main" id="{0E33D5CA-99E7-4F5B-B8F9-42FDA26D7B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36722" y="210839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6" name="Oval 365">
                <a:extLst>
                  <a:ext uri="{FF2B5EF4-FFF2-40B4-BE49-F238E27FC236}">
                    <a16:creationId xmlns:a16="http://schemas.microsoft.com/office/drawing/2014/main" id="{B53CFE3B-AA0D-46B1-A470-35FC50A198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84611" y="208941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7" name="Oval 366">
                <a:extLst>
                  <a:ext uri="{FF2B5EF4-FFF2-40B4-BE49-F238E27FC236}">
                    <a16:creationId xmlns:a16="http://schemas.microsoft.com/office/drawing/2014/main" id="{3DAA34BE-D256-4190-ABEA-09BDCCCC3E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70298" y="214151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8" name="Oval 367">
                <a:extLst>
                  <a:ext uri="{FF2B5EF4-FFF2-40B4-BE49-F238E27FC236}">
                    <a16:creationId xmlns:a16="http://schemas.microsoft.com/office/drawing/2014/main" id="{A580C644-691D-4556-A126-010F52981B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19187" y="211346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9" name="Oval 368">
                <a:extLst>
                  <a:ext uri="{FF2B5EF4-FFF2-40B4-BE49-F238E27FC236}">
                    <a16:creationId xmlns:a16="http://schemas.microsoft.com/office/drawing/2014/main" id="{988A6635-7E20-4DE9-B891-672C89B4D4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80947" y="215003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0" name="Oval 369">
                <a:extLst>
                  <a:ext uri="{FF2B5EF4-FFF2-40B4-BE49-F238E27FC236}">
                    <a16:creationId xmlns:a16="http://schemas.microsoft.com/office/drawing/2014/main" id="{8F865210-E991-44E3-AB2B-A87A73329E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09528" y="210096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1" name="Oval 370">
                <a:extLst>
                  <a:ext uri="{FF2B5EF4-FFF2-40B4-BE49-F238E27FC236}">
                    <a16:creationId xmlns:a16="http://schemas.microsoft.com/office/drawing/2014/main" id="{19D26F14-3ADD-4CD2-A66D-83F868DA04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39106" y="210784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2" name="Oval 371">
                <a:extLst>
                  <a:ext uri="{FF2B5EF4-FFF2-40B4-BE49-F238E27FC236}">
                    <a16:creationId xmlns:a16="http://schemas.microsoft.com/office/drawing/2014/main" id="{7B3845F8-4083-44F3-A107-8DBD1D37050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89270" y="220305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3" name="Oval 372">
                <a:extLst>
                  <a:ext uri="{FF2B5EF4-FFF2-40B4-BE49-F238E27FC236}">
                    <a16:creationId xmlns:a16="http://schemas.microsoft.com/office/drawing/2014/main" id="{AF8AAD1C-3C1A-43DD-B464-C068820EF6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5092" y="215301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4" name="Oval 373">
                <a:extLst>
                  <a:ext uri="{FF2B5EF4-FFF2-40B4-BE49-F238E27FC236}">
                    <a16:creationId xmlns:a16="http://schemas.microsoft.com/office/drawing/2014/main" id="{6458FDE5-B0A3-4A28-9755-F4DD0B23CD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78166" y="220012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5" name="Oval 374">
                <a:extLst>
                  <a:ext uri="{FF2B5EF4-FFF2-40B4-BE49-F238E27FC236}">
                    <a16:creationId xmlns:a16="http://schemas.microsoft.com/office/drawing/2014/main" id="{7F05822C-2EF0-4AE1-B7F7-A9D1E0942E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46118" y="261231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6" name="Oval 375">
                <a:extLst>
                  <a:ext uri="{FF2B5EF4-FFF2-40B4-BE49-F238E27FC236}">
                    <a16:creationId xmlns:a16="http://schemas.microsoft.com/office/drawing/2014/main" id="{EB3862D6-3A47-48C1-A025-535112B8F3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52923" y="228332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7" name="Oval 376">
                <a:extLst>
                  <a:ext uri="{FF2B5EF4-FFF2-40B4-BE49-F238E27FC236}">
                    <a16:creationId xmlns:a16="http://schemas.microsoft.com/office/drawing/2014/main" id="{A3984F0F-69FC-47A3-B053-371ECE4A10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16737" y="225222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8" name="Oval 377">
                <a:extLst>
                  <a:ext uri="{FF2B5EF4-FFF2-40B4-BE49-F238E27FC236}">
                    <a16:creationId xmlns:a16="http://schemas.microsoft.com/office/drawing/2014/main" id="{B982C85B-7CCC-4C08-B87F-1EA5D866AC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55786" y="221366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9" name="Oval 378">
                <a:extLst>
                  <a:ext uri="{FF2B5EF4-FFF2-40B4-BE49-F238E27FC236}">
                    <a16:creationId xmlns:a16="http://schemas.microsoft.com/office/drawing/2014/main" id="{E5C902CF-3137-44AF-B84A-7FFBB3A139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73887" y="229742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0" name="Oval 379">
                <a:extLst>
                  <a:ext uri="{FF2B5EF4-FFF2-40B4-BE49-F238E27FC236}">
                    <a16:creationId xmlns:a16="http://schemas.microsoft.com/office/drawing/2014/main" id="{6E0DFCBD-A331-49AB-926E-2C222A8749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60518" y="222956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1" name="Oval 380">
                <a:extLst>
                  <a:ext uri="{FF2B5EF4-FFF2-40B4-BE49-F238E27FC236}">
                    <a16:creationId xmlns:a16="http://schemas.microsoft.com/office/drawing/2014/main" id="{EBF0EC26-2D81-42FA-9A70-C9C9A7267E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99088" y="231392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2" name="Oval 381">
                <a:extLst>
                  <a:ext uri="{FF2B5EF4-FFF2-40B4-BE49-F238E27FC236}">
                    <a16:creationId xmlns:a16="http://schemas.microsoft.com/office/drawing/2014/main" id="{C1977293-2719-432B-B92B-85AE710DFC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46196" y="226536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3" name="Oval 382">
                <a:extLst>
                  <a:ext uri="{FF2B5EF4-FFF2-40B4-BE49-F238E27FC236}">
                    <a16:creationId xmlns:a16="http://schemas.microsoft.com/office/drawing/2014/main" id="{B0F1129B-D3EA-4168-A337-6EB79E7652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48696" y="223391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4" name="Oval 383">
                <a:extLst>
                  <a:ext uri="{FF2B5EF4-FFF2-40B4-BE49-F238E27FC236}">
                    <a16:creationId xmlns:a16="http://schemas.microsoft.com/office/drawing/2014/main" id="{595B1DA2-7C6C-4F78-B011-0AA06F182A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10768" y="208602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5" name="Oval 384">
                <a:extLst>
                  <a:ext uri="{FF2B5EF4-FFF2-40B4-BE49-F238E27FC236}">
                    <a16:creationId xmlns:a16="http://schemas.microsoft.com/office/drawing/2014/main" id="{DB16BD86-B35E-4AD5-834F-915B96829C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56871" y="217226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6" name="Oval 385">
                <a:extLst>
                  <a:ext uri="{FF2B5EF4-FFF2-40B4-BE49-F238E27FC236}">
                    <a16:creationId xmlns:a16="http://schemas.microsoft.com/office/drawing/2014/main" id="{DD4A89EE-12A3-4E1D-B1CF-7A17635B25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3203" y="210302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id="{4CAB99CA-4B5A-47E1-B027-F758A698CA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66748" y="209230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8" name="Oval 387">
                <a:extLst>
                  <a:ext uri="{FF2B5EF4-FFF2-40B4-BE49-F238E27FC236}">
                    <a16:creationId xmlns:a16="http://schemas.microsoft.com/office/drawing/2014/main" id="{2711D8FF-6998-452F-AE93-0DB50FFB09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71999" y="212815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6B755E59-3603-4D70-9F4B-3488B9A17F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42758" y="209995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0" name="Oval 389">
                <a:extLst>
                  <a:ext uri="{FF2B5EF4-FFF2-40B4-BE49-F238E27FC236}">
                    <a16:creationId xmlns:a16="http://schemas.microsoft.com/office/drawing/2014/main" id="{CF6ADBB2-21E8-486E-8BFE-16C7DFA33B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81601" y="214544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1" name="Oval 390">
                <a:extLst>
                  <a:ext uri="{FF2B5EF4-FFF2-40B4-BE49-F238E27FC236}">
                    <a16:creationId xmlns:a16="http://schemas.microsoft.com/office/drawing/2014/main" id="{12BC1C3E-8455-432A-8A0D-87F6A2F66F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55362" y="221208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2" name="Oval 391">
                <a:extLst>
                  <a:ext uri="{FF2B5EF4-FFF2-40B4-BE49-F238E27FC236}">
                    <a16:creationId xmlns:a16="http://schemas.microsoft.com/office/drawing/2014/main" id="{15132887-A77F-4444-9FA6-9E7C92277D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51098" y="220934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3" name="Oval 392">
                <a:extLst>
                  <a:ext uri="{FF2B5EF4-FFF2-40B4-BE49-F238E27FC236}">
                    <a16:creationId xmlns:a16="http://schemas.microsoft.com/office/drawing/2014/main" id="{A68ACD5E-9086-40C5-9DF4-CE5B1A11F3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50899" y="230341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4" name="Oval 393">
                <a:extLst>
                  <a:ext uri="{FF2B5EF4-FFF2-40B4-BE49-F238E27FC236}">
                    <a16:creationId xmlns:a16="http://schemas.microsoft.com/office/drawing/2014/main" id="{8DFA78D3-EF3F-4A05-BC5B-1871842F6B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74556" y="244699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5" name="Oval 394">
                <a:extLst>
                  <a:ext uri="{FF2B5EF4-FFF2-40B4-BE49-F238E27FC236}">
                    <a16:creationId xmlns:a16="http://schemas.microsoft.com/office/drawing/2014/main" id="{5512107C-1F68-4E81-A389-88DC7A25E0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66370" y="356177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6" name="Oval 395">
                <a:extLst>
                  <a:ext uri="{FF2B5EF4-FFF2-40B4-BE49-F238E27FC236}">
                    <a16:creationId xmlns:a16="http://schemas.microsoft.com/office/drawing/2014/main" id="{DBA330FA-B036-452F-8BB8-C36242F032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84611" y="229851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7" name="Oval 396">
                <a:extLst>
                  <a:ext uri="{FF2B5EF4-FFF2-40B4-BE49-F238E27FC236}">
                    <a16:creationId xmlns:a16="http://schemas.microsoft.com/office/drawing/2014/main" id="{8F4C2965-0171-4145-AC24-B48CB30134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88153" y="221095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8" name="Oval 397">
                <a:extLst>
                  <a:ext uri="{FF2B5EF4-FFF2-40B4-BE49-F238E27FC236}">
                    <a16:creationId xmlns:a16="http://schemas.microsoft.com/office/drawing/2014/main" id="{B4E8595E-E5B2-4074-A377-92F8A65F78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88617" y="223040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9" name="Oval 398">
                <a:extLst>
                  <a:ext uri="{FF2B5EF4-FFF2-40B4-BE49-F238E27FC236}">
                    <a16:creationId xmlns:a16="http://schemas.microsoft.com/office/drawing/2014/main" id="{1BFC6FC4-E56E-4655-9536-857B73E3C7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84569" y="2236663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0" name="Oval 399">
                <a:extLst>
                  <a:ext uri="{FF2B5EF4-FFF2-40B4-BE49-F238E27FC236}">
                    <a16:creationId xmlns:a16="http://schemas.microsoft.com/office/drawing/2014/main" id="{2635D0A2-77E3-4A19-89A0-3A6E3ADE2D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80644" y="230436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1" name="Oval 400">
                <a:extLst>
                  <a:ext uri="{FF2B5EF4-FFF2-40B4-BE49-F238E27FC236}">
                    <a16:creationId xmlns:a16="http://schemas.microsoft.com/office/drawing/2014/main" id="{035005C1-D884-4749-99C2-3D2DB0615B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50134" y="224482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2" name="Oval 401">
                <a:extLst>
                  <a:ext uri="{FF2B5EF4-FFF2-40B4-BE49-F238E27FC236}">
                    <a16:creationId xmlns:a16="http://schemas.microsoft.com/office/drawing/2014/main" id="{95B327CF-E748-4CE2-80EF-39E7FE569B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33616" y="2397206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3" name="Oval 402">
                <a:extLst>
                  <a:ext uri="{FF2B5EF4-FFF2-40B4-BE49-F238E27FC236}">
                    <a16:creationId xmlns:a16="http://schemas.microsoft.com/office/drawing/2014/main" id="{B56397CC-C12F-4C4D-A86F-E7EC929F44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17076" y="199578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4" name="Oval 403">
                <a:extLst>
                  <a:ext uri="{FF2B5EF4-FFF2-40B4-BE49-F238E27FC236}">
                    <a16:creationId xmlns:a16="http://schemas.microsoft.com/office/drawing/2014/main" id="{6AD06B02-B182-4BCF-BF07-1945D9F5FF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78028" y="200352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5" name="Oval 404">
                <a:extLst>
                  <a:ext uri="{FF2B5EF4-FFF2-40B4-BE49-F238E27FC236}">
                    <a16:creationId xmlns:a16="http://schemas.microsoft.com/office/drawing/2014/main" id="{8C7D07E4-0D26-45FF-8270-111070536B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584148" y="200240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6" name="Oval 405">
                <a:extLst>
                  <a:ext uri="{FF2B5EF4-FFF2-40B4-BE49-F238E27FC236}">
                    <a16:creationId xmlns:a16="http://schemas.microsoft.com/office/drawing/2014/main" id="{EF63D46B-716C-48C0-AFFF-4700093D8E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32160" y="199045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7" name="Oval 406">
                <a:extLst>
                  <a:ext uri="{FF2B5EF4-FFF2-40B4-BE49-F238E27FC236}">
                    <a16:creationId xmlns:a16="http://schemas.microsoft.com/office/drawing/2014/main" id="{50A1B090-F3E7-4D59-8283-DDCBAF7BA8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6015" y="202857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8" name="Oval 407">
                <a:extLst>
                  <a:ext uri="{FF2B5EF4-FFF2-40B4-BE49-F238E27FC236}">
                    <a16:creationId xmlns:a16="http://schemas.microsoft.com/office/drawing/2014/main" id="{02B43E32-63C2-4AA2-A9A0-E706D19B7C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646600" y="198914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9" name="Oval 408">
                <a:extLst>
                  <a:ext uri="{FF2B5EF4-FFF2-40B4-BE49-F238E27FC236}">
                    <a16:creationId xmlns:a16="http://schemas.microsoft.com/office/drawing/2014/main" id="{38229A70-DD6B-4A60-A854-8C021E9C32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51137" y="198662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0" name="Oval 409">
                <a:extLst>
                  <a:ext uri="{FF2B5EF4-FFF2-40B4-BE49-F238E27FC236}">
                    <a16:creationId xmlns:a16="http://schemas.microsoft.com/office/drawing/2014/main" id="{D487D575-E07A-4663-A53E-F1F3365BE4F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49206" y="202408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1" name="Oval 410">
                <a:extLst>
                  <a:ext uri="{FF2B5EF4-FFF2-40B4-BE49-F238E27FC236}">
                    <a16:creationId xmlns:a16="http://schemas.microsoft.com/office/drawing/2014/main" id="{17DC7B91-4B2F-41EB-B032-7146F875DA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51715" y="210593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2" name="Oval 411">
                <a:extLst>
                  <a:ext uri="{FF2B5EF4-FFF2-40B4-BE49-F238E27FC236}">
                    <a16:creationId xmlns:a16="http://schemas.microsoft.com/office/drawing/2014/main" id="{24B3D0E9-7DAC-4EEE-BA7E-CACEDD853D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24454" y="2015000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3" name="Oval 412">
                <a:extLst>
                  <a:ext uri="{FF2B5EF4-FFF2-40B4-BE49-F238E27FC236}">
                    <a16:creationId xmlns:a16="http://schemas.microsoft.com/office/drawing/2014/main" id="{22E31F8C-D855-4C3B-A9D9-D8E234C3A8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08210" y="1995872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4" name="Oval 413">
                <a:extLst>
                  <a:ext uri="{FF2B5EF4-FFF2-40B4-BE49-F238E27FC236}">
                    <a16:creationId xmlns:a16="http://schemas.microsoft.com/office/drawing/2014/main" id="{A3B02CFC-B307-4C54-8109-830EE3CEA53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72890" y="198282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5" name="Oval 414">
                <a:extLst>
                  <a:ext uri="{FF2B5EF4-FFF2-40B4-BE49-F238E27FC236}">
                    <a16:creationId xmlns:a16="http://schemas.microsoft.com/office/drawing/2014/main" id="{E210409B-9B50-4E72-82AE-6375639832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61490" y="198198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6" name="Oval 415">
                <a:extLst>
                  <a:ext uri="{FF2B5EF4-FFF2-40B4-BE49-F238E27FC236}">
                    <a16:creationId xmlns:a16="http://schemas.microsoft.com/office/drawing/2014/main" id="{26D1C4B2-8817-4679-AFBE-397EDB9B9F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55405" y="1998479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7" name="Oval 416">
                <a:extLst>
                  <a:ext uri="{FF2B5EF4-FFF2-40B4-BE49-F238E27FC236}">
                    <a16:creationId xmlns:a16="http://schemas.microsoft.com/office/drawing/2014/main" id="{3C12CC1C-E00B-4041-9FFE-B12A467EA6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94733" y="2025571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8" name="Oval 417">
                <a:extLst>
                  <a:ext uri="{FF2B5EF4-FFF2-40B4-BE49-F238E27FC236}">
                    <a16:creationId xmlns:a16="http://schemas.microsoft.com/office/drawing/2014/main" id="{446CC328-34F2-466E-B958-D12B194453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88143" y="1996195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9" name="Oval 418">
                <a:extLst>
                  <a:ext uri="{FF2B5EF4-FFF2-40B4-BE49-F238E27FC236}">
                    <a16:creationId xmlns:a16="http://schemas.microsoft.com/office/drawing/2014/main" id="{6A92939B-20C8-4C25-BBE4-1572A79A6F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64578" y="2063797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0" name="Oval 419">
                <a:extLst>
                  <a:ext uri="{FF2B5EF4-FFF2-40B4-BE49-F238E27FC236}">
                    <a16:creationId xmlns:a16="http://schemas.microsoft.com/office/drawing/2014/main" id="{E56D192D-475F-4DA6-99FE-46D0FD824D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60697" y="2030804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1" name="Oval 420">
                <a:extLst>
                  <a:ext uri="{FF2B5EF4-FFF2-40B4-BE49-F238E27FC236}">
                    <a16:creationId xmlns:a16="http://schemas.microsoft.com/office/drawing/2014/main" id="{D0D4A3E5-8A86-402E-B8E0-84C502D327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71196" y="2068518"/>
                <a:ext cx="128016" cy="12801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46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22" name="Straight Arrow Connector 421">
                <a:extLst>
                  <a:ext uri="{FF2B5EF4-FFF2-40B4-BE49-F238E27FC236}">
                    <a16:creationId xmlns:a16="http://schemas.microsoft.com/office/drawing/2014/main" id="{ECE94E8C-B2FE-4745-94D4-F942241C67A2}"/>
                  </a:ext>
                </a:extLst>
              </p:cNvPr>
              <p:cNvCxnSpPr/>
              <p:nvPr/>
            </p:nvCxnSpPr>
            <p:spPr>
              <a:xfrm rot="5400000">
                <a:off x="4867227" y="3064596"/>
                <a:ext cx="274320" cy="0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3" name="Straight Arrow Connector 422">
                <a:extLst>
                  <a:ext uri="{FF2B5EF4-FFF2-40B4-BE49-F238E27FC236}">
                    <a16:creationId xmlns:a16="http://schemas.microsoft.com/office/drawing/2014/main" id="{7033ABC1-282F-4248-B187-42080A0B5E95}"/>
                  </a:ext>
                </a:extLst>
              </p:cNvPr>
              <p:cNvCxnSpPr/>
              <p:nvPr/>
            </p:nvCxnSpPr>
            <p:spPr>
              <a:xfrm rot="5400000">
                <a:off x="5056777" y="3064596"/>
                <a:ext cx="274320" cy="0"/>
              </a:xfrm>
              <a:prstGeom prst="straightConnector1">
                <a:avLst/>
              </a:prstGeom>
              <a:ln w="19050">
                <a:solidFill>
                  <a:schemeClr val="bg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4" name="Straight Arrow Connector 423">
                <a:extLst>
                  <a:ext uri="{FF2B5EF4-FFF2-40B4-BE49-F238E27FC236}">
                    <a16:creationId xmlns:a16="http://schemas.microsoft.com/office/drawing/2014/main" id="{8EB69559-FBE1-46FD-A9FA-3E42671B193E}"/>
                  </a:ext>
                </a:extLst>
              </p:cNvPr>
              <p:cNvCxnSpPr/>
              <p:nvPr/>
            </p:nvCxnSpPr>
            <p:spPr>
              <a:xfrm rot="5400000">
                <a:off x="5260364" y="3071616"/>
                <a:ext cx="274320" cy="0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Straight Arrow Connector 424">
                <a:extLst>
                  <a:ext uri="{FF2B5EF4-FFF2-40B4-BE49-F238E27FC236}">
                    <a16:creationId xmlns:a16="http://schemas.microsoft.com/office/drawing/2014/main" id="{14D29786-68B5-4F7E-ADE3-F078F5A5E4FE}"/>
                  </a:ext>
                </a:extLst>
              </p:cNvPr>
              <p:cNvCxnSpPr/>
              <p:nvPr/>
            </p:nvCxnSpPr>
            <p:spPr>
              <a:xfrm rot="5400000">
                <a:off x="5435871" y="3078636"/>
                <a:ext cx="274320" cy="0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Straight Arrow Connector 425">
                <a:extLst>
                  <a:ext uri="{FF2B5EF4-FFF2-40B4-BE49-F238E27FC236}">
                    <a16:creationId xmlns:a16="http://schemas.microsoft.com/office/drawing/2014/main" id="{BCED440E-0851-4416-ADA5-0BE67C247B28}"/>
                  </a:ext>
                </a:extLst>
              </p:cNvPr>
              <p:cNvCxnSpPr/>
              <p:nvPr/>
            </p:nvCxnSpPr>
            <p:spPr>
              <a:xfrm rot="5400000">
                <a:off x="5632440" y="3092677"/>
                <a:ext cx="274320" cy="0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7" name="Rectangle 426">
                <a:extLst>
                  <a:ext uri="{FF2B5EF4-FFF2-40B4-BE49-F238E27FC236}">
                    <a16:creationId xmlns:a16="http://schemas.microsoft.com/office/drawing/2014/main" id="{EFB1209F-6E73-4B17-B6A6-2CD0E91A7DBD}"/>
                  </a:ext>
                </a:extLst>
              </p:cNvPr>
              <p:cNvSpPr/>
              <p:nvPr/>
            </p:nvSpPr>
            <p:spPr>
              <a:xfrm rot="5400000">
                <a:off x="4978105" y="2473710"/>
                <a:ext cx="3694188" cy="362737"/>
              </a:xfrm>
              <a:prstGeom prst="rect">
                <a:avLst/>
              </a:prstGeom>
              <a:pattFill prst="dkVert">
                <a:fgClr>
                  <a:schemeClr val="tx1"/>
                </a:fgClr>
                <a:bgClr>
                  <a:schemeClr val="bg1"/>
                </a:bgClr>
              </a:patt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8" name="Rectangle 427">
                <a:extLst>
                  <a:ext uri="{FF2B5EF4-FFF2-40B4-BE49-F238E27FC236}">
                    <a16:creationId xmlns:a16="http://schemas.microsoft.com/office/drawing/2014/main" id="{677AA09B-7AE2-45F6-ACE3-E73CC77AF2D7}"/>
                  </a:ext>
                </a:extLst>
              </p:cNvPr>
              <p:cNvSpPr/>
              <p:nvPr/>
            </p:nvSpPr>
            <p:spPr>
              <a:xfrm rot="5400000">
                <a:off x="2286131" y="2472690"/>
                <a:ext cx="3692148" cy="362737"/>
              </a:xfrm>
              <a:prstGeom prst="rect">
                <a:avLst/>
              </a:prstGeom>
              <a:pattFill prst="dkVert">
                <a:fgClr>
                  <a:schemeClr val="tx1"/>
                </a:fgClr>
                <a:bgClr>
                  <a:schemeClr val="bg1"/>
                </a:bgClr>
              </a:patt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9" name="Rectangle 428">
                <a:extLst>
                  <a:ext uri="{FF2B5EF4-FFF2-40B4-BE49-F238E27FC236}">
                    <a16:creationId xmlns:a16="http://schemas.microsoft.com/office/drawing/2014/main" id="{A737B180-6A08-4331-B9DE-B4BA1586C8C1}"/>
                  </a:ext>
                </a:extLst>
              </p:cNvPr>
              <p:cNvSpPr/>
              <p:nvPr/>
            </p:nvSpPr>
            <p:spPr>
              <a:xfrm rot="5400000">
                <a:off x="5264077" y="-113640"/>
                <a:ext cx="444784" cy="2288030"/>
              </a:xfrm>
              <a:prstGeom prst="rect">
                <a:avLst/>
              </a:prstGeom>
              <a:pattFill prst="dkHorz">
                <a:fgClr>
                  <a:schemeClr val="tx1"/>
                </a:fgClr>
                <a:bgClr>
                  <a:schemeClr val="bg1"/>
                </a:bgClr>
              </a:patt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0" name="Rectangle 429">
                <a:extLst>
                  <a:ext uri="{FF2B5EF4-FFF2-40B4-BE49-F238E27FC236}">
                    <a16:creationId xmlns:a16="http://schemas.microsoft.com/office/drawing/2014/main" id="{FD82C366-4290-4208-BE73-90BB4FB31A0E}"/>
                  </a:ext>
                </a:extLst>
              </p:cNvPr>
              <p:cNvSpPr/>
              <p:nvPr/>
            </p:nvSpPr>
            <p:spPr>
              <a:xfrm rot="5400000">
                <a:off x="4124860" y="2231610"/>
                <a:ext cx="3474720" cy="32058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1" name="Rectangle 430">
                <a:extLst>
                  <a:ext uri="{FF2B5EF4-FFF2-40B4-BE49-F238E27FC236}">
                    <a16:creationId xmlns:a16="http://schemas.microsoft.com/office/drawing/2014/main" id="{A816A007-B9FE-4A36-8E33-57DEB0DAEF2D}"/>
                  </a:ext>
                </a:extLst>
              </p:cNvPr>
              <p:cNvSpPr/>
              <p:nvPr/>
            </p:nvSpPr>
            <p:spPr>
              <a:xfrm rot="5340000">
                <a:off x="3369701" y="2234280"/>
                <a:ext cx="3474720" cy="32058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DA5ADEF-B6C2-4EC6-80F4-F5A0B4A0F627}"/>
                </a:ext>
              </a:extLst>
            </p:cNvPr>
            <p:cNvCxnSpPr>
              <a:cxnSpLocks/>
            </p:cNvCxnSpPr>
            <p:nvPr/>
          </p:nvCxnSpPr>
          <p:spPr>
            <a:xfrm>
              <a:off x="4136618" y="255592"/>
              <a:ext cx="634808" cy="1376411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300AA52-09B5-4CBE-B3F8-7667CE2E7792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3920498" y="874943"/>
              <a:ext cx="199772" cy="1150879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F681D22-EB0E-4BB7-9E7B-92BD99C80444}"/>
                </a:ext>
              </a:extLst>
            </p:cNvPr>
            <p:cNvSpPr/>
            <p:nvPr/>
          </p:nvSpPr>
          <p:spPr>
            <a:xfrm rot="5400000">
              <a:off x="3850055" y="2297991"/>
              <a:ext cx="424915" cy="1179606"/>
            </a:xfrm>
            <a:custGeom>
              <a:avLst/>
              <a:gdLst>
                <a:gd name="connsiteX0" fmla="*/ 462013 w 462013"/>
                <a:gd name="connsiteY0" fmla="*/ 760395 h 760395"/>
                <a:gd name="connsiteX1" fmla="*/ 240632 w 462013"/>
                <a:gd name="connsiteY1" fmla="*/ 577515 h 760395"/>
                <a:gd name="connsiteX2" fmla="*/ 86628 w 462013"/>
                <a:gd name="connsiteY2" fmla="*/ 269507 h 760395"/>
                <a:gd name="connsiteX3" fmla="*/ 0 w 462013"/>
                <a:gd name="connsiteY3" fmla="*/ 0 h 76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013" h="760395">
                  <a:moveTo>
                    <a:pt x="462013" y="760395"/>
                  </a:moveTo>
                  <a:cubicBezTo>
                    <a:pt x="382604" y="709862"/>
                    <a:pt x="303196" y="659330"/>
                    <a:pt x="240632" y="577515"/>
                  </a:cubicBezTo>
                  <a:cubicBezTo>
                    <a:pt x="178068" y="495700"/>
                    <a:pt x="126733" y="365759"/>
                    <a:pt x="86628" y="269507"/>
                  </a:cubicBezTo>
                  <a:cubicBezTo>
                    <a:pt x="46523" y="173254"/>
                    <a:pt x="30480" y="57752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stealth" w="med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B66B213-6817-4175-AA3F-849E10608979}"/>
                </a:ext>
              </a:extLst>
            </p:cNvPr>
            <p:cNvSpPr txBox="1"/>
            <p:nvPr/>
          </p:nvSpPr>
          <p:spPr>
            <a:xfrm>
              <a:off x="6976234" y="1482476"/>
              <a:ext cx="1602604" cy="718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NTAC Cell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Structure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F6B4369E-24BA-4C7A-B0AF-C71FF2A1C102}"/>
                </a:ext>
              </a:extLst>
            </p:cNvPr>
            <p:cNvCxnSpPr/>
            <p:nvPr/>
          </p:nvCxnSpPr>
          <p:spPr>
            <a:xfrm rot="5400000" flipH="1">
              <a:off x="6653443" y="693472"/>
              <a:ext cx="452100" cy="1125906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EC5500F-0A27-48F2-81CE-DF3B3E2D2A45}"/>
                </a:ext>
              </a:extLst>
            </p:cNvPr>
            <p:cNvCxnSpPr/>
            <p:nvPr/>
          </p:nvCxnSpPr>
          <p:spPr>
            <a:xfrm rot="5400000" flipH="1">
              <a:off x="7117776" y="1157805"/>
              <a:ext cx="32093" cy="61724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EEDB5FC0-1AF1-4CD3-92B5-AF28C31F7059}"/>
              </a:ext>
            </a:extLst>
          </p:cNvPr>
          <p:cNvGrpSpPr>
            <a:grpSpLocks noChangeAspect="1"/>
          </p:cNvGrpSpPr>
          <p:nvPr/>
        </p:nvGrpSpPr>
        <p:grpSpPr>
          <a:xfrm>
            <a:off x="6462605" y="1158473"/>
            <a:ext cx="4206240" cy="4793897"/>
            <a:chOff x="1456364" y="-1039768"/>
            <a:chExt cx="8474184" cy="9658125"/>
          </a:xfrm>
        </p:grpSpPr>
        <p:sp>
          <p:nvSpPr>
            <p:cNvPr id="439" name="Rectangle 438">
              <a:extLst>
                <a:ext uri="{FF2B5EF4-FFF2-40B4-BE49-F238E27FC236}">
                  <a16:creationId xmlns:a16="http://schemas.microsoft.com/office/drawing/2014/main" id="{8148EDC6-1F34-416D-A407-735DBD4BB1CA}"/>
                </a:ext>
              </a:extLst>
            </p:cNvPr>
            <p:cNvSpPr/>
            <p:nvPr/>
          </p:nvSpPr>
          <p:spPr>
            <a:xfrm rot="5400000">
              <a:off x="5621950" y="-1682448"/>
              <a:ext cx="555104" cy="4233672"/>
            </a:xfrm>
            <a:prstGeom prst="rect">
              <a:avLst/>
            </a:prstGeom>
            <a:pattFill prst="dkHorz">
              <a:fgClr>
                <a:schemeClr val="tx1"/>
              </a:fgClr>
              <a:bgClr>
                <a:schemeClr val="bg1"/>
              </a:bgClr>
            </a:patt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0" name="Group 439">
              <a:extLst>
                <a:ext uri="{FF2B5EF4-FFF2-40B4-BE49-F238E27FC236}">
                  <a16:creationId xmlns:a16="http://schemas.microsoft.com/office/drawing/2014/main" id="{EF9C238A-564E-4CA0-ABF7-3C13262999B1}"/>
                </a:ext>
              </a:extLst>
            </p:cNvPr>
            <p:cNvGrpSpPr/>
            <p:nvPr/>
          </p:nvGrpSpPr>
          <p:grpSpPr>
            <a:xfrm rot="5400000">
              <a:off x="1811932" y="1689409"/>
              <a:ext cx="8208095" cy="4389574"/>
              <a:chOff x="2664896" y="2095286"/>
              <a:chExt cx="8208095" cy="4389574"/>
            </a:xfrm>
          </p:grpSpPr>
          <p:sp>
            <p:nvSpPr>
              <p:cNvPr id="461" name="Arc 460">
                <a:extLst>
                  <a:ext uri="{FF2B5EF4-FFF2-40B4-BE49-F238E27FC236}">
                    <a16:creationId xmlns:a16="http://schemas.microsoft.com/office/drawing/2014/main" id="{4410584B-AC95-4ABE-990A-60FA77CA07A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3457046">
                <a:off x="3692581" y="2095286"/>
                <a:ext cx="4372230" cy="4389574"/>
              </a:xfrm>
              <a:prstGeom prst="arc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2" name="Straight Connector 461">
                <a:extLst>
                  <a:ext uri="{FF2B5EF4-FFF2-40B4-BE49-F238E27FC236}">
                    <a16:creationId xmlns:a16="http://schemas.microsoft.com/office/drawing/2014/main" id="{C14F3E96-89C2-43B1-A892-5B201D9FBC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64582" y="4290962"/>
                <a:ext cx="6527455" cy="48233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3" name="Group 462">
                <a:extLst>
                  <a:ext uri="{FF2B5EF4-FFF2-40B4-BE49-F238E27FC236}">
                    <a16:creationId xmlns:a16="http://schemas.microsoft.com/office/drawing/2014/main" id="{C4371E48-CA1F-455B-BB5D-0CD10DE11BDD}"/>
                  </a:ext>
                </a:extLst>
              </p:cNvPr>
              <p:cNvGrpSpPr/>
              <p:nvPr/>
            </p:nvGrpSpPr>
            <p:grpSpPr>
              <a:xfrm>
                <a:off x="4318339" y="2767117"/>
                <a:ext cx="6086678" cy="1439086"/>
                <a:chOff x="2396691" y="3400125"/>
                <a:chExt cx="3798770" cy="898151"/>
              </a:xfrm>
            </p:grpSpPr>
            <p:cxnSp>
              <p:nvCxnSpPr>
                <p:cNvPr id="560" name="Straight Connector 559">
                  <a:extLst>
                    <a:ext uri="{FF2B5EF4-FFF2-40B4-BE49-F238E27FC236}">
                      <a16:creationId xmlns:a16="http://schemas.microsoft.com/office/drawing/2014/main" id="{80227150-E3BC-415D-9206-F831CF8F522D}"/>
                    </a:ext>
                  </a:extLst>
                </p:cNvPr>
                <p:cNvCxnSpPr/>
                <p:nvPr/>
              </p:nvCxnSpPr>
              <p:spPr>
                <a:xfrm>
                  <a:off x="2396691" y="3400125"/>
                  <a:ext cx="2233061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1" name="Arc 560">
                  <a:extLst>
                    <a:ext uri="{FF2B5EF4-FFF2-40B4-BE49-F238E27FC236}">
                      <a16:creationId xmlns:a16="http://schemas.microsoft.com/office/drawing/2014/main" id="{5C71ACD5-8AA2-4B14-A14E-CBFBFD30B3CE}"/>
                    </a:ext>
                  </a:extLst>
                </p:cNvPr>
                <p:cNvSpPr/>
                <p:nvPr/>
              </p:nvSpPr>
              <p:spPr>
                <a:xfrm>
                  <a:off x="4170948" y="3400129"/>
                  <a:ext cx="930442" cy="898147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2" name="Arc 561">
                  <a:extLst>
                    <a:ext uri="{FF2B5EF4-FFF2-40B4-BE49-F238E27FC236}">
                      <a16:creationId xmlns:a16="http://schemas.microsoft.com/office/drawing/2014/main" id="{829F1D6F-F862-4E93-AC94-5A7D491DCD66}"/>
                    </a:ext>
                  </a:extLst>
                </p:cNvPr>
                <p:cNvSpPr/>
                <p:nvPr/>
              </p:nvSpPr>
              <p:spPr>
                <a:xfrm flipH="1" flipV="1">
                  <a:off x="5099782" y="3668535"/>
                  <a:ext cx="317634" cy="336884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3" name="Freeform: Shape 562">
                  <a:extLst>
                    <a:ext uri="{FF2B5EF4-FFF2-40B4-BE49-F238E27FC236}">
                      <a16:creationId xmlns:a16="http://schemas.microsoft.com/office/drawing/2014/main" id="{88F52962-8C02-46D9-A335-5960FF85382D}"/>
                    </a:ext>
                  </a:extLst>
                </p:cNvPr>
                <p:cNvSpPr/>
                <p:nvPr/>
              </p:nvSpPr>
              <p:spPr>
                <a:xfrm>
                  <a:off x="5265019" y="3662332"/>
                  <a:ext cx="930442" cy="350112"/>
                </a:xfrm>
                <a:custGeom>
                  <a:avLst/>
                  <a:gdLst>
                    <a:gd name="connsiteX0" fmla="*/ 0 w 895149"/>
                    <a:gd name="connsiteY0" fmla="*/ 471637 h 479972"/>
                    <a:gd name="connsiteX1" fmla="*/ 105878 w 895149"/>
                    <a:gd name="connsiteY1" fmla="*/ 471637 h 479972"/>
                    <a:gd name="connsiteX2" fmla="*/ 259882 w 895149"/>
                    <a:gd name="connsiteY2" fmla="*/ 385010 h 479972"/>
                    <a:gd name="connsiteX3" fmla="*/ 471638 w 895149"/>
                    <a:gd name="connsiteY3" fmla="*/ 202130 h 479972"/>
                    <a:gd name="connsiteX4" fmla="*/ 644893 w 895149"/>
                    <a:gd name="connsiteY4" fmla="*/ 86627 h 479972"/>
                    <a:gd name="connsiteX5" fmla="*/ 895149 w 895149"/>
                    <a:gd name="connsiteY5" fmla="*/ 0 h 4799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95149" h="479972">
                      <a:moveTo>
                        <a:pt x="0" y="471637"/>
                      </a:moveTo>
                      <a:cubicBezTo>
                        <a:pt x="31282" y="478856"/>
                        <a:pt x="62564" y="486075"/>
                        <a:pt x="105878" y="471637"/>
                      </a:cubicBezTo>
                      <a:cubicBezTo>
                        <a:pt x="149192" y="457199"/>
                        <a:pt x="198922" y="429928"/>
                        <a:pt x="259882" y="385010"/>
                      </a:cubicBezTo>
                      <a:cubicBezTo>
                        <a:pt x="320842" y="340092"/>
                        <a:pt x="407470" y="251860"/>
                        <a:pt x="471638" y="202130"/>
                      </a:cubicBezTo>
                      <a:cubicBezTo>
                        <a:pt x="535807" y="152399"/>
                        <a:pt x="574308" y="120315"/>
                        <a:pt x="644893" y="86627"/>
                      </a:cubicBezTo>
                      <a:cubicBezTo>
                        <a:pt x="715478" y="52939"/>
                        <a:pt x="805313" y="26469"/>
                        <a:pt x="895149" y="0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64" name="Arc 463">
                <a:extLst>
                  <a:ext uri="{FF2B5EF4-FFF2-40B4-BE49-F238E27FC236}">
                    <a16:creationId xmlns:a16="http://schemas.microsoft.com/office/drawing/2014/main" id="{736B5B12-390E-49C6-974B-358493E36EC4}"/>
                  </a:ext>
                </a:extLst>
              </p:cNvPr>
              <p:cNvSpPr/>
              <p:nvPr/>
            </p:nvSpPr>
            <p:spPr>
              <a:xfrm>
                <a:off x="7002688" y="2872508"/>
                <a:ext cx="1573179" cy="1390566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5" name="Straight Connector 464">
                <a:extLst>
                  <a:ext uri="{FF2B5EF4-FFF2-40B4-BE49-F238E27FC236}">
                    <a16:creationId xmlns:a16="http://schemas.microsoft.com/office/drawing/2014/main" id="{5B3E21E2-025D-4889-8549-891CEAFDA2B7}"/>
                  </a:ext>
                </a:extLst>
              </p:cNvPr>
              <p:cNvCxnSpPr/>
              <p:nvPr/>
            </p:nvCxnSpPr>
            <p:spPr>
              <a:xfrm>
                <a:off x="4346613" y="2872508"/>
                <a:ext cx="3457686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6" name="Arc 465">
                <a:extLst>
                  <a:ext uri="{FF2B5EF4-FFF2-40B4-BE49-F238E27FC236}">
                    <a16:creationId xmlns:a16="http://schemas.microsoft.com/office/drawing/2014/main" id="{863E613A-D88B-497C-8292-C830AB95E5E3}"/>
                  </a:ext>
                </a:extLst>
              </p:cNvPr>
              <p:cNvSpPr/>
              <p:nvPr/>
            </p:nvSpPr>
            <p:spPr>
              <a:xfrm flipH="1" flipV="1">
                <a:off x="8575865" y="3219370"/>
                <a:ext cx="589625" cy="626831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64329840-91B5-4B13-8018-2A0DBE83D2FC}"/>
                  </a:ext>
                </a:extLst>
              </p:cNvPr>
              <p:cNvSpPr/>
              <p:nvPr/>
            </p:nvSpPr>
            <p:spPr>
              <a:xfrm>
                <a:off x="8874126" y="3302259"/>
                <a:ext cx="1531811" cy="560973"/>
              </a:xfrm>
              <a:custGeom>
                <a:avLst/>
                <a:gdLst>
                  <a:gd name="connsiteX0" fmla="*/ 0 w 895149"/>
                  <a:gd name="connsiteY0" fmla="*/ 471637 h 479972"/>
                  <a:gd name="connsiteX1" fmla="*/ 105878 w 895149"/>
                  <a:gd name="connsiteY1" fmla="*/ 471637 h 479972"/>
                  <a:gd name="connsiteX2" fmla="*/ 259882 w 895149"/>
                  <a:gd name="connsiteY2" fmla="*/ 385010 h 479972"/>
                  <a:gd name="connsiteX3" fmla="*/ 471638 w 895149"/>
                  <a:gd name="connsiteY3" fmla="*/ 202130 h 479972"/>
                  <a:gd name="connsiteX4" fmla="*/ 644893 w 895149"/>
                  <a:gd name="connsiteY4" fmla="*/ 86627 h 479972"/>
                  <a:gd name="connsiteX5" fmla="*/ 895149 w 895149"/>
                  <a:gd name="connsiteY5" fmla="*/ 0 h 479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149" h="479972">
                    <a:moveTo>
                      <a:pt x="0" y="471637"/>
                    </a:moveTo>
                    <a:cubicBezTo>
                      <a:pt x="31282" y="478856"/>
                      <a:pt x="62564" y="486075"/>
                      <a:pt x="105878" y="471637"/>
                    </a:cubicBezTo>
                    <a:cubicBezTo>
                      <a:pt x="149192" y="457199"/>
                      <a:pt x="198922" y="429928"/>
                      <a:pt x="259882" y="385010"/>
                    </a:cubicBezTo>
                    <a:cubicBezTo>
                      <a:pt x="320842" y="340092"/>
                      <a:pt x="407470" y="251860"/>
                      <a:pt x="471638" y="202130"/>
                    </a:cubicBezTo>
                    <a:cubicBezTo>
                      <a:pt x="535807" y="152399"/>
                      <a:pt x="574308" y="120315"/>
                      <a:pt x="644893" y="86627"/>
                    </a:cubicBezTo>
                    <a:cubicBezTo>
                      <a:pt x="715478" y="52939"/>
                      <a:pt x="805313" y="26469"/>
                      <a:pt x="895149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8" name="Straight Connector 467">
                <a:extLst>
                  <a:ext uri="{FF2B5EF4-FFF2-40B4-BE49-F238E27FC236}">
                    <a16:creationId xmlns:a16="http://schemas.microsoft.com/office/drawing/2014/main" id="{E703208E-586E-420F-BFB7-76325AF86C31}"/>
                  </a:ext>
                </a:extLst>
              </p:cNvPr>
              <p:cNvCxnSpPr/>
              <p:nvPr/>
            </p:nvCxnSpPr>
            <p:spPr>
              <a:xfrm>
                <a:off x="10397570" y="2907180"/>
                <a:ext cx="0" cy="29302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9" name="Straight Connector 468">
                <a:extLst>
                  <a:ext uri="{FF2B5EF4-FFF2-40B4-BE49-F238E27FC236}">
                    <a16:creationId xmlns:a16="http://schemas.microsoft.com/office/drawing/2014/main" id="{E2E2D9FE-8931-4F4E-B6F3-B3F8D6F438D6}"/>
                  </a:ext>
                </a:extLst>
              </p:cNvPr>
              <p:cNvCxnSpPr/>
              <p:nvPr/>
            </p:nvCxnSpPr>
            <p:spPr>
              <a:xfrm>
                <a:off x="10527742" y="2897555"/>
                <a:ext cx="0" cy="42012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0" name="Straight Connector 469">
                <a:extLst>
                  <a:ext uri="{FF2B5EF4-FFF2-40B4-BE49-F238E27FC236}">
                    <a16:creationId xmlns:a16="http://schemas.microsoft.com/office/drawing/2014/main" id="{C39AD439-8B3E-4319-9DC7-9DE7095054F4}"/>
                  </a:ext>
                </a:extLst>
              </p:cNvPr>
              <p:cNvCxnSpPr/>
              <p:nvPr/>
            </p:nvCxnSpPr>
            <p:spPr>
              <a:xfrm>
                <a:off x="10367720" y="3297241"/>
                <a:ext cx="169645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1" name="Straight Connector 470">
                <a:extLst>
                  <a:ext uri="{FF2B5EF4-FFF2-40B4-BE49-F238E27FC236}">
                    <a16:creationId xmlns:a16="http://schemas.microsoft.com/office/drawing/2014/main" id="{CE7A29FC-C0BF-4F6B-A086-1A57CDAC40F9}"/>
                  </a:ext>
                </a:extLst>
              </p:cNvPr>
              <p:cNvCxnSpPr/>
              <p:nvPr/>
            </p:nvCxnSpPr>
            <p:spPr>
              <a:xfrm flipV="1">
                <a:off x="4331197" y="5849008"/>
                <a:ext cx="357798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2" name="Arc 471">
                <a:extLst>
                  <a:ext uri="{FF2B5EF4-FFF2-40B4-BE49-F238E27FC236}">
                    <a16:creationId xmlns:a16="http://schemas.microsoft.com/office/drawing/2014/main" id="{B6F3AE82-5A71-4D75-81A3-90167F60D05E}"/>
                  </a:ext>
                </a:extLst>
              </p:cNvPr>
              <p:cNvSpPr/>
              <p:nvPr/>
            </p:nvSpPr>
            <p:spPr>
              <a:xfrm flipV="1">
                <a:off x="7174046" y="4409922"/>
                <a:ext cx="1490825" cy="143908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3" name="Arc 472">
                <a:extLst>
                  <a:ext uri="{FF2B5EF4-FFF2-40B4-BE49-F238E27FC236}">
                    <a16:creationId xmlns:a16="http://schemas.microsoft.com/office/drawing/2014/main" id="{A7D8753D-3989-4FCB-B599-FE473F679547}"/>
                  </a:ext>
                </a:extLst>
              </p:cNvPr>
              <p:cNvSpPr/>
              <p:nvPr/>
            </p:nvSpPr>
            <p:spPr>
              <a:xfrm flipH="1">
                <a:off x="8662295" y="4879160"/>
                <a:ext cx="508937" cy="539781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363E1817-93B7-4AFD-8FAC-056412F09BD3}"/>
                  </a:ext>
                </a:extLst>
              </p:cNvPr>
              <p:cNvSpPr/>
              <p:nvPr/>
            </p:nvSpPr>
            <p:spPr>
              <a:xfrm flipV="1">
                <a:off x="8917425" y="4867904"/>
                <a:ext cx="1490825" cy="560976"/>
              </a:xfrm>
              <a:custGeom>
                <a:avLst/>
                <a:gdLst>
                  <a:gd name="connsiteX0" fmla="*/ 0 w 895149"/>
                  <a:gd name="connsiteY0" fmla="*/ 471637 h 479972"/>
                  <a:gd name="connsiteX1" fmla="*/ 105878 w 895149"/>
                  <a:gd name="connsiteY1" fmla="*/ 471637 h 479972"/>
                  <a:gd name="connsiteX2" fmla="*/ 259882 w 895149"/>
                  <a:gd name="connsiteY2" fmla="*/ 385010 h 479972"/>
                  <a:gd name="connsiteX3" fmla="*/ 471638 w 895149"/>
                  <a:gd name="connsiteY3" fmla="*/ 202130 h 479972"/>
                  <a:gd name="connsiteX4" fmla="*/ 644893 w 895149"/>
                  <a:gd name="connsiteY4" fmla="*/ 86627 h 479972"/>
                  <a:gd name="connsiteX5" fmla="*/ 895149 w 895149"/>
                  <a:gd name="connsiteY5" fmla="*/ 0 h 479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149" h="479972">
                    <a:moveTo>
                      <a:pt x="0" y="471637"/>
                    </a:moveTo>
                    <a:cubicBezTo>
                      <a:pt x="31282" y="478856"/>
                      <a:pt x="62564" y="486075"/>
                      <a:pt x="105878" y="471637"/>
                    </a:cubicBezTo>
                    <a:cubicBezTo>
                      <a:pt x="149192" y="457199"/>
                      <a:pt x="198922" y="429928"/>
                      <a:pt x="259882" y="385010"/>
                    </a:cubicBezTo>
                    <a:cubicBezTo>
                      <a:pt x="320842" y="340092"/>
                      <a:pt x="407470" y="251860"/>
                      <a:pt x="471638" y="202130"/>
                    </a:cubicBezTo>
                    <a:cubicBezTo>
                      <a:pt x="535807" y="152399"/>
                      <a:pt x="574308" y="120315"/>
                      <a:pt x="644893" y="86627"/>
                    </a:cubicBezTo>
                    <a:cubicBezTo>
                      <a:pt x="715478" y="52939"/>
                      <a:pt x="805313" y="26469"/>
                      <a:pt x="895149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5" name="Arc 474">
                <a:extLst>
                  <a:ext uri="{FF2B5EF4-FFF2-40B4-BE49-F238E27FC236}">
                    <a16:creationId xmlns:a16="http://schemas.microsoft.com/office/drawing/2014/main" id="{F7FCC02B-BFFA-402D-A526-E8E7649D066B}"/>
                  </a:ext>
                </a:extLst>
              </p:cNvPr>
              <p:cNvSpPr/>
              <p:nvPr/>
            </p:nvSpPr>
            <p:spPr>
              <a:xfrm flipV="1">
                <a:off x="7015546" y="4353051"/>
                <a:ext cx="1573179" cy="1390566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6" name="Straight Connector 475">
                <a:extLst>
                  <a:ext uri="{FF2B5EF4-FFF2-40B4-BE49-F238E27FC236}">
                    <a16:creationId xmlns:a16="http://schemas.microsoft.com/office/drawing/2014/main" id="{4F628CB1-514D-448E-A2DE-BFDE9FEACE0D}"/>
                  </a:ext>
                </a:extLst>
              </p:cNvPr>
              <p:cNvCxnSpPr/>
              <p:nvPr/>
            </p:nvCxnSpPr>
            <p:spPr>
              <a:xfrm flipV="1">
                <a:off x="4359471" y="5743616"/>
                <a:ext cx="3457686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7" name="Arc 476">
                <a:extLst>
                  <a:ext uri="{FF2B5EF4-FFF2-40B4-BE49-F238E27FC236}">
                    <a16:creationId xmlns:a16="http://schemas.microsoft.com/office/drawing/2014/main" id="{51515718-35F2-4F31-9EC6-6BFCA9D8F956}"/>
                  </a:ext>
                </a:extLst>
              </p:cNvPr>
              <p:cNvSpPr/>
              <p:nvPr/>
            </p:nvSpPr>
            <p:spPr>
              <a:xfrm flipH="1">
                <a:off x="8588723" y="4769923"/>
                <a:ext cx="589625" cy="626831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E3D030AB-9D35-4295-9921-E744027E834F}"/>
                  </a:ext>
                </a:extLst>
              </p:cNvPr>
              <p:cNvSpPr/>
              <p:nvPr/>
            </p:nvSpPr>
            <p:spPr>
              <a:xfrm flipV="1">
                <a:off x="8877359" y="4762517"/>
                <a:ext cx="1531811" cy="560973"/>
              </a:xfrm>
              <a:custGeom>
                <a:avLst/>
                <a:gdLst>
                  <a:gd name="connsiteX0" fmla="*/ 0 w 895149"/>
                  <a:gd name="connsiteY0" fmla="*/ 471637 h 479972"/>
                  <a:gd name="connsiteX1" fmla="*/ 105878 w 895149"/>
                  <a:gd name="connsiteY1" fmla="*/ 471637 h 479972"/>
                  <a:gd name="connsiteX2" fmla="*/ 259882 w 895149"/>
                  <a:gd name="connsiteY2" fmla="*/ 385010 h 479972"/>
                  <a:gd name="connsiteX3" fmla="*/ 471638 w 895149"/>
                  <a:gd name="connsiteY3" fmla="*/ 202130 h 479972"/>
                  <a:gd name="connsiteX4" fmla="*/ 644893 w 895149"/>
                  <a:gd name="connsiteY4" fmla="*/ 86627 h 479972"/>
                  <a:gd name="connsiteX5" fmla="*/ 895149 w 895149"/>
                  <a:gd name="connsiteY5" fmla="*/ 0 h 479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5149" h="479972">
                    <a:moveTo>
                      <a:pt x="0" y="471637"/>
                    </a:moveTo>
                    <a:cubicBezTo>
                      <a:pt x="31282" y="478856"/>
                      <a:pt x="62564" y="486075"/>
                      <a:pt x="105878" y="471637"/>
                    </a:cubicBezTo>
                    <a:cubicBezTo>
                      <a:pt x="149192" y="457199"/>
                      <a:pt x="198922" y="429928"/>
                      <a:pt x="259882" y="385010"/>
                    </a:cubicBezTo>
                    <a:cubicBezTo>
                      <a:pt x="320842" y="340092"/>
                      <a:pt x="407470" y="251860"/>
                      <a:pt x="471638" y="202130"/>
                    </a:cubicBezTo>
                    <a:cubicBezTo>
                      <a:pt x="535807" y="152399"/>
                      <a:pt x="574308" y="120315"/>
                      <a:pt x="644893" y="86627"/>
                    </a:cubicBezTo>
                    <a:cubicBezTo>
                      <a:pt x="715478" y="52939"/>
                      <a:pt x="805313" y="26469"/>
                      <a:pt x="895149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9" name="Straight Connector 478">
                <a:extLst>
                  <a:ext uri="{FF2B5EF4-FFF2-40B4-BE49-F238E27FC236}">
                    <a16:creationId xmlns:a16="http://schemas.microsoft.com/office/drawing/2014/main" id="{C30DF411-1AF6-47ED-B338-9FADCAD5423A}"/>
                  </a:ext>
                </a:extLst>
              </p:cNvPr>
              <p:cNvCxnSpPr/>
              <p:nvPr/>
            </p:nvCxnSpPr>
            <p:spPr>
              <a:xfrm flipV="1">
                <a:off x="10410428" y="5415920"/>
                <a:ext cx="0" cy="29302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0" name="Straight Connector 479">
                <a:extLst>
                  <a:ext uri="{FF2B5EF4-FFF2-40B4-BE49-F238E27FC236}">
                    <a16:creationId xmlns:a16="http://schemas.microsoft.com/office/drawing/2014/main" id="{BE348E72-6C3D-4B96-91E2-967B5E33A1EB}"/>
                  </a:ext>
                </a:extLst>
              </p:cNvPr>
              <p:cNvCxnSpPr/>
              <p:nvPr/>
            </p:nvCxnSpPr>
            <p:spPr>
              <a:xfrm flipV="1">
                <a:off x="10550225" y="5317693"/>
                <a:ext cx="0" cy="42012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1" name="Straight Connector 480">
                <a:extLst>
                  <a:ext uri="{FF2B5EF4-FFF2-40B4-BE49-F238E27FC236}">
                    <a16:creationId xmlns:a16="http://schemas.microsoft.com/office/drawing/2014/main" id="{50733646-A777-43F1-A688-347F0BD8B872}"/>
                  </a:ext>
                </a:extLst>
              </p:cNvPr>
              <p:cNvCxnSpPr/>
              <p:nvPr/>
            </p:nvCxnSpPr>
            <p:spPr>
              <a:xfrm flipV="1">
                <a:off x="10390203" y="5318883"/>
                <a:ext cx="169645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" name="Group 481">
                <a:extLst>
                  <a:ext uri="{FF2B5EF4-FFF2-40B4-BE49-F238E27FC236}">
                    <a16:creationId xmlns:a16="http://schemas.microsoft.com/office/drawing/2014/main" id="{4AB1CC42-BAF3-4202-8FB2-9625F808D249}"/>
                  </a:ext>
                </a:extLst>
              </p:cNvPr>
              <p:cNvGrpSpPr/>
              <p:nvPr/>
            </p:nvGrpSpPr>
            <p:grpSpPr>
              <a:xfrm>
                <a:off x="2664896" y="2919133"/>
                <a:ext cx="4943527" cy="2782423"/>
                <a:chOff x="7430844" y="3205323"/>
                <a:chExt cx="3085317" cy="1736544"/>
              </a:xfrm>
            </p:grpSpPr>
            <p:sp>
              <p:nvSpPr>
                <p:cNvPr id="524" name="Rectangle 523">
                  <a:extLst>
                    <a:ext uri="{FF2B5EF4-FFF2-40B4-BE49-F238E27FC236}">
                      <a16:creationId xmlns:a16="http://schemas.microsoft.com/office/drawing/2014/main" id="{3B0EF118-AC60-479E-AC9B-8997813D6A0E}"/>
                    </a:ext>
                  </a:extLst>
                </p:cNvPr>
                <p:cNvSpPr/>
                <p:nvPr/>
              </p:nvSpPr>
              <p:spPr>
                <a:xfrm>
                  <a:off x="8537609" y="3205323"/>
                  <a:ext cx="1973179" cy="1736544"/>
                </a:xfrm>
                <a:prstGeom prst="rect">
                  <a:avLst/>
                </a:prstGeom>
                <a:pattFill prst="lgConfetti">
                  <a:fgClr>
                    <a:schemeClr val="tx1"/>
                  </a:fgClr>
                  <a:bgClr>
                    <a:schemeClr val="bg1"/>
                  </a:bgClr>
                </a:patt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5" name="Rectangle 524">
                  <a:extLst>
                    <a:ext uri="{FF2B5EF4-FFF2-40B4-BE49-F238E27FC236}">
                      <a16:creationId xmlns:a16="http://schemas.microsoft.com/office/drawing/2014/main" id="{3334C853-DC7D-451A-9921-9A58DCD94238}"/>
                    </a:ext>
                  </a:extLst>
                </p:cNvPr>
                <p:cNvSpPr/>
                <p:nvPr/>
              </p:nvSpPr>
              <p:spPr>
                <a:xfrm>
                  <a:off x="8720488" y="3342375"/>
                  <a:ext cx="1790300" cy="137160"/>
                </a:xfrm>
                <a:prstGeom prst="rect">
                  <a:avLst/>
                </a:prstGeom>
                <a:pattFill prst="pct75">
                  <a:fgClr>
                    <a:schemeClr val="tx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6" name="Rectangle 525">
                  <a:extLst>
                    <a:ext uri="{FF2B5EF4-FFF2-40B4-BE49-F238E27FC236}">
                      <a16:creationId xmlns:a16="http://schemas.microsoft.com/office/drawing/2014/main" id="{A0210FB1-4F0B-4CF2-A1F6-25DB41065C1E}"/>
                    </a:ext>
                  </a:extLst>
                </p:cNvPr>
                <p:cNvSpPr/>
                <p:nvPr/>
              </p:nvSpPr>
              <p:spPr>
                <a:xfrm>
                  <a:off x="8720488" y="3510428"/>
                  <a:ext cx="1790300" cy="137160"/>
                </a:xfrm>
                <a:prstGeom prst="rect">
                  <a:avLst/>
                </a:prstGeom>
                <a:pattFill prst="pct75">
                  <a:fgClr>
                    <a:schemeClr val="tx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7" name="Rectangle 526">
                  <a:extLst>
                    <a:ext uri="{FF2B5EF4-FFF2-40B4-BE49-F238E27FC236}">
                      <a16:creationId xmlns:a16="http://schemas.microsoft.com/office/drawing/2014/main" id="{7E66EE43-3195-49F1-8CD9-13FEEE77C7AA}"/>
                    </a:ext>
                  </a:extLst>
                </p:cNvPr>
                <p:cNvSpPr/>
                <p:nvPr/>
              </p:nvSpPr>
              <p:spPr>
                <a:xfrm>
                  <a:off x="8720488" y="3684414"/>
                  <a:ext cx="1790300" cy="137160"/>
                </a:xfrm>
                <a:prstGeom prst="rect">
                  <a:avLst/>
                </a:prstGeom>
                <a:pattFill prst="pct75">
                  <a:fgClr>
                    <a:schemeClr val="tx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8" name="Rectangle 527">
                  <a:extLst>
                    <a:ext uri="{FF2B5EF4-FFF2-40B4-BE49-F238E27FC236}">
                      <a16:creationId xmlns:a16="http://schemas.microsoft.com/office/drawing/2014/main" id="{E7B47095-C0F3-4F99-B4D4-6EC7B5939D38}"/>
                    </a:ext>
                  </a:extLst>
                </p:cNvPr>
                <p:cNvSpPr/>
                <p:nvPr/>
              </p:nvSpPr>
              <p:spPr>
                <a:xfrm>
                  <a:off x="8720488" y="3848775"/>
                  <a:ext cx="1790300" cy="137160"/>
                </a:xfrm>
                <a:prstGeom prst="rect">
                  <a:avLst/>
                </a:prstGeom>
                <a:pattFill prst="pct75">
                  <a:fgClr>
                    <a:schemeClr val="tx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9" name="Rectangle 528">
                  <a:extLst>
                    <a:ext uri="{FF2B5EF4-FFF2-40B4-BE49-F238E27FC236}">
                      <a16:creationId xmlns:a16="http://schemas.microsoft.com/office/drawing/2014/main" id="{F7F43D27-2504-4DDD-B75E-13B89F265130}"/>
                    </a:ext>
                  </a:extLst>
                </p:cNvPr>
                <p:cNvSpPr/>
                <p:nvPr/>
              </p:nvSpPr>
              <p:spPr>
                <a:xfrm>
                  <a:off x="8720488" y="4013136"/>
                  <a:ext cx="1790300" cy="137160"/>
                </a:xfrm>
                <a:prstGeom prst="rect">
                  <a:avLst/>
                </a:prstGeom>
                <a:pattFill prst="pct75">
                  <a:fgClr>
                    <a:schemeClr val="tx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0" name="Rectangle 529">
                  <a:extLst>
                    <a:ext uri="{FF2B5EF4-FFF2-40B4-BE49-F238E27FC236}">
                      <a16:creationId xmlns:a16="http://schemas.microsoft.com/office/drawing/2014/main" id="{CD009B3A-A63C-4A84-A400-D57F58F1EFB7}"/>
                    </a:ext>
                  </a:extLst>
                </p:cNvPr>
                <p:cNvSpPr/>
                <p:nvPr/>
              </p:nvSpPr>
              <p:spPr>
                <a:xfrm>
                  <a:off x="8720488" y="4167872"/>
                  <a:ext cx="1790300" cy="137160"/>
                </a:xfrm>
                <a:prstGeom prst="rect">
                  <a:avLst/>
                </a:prstGeom>
                <a:pattFill prst="pct75">
                  <a:fgClr>
                    <a:schemeClr val="tx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1" name="Rectangle 530">
                  <a:extLst>
                    <a:ext uri="{FF2B5EF4-FFF2-40B4-BE49-F238E27FC236}">
                      <a16:creationId xmlns:a16="http://schemas.microsoft.com/office/drawing/2014/main" id="{5B334E74-0910-48DD-BA12-E80581F997CF}"/>
                    </a:ext>
                  </a:extLst>
                </p:cNvPr>
                <p:cNvSpPr/>
                <p:nvPr/>
              </p:nvSpPr>
              <p:spPr>
                <a:xfrm>
                  <a:off x="8720488" y="4341858"/>
                  <a:ext cx="1790300" cy="137160"/>
                </a:xfrm>
                <a:prstGeom prst="rect">
                  <a:avLst/>
                </a:prstGeom>
                <a:pattFill prst="pct75">
                  <a:fgClr>
                    <a:schemeClr val="tx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2" name="Rectangle 531">
                  <a:extLst>
                    <a:ext uri="{FF2B5EF4-FFF2-40B4-BE49-F238E27FC236}">
                      <a16:creationId xmlns:a16="http://schemas.microsoft.com/office/drawing/2014/main" id="{34252289-563A-4263-9F66-6D0FF8BD47F0}"/>
                    </a:ext>
                  </a:extLst>
                </p:cNvPr>
                <p:cNvSpPr/>
                <p:nvPr/>
              </p:nvSpPr>
              <p:spPr>
                <a:xfrm>
                  <a:off x="8720488" y="4506219"/>
                  <a:ext cx="1790300" cy="137160"/>
                </a:xfrm>
                <a:prstGeom prst="rect">
                  <a:avLst/>
                </a:prstGeom>
                <a:pattFill prst="pct75">
                  <a:fgClr>
                    <a:schemeClr val="tx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3" name="Rectangle 532">
                  <a:extLst>
                    <a:ext uri="{FF2B5EF4-FFF2-40B4-BE49-F238E27FC236}">
                      <a16:creationId xmlns:a16="http://schemas.microsoft.com/office/drawing/2014/main" id="{2D368F72-FC3C-48E6-8BCD-36556934CADE}"/>
                    </a:ext>
                  </a:extLst>
                </p:cNvPr>
                <p:cNvSpPr/>
                <p:nvPr/>
              </p:nvSpPr>
              <p:spPr>
                <a:xfrm>
                  <a:off x="8720488" y="4670583"/>
                  <a:ext cx="1790300" cy="128016"/>
                </a:xfrm>
                <a:prstGeom prst="rect">
                  <a:avLst/>
                </a:prstGeom>
                <a:pattFill prst="pct75">
                  <a:fgClr>
                    <a:schemeClr val="tx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4" name="Rectangle 533">
                  <a:extLst>
                    <a:ext uri="{FF2B5EF4-FFF2-40B4-BE49-F238E27FC236}">
                      <a16:creationId xmlns:a16="http://schemas.microsoft.com/office/drawing/2014/main" id="{CD891FCC-CF56-43F2-9E26-0F3FC304E8F9}"/>
                    </a:ext>
                  </a:extLst>
                </p:cNvPr>
                <p:cNvSpPr/>
                <p:nvPr/>
              </p:nvSpPr>
              <p:spPr>
                <a:xfrm>
                  <a:off x="8527983" y="3465901"/>
                  <a:ext cx="1984248" cy="365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35" name="Straight Connector 534">
                  <a:extLst>
                    <a:ext uri="{FF2B5EF4-FFF2-40B4-BE49-F238E27FC236}">
                      <a16:creationId xmlns:a16="http://schemas.microsoft.com/office/drawing/2014/main" id="{7E405F8B-F448-4C4B-A566-19AD1B198102}"/>
                    </a:ext>
                  </a:extLst>
                </p:cNvPr>
                <p:cNvCxnSpPr/>
                <p:nvPr/>
              </p:nvCxnSpPr>
              <p:spPr>
                <a:xfrm>
                  <a:off x="8537612" y="3452677"/>
                  <a:ext cx="21175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6" name="Straight Connector 535">
                  <a:extLst>
                    <a:ext uri="{FF2B5EF4-FFF2-40B4-BE49-F238E27FC236}">
                      <a16:creationId xmlns:a16="http://schemas.microsoft.com/office/drawing/2014/main" id="{4C713C55-93AD-49F6-821A-DBB88ACC00DB}"/>
                    </a:ext>
                  </a:extLst>
                </p:cNvPr>
                <p:cNvCxnSpPr/>
                <p:nvPr/>
              </p:nvCxnSpPr>
              <p:spPr>
                <a:xfrm>
                  <a:off x="8536010" y="3508827"/>
                  <a:ext cx="21175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7" name="Rectangle 536">
                  <a:extLst>
                    <a:ext uri="{FF2B5EF4-FFF2-40B4-BE49-F238E27FC236}">
                      <a16:creationId xmlns:a16="http://schemas.microsoft.com/office/drawing/2014/main" id="{B5AD0810-A035-4DF9-894A-C64EC8621807}"/>
                    </a:ext>
                  </a:extLst>
                </p:cNvPr>
                <p:cNvSpPr/>
                <p:nvPr/>
              </p:nvSpPr>
              <p:spPr>
                <a:xfrm>
                  <a:off x="8524787" y="3802194"/>
                  <a:ext cx="1984248" cy="365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38" name="Straight Connector 537">
                  <a:extLst>
                    <a:ext uri="{FF2B5EF4-FFF2-40B4-BE49-F238E27FC236}">
                      <a16:creationId xmlns:a16="http://schemas.microsoft.com/office/drawing/2014/main" id="{4461C065-ADA6-417E-8F22-84558A2BAA1E}"/>
                    </a:ext>
                  </a:extLst>
                </p:cNvPr>
                <p:cNvCxnSpPr/>
                <p:nvPr/>
              </p:nvCxnSpPr>
              <p:spPr>
                <a:xfrm>
                  <a:off x="8534416" y="3788970"/>
                  <a:ext cx="21175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9" name="Straight Connector 538">
                  <a:extLst>
                    <a:ext uri="{FF2B5EF4-FFF2-40B4-BE49-F238E27FC236}">
                      <a16:creationId xmlns:a16="http://schemas.microsoft.com/office/drawing/2014/main" id="{D626871A-8A0E-4B4D-9B6F-7A7EBDD05E0A}"/>
                    </a:ext>
                  </a:extLst>
                </p:cNvPr>
                <p:cNvCxnSpPr/>
                <p:nvPr/>
              </p:nvCxnSpPr>
              <p:spPr>
                <a:xfrm>
                  <a:off x="8532814" y="3873995"/>
                  <a:ext cx="21175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0" name="Rectangle 539">
                  <a:extLst>
                    <a:ext uri="{FF2B5EF4-FFF2-40B4-BE49-F238E27FC236}">
                      <a16:creationId xmlns:a16="http://schemas.microsoft.com/office/drawing/2014/main" id="{6275F122-1DA8-4E13-94E2-4F12004D1923}"/>
                    </a:ext>
                  </a:extLst>
                </p:cNvPr>
                <p:cNvSpPr/>
                <p:nvPr/>
              </p:nvSpPr>
              <p:spPr>
                <a:xfrm>
                  <a:off x="8531913" y="4121757"/>
                  <a:ext cx="1984248" cy="365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41" name="Straight Connector 540">
                  <a:extLst>
                    <a:ext uri="{FF2B5EF4-FFF2-40B4-BE49-F238E27FC236}">
                      <a16:creationId xmlns:a16="http://schemas.microsoft.com/office/drawing/2014/main" id="{5A6E43F2-0C1E-431E-94EF-632CABD503F0}"/>
                    </a:ext>
                  </a:extLst>
                </p:cNvPr>
                <p:cNvCxnSpPr/>
                <p:nvPr/>
              </p:nvCxnSpPr>
              <p:spPr>
                <a:xfrm>
                  <a:off x="8541542" y="4108533"/>
                  <a:ext cx="21175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2" name="Straight Connector 541">
                  <a:extLst>
                    <a:ext uri="{FF2B5EF4-FFF2-40B4-BE49-F238E27FC236}">
                      <a16:creationId xmlns:a16="http://schemas.microsoft.com/office/drawing/2014/main" id="{77A54347-781B-4CF6-AE9A-06D316F409A2}"/>
                    </a:ext>
                  </a:extLst>
                </p:cNvPr>
                <p:cNvCxnSpPr/>
                <p:nvPr/>
              </p:nvCxnSpPr>
              <p:spPr>
                <a:xfrm>
                  <a:off x="8539940" y="4193558"/>
                  <a:ext cx="21175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3" name="Rectangle 542">
                  <a:extLst>
                    <a:ext uri="{FF2B5EF4-FFF2-40B4-BE49-F238E27FC236}">
                      <a16:creationId xmlns:a16="http://schemas.microsoft.com/office/drawing/2014/main" id="{3C3EB382-BBFE-425A-ABD0-6468614E552B}"/>
                    </a:ext>
                  </a:extLst>
                </p:cNvPr>
                <p:cNvSpPr/>
                <p:nvPr/>
              </p:nvSpPr>
              <p:spPr>
                <a:xfrm>
                  <a:off x="8523883" y="3969130"/>
                  <a:ext cx="1984248" cy="365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44" name="Straight Connector 543">
                  <a:extLst>
                    <a:ext uri="{FF2B5EF4-FFF2-40B4-BE49-F238E27FC236}">
                      <a16:creationId xmlns:a16="http://schemas.microsoft.com/office/drawing/2014/main" id="{B2627774-99FA-42D4-A27E-A663084B42B5}"/>
                    </a:ext>
                  </a:extLst>
                </p:cNvPr>
                <p:cNvCxnSpPr/>
                <p:nvPr/>
              </p:nvCxnSpPr>
              <p:spPr>
                <a:xfrm>
                  <a:off x="8533512" y="3955906"/>
                  <a:ext cx="21175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5" name="Straight Connector 544">
                  <a:extLst>
                    <a:ext uri="{FF2B5EF4-FFF2-40B4-BE49-F238E27FC236}">
                      <a16:creationId xmlns:a16="http://schemas.microsoft.com/office/drawing/2014/main" id="{4771F3AD-42C9-4C58-A918-36F11A108DFE}"/>
                    </a:ext>
                  </a:extLst>
                </p:cNvPr>
                <p:cNvCxnSpPr/>
                <p:nvPr/>
              </p:nvCxnSpPr>
              <p:spPr>
                <a:xfrm>
                  <a:off x="8531910" y="4040931"/>
                  <a:ext cx="21175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6" name="Rectangle 545">
                  <a:extLst>
                    <a:ext uri="{FF2B5EF4-FFF2-40B4-BE49-F238E27FC236}">
                      <a16:creationId xmlns:a16="http://schemas.microsoft.com/office/drawing/2014/main" id="{9C0071BB-54E1-4D9D-AFCD-5F31983F7586}"/>
                    </a:ext>
                  </a:extLst>
                </p:cNvPr>
                <p:cNvSpPr/>
                <p:nvPr/>
              </p:nvSpPr>
              <p:spPr>
                <a:xfrm>
                  <a:off x="8526385" y="3639687"/>
                  <a:ext cx="1984248" cy="365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47" name="Straight Connector 546">
                  <a:extLst>
                    <a:ext uri="{FF2B5EF4-FFF2-40B4-BE49-F238E27FC236}">
                      <a16:creationId xmlns:a16="http://schemas.microsoft.com/office/drawing/2014/main" id="{79EF0112-625A-41CE-AAF5-FF2EB3BB6079}"/>
                    </a:ext>
                  </a:extLst>
                </p:cNvPr>
                <p:cNvCxnSpPr/>
                <p:nvPr/>
              </p:nvCxnSpPr>
              <p:spPr>
                <a:xfrm>
                  <a:off x="8536014" y="3626463"/>
                  <a:ext cx="21175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8" name="Straight Connector 547">
                  <a:extLst>
                    <a:ext uri="{FF2B5EF4-FFF2-40B4-BE49-F238E27FC236}">
                      <a16:creationId xmlns:a16="http://schemas.microsoft.com/office/drawing/2014/main" id="{E57021F1-AD7C-41EE-8B42-8798F761220A}"/>
                    </a:ext>
                  </a:extLst>
                </p:cNvPr>
                <p:cNvCxnSpPr/>
                <p:nvPr/>
              </p:nvCxnSpPr>
              <p:spPr>
                <a:xfrm>
                  <a:off x="8534412" y="3711488"/>
                  <a:ext cx="21175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9" name="Rectangle 548">
                  <a:extLst>
                    <a:ext uri="{FF2B5EF4-FFF2-40B4-BE49-F238E27FC236}">
                      <a16:creationId xmlns:a16="http://schemas.microsoft.com/office/drawing/2014/main" id="{DCC2C0D2-BB59-44D5-9D33-304F1C883DD3}"/>
                    </a:ext>
                  </a:extLst>
                </p:cNvPr>
                <p:cNvSpPr/>
                <p:nvPr/>
              </p:nvSpPr>
              <p:spPr>
                <a:xfrm>
                  <a:off x="8527986" y="4293676"/>
                  <a:ext cx="1984248" cy="365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50" name="Straight Connector 549">
                  <a:extLst>
                    <a:ext uri="{FF2B5EF4-FFF2-40B4-BE49-F238E27FC236}">
                      <a16:creationId xmlns:a16="http://schemas.microsoft.com/office/drawing/2014/main" id="{E4C32E17-1FEE-4A00-960D-15EAB0BD7779}"/>
                    </a:ext>
                  </a:extLst>
                </p:cNvPr>
                <p:cNvCxnSpPr/>
                <p:nvPr/>
              </p:nvCxnSpPr>
              <p:spPr>
                <a:xfrm>
                  <a:off x="8537615" y="4280452"/>
                  <a:ext cx="21175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1" name="Straight Connector 550">
                  <a:extLst>
                    <a:ext uri="{FF2B5EF4-FFF2-40B4-BE49-F238E27FC236}">
                      <a16:creationId xmlns:a16="http://schemas.microsoft.com/office/drawing/2014/main" id="{5650CB11-7319-4CC6-B8D3-0CBE801CA0A8}"/>
                    </a:ext>
                  </a:extLst>
                </p:cNvPr>
                <p:cNvCxnSpPr/>
                <p:nvPr/>
              </p:nvCxnSpPr>
              <p:spPr>
                <a:xfrm>
                  <a:off x="8536013" y="4365477"/>
                  <a:ext cx="21175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2" name="Rectangle 551">
                  <a:extLst>
                    <a:ext uri="{FF2B5EF4-FFF2-40B4-BE49-F238E27FC236}">
                      <a16:creationId xmlns:a16="http://schemas.microsoft.com/office/drawing/2014/main" id="{FB206D35-2B62-4C27-82D3-05B01B64A0AA}"/>
                    </a:ext>
                  </a:extLst>
                </p:cNvPr>
                <p:cNvSpPr/>
                <p:nvPr/>
              </p:nvSpPr>
              <p:spPr>
                <a:xfrm>
                  <a:off x="8526380" y="4455701"/>
                  <a:ext cx="1984248" cy="365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53" name="Straight Connector 552">
                  <a:extLst>
                    <a:ext uri="{FF2B5EF4-FFF2-40B4-BE49-F238E27FC236}">
                      <a16:creationId xmlns:a16="http://schemas.microsoft.com/office/drawing/2014/main" id="{5B30BB67-AF06-451B-97E7-C55C86695BAD}"/>
                    </a:ext>
                  </a:extLst>
                </p:cNvPr>
                <p:cNvCxnSpPr/>
                <p:nvPr/>
              </p:nvCxnSpPr>
              <p:spPr>
                <a:xfrm>
                  <a:off x="8536009" y="4442477"/>
                  <a:ext cx="21175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4" name="Straight Connector 553">
                  <a:extLst>
                    <a:ext uri="{FF2B5EF4-FFF2-40B4-BE49-F238E27FC236}">
                      <a16:creationId xmlns:a16="http://schemas.microsoft.com/office/drawing/2014/main" id="{CAE3B7DE-51E6-4A9B-9AA4-54C04EF5592A}"/>
                    </a:ext>
                  </a:extLst>
                </p:cNvPr>
                <p:cNvCxnSpPr/>
                <p:nvPr/>
              </p:nvCxnSpPr>
              <p:spPr>
                <a:xfrm>
                  <a:off x="8534407" y="4527502"/>
                  <a:ext cx="21175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5" name="Rectangle 554">
                  <a:extLst>
                    <a:ext uri="{FF2B5EF4-FFF2-40B4-BE49-F238E27FC236}">
                      <a16:creationId xmlns:a16="http://schemas.microsoft.com/office/drawing/2014/main" id="{AFAB3298-22B9-48F0-890A-25DD3C535412}"/>
                    </a:ext>
                  </a:extLst>
                </p:cNvPr>
                <p:cNvSpPr/>
                <p:nvPr/>
              </p:nvSpPr>
              <p:spPr>
                <a:xfrm>
                  <a:off x="8526379" y="4619328"/>
                  <a:ext cx="1984248" cy="365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56" name="Straight Connector 555">
                  <a:extLst>
                    <a:ext uri="{FF2B5EF4-FFF2-40B4-BE49-F238E27FC236}">
                      <a16:creationId xmlns:a16="http://schemas.microsoft.com/office/drawing/2014/main" id="{CEDA449A-1C67-46F2-B192-8B9B04A0C212}"/>
                    </a:ext>
                  </a:extLst>
                </p:cNvPr>
                <p:cNvCxnSpPr/>
                <p:nvPr/>
              </p:nvCxnSpPr>
              <p:spPr>
                <a:xfrm>
                  <a:off x="8536008" y="4606104"/>
                  <a:ext cx="21175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7" name="Straight Connector 556">
                  <a:extLst>
                    <a:ext uri="{FF2B5EF4-FFF2-40B4-BE49-F238E27FC236}">
                      <a16:creationId xmlns:a16="http://schemas.microsoft.com/office/drawing/2014/main" id="{4C26075C-228F-40CE-933E-1F81DDE1A47B}"/>
                    </a:ext>
                  </a:extLst>
                </p:cNvPr>
                <p:cNvCxnSpPr/>
                <p:nvPr/>
              </p:nvCxnSpPr>
              <p:spPr>
                <a:xfrm>
                  <a:off x="8534406" y="4691129"/>
                  <a:ext cx="211756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8" name="Rectangle 557">
                  <a:extLst>
                    <a:ext uri="{FF2B5EF4-FFF2-40B4-BE49-F238E27FC236}">
                      <a16:creationId xmlns:a16="http://schemas.microsoft.com/office/drawing/2014/main" id="{58FDE99F-FBB8-49F9-BCBD-614165A76442}"/>
                    </a:ext>
                  </a:extLst>
                </p:cNvPr>
                <p:cNvSpPr/>
                <p:nvPr/>
              </p:nvSpPr>
              <p:spPr>
                <a:xfrm>
                  <a:off x="7433950" y="3724438"/>
                  <a:ext cx="2682236" cy="27432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9" name="Rectangle 558">
                  <a:extLst>
                    <a:ext uri="{FF2B5EF4-FFF2-40B4-BE49-F238E27FC236}">
                      <a16:creationId xmlns:a16="http://schemas.microsoft.com/office/drawing/2014/main" id="{CEAD88AC-CE22-4333-892E-696E5F1BDFCA}"/>
                    </a:ext>
                  </a:extLst>
                </p:cNvPr>
                <p:cNvSpPr/>
                <p:nvPr/>
              </p:nvSpPr>
              <p:spPr>
                <a:xfrm>
                  <a:off x="7430844" y="4387032"/>
                  <a:ext cx="2682236" cy="27432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9535483C-A2BA-4E27-9B2A-358AA799812D}"/>
                  </a:ext>
                </a:extLst>
              </p:cNvPr>
              <p:cNvSpPr/>
              <p:nvPr/>
            </p:nvSpPr>
            <p:spPr>
              <a:xfrm>
                <a:off x="10225091" y="2578193"/>
                <a:ext cx="215913" cy="215911"/>
              </a:xfrm>
              <a:custGeom>
                <a:avLst/>
                <a:gdLst>
                  <a:gd name="connsiteX0" fmla="*/ 0 w 134754"/>
                  <a:gd name="connsiteY0" fmla="*/ 0 h 134753"/>
                  <a:gd name="connsiteX1" fmla="*/ 86627 w 134754"/>
                  <a:gd name="connsiteY1" fmla="*/ 38501 h 134753"/>
                  <a:gd name="connsiteX2" fmla="*/ 134754 w 134754"/>
                  <a:gd name="connsiteY2" fmla="*/ 134753 h 13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4754" h="134753">
                    <a:moveTo>
                      <a:pt x="0" y="0"/>
                    </a:moveTo>
                    <a:cubicBezTo>
                      <a:pt x="32084" y="8021"/>
                      <a:pt x="64168" y="16042"/>
                      <a:pt x="86627" y="38501"/>
                    </a:cubicBezTo>
                    <a:cubicBezTo>
                      <a:pt x="109086" y="60960"/>
                      <a:pt x="121920" y="97856"/>
                      <a:pt x="134754" y="134753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4" name="Freeform: Shape 483">
                <a:extLst>
                  <a:ext uri="{FF2B5EF4-FFF2-40B4-BE49-F238E27FC236}">
                    <a16:creationId xmlns:a16="http://schemas.microsoft.com/office/drawing/2014/main" id="{804F0118-2EDD-4CA9-BDC8-F68EA488F1B1}"/>
                  </a:ext>
                </a:extLst>
              </p:cNvPr>
              <p:cNvSpPr/>
              <p:nvPr/>
            </p:nvSpPr>
            <p:spPr>
              <a:xfrm flipV="1">
                <a:off x="10253365" y="5798901"/>
                <a:ext cx="215913" cy="215911"/>
              </a:xfrm>
              <a:custGeom>
                <a:avLst/>
                <a:gdLst>
                  <a:gd name="connsiteX0" fmla="*/ 0 w 134754"/>
                  <a:gd name="connsiteY0" fmla="*/ 0 h 134753"/>
                  <a:gd name="connsiteX1" fmla="*/ 86627 w 134754"/>
                  <a:gd name="connsiteY1" fmla="*/ 38501 h 134753"/>
                  <a:gd name="connsiteX2" fmla="*/ 134754 w 134754"/>
                  <a:gd name="connsiteY2" fmla="*/ 134753 h 134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4754" h="134753">
                    <a:moveTo>
                      <a:pt x="0" y="0"/>
                    </a:moveTo>
                    <a:cubicBezTo>
                      <a:pt x="32084" y="8021"/>
                      <a:pt x="64168" y="16042"/>
                      <a:pt x="86627" y="38501"/>
                    </a:cubicBezTo>
                    <a:cubicBezTo>
                      <a:pt x="109086" y="60960"/>
                      <a:pt x="121920" y="97856"/>
                      <a:pt x="134754" y="134753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85" name="Straight Arrow Connector 484">
                <a:extLst>
                  <a:ext uri="{FF2B5EF4-FFF2-40B4-BE49-F238E27FC236}">
                    <a16:creationId xmlns:a16="http://schemas.microsoft.com/office/drawing/2014/main" id="{47415DD4-4FAD-4645-A46F-8D2BD25099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802470" y="3312447"/>
                <a:ext cx="323964" cy="10718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8F5B89FF-8BE4-4812-8919-4CAF5DFAFBEA}"/>
                  </a:ext>
                </a:extLst>
              </p:cNvPr>
              <p:cNvSpPr/>
              <p:nvPr/>
            </p:nvSpPr>
            <p:spPr>
              <a:xfrm>
                <a:off x="8251032" y="2919133"/>
                <a:ext cx="285304" cy="275952"/>
              </a:xfrm>
              <a:custGeom>
                <a:avLst/>
                <a:gdLst>
                  <a:gd name="connsiteX0" fmla="*/ 163629 w 163629"/>
                  <a:gd name="connsiteY0" fmla="*/ 154004 h 154004"/>
                  <a:gd name="connsiteX1" fmla="*/ 86627 w 163629"/>
                  <a:gd name="connsiteY1" fmla="*/ 67377 h 154004"/>
                  <a:gd name="connsiteX2" fmla="*/ 0 w 163629"/>
                  <a:gd name="connsiteY2" fmla="*/ 0 h 154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29" h="154004">
                    <a:moveTo>
                      <a:pt x="163629" y="154004"/>
                    </a:moveTo>
                    <a:cubicBezTo>
                      <a:pt x="138763" y="123524"/>
                      <a:pt x="113898" y="93044"/>
                      <a:pt x="86627" y="67377"/>
                    </a:cubicBezTo>
                    <a:cubicBezTo>
                      <a:pt x="59355" y="41710"/>
                      <a:pt x="29677" y="20855"/>
                      <a:pt x="0" y="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7" name="Freeform: Shape 486">
                <a:extLst>
                  <a:ext uri="{FF2B5EF4-FFF2-40B4-BE49-F238E27FC236}">
                    <a16:creationId xmlns:a16="http://schemas.microsoft.com/office/drawing/2014/main" id="{6BF73990-AC3A-4C62-B357-EA993A97696A}"/>
                  </a:ext>
                </a:extLst>
              </p:cNvPr>
              <p:cNvSpPr/>
              <p:nvPr/>
            </p:nvSpPr>
            <p:spPr>
              <a:xfrm flipV="1">
                <a:off x="8277451" y="5398397"/>
                <a:ext cx="285304" cy="275952"/>
              </a:xfrm>
              <a:custGeom>
                <a:avLst/>
                <a:gdLst>
                  <a:gd name="connsiteX0" fmla="*/ 163629 w 163629"/>
                  <a:gd name="connsiteY0" fmla="*/ 154004 h 154004"/>
                  <a:gd name="connsiteX1" fmla="*/ 86627 w 163629"/>
                  <a:gd name="connsiteY1" fmla="*/ 67377 h 154004"/>
                  <a:gd name="connsiteX2" fmla="*/ 0 w 163629"/>
                  <a:gd name="connsiteY2" fmla="*/ 0 h 154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29" h="154004">
                    <a:moveTo>
                      <a:pt x="163629" y="154004"/>
                    </a:moveTo>
                    <a:cubicBezTo>
                      <a:pt x="138763" y="123524"/>
                      <a:pt x="113898" y="93044"/>
                      <a:pt x="86627" y="67377"/>
                    </a:cubicBezTo>
                    <a:cubicBezTo>
                      <a:pt x="59355" y="41710"/>
                      <a:pt x="29677" y="20855"/>
                      <a:pt x="0" y="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88" name="Straight Arrow Connector 487">
                <a:extLst>
                  <a:ext uri="{FF2B5EF4-FFF2-40B4-BE49-F238E27FC236}">
                    <a16:creationId xmlns:a16="http://schemas.microsoft.com/office/drawing/2014/main" id="{C4173D1C-9E59-47EA-8491-97D64C531FA0}"/>
                  </a:ext>
                </a:extLst>
              </p:cNvPr>
              <p:cNvCxnSpPr/>
              <p:nvPr/>
            </p:nvCxnSpPr>
            <p:spPr>
              <a:xfrm flipH="1">
                <a:off x="6120186" y="2809523"/>
                <a:ext cx="41896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9" name="Straight Arrow Connector 488">
                <a:extLst>
                  <a:ext uri="{FF2B5EF4-FFF2-40B4-BE49-F238E27FC236}">
                    <a16:creationId xmlns:a16="http://schemas.microsoft.com/office/drawing/2014/main" id="{1DCAAF32-77BE-4B8C-B931-F9A9F7D55495}"/>
                  </a:ext>
                </a:extLst>
              </p:cNvPr>
              <p:cNvCxnSpPr/>
              <p:nvPr/>
            </p:nvCxnSpPr>
            <p:spPr>
              <a:xfrm flipH="1">
                <a:off x="6228676" y="5798905"/>
                <a:ext cx="41896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0" name="Freeform: Shape 489">
                <a:extLst>
                  <a:ext uri="{FF2B5EF4-FFF2-40B4-BE49-F238E27FC236}">
                    <a16:creationId xmlns:a16="http://schemas.microsoft.com/office/drawing/2014/main" id="{C94ACA67-625F-4B9A-9B5D-1FDBB73734B6}"/>
                  </a:ext>
                </a:extLst>
              </p:cNvPr>
              <p:cNvSpPr/>
              <p:nvPr/>
            </p:nvSpPr>
            <p:spPr>
              <a:xfrm>
                <a:off x="4219868" y="2820499"/>
                <a:ext cx="345228" cy="328319"/>
              </a:xfrm>
              <a:custGeom>
                <a:avLst/>
                <a:gdLst>
                  <a:gd name="connsiteX0" fmla="*/ 215461 w 215461"/>
                  <a:gd name="connsiteY0" fmla="*/ 2778 h 204908"/>
                  <a:gd name="connsiteX1" fmla="*/ 109583 w 215461"/>
                  <a:gd name="connsiteY1" fmla="*/ 2778 h 204908"/>
                  <a:gd name="connsiteX2" fmla="*/ 42206 w 215461"/>
                  <a:gd name="connsiteY2" fmla="*/ 31654 h 204908"/>
                  <a:gd name="connsiteX3" fmla="*/ 3705 w 215461"/>
                  <a:gd name="connsiteY3" fmla="*/ 118281 h 204908"/>
                  <a:gd name="connsiteX4" fmla="*/ 3705 w 215461"/>
                  <a:gd name="connsiteY4" fmla="*/ 204908 h 204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461" h="204908">
                    <a:moveTo>
                      <a:pt x="215461" y="2778"/>
                    </a:moveTo>
                    <a:cubicBezTo>
                      <a:pt x="176960" y="371"/>
                      <a:pt x="138459" y="-2035"/>
                      <a:pt x="109583" y="2778"/>
                    </a:cubicBezTo>
                    <a:cubicBezTo>
                      <a:pt x="80707" y="7591"/>
                      <a:pt x="59852" y="12404"/>
                      <a:pt x="42206" y="31654"/>
                    </a:cubicBezTo>
                    <a:cubicBezTo>
                      <a:pt x="24560" y="50904"/>
                      <a:pt x="10122" y="89405"/>
                      <a:pt x="3705" y="118281"/>
                    </a:cubicBezTo>
                    <a:cubicBezTo>
                      <a:pt x="-2712" y="147157"/>
                      <a:pt x="496" y="176032"/>
                      <a:pt x="3705" y="204908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1" name="Freeform: Shape 490">
                <a:extLst>
                  <a:ext uri="{FF2B5EF4-FFF2-40B4-BE49-F238E27FC236}">
                    <a16:creationId xmlns:a16="http://schemas.microsoft.com/office/drawing/2014/main" id="{D0850299-6D46-4BB9-A767-591134B7B00B}"/>
                  </a:ext>
                </a:extLst>
              </p:cNvPr>
              <p:cNvSpPr/>
              <p:nvPr/>
            </p:nvSpPr>
            <p:spPr>
              <a:xfrm flipV="1">
                <a:off x="4247249" y="5474528"/>
                <a:ext cx="345228" cy="328319"/>
              </a:xfrm>
              <a:custGeom>
                <a:avLst/>
                <a:gdLst>
                  <a:gd name="connsiteX0" fmla="*/ 215461 w 215461"/>
                  <a:gd name="connsiteY0" fmla="*/ 2778 h 204908"/>
                  <a:gd name="connsiteX1" fmla="*/ 109583 w 215461"/>
                  <a:gd name="connsiteY1" fmla="*/ 2778 h 204908"/>
                  <a:gd name="connsiteX2" fmla="*/ 42206 w 215461"/>
                  <a:gd name="connsiteY2" fmla="*/ 31654 h 204908"/>
                  <a:gd name="connsiteX3" fmla="*/ 3705 w 215461"/>
                  <a:gd name="connsiteY3" fmla="*/ 118281 h 204908"/>
                  <a:gd name="connsiteX4" fmla="*/ 3705 w 215461"/>
                  <a:gd name="connsiteY4" fmla="*/ 204908 h 204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461" h="204908">
                    <a:moveTo>
                      <a:pt x="215461" y="2778"/>
                    </a:moveTo>
                    <a:cubicBezTo>
                      <a:pt x="176960" y="371"/>
                      <a:pt x="138459" y="-2035"/>
                      <a:pt x="109583" y="2778"/>
                    </a:cubicBezTo>
                    <a:cubicBezTo>
                      <a:pt x="80707" y="7591"/>
                      <a:pt x="59852" y="12404"/>
                      <a:pt x="42206" y="31654"/>
                    </a:cubicBezTo>
                    <a:cubicBezTo>
                      <a:pt x="24560" y="50904"/>
                      <a:pt x="10122" y="89405"/>
                      <a:pt x="3705" y="118281"/>
                    </a:cubicBezTo>
                    <a:cubicBezTo>
                      <a:pt x="-2712" y="147157"/>
                      <a:pt x="496" y="176032"/>
                      <a:pt x="3705" y="204908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2" name="Freeform: Shape 491">
                <a:extLst>
                  <a:ext uri="{FF2B5EF4-FFF2-40B4-BE49-F238E27FC236}">
                    <a16:creationId xmlns:a16="http://schemas.microsoft.com/office/drawing/2014/main" id="{E664BF25-D9F1-413C-BAFF-AD2D717C6B3C}"/>
                  </a:ext>
                </a:extLst>
              </p:cNvPr>
              <p:cNvSpPr/>
              <p:nvPr/>
            </p:nvSpPr>
            <p:spPr>
              <a:xfrm>
                <a:off x="4244741" y="3291840"/>
                <a:ext cx="182880" cy="68802"/>
              </a:xfrm>
              <a:custGeom>
                <a:avLst/>
                <a:gdLst>
                  <a:gd name="connsiteX0" fmla="*/ 0 w 182880"/>
                  <a:gd name="connsiteY0" fmla="*/ 0 h 68802"/>
                  <a:gd name="connsiteX1" fmla="*/ 28876 w 182880"/>
                  <a:gd name="connsiteY1" fmla="*/ 48126 h 68802"/>
                  <a:gd name="connsiteX2" fmla="*/ 77002 w 182880"/>
                  <a:gd name="connsiteY2" fmla="*/ 67377 h 68802"/>
                  <a:gd name="connsiteX3" fmla="*/ 182880 w 182880"/>
                  <a:gd name="connsiteY3" fmla="*/ 67377 h 68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880" h="68802">
                    <a:moveTo>
                      <a:pt x="0" y="0"/>
                    </a:moveTo>
                    <a:cubicBezTo>
                      <a:pt x="9625" y="16042"/>
                      <a:pt x="16042" y="36897"/>
                      <a:pt x="28876" y="48126"/>
                    </a:cubicBezTo>
                    <a:cubicBezTo>
                      <a:pt x="41710" y="59355"/>
                      <a:pt x="51335" y="64169"/>
                      <a:pt x="77002" y="67377"/>
                    </a:cubicBezTo>
                    <a:cubicBezTo>
                      <a:pt x="102669" y="70585"/>
                      <a:pt x="182880" y="67377"/>
                      <a:pt x="182880" y="673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3" name="Freeform: Shape 492">
                <a:extLst>
                  <a:ext uri="{FF2B5EF4-FFF2-40B4-BE49-F238E27FC236}">
                    <a16:creationId xmlns:a16="http://schemas.microsoft.com/office/drawing/2014/main" id="{83B882E8-F038-42E7-B740-5E6CD9C465E0}"/>
                  </a:ext>
                </a:extLst>
              </p:cNvPr>
              <p:cNvSpPr/>
              <p:nvPr/>
            </p:nvSpPr>
            <p:spPr>
              <a:xfrm>
                <a:off x="4232503" y="3597856"/>
                <a:ext cx="182880" cy="68802"/>
              </a:xfrm>
              <a:custGeom>
                <a:avLst/>
                <a:gdLst>
                  <a:gd name="connsiteX0" fmla="*/ 0 w 182880"/>
                  <a:gd name="connsiteY0" fmla="*/ 0 h 68802"/>
                  <a:gd name="connsiteX1" fmla="*/ 28876 w 182880"/>
                  <a:gd name="connsiteY1" fmla="*/ 48126 h 68802"/>
                  <a:gd name="connsiteX2" fmla="*/ 77002 w 182880"/>
                  <a:gd name="connsiteY2" fmla="*/ 67377 h 68802"/>
                  <a:gd name="connsiteX3" fmla="*/ 182880 w 182880"/>
                  <a:gd name="connsiteY3" fmla="*/ 67377 h 68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880" h="68802">
                    <a:moveTo>
                      <a:pt x="0" y="0"/>
                    </a:moveTo>
                    <a:cubicBezTo>
                      <a:pt x="9625" y="16042"/>
                      <a:pt x="16042" y="36897"/>
                      <a:pt x="28876" y="48126"/>
                    </a:cubicBezTo>
                    <a:cubicBezTo>
                      <a:pt x="41710" y="59355"/>
                      <a:pt x="51335" y="64169"/>
                      <a:pt x="77002" y="67377"/>
                    </a:cubicBezTo>
                    <a:cubicBezTo>
                      <a:pt x="102669" y="70585"/>
                      <a:pt x="182880" y="67377"/>
                      <a:pt x="182880" y="673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4" name="Freeform: Shape 493">
                <a:extLst>
                  <a:ext uri="{FF2B5EF4-FFF2-40B4-BE49-F238E27FC236}">
                    <a16:creationId xmlns:a16="http://schemas.microsoft.com/office/drawing/2014/main" id="{9FCFEF44-C8DA-41C1-BFC3-18465FEF93A9}"/>
                  </a:ext>
                </a:extLst>
              </p:cNvPr>
              <p:cNvSpPr/>
              <p:nvPr/>
            </p:nvSpPr>
            <p:spPr>
              <a:xfrm>
                <a:off x="4204555" y="3837642"/>
                <a:ext cx="182880" cy="68802"/>
              </a:xfrm>
              <a:custGeom>
                <a:avLst/>
                <a:gdLst>
                  <a:gd name="connsiteX0" fmla="*/ 0 w 182880"/>
                  <a:gd name="connsiteY0" fmla="*/ 0 h 68802"/>
                  <a:gd name="connsiteX1" fmla="*/ 28876 w 182880"/>
                  <a:gd name="connsiteY1" fmla="*/ 48126 h 68802"/>
                  <a:gd name="connsiteX2" fmla="*/ 77002 w 182880"/>
                  <a:gd name="connsiteY2" fmla="*/ 67377 h 68802"/>
                  <a:gd name="connsiteX3" fmla="*/ 182880 w 182880"/>
                  <a:gd name="connsiteY3" fmla="*/ 67377 h 68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880" h="68802">
                    <a:moveTo>
                      <a:pt x="0" y="0"/>
                    </a:moveTo>
                    <a:cubicBezTo>
                      <a:pt x="9625" y="16042"/>
                      <a:pt x="16042" y="36897"/>
                      <a:pt x="28876" y="48126"/>
                    </a:cubicBezTo>
                    <a:cubicBezTo>
                      <a:pt x="41710" y="59355"/>
                      <a:pt x="51335" y="64169"/>
                      <a:pt x="77002" y="67377"/>
                    </a:cubicBezTo>
                    <a:cubicBezTo>
                      <a:pt x="102669" y="70585"/>
                      <a:pt x="182880" y="67377"/>
                      <a:pt x="182880" y="673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59D89EAC-0886-494C-B41E-97CE6ED0F0F5}"/>
                  </a:ext>
                </a:extLst>
              </p:cNvPr>
              <p:cNvSpPr/>
              <p:nvPr/>
            </p:nvSpPr>
            <p:spPr>
              <a:xfrm flipV="1">
                <a:off x="4225943" y="5215004"/>
                <a:ext cx="182880" cy="68802"/>
              </a:xfrm>
              <a:custGeom>
                <a:avLst/>
                <a:gdLst>
                  <a:gd name="connsiteX0" fmla="*/ 0 w 182880"/>
                  <a:gd name="connsiteY0" fmla="*/ 0 h 68802"/>
                  <a:gd name="connsiteX1" fmla="*/ 28876 w 182880"/>
                  <a:gd name="connsiteY1" fmla="*/ 48126 h 68802"/>
                  <a:gd name="connsiteX2" fmla="*/ 77002 w 182880"/>
                  <a:gd name="connsiteY2" fmla="*/ 67377 h 68802"/>
                  <a:gd name="connsiteX3" fmla="*/ 182880 w 182880"/>
                  <a:gd name="connsiteY3" fmla="*/ 67377 h 68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880" h="68802">
                    <a:moveTo>
                      <a:pt x="0" y="0"/>
                    </a:moveTo>
                    <a:cubicBezTo>
                      <a:pt x="9625" y="16042"/>
                      <a:pt x="16042" y="36897"/>
                      <a:pt x="28876" y="48126"/>
                    </a:cubicBezTo>
                    <a:cubicBezTo>
                      <a:pt x="41710" y="59355"/>
                      <a:pt x="51335" y="64169"/>
                      <a:pt x="77002" y="67377"/>
                    </a:cubicBezTo>
                    <a:cubicBezTo>
                      <a:pt x="102669" y="70585"/>
                      <a:pt x="182880" y="67377"/>
                      <a:pt x="182880" y="673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6" name="Freeform: Shape 495">
                <a:extLst>
                  <a:ext uri="{FF2B5EF4-FFF2-40B4-BE49-F238E27FC236}">
                    <a16:creationId xmlns:a16="http://schemas.microsoft.com/office/drawing/2014/main" id="{1FB29BC7-BB81-4599-81D1-59A413ACAB3A}"/>
                  </a:ext>
                </a:extLst>
              </p:cNvPr>
              <p:cNvSpPr/>
              <p:nvPr/>
            </p:nvSpPr>
            <p:spPr>
              <a:xfrm flipV="1">
                <a:off x="4204555" y="4941328"/>
                <a:ext cx="182880" cy="68802"/>
              </a:xfrm>
              <a:custGeom>
                <a:avLst/>
                <a:gdLst>
                  <a:gd name="connsiteX0" fmla="*/ 0 w 182880"/>
                  <a:gd name="connsiteY0" fmla="*/ 0 h 68802"/>
                  <a:gd name="connsiteX1" fmla="*/ 28876 w 182880"/>
                  <a:gd name="connsiteY1" fmla="*/ 48126 h 68802"/>
                  <a:gd name="connsiteX2" fmla="*/ 77002 w 182880"/>
                  <a:gd name="connsiteY2" fmla="*/ 67377 h 68802"/>
                  <a:gd name="connsiteX3" fmla="*/ 182880 w 182880"/>
                  <a:gd name="connsiteY3" fmla="*/ 67377 h 68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880" h="68802">
                    <a:moveTo>
                      <a:pt x="0" y="0"/>
                    </a:moveTo>
                    <a:cubicBezTo>
                      <a:pt x="9625" y="16042"/>
                      <a:pt x="16042" y="36897"/>
                      <a:pt x="28876" y="48126"/>
                    </a:cubicBezTo>
                    <a:cubicBezTo>
                      <a:pt x="41710" y="59355"/>
                      <a:pt x="51335" y="64169"/>
                      <a:pt x="77002" y="67377"/>
                    </a:cubicBezTo>
                    <a:cubicBezTo>
                      <a:pt x="102669" y="70585"/>
                      <a:pt x="182880" y="67377"/>
                      <a:pt x="182880" y="673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7" name="Freeform: Shape 496">
                <a:extLst>
                  <a:ext uri="{FF2B5EF4-FFF2-40B4-BE49-F238E27FC236}">
                    <a16:creationId xmlns:a16="http://schemas.microsoft.com/office/drawing/2014/main" id="{FA4664F0-7CB0-411A-A399-E3F16EC79A1F}"/>
                  </a:ext>
                </a:extLst>
              </p:cNvPr>
              <p:cNvSpPr/>
              <p:nvPr/>
            </p:nvSpPr>
            <p:spPr>
              <a:xfrm flipV="1">
                <a:off x="4214544" y="4703962"/>
                <a:ext cx="182880" cy="68802"/>
              </a:xfrm>
              <a:custGeom>
                <a:avLst/>
                <a:gdLst>
                  <a:gd name="connsiteX0" fmla="*/ 0 w 182880"/>
                  <a:gd name="connsiteY0" fmla="*/ 0 h 68802"/>
                  <a:gd name="connsiteX1" fmla="*/ 28876 w 182880"/>
                  <a:gd name="connsiteY1" fmla="*/ 48126 h 68802"/>
                  <a:gd name="connsiteX2" fmla="*/ 77002 w 182880"/>
                  <a:gd name="connsiteY2" fmla="*/ 67377 h 68802"/>
                  <a:gd name="connsiteX3" fmla="*/ 182880 w 182880"/>
                  <a:gd name="connsiteY3" fmla="*/ 67377 h 68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880" h="68802">
                    <a:moveTo>
                      <a:pt x="0" y="0"/>
                    </a:moveTo>
                    <a:cubicBezTo>
                      <a:pt x="9625" y="16042"/>
                      <a:pt x="16042" y="36897"/>
                      <a:pt x="28876" y="48126"/>
                    </a:cubicBezTo>
                    <a:cubicBezTo>
                      <a:pt x="41710" y="59355"/>
                      <a:pt x="51335" y="64169"/>
                      <a:pt x="77002" y="67377"/>
                    </a:cubicBezTo>
                    <a:cubicBezTo>
                      <a:pt x="102669" y="70585"/>
                      <a:pt x="182880" y="67377"/>
                      <a:pt x="182880" y="673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98" name="Straight Arrow Connector 497">
                <a:extLst>
                  <a:ext uri="{FF2B5EF4-FFF2-40B4-BE49-F238E27FC236}">
                    <a16:creationId xmlns:a16="http://schemas.microsoft.com/office/drawing/2014/main" id="{69DA6B63-F105-482B-BF7C-6AC117F97ED6}"/>
                  </a:ext>
                </a:extLst>
              </p:cNvPr>
              <p:cNvCxnSpPr/>
              <p:nvPr/>
            </p:nvCxnSpPr>
            <p:spPr>
              <a:xfrm>
                <a:off x="4146148" y="4426869"/>
                <a:ext cx="22863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" name="Straight Arrow Connector 498">
                <a:extLst>
                  <a:ext uri="{FF2B5EF4-FFF2-40B4-BE49-F238E27FC236}">
                    <a16:creationId xmlns:a16="http://schemas.microsoft.com/office/drawing/2014/main" id="{862F84F9-7C89-46EB-A4B8-AA2F4B8EC149}"/>
                  </a:ext>
                </a:extLst>
              </p:cNvPr>
              <p:cNvCxnSpPr/>
              <p:nvPr/>
            </p:nvCxnSpPr>
            <p:spPr>
              <a:xfrm>
                <a:off x="4144997" y="4177910"/>
                <a:ext cx="22863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" name="Straight Arrow Connector 499">
                <a:extLst>
                  <a:ext uri="{FF2B5EF4-FFF2-40B4-BE49-F238E27FC236}">
                    <a16:creationId xmlns:a16="http://schemas.microsoft.com/office/drawing/2014/main" id="{B0607FF2-EB45-4BEE-8A0E-FD373E5CB52F}"/>
                  </a:ext>
                </a:extLst>
              </p:cNvPr>
              <p:cNvCxnSpPr/>
              <p:nvPr/>
            </p:nvCxnSpPr>
            <p:spPr>
              <a:xfrm>
                <a:off x="6019037" y="3368121"/>
                <a:ext cx="22863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" name="Straight Arrow Connector 500">
                <a:extLst>
                  <a:ext uri="{FF2B5EF4-FFF2-40B4-BE49-F238E27FC236}">
                    <a16:creationId xmlns:a16="http://schemas.microsoft.com/office/drawing/2014/main" id="{AA753C8E-E53E-41F1-B10A-A969768075FA}"/>
                  </a:ext>
                </a:extLst>
              </p:cNvPr>
              <p:cNvCxnSpPr/>
              <p:nvPr/>
            </p:nvCxnSpPr>
            <p:spPr>
              <a:xfrm>
                <a:off x="5994196" y="3647972"/>
                <a:ext cx="22863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Straight Arrow Connector 501">
                <a:extLst>
                  <a:ext uri="{FF2B5EF4-FFF2-40B4-BE49-F238E27FC236}">
                    <a16:creationId xmlns:a16="http://schemas.microsoft.com/office/drawing/2014/main" id="{A4968E7D-653F-4429-8CD1-398D2DC5F8F4}"/>
                  </a:ext>
                </a:extLst>
              </p:cNvPr>
              <p:cNvCxnSpPr/>
              <p:nvPr/>
            </p:nvCxnSpPr>
            <p:spPr>
              <a:xfrm>
                <a:off x="5984572" y="3907858"/>
                <a:ext cx="22863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Arrow Connector 502">
                <a:extLst>
                  <a:ext uri="{FF2B5EF4-FFF2-40B4-BE49-F238E27FC236}">
                    <a16:creationId xmlns:a16="http://schemas.microsoft.com/office/drawing/2014/main" id="{548FAC3B-C09D-4B34-BC53-DBCF63C5102C}"/>
                  </a:ext>
                </a:extLst>
              </p:cNvPr>
              <p:cNvCxnSpPr/>
              <p:nvPr/>
            </p:nvCxnSpPr>
            <p:spPr>
              <a:xfrm>
                <a:off x="5965321" y="4177368"/>
                <a:ext cx="22863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" name="Straight Arrow Connector 503">
                <a:extLst>
                  <a:ext uri="{FF2B5EF4-FFF2-40B4-BE49-F238E27FC236}">
                    <a16:creationId xmlns:a16="http://schemas.microsoft.com/office/drawing/2014/main" id="{14EFB204-23AC-4E13-8AA7-882AAA57035F}"/>
                  </a:ext>
                </a:extLst>
              </p:cNvPr>
              <p:cNvCxnSpPr/>
              <p:nvPr/>
            </p:nvCxnSpPr>
            <p:spPr>
              <a:xfrm>
                <a:off x="5955696" y="4418001"/>
                <a:ext cx="22863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" name="Straight Arrow Connector 504">
                <a:extLst>
                  <a:ext uri="{FF2B5EF4-FFF2-40B4-BE49-F238E27FC236}">
                    <a16:creationId xmlns:a16="http://schemas.microsoft.com/office/drawing/2014/main" id="{E6F940AB-7AFF-4C08-938E-5FDC59183C3C}"/>
                  </a:ext>
                </a:extLst>
              </p:cNvPr>
              <p:cNvCxnSpPr/>
              <p:nvPr/>
            </p:nvCxnSpPr>
            <p:spPr>
              <a:xfrm>
                <a:off x="5946071" y="4697132"/>
                <a:ext cx="22863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" name="Straight Arrow Connector 505">
                <a:extLst>
                  <a:ext uri="{FF2B5EF4-FFF2-40B4-BE49-F238E27FC236}">
                    <a16:creationId xmlns:a16="http://schemas.microsoft.com/office/drawing/2014/main" id="{5396124D-C210-4028-958C-B26EBA613759}"/>
                  </a:ext>
                </a:extLst>
              </p:cNvPr>
              <p:cNvCxnSpPr/>
              <p:nvPr/>
            </p:nvCxnSpPr>
            <p:spPr>
              <a:xfrm>
                <a:off x="5946071" y="4957019"/>
                <a:ext cx="22863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" name="Straight Arrow Connector 506">
                <a:extLst>
                  <a:ext uri="{FF2B5EF4-FFF2-40B4-BE49-F238E27FC236}">
                    <a16:creationId xmlns:a16="http://schemas.microsoft.com/office/drawing/2014/main" id="{987FE242-8931-461E-A87F-2939B52A5CC5}"/>
                  </a:ext>
                </a:extLst>
              </p:cNvPr>
              <p:cNvCxnSpPr/>
              <p:nvPr/>
            </p:nvCxnSpPr>
            <p:spPr>
              <a:xfrm>
                <a:off x="5946071" y="5216898"/>
                <a:ext cx="22863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8" name="Freeform: Shape 507">
                <a:extLst>
                  <a:ext uri="{FF2B5EF4-FFF2-40B4-BE49-F238E27FC236}">
                    <a16:creationId xmlns:a16="http://schemas.microsoft.com/office/drawing/2014/main" id="{0ACF4E4B-A0B8-472B-AE73-0161AAB9758B}"/>
                  </a:ext>
                </a:extLst>
              </p:cNvPr>
              <p:cNvSpPr/>
              <p:nvPr/>
            </p:nvSpPr>
            <p:spPr>
              <a:xfrm>
                <a:off x="7623208" y="3368842"/>
                <a:ext cx="269508" cy="202131"/>
              </a:xfrm>
              <a:custGeom>
                <a:avLst/>
                <a:gdLst>
                  <a:gd name="connsiteX0" fmla="*/ 0 w 269508"/>
                  <a:gd name="connsiteY0" fmla="*/ 0 h 202131"/>
                  <a:gd name="connsiteX1" fmla="*/ 105878 w 269508"/>
                  <a:gd name="connsiteY1" fmla="*/ 19251 h 202131"/>
                  <a:gd name="connsiteX2" fmla="*/ 182880 w 269508"/>
                  <a:gd name="connsiteY2" fmla="*/ 77002 h 202131"/>
                  <a:gd name="connsiteX3" fmla="*/ 269508 w 269508"/>
                  <a:gd name="connsiteY3" fmla="*/ 202131 h 202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9508" h="202131">
                    <a:moveTo>
                      <a:pt x="0" y="0"/>
                    </a:moveTo>
                    <a:cubicBezTo>
                      <a:pt x="37699" y="3208"/>
                      <a:pt x="75398" y="6417"/>
                      <a:pt x="105878" y="19251"/>
                    </a:cubicBezTo>
                    <a:cubicBezTo>
                      <a:pt x="136358" y="32085"/>
                      <a:pt x="155608" y="46522"/>
                      <a:pt x="182880" y="77002"/>
                    </a:cubicBezTo>
                    <a:cubicBezTo>
                      <a:pt x="210152" y="107482"/>
                      <a:pt x="258279" y="179672"/>
                      <a:pt x="269508" y="202131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150DC4F4-0DD1-4BCA-AC72-20BB576DC48D}"/>
                  </a:ext>
                </a:extLst>
              </p:cNvPr>
              <p:cNvSpPr/>
              <p:nvPr/>
            </p:nvSpPr>
            <p:spPr>
              <a:xfrm flipV="1">
                <a:off x="7640857" y="5022783"/>
                <a:ext cx="269508" cy="202131"/>
              </a:xfrm>
              <a:custGeom>
                <a:avLst/>
                <a:gdLst>
                  <a:gd name="connsiteX0" fmla="*/ 0 w 269508"/>
                  <a:gd name="connsiteY0" fmla="*/ 0 h 202131"/>
                  <a:gd name="connsiteX1" fmla="*/ 105878 w 269508"/>
                  <a:gd name="connsiteY1" fmla="*/ 19251 h 202131"/>
                  <a:gd name="connsiteX2" fmla="*/ 182880 w 269508"/>
                  <a:gd name="connsiteY2" fmla="*/ 77002 h 202131"/>
                  <a:gd name="connsiteX3" fmla="*/ 269508 w 269508"/>
                  <a:gd name="connsiteY3" fmla="*/ 202131 h 202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9508" h="202131">
                    <a:moveTo>
                      <a:pt x="0" y="0"/>
                    </a:moveTo>
                    <a:cubicBezTo>
                      <a:pt x="37699" y="3208"/>
                      <a:pt x="75398" y="6417"/>
                      <a:pt x="105878" y="19251"/>
                    </a:cubicBezTo>
                    <a:cubicBezTo>
                      <a:pt x="136358" y="32085"/>
                      <a:pt x="155608" y="46522"/>
                      <a:pt x="182880" y="77002"/>
                    </a:cubicBezTo>
                    <a:cubicBezTo>
                      <a:pt x="210152" y="107482"/>
                      <a:pt x="258279" y="179672"/>
                      <a:pt x="269508" y="202131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0" name="Freeform: Shape 509">
                <a:extLst>
                  <a:ext uri="{FF2B5EF4-FFF2-40B4-BE49-F238E27FC236}">
                    <a16:creationId xmlns:a16="http://schemas.microsoft.com/office/drawing/2014/main" id="{BC7B5E37-06B1-4A11-8085-57E0F9DE0890}"/>
                  </a:ext>
                </a:extLst>
              </p:cNvPr>
              <p:cNvSpPr/>
              <p:nvPr/>
            </p:nvSpPr>
            <p:spPr>
              <a:xfrm>
                <a:off x="7642458" y="3647975"/>
                <a:ext cx="231006" cy="173254"/>
              </a:xfrm>
              <a:custGeom>
                <a:avLst/>
                <a:gdLst>
                  <a:gd name="connsiteX0" fmla="*/ 0 w 231006"/>
                  <a:gd name="connsiteY0" fmla="*/ 0 h 173254"/>
                  <a:gd name="connsiteX1" fmla="*/ 86628 w 231006"/>
                  <a:gd name="connsiteY1" fmla="*/ 19250 h 173254"/>
                  <a:gd name="connsiteX2" fmla="*/ 182880 w 231006"/>
                  <a:gd name="connsiteY2" fmla="*/ 105878 h 173254"/>
                  <a:gd name="connsiteX3" fmla="*/ 231006 w 231006"/>
                  <a:gd name="connsiteY3" fmla="*/ 173254 h 173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006" h="173254">
                    <a:moveTo>
                      <a:pt x="0" y="0"/>
                    </a:moveTo>
                    <a:cubicBezTo>
                      <a:pt x="28074" y="802"/>
                      <a:pt x="56148" y="1604"/>
                      <a:pt x="86628" y="19250"/>
                    </a:cubicBezTo>
                    <a:cubicBezTo>
                      <a:pt x="117108" y="36896"/>
                      <a:pt x="158817" y="80211"/>
                      <a:pt x="182880" y="105878"/>
                    </a:cubicBezTo>
                    <a:cubicBezTo>
                      <a:pt x="206943" y="131545"/>
                      <a:pt x="171650" y="83418"/>
                      <a:pt x="231006" y="173254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1" name="Freeform: Shape 510">
                <a:extLst>
                  <a:ext uri="{FF2B5EF4-FFF2-40B4-BE49-F238E27FC236}">
                    <a16:creationId xmlns:a16="http://schemas.microsoft.com/office/drawing/2014/main" id="{FCE9997E-4E37-4F16-98F6-FE19488F8DD6}"/>
                  </a:ext>
                </a:extLst>
              </p:cNvPr>
              <p:cNvSpPr/>
              <p:nvPr/>
            </p:nvSpPr>
            <p:spPr>
              <a:xfrm flipV="1">
                <a:off x="7650483" y="4772523"/>
                <a:ext cx="231006" cy="173254"/>
              </a:xfrm>
              <a:custGeom>
                <a:avLst/>
                <a:gdLst>
                  <a:gd name="connsiteX0" fmla="*/ 0 w 231006"/>
                  <a:gd name="connsiteY0" fmla="*/ 0 h 173254"/>
                  <a:gd name="connsiteX1" fmla="*/ 86628 w 231006"/>
                  <a:gd name="connsiteY1" fmla="*/ 19250 h 173254"/>
                  <a:gd name="connsiteX2" fmla="*/ 182880 w 231006"/>
                  <a:gd name="connsiteY2" fmla="*/ 105878 h 173254"/>
                  <a:gd name="connsiteX3" fmla="*/ 231006 w 231006"/>
                  <a:gd name="connsiteY3" fmla="*/ 173254 h 173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006" h="173254">
                    <a:moveTo>
                      <a:pt x="0" y="0"/>
                    </a:moveTo>
                    <a:cubicBezTo>
                      <a:pt x="28074" y="802"/>
                      <a:pt x="56148" y="1604"/>
                      <a:pt x="86628" y="19250"/>
                    </a:cubicBezTo>
                    <a:cubicBezTo>
                      <a:pt x="117108" y="36896"/>
                      <a:pt x="158817" y="80211"/>
                      <a:pt x="182880" y="105878"/>
                    </a:cubicBezTo>
                    <a:cubicBezTo>
                      <a:pt x="206943" y="131545"/>
                      <a:pt x="171650" y="83418"/>
                      <a:pt x="231006" y="173254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12" name="Straight Arrow Connector 511">
                <a:extLst>
                  <a:ext uri="{FF2B5EF4-FFF2-40B4-BE49-F238E27FC236}">
                    <a16:creationId xmlns:a16="http://schemas.microsoft.com/office/drawing/2014/main" id="{2B1E6E30-CD1B-43B2-902D-4CF8679883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50483" y="4167247"/>
                <a:ext cx="400316" cy="264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" name="Straight Arrow Connector 512">
                <a:extLst>
                  <a:ext uri="{FF2B5EF4-FFF2-40B4-BE49-F238E27FC236}">
                    <a16:creationId xmlns:a16="http://schemas.microsoft.com/office/drawing/2014/main" id="{128D1374-EBD4-46B9-A414-6B92C7CFAF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58506" y="4425522"/>
                <a:ext cx="400316" cy="264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43EB0A02-77CF-4927-8538-9A723EFD5BFE}"/>
                  </a:ext>
                </a:extLst>
              </p:cNvPr>
              <p:cNvSpPr/>
              <p:nvPr/>
            </p:nvSpPr>
            <p:spPr>
              <a:xfrm>
                <a:off x="7642459" y="3904152"/>
                <a:ext cx="388373" cy="81970"/>
              </a:xfrm>
              <a:custGeom>
                <a:avLst/>
                <a:gdLst>
                  <a:gd name="connsiteX0" fmla="*/ 0 w 388373"/>
                  <a:gd name="connsiteY0" fmla="*/ 3705 h 81970"/>
                  <a:gd name="connsiteX1" fmla="*/ 86627 w 388373"/>
                  <a:gd name="connsiteY1" fmla="*/ 3705 h 81970"/>
                  <a:gd name="connsiteX2" fmla="*/ 211756 w 388373"/>
                  <a:gd name="connsiteY2" fmla="*/ 42206 h 81970"/>
                  <a:gd name="connsiteX3" fmla="*/ 317634 w 388373"/>
                  <a:gd name="connsiteY3" fmla="*/ 80707 h 81970"/>
                  <a:gd name="connsiteX4" fmla="*/ 385010 w 388373"/>
                  <a:gd name="connsiteY4" fmla="*/ 80707 h 81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373" h="81970">
                    <a:moveTo>
                      <a:pt x="0" y="3705"/>
                    </a:moveTo>
                    <a:cubicBezTo>
                      <a:pt x="25667" y="496"/>
                      <a:pt x="51334" y="-2712"/>
                      <a:pt x="86627" y="3705"/>
                    </a:cubicBezTo>
                    <a:cubicBezTo>
                      <a:pt x="121920" y="10122"/>
                      <a:pt x="173255" y="29372"/>
                      <a:pt x="211756" y="42206"/>
                    </a:cubicBezTo>
                    <a:cubicBezTo>
                      <a:pt x="250257" y="55040"/>
                      <a:pt x="288758" y="74290"/>
                      <a:pt x="317634" y="80707"/>
                    </a:cubicBezTo>
                    <a:cubicBezTo>
                      <a:pt x="346510" y="87124"/>
                      <a:pt x="402656" y="66269"/>
                      <a:pt x="385010" y="8070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D0979088-EBB1-4731-963C-C91670EF20FB}"/>
                  </a:ext>
                </a:extLst>
              </p:cNvPr>
              <p:cNvSpPr/>
              <p:nvPr/>
            </p:nvSpPr>
            <p:spPr>
              <a:xfrm flipV="1">
                <a:off x="7650481" y="4614819"/>
                <a:ext cx="388373" cy="81970"/>
              </a:xfrm>
              <a:custGeom>
                <a:avLst/>
                <a:gdLst>
                  <a:gd name="connsiteX0" fmla="*/ 0 w 388373"/>
                  <a:gd name="connsiteY0" fmla="*/ 3705 h 81970"/>
                  <a:gd name="connsiteX1" fmla="*/ 86627 w 388373"/>
                  <a:gd name="connsiteY1" fmla="*/ 3705 h 81970"/>
                  <a:gd name="connsiteX2" fmla="*/ 211756 w 388373"/>
                  <a:gd name="connsiteY2" fmla="*/ 42206 h 81970"/>
                  <a:gd name="connsiteX3" fmla="*/ 317634 w 388373"/>
                  <a:gd name="connsiteY3" fmla="*/ 80707 h 81970"/>
                  <a:gd name="connsiteX4" fmla="*/ 385010 w 388373"/>
                  <a:gd name="connsiteY4" fmla="*/ 80707 h 81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8373" h="81970">
                    <a:moveTo>
                      <a:pt x="0" y="3705"/>
                    </a:moveTo>
                    <a:cubicBezTo>
                      <a:pt x="25667" y="496"/>
                      <a:pt x="51334" y="-2712"/>
                      <a:pt x="86627" y="3705"/>
                    </a:cubicBezTo>
                    <a:cubicBezTo>
                      <a:pt x="121920" y="10122"/>
                      <a:pt x="173255" y="29372"/>
                      <a:pt x="211756" y="42206"/>
                    </a:cubicBezTo>
                    <a:cubicBezTo>
                      <a:pt x="250257" y="55040"/>
                      <a:pt x="288758" y="74290"/>
                      <a:pt x="317634" y="80707"/>
                    </a:cubicBezTo>
                    <a:cubicBezTo>
                      <a:pt x="346510" y="87124"/>
                      <a:pt x="402656" y="66269"/>
                      <a:pt x="385010" y="8070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97EC6A9D-AFF6-4FA8-850C-8E62A9B9CFAD}"/>
                  </a:ext>
                </a:extLst>
              </p:cNvPr>
              <p:cNvSpPr/>
              <p:nvPr/>
            </p:nvSpPr>
            <p:spPr>
              <a:xfrm>
                <a:off x="8181474" y="3869356"/>
                <a:ext cx="490888" cy="183639"/>
              </a:xfrm>
              <a:custGeom>
                <a:avLst/>
                <a:gdLst>
                  <a:gd name="connsiteX0" fmla="*/ 0 w 490888"/>
                  <a:gd name="connsiteY0" fmla="*/ 0 h 183639"/>
                  <a:gd name="connsiteX1" fmla="*/ 105878 w 490888"/>
                  <a:gd name="connsiteY1" fmla="*/ 115503 h 183639"/>
                  <a:gd name="connsiteX2" fmla="*/ 250257 w 490888"/>
                  <a:gd name="connsiteY2" fmla="*/ 173255 h 183639"/>
                  <a:gd name="connsiteX3" fmla="*/ 490888 w 490888"/>
                  <a:gd name="connsiteY3" fmla="*/ 182880 h 183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0888" h="183639">
                    <a:moveTo>
                      <a:pt x="0" y="0"/>
                    </a:moveTo>
                    <a:cubicBezTo>
                      <a:pt x="32084" y="43313"/>
                      <a:pt x="64169" y="86627"/>
                      <a:pt x="105878" y="115503"/>
                    </a:cubicBezTo>
                    <a:cubicBezTo>
                      <a:pt x="147587" y="144379"/>
                      <a:pt x="186089" y="162026"/>
                      <a:pt x="250257" y="173255"/>
                    </a:cubicBezTo>
                    <a:cubicBezTo>
                      <a:pt x="314425" y="184484"/>
                      <a:pt x="423511" y="184484"/>
                      <a:pt x="490888" y="182880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7" name="Freeform: Shape 516">
                <a:extLst>
                  <a:ext uri="{FF2B5EF4-FFF2-40B4-BE49-F238E27FC236}">
                    <a16:creationId xmlns:a16="http://schemas.microsoft.com/office/drawing/2014/main" id="{B72E653C-E572-4964-BC90-E4816BA00D11}"/>
                  </a:ext>
                </a:extLst>
              </p:cNvPr>
              <p:cNvSpPr/>
              <p:nvPr/>
            </p:nvSpPr>
            <p:spPr>
              <a:xfrm flipV="1">
                <a:off x="8189496" y="4580027"/>
                <a:ext cx="490888" cy="183639"/>
              </a:xfrm>
              <a:custGeom>
                <a:avLst/>
                <a:gdLst>
                  <a:gd name="connsiteX0" fmla="*/ 0 w 490888"/>
                  <a:gd name="connsiteY0" fmla="*/ 0 h 183639"/>
                  <a:gd name="connsiteX1" fmla="*/ 105878 w 490888"/>
                  <a:gd name="connsiteY1" fmla="*/ 115503 h 183639"/>
                  <a:gd name="connsiteX2" fmla="*/ 250257 w 490888"/>
                  <a:gd name="connsiteY2" fmla="*/ 173255 h 183639"/>
                  <a:gd name="connsiteX3" fmla="*/ 490888 w 490888"/>
                  <a:gd name="connsiteY3" fmla="*/ 182880 h 183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0888" h="183639">
                    <a:moveTo>
                      <a:pt x="0" y="0"/>
                    </a:moveTo>
                    <a:cubicBezTo>
                      <a:pt x="32084" y="43313"/>
                      <a:pt x="64169" y="86627"/>
                      <a:pt x="105878" y="115503"/>
                    </a:cubicBezTo>
                    <a:cubicBezTo>
                      <a:pt x="147587" y="144379"/>
                      <a:pt x="186089" y="162026"/>
                      <a:pt x="250257" y="173255"/>
                    </a:cubicBezTo>
                    <a:cubicBezTo>
                      <a:pt x="314425" y="184484"/>
                      <a:pt x="423511" y="184484"/>
                      <a:pt x="490888" y="182880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18" name="Straight Arrow Connector 517">
                <a:extLst>
                  <a:ext uri="{FF2B5EF4-FFF2-40B4-BE49-F238E27FC236}">
                    <a16:creationId xmlns:a16="http://schemas.microsoft.com/office/drawing/2014/main" id="{D8245E74-7157-4F79-AA67-9C32A17218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81474" y="4299699"/>
                <a:ext cx="498910" cy="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9" name="Freeform: Shape 518">
                <a:extLst>
                  <a:ext uri="{FF2B5EF4-FFF2-40B4-BE49-F238E27FC236}">
                    <a16:creationId xmlns:a16="http://schemas.microsoft.com/office/drawing/2014/main" id="{F90D7B1B-69A1-4616-B77C-82965298CE6E}"/>
                  </a:ext>
                </a:extLst>
              </p:cNvPr>
              <p:cNvSpPr/>
              <p:nvPr/>
            </p:nvSpPr>
            <p:spPr>
              <a:xfrm>
                <a:off x="9654139" y="3580598"/>
                <a:ext cx="1193141" cy="259882"/>
              </a:xfrm>
              <a:custGeom>
                <a:avLst/>
                <a:gdLst>
                  <a:gd name="connsiteX0" fmla="*/ 0 w 664143"/>
                  <a:gd name="connsiteY0" fmla="*/ 259882 h 259882"/>
                  <a:gd name="connsiteX1" fmla="*/ 221381 w 664143"/>
                  <a:gd name="connsiteY1" fmla="*/ 115503 h 259882"/>
                  <a:gd name="connsiteX2" fmla="*/ 490888 w 664143"/>
                  <a:gd name="connsiteY2" fmla="*/ 28876 h 259882"/>
                  <a:gd name="connsiteX3" fmla="*/ 664143 w 664143"/>
                  <a:gd name="connsiteY3" fmla="*/ 0 h 259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4143" h="259882">
                    <a:moveTo>
                      <a:pt x="0" y="259882"/>
                    </a:moveTo>
                    <a:cubicBezTo>
                      <a:pt x="69783" y="206943"/>
                      <a:pt x="139566" y="154004"/>
                      <a:pt x="221381" y="115503"/>
                    </a:cubicBezTo>
                    <a:cubicBezTo>
                      <a:pt x="303196" y="77002"/>
                      <a:pt x="417094" y="48126"/>
                      <a:pt x="490888" y="28876"/>
                    </a:cubicBezTo>
                    <a:cubicBezTo>
                      <a:pt x="564682" y="9625"/>
                      <a:pt x="614412" y="4812"/>
                      <a:pt x="664143" y="0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0" name="Freeform: Shape 519">
                <a:extLst>
                  <a:ext uri="{FF2B5EF4-FFF2-40B4-BE49-F238E27FC236}">
                    <a16:creationId xmlns:a16="http://schemas.microsoft.com/office/drawing/2014/main" id="{CC4817F6-6EC3-441E-B75F-F9B284F3CC37}"/>
                  </a:ext>
                </a:extLst>
              </p:cNvPr>
              <p:cNvSpPr/>
              <p:nvPr/>
            </p:nvSpPr>
            <p:spPr>
              <a:xfrm flipV="1">
                <a:off x="9652113" y="4782748"/>
                <a:ext cx="1220878" cy="259882"/>
              </a:xfrm>
              <a:custGeom>
                <a:avLst/>
                <a:gdLst>
                  <a:gd name="connsiteX0" fmla="*/ 0 w 664143"/>
                  <a:gd name="connsiteY0" fmla="*/ 259882 h 259882"/>
                  <a:gd name="connsiteX1" fmla="*/ 221381 w 664143"/>
                  <a:gd name="connsiteY1" fmla="*/ 115503 h 259882"/>
                  <a:gd name="connsiteX2" fmla="*/ 490888 w 664143"/>
                  <a:gd name="connsiteY2" fmla="*/ 28876 h 259882"/>
                  <a:gd name="connsiteX3" fmla="*/ 664143 w 664143"/>
                  <a:gd name="connsiteY3" fmla="*/ 0 h 259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4143" h="259882">
                    <a:moveTo>
                      <a:pt x="0" y="259882"/>
                    </a:moveTo>
                    <a:cubicBezTo>
                      <a:pt x="69783" y="206943"/>
                      <a:pt x="139566" y="154004"/>
                      <a:pt x="221381" y="115503"/>
                    </a:cubicBezTo>
                    <a:cubicBezTo>
                      <a:pt x="303196" y="77002"/>
                      <a:pt x="417094" y="48126"/>
                      <a:pt x="490888" y="28876"/>
                    </a:cubicBezTo>
                    <a:cubicBezTo>
                      <a:pt x="564682" y="9625"/>
                      <a:pt x="614412" y="4812"/>
                      <a:pt x="664143" y="0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21" name="Straight Arrow Connector 520">
                <a:extLst>
                  <a:ext uri="{FF2B5EF4-FFF2-40B4-BE49-F238E27FC236}">
                    <a16:creationId xmlns:a16="http://schemas.microsoft.com/office/drawing/2014/main" id="{7AA20A12-6AFE-4095-8B61-534911C9CF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52113" y="4052995"/>
                <a:ext cx="1195167" cy="6878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Straight Arrow Connector 521">
                <a:extLst>
                  <a:ext uri="{FF2B5EF4-FFF2-40B4-BE49-F238E27FC236}">
                    <a16:creationId xmlns:a16="http://schemas.microsoft.com/office/drawing/2014/main" id="{B94142E6-C0FB-4C66-BB69-8A926F9B66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0134" y="4472286"/>
                <a:ext cx="1160295" cy="6878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Straight Arrow Connector 522">
                <a:extLst>
                  <a:ext uri="{FF2B5EF4-FFF2-40B4-BE49-F238E27FC236}">
                    <a16:creationId xmlns:a16="http://schemas.microsoft.com/office/drawing/2014/main" id="{C951D2B7-EE18-4E38-84AA-92DED4CDA1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877870" y="5235899"/>
                <a:ext cx="323964" cy="10718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14B3C8D8-EA65-4DB0-8E96-8989270C51B7}"/>
                </a:ext>
              </a:extLst>
            </p:cNvPr>
            <p:cNvSpPr txBox="1"/>
            <p:nvPr/>
          </p:nvSpPr>
          <p:spPr>
            <a:xfrm>
              <a:off x="8115825" y="2826504"/>
              <a:ext cx="1814723" cy="948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Neutron 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Reflector</a:t>
              </a:r>
            </a:p>
          </p:txBody>
        </p:sp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F89BD92B-3CB6-452E-9D69-BEEBECC63FA3}"/>
                </a:ext>
              </a:extLst>
            </p:cNvPr>
            <p:cNvSpPr txBox="1"/>
            <p:nvPr/>
          </p:nvSpPr>
          <p:spPr>
            <a:xfrm>
              <a:off x="1456364" y="3377681"/>
              <a:ext cx="2359748" cy="948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Reactor Core: HALEU 19.5</a:t>
              </a:r>
            </a:p>
          </p:txBody>
        </p:sp>
        <p:sp>
          <p:nvSpPr>
            <p:cNvPr id="443" name="TextBox 442">
              <a:extLst>
                <a:ext uri="{FF2B5EF4-FFF2-40B4-BE49-F238E27FC236}">
                  <a16:creationId xmlns:a16="http://schemas.microsoft.com/office/drawing/2014/main" id="{7846E41D-DA88-4E57-98F0-8AB3F538F270}"/>
                </a:ext>
              </a:extLst>
            </p:cNvPr>
            <p:cNvSpPr txBox="1"/>
            <p:nvPr/>
          </p:nvSpPr>
          <p:spPr>
            <a:xfrm>
              <a:off x="6785145" y="-1039768"/>
              <a:ext cx="2266004" cy="557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Control Rods</a:t>
              </a:r>
            </a:p>
          </p:txBody>
        </p:sp>
        <p:cxnSp>
          <p:nvCxnSpPr>
            <p:cNvPr id="444" name="Straight Arrow Connector 443">
              <a:extLst>
                <a:ext uri="{FF2B5EF4-FFF2-40B4-BE49-F238E27FC236}">
                  <a16:creationId xmlns:a16="http://schemas.microsoft.com/office/drawing/2014/main" id="{48A614B9-1CE2-49F7-A076-397C4A33167D}"/>
                </a:ext>
              </a:extLst>
            </p:cNvPr>
            <p:cNvCxnSpPr>
              <a:cxnSpLocks/>
              <a:stCxn id="443" idx="1"/>
              <a:endCxn id="558" idx="1"/>
            </p:cNvCxnSpPr>
            <p:nvPr/>
          </p:nvCxnSpPr>
          <p:spPr>
            <a:xfrm flipH="1">
              <a:off x="6433176" y="-760771"/>
              <a:ext cx="351969" cy="545899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Straight Arrow Connector 444">
              <a:extLst>
                <a:ext uri="{FF2B5EF4-FFF2-40B4-BE49-F238E27FC236}">
                  <a16:creationId xmlns:a16="http://schemas.microsoft.com/office/drawing/2014/main" id="{0A8F69A4-1B87-4F46-AD25-3BAE11C3D3A3}"/>
                </a:ext>
              </a:extLst>
            </p:cNvPr>
            <p:cNvCxnSpPr>
              <a:cxnSpLocks/>
              <a:stCxn id="443" idx="1"/>
              <a:endCxn id="559" idx="1"/>
            </p:cNvCxnSpPr>
            <p:nvPr/>
          </p:nvCxnSpPr>
          <p:spPr>
            <a:xfrm flipH="1">
              <a:off x="5371519" y="-760771"/>
              <a:ext cx="1413626" cy="540923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41FCCA42-0C87-44E7-ADE0-5171DE47263E}"/>
                </a:ext>
              </a:extLst>
            </p:cNvPr>
            <p:cNvSpPr txBox="1"/>
            <p:nvPr/>
          </p:nvSpPr>
          <p:spPr>
            <a:xfrm>
              <a:off x="7148943" y="6497186"/>
              <a:ext cx="2547173" cy="948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Propellant 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from Pump</a:t>
              </a:r>
            </a:p>
          </p:txBody>
        </p:sp>
        <p:sp>
          <p:nvSpPr>
            <p:cNvPr id="447" name="TextBox 446">
              <a:extLst>
                <a:ext uri="{FF2B5EF4-FFF2-40B4-BE49-F238E27FC236}">
                  <a16:creationId xmlns:a16="http://schemas.microsoft.com/office/drawing/2014/main" id="{91DFBE22-57EB-4D1F-AFF6-B91726B6C8B6}"/>
                </a:ext>
              </a:extLst>
            </p:cNvPr>
            <p:cNvSpPr txBox="1"/>
            <p:nvPr/>
          </p:nvSpPr>
          <p:spPr>
            <a:xfrm>
              <a:off x="4882564" y="7998288"/>
              <a:ext cx="2845016" cy="620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Exhaust Gas</a:t>
              </a:r>
            </a:p>
          </p:txBody>
        </p:sp>
        <p:sp>
          <p:nvSpPr>
            <p:cNvPr id="448" name="TextBox 447">
              <a:extLst>
                <a:ext uri="{FF2B5EF4-FFF2-40B4-BE49-F238E27FC236}">
                  <a16:creationId xmlns:a16="http://schemas.microsoft.com/office/drawing/2014/main" id="{ECBEAF81-ECCB-455C-BC05-2005E26C86B3}"/>
                </a:ext>
              </a:extLst>
            </p:cNvPr>
            <p:cNvSpPr txBox="1"/>
            <p:nvPr/>
          </p:nvSpPr>
          <p:spPr>
            <a:xfrm>
              <a:off x="3455885" y="-1001961"/>
              <a:ext cx="2170142" cy="1054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Preheated Propellant</a:t>
              </a:r>
            </a:p>
          </p:txBody>
        </p:sp>
        <p:cxnSp>
          <p:nvCxnSpPr>
            <p:cNvPr id="449" name="Straight Arrow Connector 448">
              <a:extLst>
                <a:ext uri="{FF2B5EF4-FFF2-40B4-BE49-F238E27FC236}">
                  <a16:creationId xmlns:a16="http://schemas.microsoft.com/office/drawing/2014/main" id="{46390942-ED39-4942-B932-16E9C647EC73}"/>
                </a:ext>
              </a:extLst>
            </p:cNvPr>
            <p:cNvCxnSpPr>
              <a:cxnSpLocks/>
            </p:cNvCxnSpPr>
            <p:nvPr/>
          </p:nvCxnSpPr>
          <p:spPr>
            <a:xfrm>
              <a:off x="4552563" y="-58924"/>
              <a:ext cx="439633" cy="132724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Straight Arrow Connector 449">
              <a:extLst>
                <a:ext uri="{FF2B5EF4-FFF2-40B4-BE49-F238E27FC236}">
                  <a16:creationId xmlns:a16="http://schemas.microsoft.com/office/drawing/2014/main" id="{0AF821EE-7044-4FB2-8BC2-096EAC874AAB}"/>
                </a:ext>
              </a:extLst>
            </p:cNvPr>
            <p:cNvCxnSpPr/>
            <p:nvPr/>
          </p:nvCxnSpPr>
          <p:spPr>
            <a:xfrm rot="5400000" flipH="1" flipV="1">
              <a:off x="4546240" y="5132091"/>
              <a:ext cx="878033" cy="68327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1" name="TextBox 450">
              <a:extLst>
                <a:ext uri="{FF2B5EF4-FFF2-40B4-BE49-F238E27FC236}">
                  <a16:creationId xmlns:a16="http://schemas.microsoft.com/office/drawing/2014/main" id="{640BB4AF-6FC4-401C-82BC-ACA987A829BA}"/>
                </a:ext>
              </a:extLst>
            </p:cNvPr>
            <p:cNvSpPr txBox="1"/>
            <p:nvPr/>
          </p:nvSpPr>
          <p:spPr>
            <a:xfrm>
              <a:off x="2720397" y="5887821"/>
              <a:ext cx="2015364" cy="948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Heated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Propellant</a:t>
              </a:r>
            </a:p>
          </p:txBody>
        </p:sp>
        <p:sp>
          <p:nvSpPr>
            <p:cNvPr id="452" name="TextBox 451">
              <a:extLst>
                <a:ext uri="{FF2B5EF4-FFF2-40B4-BE49-F238E27FC236}">
                  <a16:creationId xmlns:a16="http://schemas.microsoft.com/office/drawing/2014/main" id="{55D1F169-235E-42BB-8BAB-4F9B21937987}"/>
                </a:ext>
              </a:extLst>
            </p:cNvPr>
            <p:cNvSpPr txBox="1"/>
            <p:nvPr/>
          </p:nvSpPr>
          <p:spPr>
            <a:xfrm>
              <a:off x="1554054" y="-466589"/>
              <a:ext cx="1868196" cy="948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Rocket Chamber</a:t>
              </a:r>
            </a:p>
          </p:txBody>
        </p:sp>
        <p:sp>
          <p:nvSpPr>
            <p:cNvPr id="453" name="Rectangle 452">
              <a:extLst>
                <a:ext uri="{FF2B5EF4-FFF2-40B4-BE49-F238E27FC236}">
                  <a16:creationId xmlns:a16="http://schemas.microsoft.com/office/drawing/2014/main" id="{2982380E-1813-4280-8C79-032456E072FB}"/>
                </a:ext>
              </a:extLst>
            </p:cNvPr>
            <p:cNvSpPr/>
            <p:nvPr/>
          </p:nvSpPr>
          <p:spPr>
            <a:xfrm rot="5400000">
              <a:off x="5591993" y="2619991"/>
              <a:ext cx="4297679" cy="531761"/>
            </a:xfrm>
            <a:prstGeom prst="rect">
              <a:avLst/>
            </a:prstGeom>
            <a:pattFill prst="dkVert">
              <a:fgClr>
                <a:schemeClr val="tx1"/>
              </a:fgClr>
              <a:bgClr>
                <a:schemeClr val="bg1"/>
              </a:bgClr>
            </a:patt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Rectangle 453">
              <a:extLst>
                <a:ext uri="{FF2B5EF4-FFF2-40B4-BE49-F238E27FC236}">
                  <a16:creationId xmlns:a16="http://schemas.microsoft.com/office/drawing/2014/main" id="{D7DD3E05-FC97-431A-BC13-6165AF166882}"/>
                </a:ext>
              </a:extLst>
            </p:cNvPr>
            <p:cNvSpPr/>
            <p:nvPr/>
          </p:nvSpPr>
          <p:spPr>
            <a:xfrm rot="5400000">
              <a:off x="1907096" y="2611197"/>
              <a:ext cx="4297679" cy="531761"/>
            </a:xfrm>
            <a:prstGeom prst="rect">
              <a:avLst/>
            </a:prstGeom>
            <a:pattFill prst="dkVert">
              <a:fgClr>
                <a:schemeClr val="tx1"/>
              </a:fgClr>
              <a:bgClr>
                <a:schemeClr val="bg1"/>
              </a:bgClr>
            </a:patt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5" name="Straight Arrow Connector 454">
              <a:extLst>
                <a:ext uri="{FF2B5EF4-FFF2-40B4-BE49-F238E27FC236}">
                  <a16:creationId xmlns:a16="http://schemas.microsoft.com/office/drawing/2014/main" id="{A9D5C3F7-75BF-4900-925C-2EF0FA4398D2}"/>
                </a:ext>
              </a:extLst>
            </p:cNvPr>
            <p:cNvCxnSpPr>
              <a:cxnSpLocks/>
            </p:cNvCxnSpPr>
            <p:nvPr/>
          </p:nvCxnSpPr>
          <p:spPr>
            <a:xfrm>
              <a:off x="3239862" y="310837"/>
              <a:ext cx="1269913" cy="94802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E84386C0-D3AE-4BB7-BA40-22580FFF2238}"/>
                </a:ext>
              </a:extLst>
            </p:cNvPr>
            <p:cNvSpPr/>
            <p:nvPr/>
          </p:nvSpPr>
          <p:spPr>
            <a:xfrm rot="5400000">
              <a:off x="3699042" y="2160899"/>
              <a:ext cx="938720" cy="1446229"/>
            </a:xfrm>
            <a:custGeom>
              <a:avLst/>
              <a:gdLst>
                <a:gd name="connsiteX0" fmla="*/ 462013 w 462013"/>
                <a:gd name="connsiteY0" fmla="*/ 760395 h 760395"/>
                <a:gd name="connsiteX1" fmla="*/ 240632 w 462013"/>
                <a:gd name="connsiteY1" fmla="*/ 577515 h 760395"/>
                <a:gd name="connsiteX2" fmla="*/ 86628 w 462013"/>
                <a:gd name="connsiteY2" fmla="*/ 269507 h 760395"/>
                <a:gd name="connsiteX3" fmla="*/ 0 w 462013"/>
                <a:gd name="connsiteY3" fmla="*/ 0 h 76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013" h="760395">
                  <a:moveTo>
                    <a:pt x="462013" y="760395"/>
                  </a:moveTo>
                  <a:cubicBezTo>
                    <a:pt x="382604" y="709862"/>
                    <a:pt x="303196" y="659330"/>
                    <a:pt x="240632" y="577515"/>
                  </a:cubicBezTo>
                  <a:cubicBezTo>
                    <a:pt x="178068" y="495700"/>
                    <a:pt x="126733" y="365759"/>
                    <a:pt x="86628" y="269507"/>
                  </a:cubicBezTo>
                  <a:cubicBezTo>
                    <a:pt x="46523" y="173254"/>
                    <a:pt x="30480" y="57752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stealth" w="med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78D0212D-16C5-447F-A1D7-AC789344E557}"/>
                </a:ext>
              </a:extLst>
            </p:cNvPr>
            <p:cNvSpPr/>
            <p:nvPr/>
          </p:nvSpPr>
          <p:spPr>
            <a:xfrm rot="5400000">
              <a:off x="7515184" y="1919416"/>
              <a:ext cx="488444" cy="1254382"/>
            </a:xfrm>
            <a:custGeom>
              <a:avLst/>
              <a:gdLst>
                <a:gd name="connsiteX0" fmla="*/ 4686 w 254943"/>
                <a:gd name="connsiteY0" fmla="*/ 750770 h 750770"/>
                <a:gd name="connsiteX1" fmla="*/ 33562 w 254943"/>
                <a:gd name="connsiteY1" fmla="*/ 385010 h 750770"/>
                <a:gd name="connsiteX2" fmla="*/ 254943 w 254943"/>
                <a:gd name="connsiteY2" fmla="*/ 0 h 75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4943" h="750770">
                  <a:moveTo>
                    <a:pt x="4686" y="750770"/>
                  </a:moveTo>
                  <a:cubicBezTo>
                    <a:pt x="-1731" y="630454"/>
                    <a:pt x="-8148" y="510138"/>
                    <a:pt x="33562" y="385010"/>
                  </a:cubicBezTo>
                  <a:cubicBezTo>
                    <a:pt x="75272" y="259882"/>
                    <a:pt x="165107" y="129941"/>
                    <a:pt x="254943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stealth" w="med" len="lg"/>
              <a:tailEnd type="none" w="med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6E9032FC-01B6-41F2-AB67-20F377FE788D}"/>
                </a:ext>
              </a:extLst>
            </p:cNvPr>
            <p:cNvSpPr txBox="1"/>
            <p:nvPr/>
          </p:nvSpPr>
          <p:spPr>
            <a:xfrm>
              <a:off x="8336408" y="137821"/>
              <a:ext cx="1324487" cy="557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NTAC</a:t>
              </a:r>
            </a:p>
          </p:txBody>
        </p:sp>
        <p:cxnSp>
          <p:nvCxnSpPr>
            <p:cNvPr id="459" name="Straight Arrow Connector 458">
              <a:extLst>
                <a:ext uri="{FF2B5EF4-FFF2-40B4-BE49-F238E27FC236}">
                  <a16:creationId xmlns:a16="http://schemas.microsoft.com/office/drawing/2014/main" id="{40C2272F-1BF9-4D97-8D67-E57A195E39D2}"/>
                </a:ext>
              </a:extLst>
            </p:cNvPr>
            <p:cNvCxnSpPr/>
            <p:nvPr/>
          </p:nvCxnSpPr>
          <p:spPr>
            <a:xfrm rot="5400000">
              <a:off x="7878867" y="-64009"/>
              <a:ext cx="134754" cy="884451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Arrow Connector 459">
              <a:extLst>
                <a:ext uri="{FF2B5EF4-FFF2-40B4-BE49-F238E27FC236}">
                  <a16:creationId xmlns:a16="http://schemas.microsoft.com/office/drawing/2014/main" id="{14FB3E51-523E-4C6D-BCE9-102149D08ED2}"/>
                </a:ext>
              </a:extLst>
            </p:cNvPr>
            <p:cNvCxnSpPr/>
            <p:nvPr/>
          </p:nvCxnSpPr>
          <p:spPr>
            <a:xfrm rot="5400000">
              <a:off x="7373270" y="665149"/>
              <a:ext cx="1369509" cy="66089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4" name="Title 1">
            <a:extLst>
              <a:ext uri="{FF2B5EF4-FFF2-40B4-BE49-F238E27FC236}">
                <a16:creationId xmlns:a16="http://schemas.microsoft.com/office/drawing/2014/main" id="{3B24928B-FF07-4717-B8FB-14A33219F29B}"/>
              </a:ext>
            </a:extLst>
          </p:cNvPr>
          <p:cNvSpPr txBox="1">
            <a:spLocks/>
          </p:cNvSpPr>
          <p:nvPr/>
        </p:nvSpPr>
        <p:spPr>
          <a:xfrm>
            <a:off x="838200" y="125250"/>
            <a:ext cx="10515600" cy="6735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NTP with Two Different Nuclear Reactor Cores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33BA2C-CCBF-480D-9BD6-6FAD95E1573E}"/>
              </a:ext>
            </a:extLst>
          </p:cNvPr>
          <p:cNvSpPr txBox="1"/>
          <p:nvPr/>
        </p:nvSpPr>
        <p:spPr>
          <a:xfrm>
            <a:off x="1717740" y="6287740"/>
            <a:ext cx="3694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Reactor Core:  TRISO Pebble-bed</a:t>
            </a:r>
          </a:p>
        </p:txBody>
      </p:sp>
      <p:sp>
        <p:nvSpPr>
          <p:cNvPr id="565" name="TextBox 564">
            <a:extLst>
              <a:ext uri="{FF2B5EF4-FFF2-40B4-BE49-F238E27FC236}">
                <a16:creationId xmlns:a16="http://schemas.microsoft.com/office/drawing/2014/main" id="{B3DFFB06-E3F9-4E74-90A2-C17EAE220AC2}"/>
              </a:ext>
            </a:extLst>
          </p:cNvPr>
          <p:cNvSpPr txBox="1"/>
          <p:nvPr/>
        </p:nvSpPr>
        <p:spPr>
          <a:xfrm>
            <a:off x="6867057" y="6256147"/>
            <a:ext cx="371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Reactor Core:  Pellet-stacked rods</a:t>
            </a:r>
          </a:p>
        </p:txBody>
      </p:sp>
    </p:spTree>
    <p:extLst>
      <p:ext uri="{BB962C8B-B14F-4D97-AF65-F5344CB8AC3E}">
        <p14:creationId xmlns:p14="http://schemas.microsoft.com/office/powerpoint/2010/main" val="301055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716"/>
    </mc:Choice>
    <mc:Fallback xmlns="">
      <p:transition spd="slow" advTm="58716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roup 159">
            <a:extLst>
              <a:ext uri="{FF2B5EF4-FFF2-40B4-BE49-F238E27FC236}">
                <a16:creationId xmlns:a16="http://schemas.microsoft.com/office/drawing/2014/main" id="{8E9C9109-AEFC-4C51-B865-5CB86CEECD96}"/>
              </a:ext>
            </a:extLst>
          </p:cNvPr>
          <p:cNvGrpSpPr/>
          <p:nvPr/>
        </p:nvGrpSpPr>
        <p:grpSpPr>
          <a:xfrm>
            <a:off x="1440294" y="1464440"/>
            <a:ext cx="8786793" cy="4263747"/>
            <a:chOff x="531645" y="1309165"/>
            <a:chExt cx="8786793" cy="4263747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8253A25D-A404-426F-9AFD-9662B09274BC}"/>
                </a:ext>
              </a:extLst>
            </p:cNvPr>
            <p:cNvGrpSpPr/>
            <p:nvPr/>
          </p:nvGrpSpPr>
          <p:grpSpPr>
            <a:xfrm>
              <a:off x="846402" y="2039505"/>
              <a:ext cx="5229196" cy="2751859"/>
              <a:chOff x="846402" y="2039505"/>
              <a:chExt cx="5229196" cy="2751859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D585E15-FAFF-47CA-88A2-BB7F064F6950}"/>
                  </a:ext>
                </a:extLst>
              </p:cNvPr>
              <p:cNvSpPr/>
              <p:nvPr/>
            </p:nvSpPr>
            <p:spPr>
              <a:xfrm rot="16200000">
                <a:off x="924738" y="3362004"/>
                <a:ext cx="64008" cy="220680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041626D0-2516-414F-A869-C12B6E6A253D}"/>
                  </a:ext>
                </a:extLst>
              </p:cNvPr>
              <p:cNvSpPr/>
              <p:nvPr/>
            </p:nvSpPr>
            <p:spPr>
              <a:xfrm rot="16200000">
                <a:off x="2199969" y="2527555"/>
                <a:ext cx="1371600" cy="1825569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BB825615-0B2B-4CC0-B2E8-73E9455C55F2}"/>
                  </a:ext>
                </a:extLst>
              </p:cNvPr>
              <p:cNvCxnSpPr/>
              <p:nvPr/>
            </p:nvCxnSpPr>
            <p:spPr>
              <a:xfrm rot="16200000">
                <a:off x="3546125" y="3430015"/>
                <a:ext cx="504857" cy="0"/>
              </a:xfrm>
              <a:prstGeom prst="line">
                <a:avLst/>
              </a:prstGeom>
              <a:ln w="317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EF2F9A58-2C91-47EE-9F57-F15A32F5C78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519662" y="3413179"/>
                <a:ext cx="557784" cy="0"/>
              </a:xfrm>
              <a:prstGeom prst="line">
                <a:avLst/>
              </a:prstGeom>
              <a:ln w="317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67AF1CD-CF12-48D6-A746-BFC3E79F75F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2240550" y="2737226"/>
                <a:ext cx="1160632" cy="1395205"/>
              </a:xfrm>
              <a:prstGeom prst="rect">
                <a:avLst/>
              </a:prstGeom>
              <a:pattFill prst="dkHorz">
                <a:fgClr>
                  <a:schemeClr val="tx1"/>
                </a:fgClr>
                <a:bgClr>
                  <a:schemeClr val="bg1"/>
                </a:bgClr>
              </a:pattFill>
              <a:ln w="222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07653DE-3687-443F-AEF0-989AE407B0FF}"/>
                  </a:ext>
                </a:extLst>
              </p:cNvPr>
              <p:cNvSpPr/>
              <p:nvPr/>
            </p:nvSpPr>
            <p:spPr>
              <a:xfrm rot="16200000">
                <a:off x="2599018" y="1459611"/>
                <a:ext cx="336884" cy="2202032"/>
              </a:xfrm>
              <a:prstGeom prst="rect">
                <a:avLst/>
              </a:prstGeom>
              <a:pattFill prst="ltHorz">
                <a:fgClr>
                  <a:schemeClr val="tx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25ADA00-6DBB-43A5-80D2-A5D03BA41C3B}"/>
                  </a:ext>
                </a:extLst>
              </p:cNvPr>
              <p:cNvSpPr/>
              <p:nvPr/>
            </p:nvSpPr>
            <p:spPr>
              <a:xfrm rot="16200000">
                <a:off x="2595702" y="3232066"/>
                <a:ext cx="336884" cy="2202032"/>
              </a:xfrm>
              <a:prstGeom prst="rect">
                <a:avLst/>
              </a:prstGeom>
              <a:pattFill prst="ltHorz">
                <a:fgClr>
                  <a:schemeClr val="tx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94100A4-5B26-4952-8ED5-017E27510787}"/>
                  </a:ext>
                </a:extLst>
              </p:cNvPr>
              <p:cNvSpPr/>
              <p:nvPr/>
            </p:nvSpPr>
            <p:spPr>
              <a:xfrm rot="16200000">
                <a:off x="1072450" y="3259341"/>
                <a:ext cx="1463040" cy="309056"/>
              </a:xfrm>
              <a:prstGeom prst="rect">
                <a:avLst/>
              </a:prstGeom>
              <a:pattFill prst="ltVert">
                <a:fgClr>
                  <a:schemeClr val="tx1"/>
                </a:fgClr>
                <a:bgClr>
                  <a:schemeClr val="bg1"/>
                </a:bgClr>
              </a:patt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98C7159-17C2-4DAB-A203-8F8AECC1141D}"/>
                  </a:ext>
                </a:extLst>
              </p:cNvPr>
              <p:cNvSpPr/>
              <p:nvPr/>
            </p:nvSpPr>
            <p:spPr>
              <a:xfrm rot="16200000">
                <a:off x="2789634" y="3332699"/>
                <a:ext cx="91440" cy="1462811"/>
              </a:xfrm>
              <a:prstGeom prst="rect">
                <a:avLst/>
              </a:prstGeom>
              <a:pattFill prst="lgConfetti">
                <a:fgClr>
                  <a:schemeClr val="tx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46ECAED-BAA0-4BDB-88D3-CB4EC77FEC49}"/>
                  </a:ext>
                </a:extLst>
              </p:cNvPr>
              <p:cNvSpPr/>
              <p:nvPr/>
            </p:nvSpPr>
            <p:spPr>
              <a:xfrm rot="16200000">
                <a:off x="2797684" y="2083020"/>
                <a:ext cx="91440" cy="1462811"/>
              </a:xfrm>
              <a:prstGeom prst="rect">
                <a:avLst/>
              </a:prstGeom>
              <a:pattFill prst="lgConfetti">
                <a:fgClr>
                  <a:schemeClr val="tx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lowchart: Sequential Access Storage 12">
                <a:extLst>
                  <a:ext uri="{FF2B5EF4-FFF2-40B4-BE49-F238E27FC236}">
                    <a16:creationId xmlns:a16="http://schemas.microsoft.com/office/drawing/2014/main" id="{9DCD7AF2-3315-4424-B8FA-A2EC6832FE87}"/>
                  </a:ext>
                </a:extLst>
              </p:cNvPr>
              <p:cNvSpPr/>
              <p:nvPr/>
            </p:nvSpPr>
            <p:spPr>
              <a:xfrm rot="21287424">
                <a:off x="1037559" y="3305063"/>
                <a:ext cx="338031" cy="327259"/>
              </a:xfrm>
              <a:prstGeom prst="flowChartMagneticTape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51B0AEE-5A88-4D6E-B303-59E63BC4C465}"/>
                  </a:ext>
                </a:extLst>
              </p:cNvPr>
              <p:cNvSpPr/>
              <p:nvPr/>
            </p:nvSpPr>
            <p:spPr>
              <a:xfrm rot="16200000">
                <a:off x="651936" y="2786176"/>
                <a:ext cx="1527048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2190946-B668-447F-B50B-FC692EE7D6FA}"/>
                  </a:ext>
                </a:extLst>
              </p:cNvPr>
              <p:cNvSpPr/>
              <p:nvPr/>
            </p:nvSpPr>
            <p:spPr>
              <a:xfrm rot="16200000">
                <a:off x="3154968" y="322934"/>
                <a:ext cx="54864" cy="348800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3AD73DC-34FD-445E-8849-D6C2BCFD7276}"/>
                  </a:ext>
                </a:extLst>
              </p:cNvPr>
              <p:cNvSpPr/>
              <p:nvPr/>
            </p:nvSpPr>
            <p:spPr>
              <a:xfrm rot="16200000">
                <a:off x="4446762" y="2476656"/>
                <a:ext cx="914400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CB05F0D3-A626-4F1B-B44D-0EC46DB5DF5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4081671" y="3493057"/>
                <a:ext cx="73152" cy="7340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BD044ADD-E940-4DE5-B92E-5A10EC690D1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4109378" y="3265250"/>
                <a:ext cx="64008" cy="6422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D19F4E03-8B17-4F5F-BCB6-254289A3138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4227577" y="3587295"/>
                <a:ext cx="73152" cy="7340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26F4D56A-4EB0-42C7-8E9B-B6AE44B7EDE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4249868" y="3181818"/>
                <a:ext cx="64008" cy="6422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3E04B5DE-2C7E-4137-8665-3060439DA49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4364880" y="3684702"/>
                <a:ext cx="73152" cy="7340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821C6AB9-C651-4A69-AD2D-2B4CDC914E9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4380382" y="3088324"/>
                <a:ext cx="64008" cy="6422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32775E2F-B56A-409F-ACF8-6DB9B547B94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4544439" y="2977931"/>
                <a:ext cx="64008" cy="6422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B114C941-AEF6-4382-A7A9-3C3451DE8C4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4523658" y="3787648"/>
                <a:ext cx="73152" cy="7340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2CEEE08A-19A2-4B03-8E70-22E36221E7A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4685752" y="3870039"/>
                <a:ext cx="73152" cy="7340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840673FF-C57C-488D-9E19-8726DAD4BEF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4696555" y="2899774"/>
                <a:ext cx="64008" cy="6422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BBC57CB8-57C7-42FF-8143-FAE08F76A73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4854092" y="3912364"/>
                <a:ext cx="73152" cy="7340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CBF78C9-9532-4F88-AEE8-684A9DFF77EF}"/>
                  </a:ext>
                </a:extLst>
              </p:cNvPr>
              <p:cNvSpPr/>
              <p:nvPr/>
            </p:nvSpPr>
            <p:spPr>
              <a:xfrm rot="16200000">
                <a:off x="3570788" y="4071421"/>
                <a:ext cx="1097280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E53B0F7-683C-44C9-83E8-BA02F185EE06}"/>
                  </a:ext>
                </a:extLst>
              </p:cNvPr>
              <p:cNvSpPr/>
              <p:nvPr/>
            </p:nvSpPr>
            <p:spPr>
              <a:xfrm rot="16200000">
                <a:off x="2814951" y="3334120"/>
                <a:ext cx="54864" cy="2569037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697842C-E599-4008-B749-F0B23CEA982C}"/>
                  </a:ext>
                </a:extLst>
              </p:cNvPr>
              <p:cNvSpPr/>
              <p:nvPr/>
            </p:nvSpPr>
            <p:spPr>
              <a:xfrm rot="16200000">
                <a:off x="1078890" y="4113207"/>
                <a:ext cx="978408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DB6CF2CE-2B0F-4A9A-BBCD-8D60EACA092F}"/>
                  </a:ext>
                </a:extLst>
              </p:cNvPr>
              <p:cNvGrpSpPr/>
              <p:nvPr/>
            </p:nvGrpSpPr>
            <p:grpSpPr>
              <a:xfrm rot="16200000">
                <a:off x="4046098" y="2635078"/>
                <a:ext cx="1074889" cy="1574260"/>
                <a:chOff x="6015787" y="3003082"/>
                <a:chExt cx="1074889" cy="1568918"/>
              </a:xfrm>
            </p:grpSpPr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3BE4E64B-3023-4BD5-A565-4D17935A1255}"/>
                    </a:ext>
                  </a:extLst>
                </p:cNvPr>
                <p:cNvSpPr/>
                <p:nvPr/>
              </p:nvSpPr>
              <p:spPr>
                <a:xfrm>
                  <a:off x="6015787" y="3003082"/>
                  <a:ext cx="472179" cy="1568918"/>
                </a:xfrm>
                <a:custGeom>
                  <a:avLst/>
                  <a:gdLst>
                    <a:gd name="connsiteX0" fmla="*/ 202131 w 472179"/>
                    <a:gd name="connsiteY0" fmla="*/ 0 h 1568918"/>
                    <a:gd name="connsiteX1" fmla="*/ 298383 w 472179"/>
                    <a:gd name="connsiteY1" fmla="*/ 19251 h 1568918"/>
                    <a:gd name="connsiteX2" fmla="*/ 385011 w 472179"/>
                    <a:gd name="connsiteY2" fmla="*/ 96253 h 1568918"/>
                    <a:gd name="connsiteX3" fmla="*/ 413887 w 472179"/>
                    <a:gd name="connsiteY3" fmla="*/ 134754 h 1568918"/>
                    <a:gd name="connsiteX4" fmla="*/ 452388 w 472179"/>
                    <a:gd name="connsiteY4" fmla="*/ 182880 h 1568918"/>
                    <a:gd name="connsiteX5" fmla="*/ 471638 w 472179"/>
                    <a:gd name="connsiteY5" fmla="*/ 250257 h 1568918"/>
                    <a:gd name="connsiteX6" fmla="*/ 462013 w 472179"/>
                    <a:gd name="connsiteY6" fmla="*/ 346510 h 1568918"/>
                    <a:gd name="connsiteX7" fmla="*/ 413887 w 472179"/>
                    <a:gd name="connsiteY7" fmla="*/ 442762 h 1568918"/>
                    <a:gd name="connsiteX8" fmla="*/ 298383 w 472179"/>
                    <a:gd name="connsiteY8" fmla="*/ 596766 h 1568918"/>
                    <a:gd name="connsiteX9" fmla="*/ 173255 w 472179"/>
                    <a:gd name="connsiteY9" fmla="*/ 770021 h 1568918"/>
                    <a:gd name="connsiteX10" fmla="*/ 86628 w 472179"/>
                    <a:gd name="connsiteY10" fmla="*/ 962526 h 1568918"/>
                    <a:gd name="connsiteX11" fmla="*/ 28876 w 472179"/>
                    <a:gd name="connsiteY11" fmla="*/ 1251284 h 1568918"/>
                    <a:gd name="connsiteX12" fmla="*/ 0 w 472179"/>
                    <a:gd name="connsiteY12" fmla="*/ 1568918 h 156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72179" h="1568918">
                      <a:moveTo>
                        <a:pt x="202131" y="0"/>
                      </a:moveTo>
                      <a:cubicBezTo>
                        <a:pt x="235017" y="1604"/>
                        <a:pt x="267903" y="3209"/>
                        <a:pt x="298383" y="19251"/>
                      </a:cubicBezTo>
                      <a:cubicBezTo>
                        <a:pt x="328863" y="35293"/>
                        <a:pt x="385011" y="96253"/>
                        <a:pt x="385011" y="96253"/>
                      </a:cubicBezTo>
                      <a:cubicBezTo>
                        <a:pt x="404262" y="115503"/>
                        <a:pt x="402658" y="120316"/>
                        <a:pt x="413887" y="134754"/>
                      </a:cubicBezTo>
                      <a:cubicBezTo>
                        <a:pt x="425116" y="149192"/>
                        <a:pt x="442763" y="163630"/>
                        <a:pt x="452388" y="182880"/>
                      </a:cubicBezTo>
                      <a:cubicBezTo>
                        <a:pt x="462013" y="202130"/>
                        <a:pt x="470034" y="222986"/>
                        <a:pt x="471638" y="250257"/>
                      </a:cubicBezTo>
                      <a:cubicBezTo>
                        <a:pt x="473242" y="277528"/>
                        <a:pt x="471638" y="314426"/>
                        <a:pt x="462013" y="346510"/>
                      </a:cubicBezTo>
                      <a:cubicBezTo>
                        <a:pt x="452388" y="378594"/>
                        <a:pt x="441159" y="401053"/>
                        <a:pt x="413887" y="442762"/>
                      </a:cubicBezTo>
                      <a:cubicBezTo>
                        <a:pt x="386615" y="484471"/>
                        <a:pt x="338488" y="542223"/>
                        <a:pt x="298383" y="596766"/>
                      </a:cubicBezTo>
                      <a:cubicBezTo>
                        <a:pt x="258278" y="651309"/>
                        <a:pt x="208547" y="709061"/>
                        <a:pt x="173255" y="770021"/>
                      </a:cubicBezTo>
                      <a:cubicBezTo>
                        <a:pt x="137963" y="830981"/>
                        <a:pt x="110691" y="882316"/>
                        <a:pt x="86628" y="962526"/>
                      </a:cubicBezTo>
                      <a:cubicBezTo>
                        <a:pt x="62565" y="1042737"/>
                        <a:pt x="43314" y="1150219"/>
                        <a:pt x="28876" y="1251284"/>
                      </a:cubicBezTo>
                      <a:cubicBezTo>
                        <a:pt x="14438" y="1352349"/>
                        <a:pt x="7219" y="1460633"/>
                        <a:pt x="0" y="1568918"/>
                      </a:cubicBezTo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C9BF345D-7BEF-4D5C-852D-5312C81DA6B5}"/>
                    </a:ext>
                  </a:extLst>
                </p:cNvPr>
                <p:cNvSpPr/>
                <p:nvPr/>
              </p:nvSpPr>
              <p:spPr>
                <a:xfrm flipH="1">
                  <a:off x="6618497" y="3003082"/>
                  <a:ext cx="472179" cy="1568918"/>
                </a:xfrm>
                <a:custGeom>
                  <a:avLst/>
                  <a:gdLst>
                    <a:gd name="connsiteX0" fmla="*/ 202131 w 472179"/>
                    <a:gd name="connsiteY0" fmla="*/ 0 h 1568918"/>
                    <a:gd name="connsiteX1" fmla="*/ 298383 w 472179"/>
                    <a:gd name="connsiteY1" fmla="*/ 19251 h 1568918"/>
                    <a:gd name="connsiteX2" fmla="*/ 385011 w 472179"/>
                    <a:gd name="connsiteY2" fmla="*/ 96253 h 1568918"/>
                    <a:gd name="connsiteX3" fmla="*/ 413887 w 472179"/>
                    <a:gd name="connsiteY3" fmla="*/ 134754 h 1568918"/>
                    <a:gd name="connsiteX4" fmla="*/ 452388 w 472179"/>
                    <a:gd name="connsiteY4" fmla="*/ 182880 h 1568918"/>
                    <a:gd name="connsiteX5" fmla="*/ 471638 w 472179"/>
                    <a:gd name="connsiteY5" fmla="*/ 250257 h 1568918"/>
                    <a:gd name="connsiteX6" fmla="*/ 462013 w 472179"/>
                    <a:gd name="connsiteY6" fmla="*/ 346510 h 1568918"/>
                    <a:gd name="connsiteX7" fmla="*/ 413887 w 472179"/>
                    <a:gd name="connsiteY7" fmla="*/ 442762 h 1568918"/>
                    <a:gd name="connsiteX8" fmla="*/ 298383 w 472179"/>
                    <a:gd name="connsiteY8" fmla="*/ 596766 h 1568918"/>
                    <a:gd name="connsiteX9" fmla="*/ 173255 w 472179"/>
                    <a:gd name="connsiteY9" fmla="*/ 770021 h 1568918"/>
                    <a:gd name="connsiteX10" fmla="*/ 86628 w 472179"/>
                    <a:gd name="connsiteY10" fmla="*/ 962526 h 1568918"/>
                    <a:gd name="connsiteX11" fmla="*/ 28876 w 472179"/>
                    <a:gd name="connsiteY11" fmla="*/ 1251284 h 1568918"/>
                    <a:gd name="connsiteX12" fmla="*/ 0 w 472179"/>
                    <a:gd name="connsiteY12" fmla="*/ 1568918 h 156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72179" h="1568918">
                      <a:moveTo>
                        <a:pt x="202131" y="0"/>
                      </a:moveTo>
                      <a:cubicBezTo>
                        <a:pt x="235017" y="1604"/>
                        <a:pt x="267903" y="3209"/>
                        <a:pt x="298383" y="19251"/>
                      </a:cubicBezTo>
                      <a:cubicBezTo>
                        <a:pt x="328863" y="35293"/>
                        <a:pt x="385011" y="96253"/>
                        <a:pt x="385011" y="96253"/>
                      </a:cubicBezTo>
                      <a:cubicBezTo>
                        <a:pt x="404262" y="115503"/>
                        <a:pt x="402658" y="120316"/>
                        <a:pt x="413887" y="134754"/>
                      </a:cubicBezTo>
                      <a:cubicBezTo>
                        <a:pt x="425116" y="149192"/>
                        <a:pt x="442763" y="163630"/>
                        <a:pt x="452388" y="182880"/>
                      </a:cubicBezTo>
                      <a:cubicBezTo>
                        <a:pt x="462013" y="202130"/>
                        <a:pt x="470034" y="222986"/>
                        <a:pt x="471638" y="250257"/>
                      </a:cubicBezTo>
                      <a:cubicBezTo>
                        <a:pt x="473242" y="277528"/>
                        <a:pt x="471638" y="314426"/>
                        <a:pt x="462013" y="346510"/>
                      </a:cubicBezTo>
                      <a:cubicBezTo>
                        <a:pt x="452388" y="378594"/>
                        <a:pt x="441159" y="401053"/>
                        <a:pt x="413887" y="442762"/>
                      </a:cubicBezTo>
                      <a:cubicBezTo>
                        <a:pt x="386615" y="484471"/>
                        <a:pt x="338488" y="542223"/>
                        <a:pt x="298383" y="596766"/>
                      </a:cubicBezTo>
                      <a:cubicBezTo>
                        <a:pt x="258278" y="651309"/>
                        <a:pt x="208547" y="709061"/>
                        <a:pt x="173255" y="770021"/>
                      </a:cubicBezTo>
                      <a:cubicBezTo>
                        <a:pt x="137963" y="830981"/>
                        <a:pt x="110691" y="882316"/>
                        <a:pt x="86628" y="962526"/>
                      </a:cubicBezTo>
                      <a:cubicBezTo>
                        <a:pt x="62565" y="1042737"/>
                        <a:pt x="43314" y="1150219"/>
                        <a:pt x="28876" y="1251284"/>
                      </a:cubicBezTo>
                      <a:cubicBezTo>
                        <a:pt x="14438" y="1352349"/>
                        <a:pt x="7219" y="1460633"/>
                        <a:pt x="0" y="1568918"/>
                      </a:cubicBezTo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923ECD5-3D1A-4555-AE05-A4E9F080E9DB}"/>
                  </a:ext>
                </a:extLst>
              </p:cNvPr>
              <p:cNvSpPr/>
              <p:nvPr/>
            </p:nvSpPr>
            <p:spPr>
              <a:xfrm rot="17167057" flipH="1">
                <a:off x="4386472" y="3445834"/>
                <a:ext cx="45719" cy="1302839"/>
              </a:xfrm>
              <a:prstGeom prst="rect">
                <a:avLst/>
              </a:prstGeom>
              <a:gradFill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43263B8-BDDD-41A1-8E10-E1765E80456D}"/>
                  </a:ext>
                </a:extLst>
              </p:cNvPr>
              <p:cNvSpPr/>
              <p:nvPr/>
            </p:nvSpPr>
            <p:spPr>
              <a:xfrm rot="16200000">
                <a:off x="2842997" y="911000"/>
                <a:ext cx="54864" cy="2569037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59B1DAA-B838-49FD-B935-F451B7CD46D3}"/>
                  </a:ext>
                </a:extLst>
              </p:cNvPr>
              <p:cNvSpPr/>
              <p:nvPr/>
            </p:nvSpPr>
            <p:spPr>
              <a:xfrm rot="16200000">
                <a:off x="3587919" y="2703207"/>
                <a:ext cx="1097280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433BE9D-5867-4D1E-854F-2295E32067C8}"/>
                  </a:ext>
                </a:extLst>
              </p:cNvPr>
              <p:cNvSpPr/>
              <p:nvPr/>
            </p:nvSpPr>
            <p:spPr>
              <a:xfrm rot="16200000">
                <a:off x="1036452" y="2676299"/>
                <a:ext cx="1060704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1C72DC0-4943-4F50-9A3C-EB2F2F70D4A8}"/>
                  </a:ext>
                </a:extLst>
              </p:cNvPr>
              <p:cNvSpPr/>
              <p:nvPr/>
            </p:nvSpPr>
            <p:spPr>
              <a:xfrm rot="16200000">
                <a:off x="1741496" y="3455096"/>
                <a:ext cx="45719" cy="412978"/>
              </a:xfrm>
              <a:prstGeom prst="rect">
                <a:avLst/>
              </a:prstGeom>
              <a:gradFill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B0BB9B3-7F43-4649-B922-B1D0278F0053}"/>
                  </a:ext>
                </a:extLst>
              </p:cNvPr>
              <p:cNvSpPr/>
              <p:nvPr/>
            </p:nvSpPr>
            <p:spPr>
              <a:xfrm rot="16200000">
                <a:off x="1736922" y="2995667"/>
                <a:ext cx="54864" cy="412978"/>
              </a:xfrm>
              <a:prstGeom prst="rect">
                <a:avLst/>
              </a:prstGeom>
              <a:gradFill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9699B53-D6CE-4544-96FB-25D4EB156F36}"/>
                  </a:ext>
                </a:extLst>
              </p:cNvPr>
              <p:cNvSpPr/>
              <p:nvPr/>
            </p:nvSpPr>
            <p:spPr>
              <a:xfrm rot="16200000">
                <a:off x="4798034" y="4174302"/>
                <a:ext cx="631554" cy="183005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179F6FA-EB45-4A1A-97F5-C8D4482EA58F}"/>
                  </a:ext>
                </a:extLst>
              </p:cNvPr>
              <p:cNvSpPr/>
              <p:nvPr/>
            </p:nvSpPr>
            <p:spPr>
              <a:xfrm rot="16200000">
                <a:off x="4797067" y="2491830"/>
                <a:ext cx="631554" cy="183005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4BFF848D-F810-42D6-8AA6-7A560313F90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061505" y="4044254"/>
                <a:ext cx="1014093" cy="435044"/>
                <a:chOff x="6439831" y="1646818"/>
                <a:chExt cx="4570488" cy="1967408"/>
              </a:xfrm>
            </p:grpSpPr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FEC681E1-C00C-49A6-A433-BDD9822D76C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773094" y="1708599"/>
                  <a:ext cx="518114" cy="1865363"/>
                </a:xfrm>
                <a:prstGeom prst="ellipse">
                  <a:avLst/>
                </a:prstGeom>
                <a:noFill/>
                <a:ln w="349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Arc 90">
                  <a:extLst>
                    <a:ext uri="{FF2B5EF4-FFF2-40B4-BE49-F238E27FC236}">
                      <a16:creationId xmlns:a16="http://schemas.microsoft.com/office/drawing/2014/main" id="{9ABA50A8-C874-4D95-B586-21FC82B33487}"/>
                    </a:ext>
                  </a:extLst>
                </p:cNvPr>
                <p:cNvSpPr/>
                <p:nvPr/>
              </p:nvSpPr>
              <p:spPr>
                <a:xfrm rot="20942019" flipH="1">
                  <a:off x="7723764" y="1697379"/>
                  <a:ext cx="2828524" cy="1121812"/>
                </a:xfrm>
                <a:prstGeom prst="arc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Arc 91">
                  <a:extLst>
                    <a:ext uri="{FF2B5EF4-FFF2-40B4-BE49-F238E27FC236}">
                      <a16:creationId xmlns:a16="http://schemas.microsoft.com/office/drawing/2014/main" id="{96DF4D00-478F-4D5B-81DE-9A17447AB349}"/>
                    </a:ext>
                  </a:extLst>
                </p:cNvPr>
                <p:cNvSpPr/>
                <p:nvPr/>
              </p:nvSpPr>
              <p:spPr>
                <a:xfrm rot="657981" flipH="1" flipV="1">
                  <a:off x="7741407" y="2465794"/>
                  <a:ext cx="2828524" cy="1121812"/>
                </a:xfrm>
                <a:prstGeom prst="arc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Arc 92">
                  <a:extLst>
                    <a:ext uri="{FF2B5EF4-FFF2-40B4-BE49-F238E27FC236}">
                      <a16:creationId xmlns:a16="http://schemas.microsoft.com/office/drawing/2014/main" id="{1D0B8CC2-3A70-482D-9DDA-AADECD7460BA}"/>
                    </a:ext>
                  </a:extLst>
                </p:cNvPr>
                <p:cNvSpPr/>
                <p:nvPr/>
              </p:nvSpPr>
              <p:spPr>
                <a:xfrm rot="12915871" flipH="1">
                  <a:off x="6439831" y="1646818"/>
                  <a:ext cx="1510994" cy="429342"/>
                </a:xfrm>
                <a:prstGeom prst="arc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Arc 93">
                  <a:extLst>
                    <a:ext uri="{FF2B5EF4-FFF2-40B4-BE49-F238E27FC236}">
                      <a16:creationId xmlns:a16="http://schemas.microsoft.com/office/drawing/2014/main" id="{C64D990B-EF21-4099-9383-F87AA1EE6651}"/>
                    </a:ext>
                  </a:extLst>
                </p:cNvPr>
                <p:cNvSpPr/>
                <p:nvPr/>
              </p:nvSpPr>
              <p:spPr>
                <a:xfrm rot="8684129" flipH="1" flipV="1">
                  <a:off x="6467675" y="3184884"/>
                  <a:ext cx="1480149" cy="429342"/>
                </a:xfrm>
                <a:prstGeom prst="arc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8DA2F756-1DA8-4453-B808-A217867F5641}"/>
                    </a:ext>
                  </a:extLst>
                </p:cNvPr>
                <p:cNvSpPr/>
                <p:nvPr/>
              </p:nvSpPr>
              <p:spPr>
                <a:xfrm rot="19591158">
                  <a:off x="7678386" y="2331082"/>
                  <a:ext cx="314673" cy="1439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5D1AD7E0-C0E6-4049-B20E-549849C922E8}"/>
                    </a:ext>
                  </a:extLst>
                </p:cNvPr>
                <p:cNvSpPr/>
                <p:nvPr/>
              </p:nvSpPr>
              <p:spPr>
                <a:xfrm rot="2522974" flipV="1">
                  <a:off x="7668221" y="2779315"/>
                  <a:ext cx="314673" cy="1439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Arrow: Pentagon 96">
                  <a:extLst>
                    <a:ext uri="{FF2B5EF4-FFF2-40B4-BE49-F238E27FC236}">
                      <a16:creationId xmlns:a16="http://schemas.microsoft.com/office/drawing/2014/main" id="{F177B633-F9A7-4C61-A446-A2F108054E3A}"/>
                    </a:ext>
                  </a:extLst>
                </p:cNvPr>
                <p:cNvSpPr/>
                <p:nvPr/>
              </p:nvSpPr>
              <p:spPr>
                <a:xfrm>
                  <a:off x="7120963" y="2499312"/>
                  <a:ext cx="530619" cy="265311"/>
                </a:xfrm>
                <a:prstGeom prst="homePlate">
                  <a:avLst/>
                </a:prstGeom>
                <a:gradFill flip="none" rotWithShape="1">
                  <a:gsLst>
                    <a:gs pos="0">
                      <a:schemeClr val="bg2">
                        <a:lumMod val="90000"/>
                      </a:schemeClr>
                    </a:gs>
                    <a:gs pos="60000">
                      <a:schemeClr val="tx1"/>
                    </a:gs>
                    <a:gs pos="81000">
                      <a:schemeClr val="bg2">
                        <a:lumMod val="2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Arc 97">
                  <a:extLst>
                    <a:ext uri="{FF2B5EF4-FFF2-40B4-BE49-F238E27FC236}">
                      <a16:creationId xmlns:a16="http://schemas.microsoft.com/office/drawing/2014/main" id="{218E3249-27BD-4B0E-B0D8-D4A27B5F48BC}"/>
                    </a:ext>
                  </a:extLst>
                </p:cNvPr>
                <p:cNvSpPr/>
                <p:nvPr/>
              </p:nvSpPr>
              <p:spPr>
                <a:xfrm rot="13481087">
                  <a:off x="7462648" y="2480555"/>
                  <a:ext cx="300266" cy="324927"/>
                </a:xfrm>
                <a:prstGeom prst="arc">
                  <a:avLst/>
                </a:prstGeom>
                <a:gradFill flip="none" rotWithShape="1">
                  <a:gsLst>
                    <a:gs pos="0">
                      <a:schemeClr val="bg2">
                        <a:lumMod val="90000"/>
                      </a:schemeClr>
                    </a:gs>
                    <a:gs pos="60000">
                      <a:schemeClr val="tx1"/>
                    </a:gs>
                    <a:gs pos="81000">
                      <a:schemeClr val="bg2">
                        <a:lumMod val="2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6C14F5C8-3FAA-4CEC-9EB8-F24B2246DFC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040697" y="2499312"/>
                  <a:ext cx="122958" cy="26531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/>
                    </a:gs>
                    <a:gs pos="4700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194BC9F6-E2ED-42B0-85E5-3AD722D7384B}"/>
                    </a:ext>
                  </a:extLst>
                </p:cNvPr>
                <p:cNvSpPr/>
                <p:nvPr/>
              </p:nvSpPr>
              <p:spPr>
                <a:xfrm>
                  <a:off x="7676292" y="2360368"/>
                  <a:ext cx="67552" cy="259882"/>
                </a:xfrm>
                <a:custGeom>
                  <a:avLst/>
                  <a:gdLst>
                    <a:gd name="connsiteX0" fmla="*/ 0 w 67552"/>
                    <a:gd name="connsiteY0" fmla="*/ 259882 h 259882"/>
                    <a:gd name="connsiteX1" fmla="*/ 48126 w 67552"/>
                    <a:gd name="connsiteY1" fmla="*/ 192506 h 259882"/>
                    <a:gd name="connsiteX2" fmla="*/ 67377 w 67552"/>
                    <a:gd name="connsiteY2" fmla="*/ 77002 h 259882"/>
                    <a:gd name="connsiteX3" fmla="*/ 38501 w 67552"/>
                    <a:gd name="connsiteY3" fmla="*/ 0 h 259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552" h="259882">
                      <a:moveTo>
                        <a:pt x="0" y="259882"/>
                      </a:moveTo>
                      <a:cubicBezTo>
                        <a:pt x="18448" y="241434"/>
                        <a:pt x="36896" y="222986"/>
                        <a:pt x="48126" y="192506"/>
                      </a:cubicBezTo>
                      <a:cubicBezTo>
                        <a:pt x="59356" y="162026"/>
                        <a:pt x="68981" y="109086"/>
                        <a:pt x="67377" y="77002"/>
                      </a:cubicBezTo>
                      <a:cubicBezTo>
                        <a:pt x="65773" y="44918"/>
                        <a:pt x="12834" y="24063"/>
                        <a:pt x="38501" y="0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3BA3A41B-A152-4299-A9E5-596378868CAE}"/>
                    </a:ext>
                  </a:extLst>
                </p:cNvPr>
                <p:cNvSpPr/>
                <p:nvPr/>
              </p:nvSpPr>
              <p:spPr>
                <a:xfrm flipV="1">
                  <a:off x="7665062" y="2637897"/>
                  <a:ext cx="67552" cy="259882"/>
                </a:xfrm>
                <a:custGeom>
                  <a:avLst/>
                  <a:gdLst>
                    <a:gd name="connsiteX0" fmla="*/ 0 w 67552"/>
                    <a:gd name="connsiteY0" fmla="*/ 259882 h 259882"/>
                    <a:gd name="connsiteX1" fmla="*/ 48126 w 67552"/>
                    <a:gd name="connsiteY1" fmla="*/ 192506 h 259882"/>
                    <a:gd name="connsiteX2" fmla="*/ 67377 w 67552"/>
                    <a:gd name="connsiteY2" fmla="*/ 77002 h 259882"/>
                    <a:gd name="connsiteX3" fmla="*/ 38501 w 67552"/>
                    <a:gd name="connsiteY3" fmla="*/ 0 h 259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552" h="259882">
                      <a:moveTo>
                        <a:pt x="0" y="259882"/>
                      </a:moveTo>
                      <a:cubicBezTo>
                        <a:pt x="18448" y="241434"/>
                        <a:pt x="36896" y="222986"/>
                        <a:pt x="48126" y="192506"/>
                      </a:cubicBezTo>
                      <a:cubicBezTo>
                        <a:pt x="59356" y="162026"/>
                        <a:pt x="68981" y="109086"/>
                        <a:pt x="67377" y="77002"/>
                      </a:cubicBezTo>
                      <a:cubicBezTo>
                        <a:pt x="65773" y="44918"/>
                        <a:pt x="12834" y="24063"/>
                        <a:pt x="38501" y="0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75AF5F19-8F6F-4D5E-8BB9-84FF0D500BB8}"/>
                    </a:ext>
                  </a:extLst>
                </p:cNvPr>
                <p:cNvSpPr/>
                <p:nvPr/>
              </p:nvSpPr>
              <p:spPr>
                <a:xfrm>
                  <a:off x="7666667" y="2138987"/>
                  <a:ext cx="307644" cy="490889"/>
                </a:xfrm>
                <a:custGeom>
                  <a:avLst/>
                  <a:gdLst>
                    <a:gd name="connsiteX0" fmla="*/ 0 w 307644"/>
                    <a:gd name="connsiteY0" fmla="*/ 490889 h 490889"/>
                    <a:gd name="connsiteX1" fmla="*/ 202130 w 307644"/>
                    <a:gd name="connsiteY1" fmla="*/ 404261 h 490889"/>
                    <a:gd name="connsiteX2" fmla="*/ 298383 w 307644"/>
                    <a:gd name="connsiteY2" fmla="*/ 221381 h 490889"/>
                    <a:gd name="connsiteX3" fmla="*/ 298383 w 307644"/>
                    <a:gd name="connsiteY3" fmla="*/ 0 h 490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7644" h="490889">
                      <a:moveTo>
                        <a:pt x="0" y="490889"/>
                      </a:moveTo>
                      <a:cubicBezTo>
                        <a:pt x="76200" y="470034"/>
                        <a:pt x="152400" y="449179"/>
                        <a:pt x="202130" y="404261"/>
                      </a:cubicBezTo>
                      <a:cubicBezTo>
                        <a:pt x="251861" y="359343"/>
                        <a:pt x="282341" y="288758"/>
                        <a:pt x="298383" y="221381"/>
                      </a:cubicBezTo>
                      <a:cubicBezTo>
                        <a:pt x="314425" y="154004"/>
                        <a:pt x="306404" y="77002"/>
                        <a:pt x="298383" y="0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F806DA34-5567-4CD9-B5EF-05989BB5D7E4}"/>
                    </a:ext>
                  </a:extLst>
                </p:cNvPr>
                <p:cNvSpPr/>
                <p:nvPr/>
              </p:nvSpPr>
              <p:spPr>
                <a:xfrm flipV="1">
                  <a:off x="7684317" y="2637897"/>
                  <a:ext cx="307644" cy="490889"/>
                </a:xfrm>
                <a:custGeom>
                  <a:avLst/>
                  <a:gdLst>
                    <a:gd name="connsiteX0" fmla="*/ 0 w 307644"/>
                    <a:gd name="connsiteY0" fmla="*/ 490889 h 490889"/>
                    <a:gd name="connsiteX1" fmla="*/ 202130 w 307644"/>
                    <a:gd name="connsiteY1" fmla="*/ 404261 h 490889"/>
                    <a:gd name="connsiteX2" fmla="*/ 298383 w 307644"/>
                    <a:gd name="connsiteY2" fmla="*/ 221381 h 490889"/>
                    <a:gd name="connsiteX3" fmla="*/ 298383 w 307644"/>
                    <a:gd name="connsiteY3" fmla="*/ 0 h 490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7644" h="490889">
                      <a:moveTo>
                        <a:pt x="0" y="490889"/>
                      </a:moveTo>
                      <a:cubicBezTo>
                        <a:pt x="76200" y="470034"/>
                        <a:pt x="152400" y="449179"/>
                        <a:pt x="202130" y="404261"/>
                      </a:cubicBezTo>
                      <a:cubicBezTo>
                        <a:pt x="251861" y="359343"/>
                        <a:pt x="282341" y="288758"/>
                        <a:pt x="298383" y="221381"/>
                      </a:cubicBezTo>
                      <a:cubicBezTo>
                        <a:pt x="314425" y="154004"/>
                        <a:pt x="306404" y="77002"/>
                        <a:pt x="298383" y="0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38EE2FCC-4283-41E5-AF53-3D8E5F216F8E}"/>
                    </a:ext>
                  </a:extLst>
                </p:cNvPr>
                <p:cNvSpPr/>
                <p:nvPr/>
              </p:nvSpPr>
              <p:spPr>
                <a:xfrm>
                  <a:off x="7685917" y="1753977"/>
                  <a:ext cx="1097280" cy="875899"/>
                </a:xfrm>
                <a:custGeom>
                  <a:avLst/>
                  <a:gdLst>
                    <a:gd name="connsiteX0" fmla="*/ 0 w 1097280"/>
                    <a:gd name="connsiteY0" fmla="*/ 875899 h 875899"/>
                    <a:gd name="connsiteX1" fmla="*/ 365760 w 1097280"/>
                    <a:gd name="connsiteY1" fmla="*/ 798897 h 875899"/>
                    <a:gd name="connsiteX2" fmla="*/ 741145 w 1097280"/>
                    <a:gd name="connsiteY2" fmla="*/ 606391 h 875899"/>
                    <a:gd name="connsiteX3" fmla="*/ 1020278 w 1097280"/>
                    <a:gd name="connsiteY3" fmla="*/ 221381 h 875899"/>
                    <a:gd name="connsiteX4" fmla="*/ 1097280 w 1097280"/>
                    <a:gd name="connsiteY4" fmla="*/ 0 h 875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97280" h="875899">
                      <a:moveTo>
                        <a:pt x="0" y="875899"/>
                      </a:moveTo>
                      <a:cubicBezTo>
                        <a:pt x="121118" y="859857"/>
                        <a:pt x="242236" y="843815"/>
                        <a:pt x="365760" y="798897"/>
                      </a:cubicBezTo>
                      <a:cubicBezTo>
                        <a:pt x="489284" y="753979"/>
                        <a:pt x="632059" y="702644"/>
                        <a:pt x="741145" y="606391"/>
                      </a:cubicBezTo>
                      <a:cubicBezTo>
                        <a:pt x="850231" y="510138"/>
                        <a:pt x="960922" y="322446"/>
                        <a:pt x="1020278" y="221381"/>
                      </a:cubicBezTo>
                      <a:cubicBezTo>
                        <a:pt x="1079634" y="120316"/>
                        <a:pt x="1071613" y="40105"/>
                        <a:pt x="1097280" y="0"/>
                      </a:cubicBez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2A66B107-BC79-4A2D-9CBF-8CBCCA4BA4E2}"/>
                    </a:ext>
                  </a:extLst>
                </p:cNvPr>
                <p:cNvSpPr/>
                <p:nvPr/>
              </p:nvSpPr>
              <p:spPr>
                <a:xfrm flipV="1">
                  <a:off x="7713192" y="2637898"/>
                  <a:ext cx="1097280" cy="875899"/>
                </a:xfrm>
                <a:custGeom>
                  <a:avLst/>
                  <a:gdLst>
                    <a:gd name="connsiteX0" fmla="*/ 0 w 1097280"/>
                    <a:gd name="connsiteY0" fmla="*/ 875899 h 875899"/>
                    <a:gd name="connsiteX1" fmla="*/ 365760 w 1097280"/>
                    <a:gd name="connsiteY1" fmla="*/ 798897 h 875899"/>
                    <a:gd name="connsiteX2" fmla="*/ 741145 w 1097280"/>
                    <a:gd name="connsiteY2" fmla="*/ 606391 h 875899"/>
                    <a:gd name="connsiteX3" fmla="*/ 1020278 w 1097280"/>
                    <a:gd name="connsiteY3" fmla="*/ 221381 h 875899"/>
                    <a:gd name="connsiteX4" fmla="*/ 1097280 w 1097280"/>
                    <a:gd name="connsiteY4" fmla="*/ 0 h 875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97280" h="875899">
                      <a:moveTo>
                        <a:pt x="0" y="875899"/>
                      </a:moveTo>
                      <a:cubicBezTo>
                        <a:pt x="121118" y="859857"/>
                        <a:pt x="242236" y="843815"/>
                        <a:pt x="365760" y="798897"/>
                      </a:cubicBezTo>
                      <a:cubicBezTo>
                        <a:pt x="489284" y="753979"/>
                        <a:pt x="632059" y="702644"/>
                        <a:pt x="741145" y="606391"/>
                      </a:cubicBezTo>
                      <a:cubicBezTo>
                        <a:pt x="850231" y="510138"/>
                        <a:pt x="960922" y="322446"/>
                        <a:pt x="1020278" y="221381"/>
                      </a:cubicBezTo>
                      <a:cubicBezTo>
                        <a:pt x="1079634" y="120316"/>
                        <a:pt x="1071613" y="40105"/>
                        <a:pt x="1097280" y="0"/>
                      </a:cubicBez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AB3BACDF-B641-4C04-97DE-650D13A2053E}"/>
                    </a:ext>
                  </a:extLst>
                </p:cNvPr>
                <p:cNvSpPr/>
                <p:nvPr/>
              </p:nvSpPr>
              <p:spPr>
                <a:xfrm>
                  <a:off x="7695542" y="1705850"/>
                  <a:ext cx="2183704" cy="924026"/>
                </a:xfrm>
                <a:custGeom>
                  <a:avLst/>
                  <a:gdLst>
                    <a:gd name="connsiteX0" fmla="*/ 0 w 2183704"/>
                    <a:gd name="connsiteY0" fmla="*/ 924026 h 924026"/>
                    <a:gd name="connsiteX1" fmla="*/ 644893 w 2183704"/>
                    <a:gd name="connsiteY1" fmla="*/ 875899 h 924026"/>
                    <a:gd name="connsiteX2" fmla="*/ 1116531 w 2183704"/>
                    <a:gd name="connsiteY2" fmla="*/ 779647 h 924026"/>
                    <a:gd name="connsiteX3" fmla="*/ 1780674 w 2183704"/>
                    <a:gd name="connsiteY3" fmla="*/ 577516 h 924026"/>
                    <a:gd name="connsiteX4" fmla="*/ 2079057 w 2183704"/>
                    <a:gd name="connsiteY4" fmla="*/ 413887 h 924026"/>
                    <a:gd name="connsiteX5" fmla="*/ 2175310 w 2183704"/>
                    <a:gd name="connsiteY5" fmla="*/ 279133 h 924026"/>
                    <a:gd name="connsiteX6" fmla="*/ 2165685 w 2183704"/>
                    <a:gd name="connsiteY6" fmla="*/ 163630 h 924026"/>
                    <a:gd name="connsiteX7" fmla="*/ 2059807 w 2183704"/>
                    <a:gd name="connsiteY7" fmla="*/ 77003 h 924026"/>
                    <a:gd name="connsiteX8" fmla="*/ 1857676 w 2183704"/>
                    <a:gd name="connsiteY8" fmla="*/ 28876 h 924026"/>
                    <a:gd name="connsiteX9" fmla="*/ 1626670 w 2183704"/>
                    <a:gd name="connsiteY9" fmla="*/ 0 h 924026"/>
                    <a:gd name="connsiteX10" fmla="*/ 1337912 w 2183704"/>
                    <a:gd name="connsiteY10" fmla="*/ 9626 h 924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83704" h="924026">
                      <a:moveTo>
                        <a:pt x="0" y="924026"/>
                      </a:moveTo>
                      <a:cubicBezTo>
                        <a:pt x="229402" y="911994"/>
                        <a:pt x="458805" y="899962"/>
                        <a:pt x="644893" y="875899"/>
                      </a:cubicBezTo>
                      <a:cubicBezTo>
                        <a:pt x="830981" y="851836"/>
                        <a:pt x="927234" y="829377"/>
                        <a:pt x="1116531" y="779647"/>
                      </a:cubicBezTo>
                      <a:cubicBezTo>
                        <a:pt x="1305828" y="729917"/>
                        <a:pt x="1620253" y="638476"/>
                        <a:pt x="1780674" y="577516"/>
                      </a:cubicBezTo>
                      <a:cubicBezTo>
                        <a:pt x="1941095" y="516556"/>
                        <a:pt x="2013284" y="463617"/>
                        <a:pt x="2079057" y="413887"/>
                      </a:cubicBezTo>
                      <a:cubicBezTo>
                        <a:pt x="2144830" y="364157"/>
                        <a:pt x="2160872" y="320842"/>
                        <a:pt x="2175310" y="279133"/>
                      </a:cubicBezTo>
                      <a:cubicBezTo>
                        <a:pt x="2189748" y="237424"/>
                        <a:pt x="2184935" y="197318"/>
                        <a:pt x="2165685" y="163630"/>
                      </a:cubicBezTo>
                      <a:cubicBezTo>
                        <a:pt x="2146435" y="129942"/>
                        <a:pt x="2111142" y="99462"/>
                        <a:pt x="2059807" y="77003"/>
                      </a:cubicBezTo>
                      <a:cubicBezTo>
                        <a:pt x="2008472" y="54544"/>
                        <a:pt x="1929865" y="41710"/>
                        <a:pt x="1857676" y="28876"/>
                      </a:cubicBezTo>
                      <a:cubicBezTo>
                        <a:pt x="1785487" y="16042"/>
                        <a:pt x="1713297" y="3208"/>
                        <a:pt x="1626670" y="0"/>
                      </a:cubicBezTo>
                      <a:lnTo>
                        <a:pt x="1337912" y="9626"/>
                      </a:ln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C8DBC93E-3EB4-4D60-997C-2EAA2D3CC7BB}"/>
                    </a:ext>
                  </a:extLst>
                </p:cNvPr>
                <p:cNvSpPr/>
                <p:nvPr/>
              </p:nvSpPr>
              <p:spPr>
                <a:xfrm flipV="1">
                  <a:off x="7684314" y="2647522"/>
                  <a:ext cx="2183704" cy="924026"/>
                </a:xfrm>
                <a:custGeom>
                  <a:avLst/>
                  <a:gdLst>
                    <a:gd name="connsiteX0" fmla="*/ 0 w 2183704"/>
                    <a:gd name="connsiteY0" fmla="*/ 924026 h 924026"/>
                    <a:gd name="connsiteX1" fmla="*/ 644893 w 2183704"/>
                    <a:gd name="connsiteY1" fmla="*/ 875899 h 924026"/>
                    <a:gd name="connsiteX2" fmla="*/ 1116531 w 2183704"/>
                    <a:gd name="connsiteY2" fmla="*/ 779647 h 924026"/>
                    <a:gd name="connsiteX3" fmla="*/ 1780674 w 2183704"/>
                    <a:gd name="connsiteY3" fmla="*/ 577516 h 924026"/>
                    <a:gd name="connsiteX4" fmla="*/ 2079057 w 2183704"/>
                    <a:gd name="connsiteY4" fmla="*/ 413887 h 924026"/>
                    <a:gd name="connsiteX5" fmla="*/ 2175310 w 2183704"/>
                    <a:gd name="connsiteY5" fmla="*/ 279133 h 924026"/>
                    <a:gd name="connsiteX6" fmla="*/ 2165685 w 2183704"/>
                    <a:gd name="connsiteY6" fmla="*/ 163630 h 924026"/>
                    <a:gd name="connsiteX7" fmla="*/ 2059807 w 2183704"/>
                    <a:gd name="connsiteY7" fmla="*/ 77003 h 924026"/>
                    <a:gd name="connsiteX8" fmla="*/ 1857676 w 2183704"/>
                    <a:gd name="connsiteY8" fmla="*/ 28876 h 924026"/>
                    <a:gd name="connsiteX9" fmla="*/ 1626670 w 2183704"/>
                    <a:gd name="connsiteY9" fmla="*/ 0 h 924026"/>
                    <a:gd name="connsiteX10" fmla="*/ 1337912 w 2183704"/>
                    <a:gd name="connsiteY10" fmla="*/ 9626 h 924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83704" h="924026">
                      <a:moveTo>
                        <a:pt x="0" y="924026"/>
                      </a:moveTo>
                      <a:cubicBezTo>
                        <a:pt x="229402" y="911994"/>
                        <a:pt x="458805" y="899962"/>
                        <a:pt x="644893" y="875899"/>
                      </a:cubicBezTo>
                      <a:cubicBezTo>
                        <a:pt x="830981" y="851836"/>
                        <a:pt x="927234" y="829377"/>
                        <a:pt x="1116531" y="779647"/>
                      </a:cubicBezTo>
                      <a:cubicBezTo>
                        <a:pt x="1305828" y="729917"/>
                        <a:pt x="1620253" y="638476"/>
                        <a:pt x="1780674" y="577516"/>
                      </a:cubicBezTo>
                      <a:cubicBezTo>
                        <a:pt x="1941095" y="516556"/>
                        <a:pt x="2013284" y="463617"/>
                        <a:pt x="2079057" y="413887"/>
                      </a:cubicBezTo>
                      <a:cubicBezTo>
                        <a:pt x="2144830" y="364157"/>
                        <a:pt x="2160872" y="320842"/>
                        <a:pt x="2175310" y="279133"/>
                      </a:cubicBezTo>
                      <a:cubicBezTo>
                        <a:pt x="2189748" y="237424"/>
                        <a:pt x="2184935" y="197318"/>
                        <a:pt x="2165685" y="163630"/>
                      </a:cubicBezTo>
                      <a:cubicBezTo>
                        <a:pt x="2146435" y="129942"/>
                        <a:pt x="2111142" y="99462"/>
                        <a:pt x="2059807" y="77003"/>
                      </a:cubicBezTo>
                      <a:cubicBezTo>
                        <a:pt x="2008472" y="54544"/>
                        <a:pt x="1929865" y="41710"/>
                        <a:pt x="1857676" y="28876"/>
                      </a:cubicBezTo>
                      <a:cubicBezTo>
                        <a:pt x="1785487" y="16042"/>
                        <a:pt x="1713297" y="3208"/>
                        <a:pt x="1626670" y="0"/>
                      </a:cubicBezTo>
                      <a:lnTo>
                        <a:pt x="1337912" y="9626"/>
                      </a:ln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408F7D0A-DD1B-4D56-8FB4-53D4F9390F87}"/>
                    </a:ext>
                  </a:extLst>
                </p:cNvPr>
                <p:cNvSpPr/>
                <p:nvPr/>
              </p:nvSpPr>
              <p:spPr>
                <a:xfrm>
                  <a:off x="7695542" y="1686600"/>
                  <a:ext cx="3306752" cy="952901"/>
                </a:xfrm>
                <a:custGeom>
                  <a:avLst/>
                  <a:gdLst>
                    <a:gd name="connsiteX0" fmla="*/ 0 w 3306752"/>
                    <a:gd name="connsiteY0" fmla="*/ 952901 h 952901"/>
                    <a:gd name="connsiteX1" fmla="*/ 1155032 w 3306752"/>
                    <a:gd name="connsiteY1" fmla="*/ 933650 h 952901"/>
                    <a:gd name="connsiteX2" fmla="*/ 2271563 w 3306752"/>
                    <a:gd name="connsiteY2" fmla="*/ 856648 h 952901"/>
                    <a:gd name="connsiteX3" fmla="*/ 3089710 w 3306752"/>
                    <a:gd name="connsiteY3" fmla="*/ 587141 h 952901"/>
                    <a:gd name="connsiteX4" fmla="*/ 3301466 w 3306752"/>
                    <a:gd name="connsiteY4" fmla="*/ 327259 h 952901"/>
                    <a:gd name="connsiteX5" fmla="*/ 3214838 w 3306752"/>
                    <a:gd name="connsiteY5" fmla="*/ 154004 h 952901"/>
                    <a:gd name="connsiteX6" fmla="*/ 2916455 w 3306752"/>
                    <a:gd name="connsiteY6" fmla="*/ 77002 h 952901"/>
                    <a:gd name="connsiteX7" fmla="*/ 2435192 w 3306752"/>
                    <a:gd name="connsiteY7" fmla="*/ 28876 h 952901"/>
                    <a:gd name="connsiteX8" fmla="*/ 1366788 w 3306752"/>
                    <a:gd name="connsiteY8" fmla="*/ 0 h 952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06752" h="952901">
                      <a:moveTo>
                        <a:pt x="0" y="952901"/>
                      </a:moveTo>
                      <a:cubicBezTo>
                        <a:pt x="388219" y="951296"/>
                        <a:pt x="776438" y="949692"/>
                        <a:pt x="1155032" y="933650"/>
                      </a:cubicBezTo>
                      <a:cubicBezTo>
                        <a:pt x="1533626" y="917608"/>
                        <a:pt x="1949117" y="914400"/>
                        <a:pt x="2271563" y="856648"/>
                      </a:cubicBezTo>
                      <a:cubicBezTo>
                        <a:pt x="2594009" y="798896"/>
                        <a:pt x="2918060" y="675372"/>
                        <a:pt x="3089710" y="587141"/>
                      </a:cubicBezTo>
                      <a:cubicBezTo>
                        <a:pt x="3261361" y="498909"/>
                        <a:pt x="3280611" y="399448"/>
                        <a:pt x="3301466" y="327259"/>
                      </a:cubicBezTo>
                      <a:cubicBezTo>
                        <a:pt x="3322321" y="255069"/>
                        <a:pt x="3279006" y="195713"/>
                        <a:pt x="3214838" y="154004"/>
                      </a:cubicBezTo>
                      <a:cubicBezTo>
                        <a:pt x="3150670" y="112295"/>
                        <a:pt x="3046396" y="97857"/>
                        <a:pt x="2916455" y="77002"/>
                      </a:cubicBezTo>
                      <a:cubicBezTo>
                        <a:pt x="2786514" y="56147"/>
                        <a:pt x="2693470" y="41710"/>
                        <a:pt x="2435192" y="28876"/>
                      </a:cubicBezTo>
                      <a:cubicBezTo>
                        <a:pt x="2176914" y="16042"/>
                        <a:pt x="1548064" y="17646"/>
                        <a:pt x="1366788" y="0"/>
                      </a:cubicBez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BE5DF778-5653-4E63-9EF6-DC673AE5B5F8}"/>
                    </a:ext>
                  </a:extLst>
                </p:cNvPr>
                <p:cNvSpPr/>
                <p:nvPr/>
              </p:nvSpPr>
              <p:spPr>
                <a:xfrm flipV="1">
                  <a:off x="7703567" y="2628274"/>
                  <a:ext cx="3306752" cy="952901"/>
                </a:xfrm>
                <a:custGeom>
                  <a:avLst/>
                  <a:gdLst>
                    <a:gd name="connsiteX0" fmla="*/ 0 w 3306752"/>
                    <a:gd name="connsiteY0" fmla="*/ 952901 h 952901"/>
                    <a:gd name="connsiteX1" fmla="*/ 1155032 w 3306752"/>
                    <a:gd name="connsiteY1" fmla="*/ 933650 h 952901"/>
                    <a:gd name="connsiteX2" fmla="*/ 2271563 w 3306752"/>
                    <a:gd name="connsiteY2" fmla="*/ 856648 h 952901"/>
                    <a:gd name="connsiteX3" fmla="*/ 3089710 w 3306752"/>
                    <a:gd name="connsiteY3" fmla="*/ 587141 h 952901"/>
                    <a:gd name="connsiteX4" fmla="*/ 3301466 w 3306752"/>
                    <a:gd name="connsiteY4" fmla="*/ 327259 h 952901"/>
                    <a:gd name="connsiteX5" fmla="*/ 3214838 w 3306752"/>
                    <a:gd name="connsiteY5" fmla="*/ 154004 h 952901"/>
                    <a:gd name="connsiteX6" fmla="*/ 2916455 w 3306752"/>
                    <a:gd name="connsiteY6" fmla="*/ 77002 h 952901"/>
                    <a:gd name="connsiteX7" fmla="*/ 2435192 w 3306752"/>
                    <a:gd name="connsiteY7" fmla="*/ 28876 h 952901"/>
                    <a:gd name="connsiteX8" fmla="*/ 1366788 w 3306752"/>
                    <a:gd name="connsiteY8" fmla="*/ 0 h 952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06752" h="952901">
                      <a:moveTo>
                        <a:pt x="0" y="952901"/>
                      </a:moveTo>
                      <a:cubicBezTo>
                        <a:pt x="388219" y="951296"/>
                        <a:pt x="776438" y="949692"/>
                        <a:pt x="1155032" y="933650"/>
                      </a:cubicBezTo>
                      <a:cubicBezTo>
                        <a:pt x="1533626" y="917608"/>
                        <a:pt x="1949117" y="914400"/>
                        <a:pt x="2271563" y="856648"/>
                      </a:cubicBezTo>
                      <a:cubicBezTo>
                        <a:pt x="2594009" y="798896"/>
                        <a:pt x="2918060" y="675372"/>
                        <a:pt x="3089710" y="587141"/>
                      </a:cubicBezTo>
                      <a:cubicBezTo>
                        <a:pt x="3261361" y="498909"/>
                        <a:pt x="3280611" y="399448"/>
                        <a:pt x="3301466" y="327259"/>
                      </a:cubicBezTo>
                      <a:cubicBezTo>
                        <a:pt x="3322321" y="255069"/>
                        <a:pt x="3279006" y="195713"/>
                        <a:pt x="3214838" y="154004"/>
                      </a:cubicBezTo>
                      <a:cubicBezTo>
                        <a:pt x="3150670" y="112295"/>
                        <a:pt x="3046396" y="97857"/>
                        <a:pt x="2916455" y="77002"/>
                      </a:cubicBezTo>
                      <a:cubicBezTo>
                        <a:pt x="2786514" y="56147"/>
                        <a:pt x="2693470" y="41710"/>
                        <a:pt x="2435192" y="28876"/>
                      </a:cubicBezTo>
                      <a:cubicBezTo>
                        <a:pt x="2176914" y="16042"/>
                        <a:pt x="1548064" y="17646"/>
                        <a:pt x="1366788" y="0"/>
                      </a:cubicBez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48BA02F3-2FDF-454C-AD4A-62780CDA345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917687" y="2021135"/>
                  <a:ext cx="290432" cy="1205123"/>
                </a:xfrm>
                <a:prstGeom prst="ellipse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47000">
                      <a:schemeClr val="bg1">
                        <a:lumMod val="65000"/>
                        <a:alpha val="30000"/>
                      </a:schemeClr>
                    </a:gs>
                    <a:gs pos="78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>
                  <a:solidFill>
                    <a:schemeClr val="bg1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47F9666B-45E6-43DD-96B7-14E74E8A157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061138" y="2350536"/>
                <a:ext cx="1014093" cy="435044"/>
                <a:chOff x="6439831" y="1646818"/>
                <a:chExt cx="4570488" cy="1967408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A1B36BF1-F16C-45B4-A7F3-6B37BBDA537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773094" y="1708599"/>
                  <a:ext cx="518114" cy="1865363"/>
                </a:xfrm>
                <a:prstGeom prst="ellipse">
                  <a:avLst/>
                </a:prstGeom>
                <a:noFill/>
                <a:ln w="349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Arc 69">
                  <a:extLst>
                    <a:ext uri="{FF2B5EF4-FFF2-40B4-BE49-F238E27FC236}">
                      <a16:creationId xmlns:a16="http://schemas.microsoft.com/office/drawing/2014/main" id="{038832B6-864D-4FC0-A93A-4087382685B2}"/>
                    </a:ext>
                  </a:extLst>
                </p:cNvPr>
                <p:cNvSpPr/>
                <p:nvPr/>
              </p:nvSpPr>
              <p:spPr>
                <a:xfrm rot="20942019" flipH="1">
                  <a:off x="7723764" y="1697379"/>
                  <a:ext cx="2828524" cy="1121812"/>
                </a:xfrm>
                <a:prstGeom prst="arc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Arc 70">
                  <a:extLst>
                    <a:ext uri="{FF2B5EF4-FFF2-40B4-BE49-F238E27FC236}">
                      <a16:creationId xmlns:a16="http://schemas.microsoft.com/office/drawing/2014/main" id="{3989DB8F-ED9D-4265-BD36-67BAFBAF00CD}"/>
                    </a:ext>
                  </a:extLst>
                </p:cNvPr>
                <p:cNvSpPr/>
                <p:nvPr/>
              </p:nvSpPr>
              <p:spPr>
                <a:xfrm rot="657981" flipH="1" flipV="1">
                  <a:off x="7741407" y="2465794"/>
                  <a:ext cx="2828524" cy="1121812"/>
                </a:xfrm>
                <a:prstGeom prst="arc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Arc 71">
                  <a:extLst>
                    <a:ext uri="{FF2B5EF4-FFF2-40B4-BE49-F238E27FC236}">
                      <a16:creationId xmlns:a16="http://schemas.microsoft.com/office/drawing/2014/main" id="{5934899A-C833-44E0-AF2A-4DE2858A7460}"/>
                    </a:ext>
                  </a:extLst>
                </p:cNvPr>
                <p:cNvSpPr/>
                <p:nvPr/>
              </p:nvSpPr>
              <p:spPr>
                <a:xfrm rot="12915871" flipH="1">
                  <a:off x="6439831" y="1646818"/>
                  <a:ext cx="1510994" cy="429342"/>
                </a:xfrm>
                <a:prstGeom prst="arc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Arc 72">
                  <a:extLst>
                    <a:ext uri="{FF2B5EF4-FFF2-40B4-BE49-F238E27FC236}">
                      <a16:creationId xmlns:a16="http://schemas.microsoft.com/office/drawing/2014/main" id="{8B96AC03-53B2-4F0F-BEEE-430CA192EBC4}"/>
                    </a:ext>
                  </a:extLst>
                </p:cNvPr>
                <p:cNvSpPr/>
                <p:nvPr/>
              </p:nvSpPr>
              <p:spPr>
                <a:xfrm rot="8684129" flipH="1" flipV="1">
                  <a:off x="6467675" y="3184884"/>
                  <a:ext cx="1480149" cy="429342"/>
                </a:xfrm>
                <a:prstGeom prst="arc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6EBCD5C0-871C-4C97-88B7-F066268BEE79}"/>
                    </a:ext>
                  </a:extLst>
                </p:cNvPr>
                <p:cNvSpPr/>
                <p:nvPr/>
              </p:nvSpPr>
              <p:spPr>
                <a:xfrm rot="19591158">
                  <a:off x="7678386" y="2331082"/>
                  <a:ext cx="314673" cy="1439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0A6682D8-FCB3-40CC-9336-EFAB07444A17}"/>
                    </a:ext>
                  </a:extLst>
                </p:cNvPr>
                <p:cNvSpPr/>
                <p:nvPr/>
              </p:nvSpPr>
              <p:spPr>
                <a:xfrm rot="2522974" flipV="1">
                  <a:off x="7668221" y="2779315"/>
                  <a:ext cx="314673" cy="1439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Arrow: Pentagon 75">
                  <a:extLst>
                    <a:ext uri="{FF2B5EF4-FFF2-40B4-BE49-F238E27FC236}">
                      <a16:creationId xmlns:a16="http://schemas.microsoft.com/office/drawing/2014/main" id="{2F29D85F-7277-49AC-A4C1-4CD8B205C757}"/>
                    </a:ext>
                  </a:extLst>
                </p:cNvPr>
                <p:cNvSpPr/>
                <p:nvPr/>
              </p:nvSpPr>
              <p:spPr>
                <a:xfrm>
                  <a:off x="7120963" y="2499312"/>
                  <a:ext cx="530619" cy="265311"/>
                </a:xfrm>
                <a:prstGeom prst="homePlate">
                  <a:avLst/>
                </a:prstGeom>
                <a:gradFill flip="none" rotWithShape="1">
                  <a:gsLst>
                    <a:gs pos="0">
                      <a:schemeClr val="bg2">
                        <a:lumMod val="90000"/>
                      </a:schemeClr>
                    </a:gs>
                    <a:gs pos="60000">
                      <a:schemeClr val="tx1"/>
                    </a:gs>
                    <a:gs pos="81000">
                      <a:schemeClr val="bg2">
                        <a:lumMod val="2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Arc 76">
                  <a:extLst>
                    <a:ext uri="{FF2B5EF4-FFF2-40B4-BE49-F238E27FC236}">
                      <a16:creationId xmlns:a16="http://schemas.microsoft.com/office/drawing/2014/main" id="{B088939B-0B02-4927-8187-B4EA3D726D57}"/>
                    </a:ext>
                  </a:extLst>
                </p:cNvPr>
                <p:cNvSpPr/>
                <p:nvPr/>
              </p:nvSpPr>
              <p:spPr>
                <a:xfrm rot="13481087">
                  <a:off x="7462648" y="2480555"/>
                  <a:ext cx="300266" cy="324927"/>
                </a:xfrm>
                <a:prstGeom prst="arc">
                  <a:avLst/>
                </a:prstGeom>
                <a:gradFill flip="none" rotWithShape="1">
                  <a:gsLst>
                    <a:gs pos="0">
                      <a:schemeClr val="bg2">
                        <a:lumMod val="90000"/>
                      </a:schemeClr>
                    </a:gs>
                    <a:gs pos="60000">
                      <a:schemeClr val="tx1"/>
                    </a:gs>
                    <a:gs pos="81000">
                      <a:schemeClr val="bg2">
                        <a:lumMod val="2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0276AAB3-35C1-41A6-8CE4-B7C964A37C3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040697" y="2499312"/>
                  <a:ext cx="122958" cy="26531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/>
                    </a:gs>
                    <a:gs pos="47000">
                      <a:schemeClr val="tx1">
                        <a:lumMod val="65000"/>
                        <a:lumOff val="35000"/>
                      </a:schemeClr>
                    </a:gs>
                    <a:gs pos="78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E0720DAE-C87D-4F89-BA8B-B0E9C16217E9}"/>
                    </a:ext>
                  </a:extLst>
                </p:cNvPr>
                <p:cNvSpPr/>
                <p:nvPr/>
              </p:nvSpPr>
              <p:spPr>
                <a:xfrm>
                  <a:off x="7676292" y="2360368"/>
                  <a:ext cx="67552" cy="259882"/>
                </a:xfrm>
                <a:custGeom>
                  <a:avLst/>
                  <a:gdLst>
                    <a:gd name="connsiteX0" fmla="*/ 0 w 67552"/>
                    <a:gd name="connsiteY0" fmla="*/ 259882 h 259882"/>
                    <a:gd name="connsiteX1" fmla="*/ 48126 w 67552"/>
                    <a:gd name="connsiteY1" fmla="*/ 192506 h 259882"/>
                    <a:gd name="connsiteX2" fmla="*/ 67377 w 67552"/>
                    <a:gd name="connsiteY2" fmla="*/ 77002 h 259882"/>
                    <a:gd name="connsiteX3" fmla="*/ 38501 w 67552"/>
                    <a:gd name="connsiteY3" fmla="*/ 0 h 259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552" h="259882">
                      <a:moveTo>
                        <a:pt x="0" y="259882"/>
                      </a:moveTo>
                      <a:cubicBezTo>
                        <a:pt x="18448" y="241434"/>
                        <a:pt x="36896" y="222986"/>
                        <a:pt x="48126" y="192506"/>
                      </a:cubicBezTo>
                      <a:cubicBezTo>
                        <a:pt x="59356" y="162026"/>
                        <a:pt x="68981" y="109086"/>
                        <a:pt x="67377" y="77002"/>
                      </a:cubicBezTo>
                      <a:cubicBezTo>
                        <a:pt x="65773" y="44918"/>
                        <a:pt x="12834" y="24063"/>
                        <a:pt x="38501" y="0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8D1C2B46-89F2-4971-BFB3-C7E5B7FA8540}"/>
                    </a:ext>
                  </a:extLst>
                </p:cNvPr>
                <p:cNvSpPr/>
                <p:nvPr/>
              </p:nvSpPr>
              <p:spPr>
                <a:xfrm flipV="1">
                  <a:off x="7665062" y="2637897"/>
                  <a:ext cx="67552" cy="259882"/>
                </a:xfrm>
                <a:custGeom>
                  <a:avLst/>
                  <a:gdLst>
                    <a:gd name="connsiteX0" fmla="*/ 0 w 67552"/>
                    <a:gd name="connsiteY0" fmla="*/ 259882 h 259882"/>
                    <a:gd name="connsiteX1" fmla="*/ 48126 w 67552"/>
                    <a:gd name="connsiteY1" fmla="*/ 192506 h 259882"/>
                    <a:gd name="connsiteX2" fmla="*/ 67377 w 67552"/>
                    <a:gd name="connsiteY2" fmla="*/ 77002 h 259882"/>
                    <a:gd name="connsiteX3" fmla="*/ 38501 w 67552"/>
                    <a:gd name="connsiteY3" fmla="*/ 0 h 259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552" h="259882">
                      <a:moveTo>
                        <a:pt x="0" y="259882"/>
                      </a:moveTo>
                      <a:cubicBezTo>
                        <a:pt x="18448" y="241434"/>
                        <a:pt x="36896" y="222986"/>
                        <a:pt x="48126" y="192506"/>
                      </a:cubicBezTo>
                      <a:cubicBezTo>
                        <a:pt x="59356" y="162026"/>
                        <a:pt x="68981" y="109086"/>
                        <a:pt x="67377" y="77002"/>
                      </a:cubicBezTo>
                      <a:cubicBezTo>
                        <a:pt x="65773" y="44918"/>
                        <a:pt x="12834" y="24063"/>
                        <a:pt x="38501" y="0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4BC8A89F-61B7-4ED3-9873-44EF11856BE8}"/>
                    </a:ext>
                  </a:extLst>
                </p:cNvPr>
                <p:cNvSpPr/>
                <p:nvPr/>
              </p:nvSpPr>
              <p:spPr>
                <a:xfrm>
                  <a:off x="7666667" y="2138987"/>
                  <a:ext cx="307644" cy="490889"/>
                </a:xfrm>
                <a:custGeom>
                  <a:avLst/>
                  <a:gdLst>
                    <a:gd name="connsiteX0" fmla="*/ 0 w 307644"/>
                    <a:gd name="connsiteY0" fmla="*/ 490889 h 490889"/>
                    <a:gd name="connsiteX1" fmla="*/ 202130 w 307644"/>
                    <a:gd name="connsiteY1" fmla="*/ 404261 h 490889"/>
                    <a:gd name="connsiteX2" fmla="*/ 298383 w 307644"/>
                    <a:gd name="connsiteY2" fmla="*/ 221381 h 490889"/>
                    <a:gd name="connsiteX3" fmla="*/ 298383 w 307644"/>
                    <a:gd name="connsiteY3" fmla="*/ 0 h 490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7644" h="490889">
                      <a:moveTo>
                        <a:pt x="0" y="490889"/>
                      </a:moveTo>
                      <a:cubicBezTo>
                        <a:pt x="76200" y="470034"/>
                        <a:pt x="152400" y="449179"/>
                        <a:pt x="202130" y="404261"/>
                      </a:cubicBezTo>
                      <a:cubicBezTo>
                        <a:pt x="251861" y="359343"/>
                        <a:pt x="282341" y="288758"/>
                        <a:pt x="298383" y="221381"/>
                      </a:cubicBezTo>
                      <a:cubicBezTo>
                        <a:pt x="314425" y="154004"/>
                        <a:pt x="306404" y="77002"/>
                        <a:pt x="298383" y="0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2A3D6593-06EF-4FC6-898A-B6841F0775F8}"/>
                    </a:ext>
                  </a:extLst>
                </p:cNvPr>
                <p:cNvSpPr/>
                <p:nvPr/>
              </p:nvSpPr>
              <p:spPr>
                <a:xfrm flipV="1">
                  <a:off x="7684317" y="2637897"/>
                  <a:ext cx="307644" cy="490889"/>
                </a:xfrm>
                <a:custGeom>
                  <a:avLst/>
                  <a:gdLst>
                    <a:gd name="connsiteX0" fmla="*/ 0 w 307644"/>
                    <a:gd name="connsiteY0" fmla="*/ 490889 h 490889"/>
                    <a:gd name="connsiteX1" fmla="*/ 202130 w 307644"/>
                    <a:gd name="connsiteY1" fmla="*/ 404261 h 490889"/>
                    <a:gd name="connsiteX2" fmla="*/ 298383 w 307644"/>
                    <a:gd name="connsiteY2" fmla="*/ 221381 h 490889"/>
                    <a:gd name="connsiteX3" fmla="*/ 298383 w 307644"/>
                    <a:gd name="connsiteY3" fmla="*/ 0 h 490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7644" h="490889">
                      <a:moveTo>
                        <a:pt x="0" y="490889"/>
                      </a:moveTo>
                      <a:cubicBezTo>
                        <a:pt x="76200" y="470034"/>
                        <a:pt x="152400" y="449179"/>
                        <a:pt x="202130" y="404261"/>
                      </a:cubicBezTo>
                      <a:cubicBezTo>
                        <a:pt x="251861" y="359343"/>
                        <a:pt x="282341" y="288758"/>
                        <a:pt x="298383" y="221381"/>
                      </a:cubicBezTo>
                      <a:cubicBezTo>
                        <a:pt x="314425" y="154004"/>
                        <a:pt x="306404" y="77002"/>
                        <a:pt x="298383" y="0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6B4B2B31-5DD2-41F2-8334-C9B5AE5A0CF9}"/>
                    </a:ext>
                  </a:extLst>
                </p:cNvPr>
                <p:cNvSpPr/>
                <p:nvPr/>
              </p:nvSpPr>
              <p:spPr>
                <a:xfrm>
                  <a:off x="7685917" y="1753977"/>
                  <a:ext cx="1097280" cy="875899"/>
                </a:xfrm>
                <a:custGeom>
                  <a:avLst/>
                  <a:gdLst>
                    <a:gd name="connsiteX0" fmla="*/ 0 w 1097280"/>
                    <a:gd name="connsiteY0" fmla="*/ 875899 h 875899"/>
                    <a:gd name="connsiteX1" fmla="*/ 365760 w 1097280"/>
                    <a:gd name="connsiteY1" fmla="*/ 798897 h 875899"/>
                    <a:gd name="connsiteX2" fmla="*/ 741145 w 1097280"/>
                    <a:gd name="connsiteY2" fmla="*/ 606391 h 875899"/>
                    <a:gd name="connsiteX3" fmla="*/ 1020278 w 1097280"/>
                    <a:gd name="connsiteY3" fmla="*/ 221381 h 875899"/>
                    <a:gd name="connsiteX4" fmla="*/ 1097280 w 1097280"/>
                    <a:gd name="connsiteY4" fmla="*/ 0 h 875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97280" h="875899">
                      <a:moveTo>
                        <a:pt x="0" y="875899"/>
                      </a:moveTo>
                      <a:cubicBezTo>
                        <a:pt x="121118" y="859857"/>
                        <a:pt x="242236" y="843815"/>
                        <a:pt x="365760" y="798897"/>
                      </a:cubicBezTo>
                      <a:cubicBezTo>
                        <a:pt x="489284" y="753979"/>
                        <a:pt x="632059" y="702644"/>
                        <a:pt x="741145" y="606391"/>
                      </a:cubicBezTo>
                      <a:cubicBezTo>
                        <a:pt x="850231" y="510138"/>
                        <a:pt x="960922" y="322446"/>
                        <a:pt x="1020278" y="221381"/>
                      </a:cubicBezTo>
                      <a:cubicBezTo>
                        <a:pt x="1079634" y="120316"/>
                        <a:pt x="1071613" y="40105"/>
                        <a:pt x="1097280" y="0"/>
                      </a:cubicBez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A998F7F0-E143-49FB-8A54-EE95DDC9809F}"/>
                    </a:ext>
                  </a:extLst>
                </p:cNvPr>
                <p:cNvSpPr/>
                <p:nvPr/>
              </p:nvSpPr>
              <p:spPr>
                <a:xfrm flipV="1">
                  <a:off x="7713192" y="2637898"/>
                  <a:ext cx="1097280" cy="875899"/>
                </a:xfrm>
                <a:custGeom>
                  <a:avLst/>
                  <a:gdLst>
                    <a:gd name="connsiteX0" fmla="*/ 0 w 1097280"/>
                    <a:gd name="connsiteY0" fmla="*/ 875899 h 875899"/>
                    <a:gd name="connsiteX1" fmla="*/ 365760 w 1097280"/>
                    <a:gd name="connsiteY1" fmla="*/ 798897 h 875899"/>
                    <a:gd name="connsiteX2" fmla="*/ 741145 w 1097280"/>
                    <a:gd name="connsiteY2" fmla="*/ 606391 h 875899"/>
                    <a:gd name="connsiteX3" fmla="*/ 1020278 w 1097280"/>
                    <a:gd name="connsiteY3" fmla="*/ 221381 h 875899"/>
                    <a:gd name="connsiteX4" fmla="*/ 1097280 w 1097280"/>
                    <a:gd name="connsiteY4" fmla="*/ 0 h 875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97280" h="875899">
                      <a:moveTo>
                        <a:pt x="0" y="875899"/>
                      </a:moveTo>
                      <a:cubicBezTo>
                        <a:pt x="121118" y="859857"/>
                        <a:pt x="242236" y="843815"/>
                        <a:pt x="365760" y="798897"/>
                      </a:cubicBezTo>
                      <a:cubicBezTo>
                        <a:pt x="489284" y="753979"/>
                        <a:pt x="632059" y="702644"/>
                        <a:pt x="741145" y="606391"/>
                      </a:cubicBezTo>
                      <a:cubicBezTo>
                        <a:pt x="850231" y="510138"/>
                        <a:pt x="960922" y="322446"/>
                        <a:pt x="1020278" y="221381"/>
                      </a:cubicBezTo>
                      <a:cubicBezTo>
                        <a:pt x="1079634" y="120316"/>
                        <a:pt x="1071613" y="40105"/>
                        <a:pt x="1097280" y="0"/>
                      </a:cubicBez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DF2170F7-7CF4-4941-A88A-EE7CF4F37D11}"/>
                    </a:ext>
                  </a:extLst>
                </p:cNvPr>
                <p:cNvSpPr/>
                <p:nvPr/>
              </p:nvSpPr>
              <p:spPr>
                <a:xfrm>
                  <a:off x="7695542" y="1705850"/>
                  <a:ext cx="2183704" cy="924026"/>
                </a:xfrm>
                <a:custGeom>
                  <a:avLst/>
                  <a:gdLst>
                    <a:gd name="connsiteX0" fmla="*/ 0 w 2183704"/>
                    <a:gd name="connsiteY0" fmla="*/ 924026 h 924026"/>
                    <a:gd name="connsiteX1" fmla="*/ 644893 w 2183704"/>
                    <a:gd name="connsiteY1" fmla="*/ 875899 h 924026"/>
                    <a:gd name="connsiteX2" fmla="*/ 1116531 w 2183704"/>
                    <a:gd name="connsiteY2" fmla="*/ 779647 h 924026"/>
                    <a:gd name="connsiteX3" fmla="*/ 1780674 w 2183704"/>
                    <a:gd name="connsiteY3" fmla="*/ 577516 h 924026"/>
                    <a:gd name="connsiteX4" fmla="*/ 2079057 w 2183704"/>
                    <a:gd name="connsiteY4" fmla="*/ 413887 h 924026"/>
                    <a:gd name="connsiteX5" fmla="*/ 2175310 w 2183704"/>
                    <a:gd name="connsiteY5" fmla="*/ 279133 h 924026"/>
                    <a:gd name="connsiteX6" fmla="*/ 2165685 w 2183704"/>
                    <a:gd name="connsiteY6" fmla="*/ 163630 h 924026"/>
                    <a:gd name="connsiteX7" fmla="*/ 2059807 w 2183704"/>
                    <a:gd name="connsiteY7" fmla="*/ 77003 h 924026"/>
                    <a:gd name="connsiteX8" fmla="*/ 1857676 w 2183704"/>
                    <a:gd name="connsiteY8" fmla="*/ 28876 h 924026"/>
                    <a:gd name="connsiteX9" fmla="*/ 1626670 w 2183704"/>
                    <a:gd name="connsiteY9" fmla="*/ 0 h 924026"/>
                    <a:gd name="connsiteX10" fmla="*/ 1337912 w 2183704"/>
                    <a:gd name="connsiteY10" fmla="*/ 9626 h 924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83704" h="924026">
                      <a:moveTo>
                        <a:pt x="0" y="924026"/>
                      </a:moveTo>
                      <a:cubicBezTo>
                        <a:pt x="229402" y="911994"/>
                        <a:pt x="458805" y="899962"/>
                        <a:pt x="644893" y="875899"/>
                      </a:cubicBezTo>
                      <a:cubicBezTo>
                        <a:pt x="830981" y="851836"/>
                        <a:pt x="927234" y="829377"/>
                        <a:pt x="1116531" y="779647"/>
                      </a:cubicBezTo>
                      <a:cubicBezTo>
                        <a:pt x="1305828" y="729917"/>
                        <a:pt x="1620253" y="638476"/>
                        <a:pt x="1780674" y="577516"/>
                      </a:cubicBezTo>
                      <a:cubicBezTo>
                        <a:pt x="1941095" y="516556"/>
                        <a:pt x="2013284" y="463617"/>
                        <a:pt x="2079057" y="413887"/>
                      </a:cubicBezTo>
                      <a:cubicBezTo>
                        <a:pt x="2144830" y="364157"/>
                        <a:pt x="2160872" y="320842"/>
                        <a:pt x="2175310" y="279133"/>
                      </a:cubicBezTo>
                      <a:cubicBezTo>
                        <a:pt x="2189748" y="237424"/>
                        <a:pt x="2184935" y="197318"/>
                        <a:pt x="2165685" y="163630"/>
                      </a:cubicBezTo>
                      <a:cubicBezTo>
                        <a:pt x="2146435" y="129942"/>
                        <a:pt x="2111142" y="99462"/>
                        <a:pt x="2059807" y="77003"/>
                      </a:cubicBezTo>
                      <a:cubicBezTo>
                        <a:pt x="2008472" y="54544"/>
                        <a:pt x="1929865" y="41710"/>
                        <a:pt x="1857676" y="28876"/>
                      </a:cubicBezTo>
                      <a:cubicBezTo>
                        <a:pt x="1785487" y="16042"/>
                        <a:pt x="1713297" y="3208"/>
                        <a:pt x="1626670" y="0"/>
                      </a:cubicBezTo>
                      <a:lnTo>
                        <a:pt x="1337912" y="9626"/>
                      </a:ln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BC57EAB0-4CF2-4BE7-995C-B52BB70FB69C}"/>
                    </a:ext>
                  </a:extLst>
                </p:cNvPr>
                <p:cNvSpPr/>
                <p:nvPr/>
              </p:nvSpPr>
              <p:spPr>
                <a:xfrm flipV="1">
                  <a:off x="7684314" y="2647522"/>
                  <a:ext cx="2183704" cy="924026"/>
                </a:xfrm>
                <a:custGeom>
                  <a:avLst/>
                  <a:gdLst>
                    <a:gd name="connsiteX0" fmla="*/ 0 w 2183704"/>
                    <a:gd name="connsiteY0" fmla="*/ 924026 h 924026"/>
                    <a:gd name="connsiteX1" fmla="*/ 644893 w 2183704"/>
                    <a:gd name="connsiteY1" fmla="*/ 875899 h 924026"/>
                    <a:gd name="connsiteX2" fmla="*/ 1116531 w 2183704"/>
                    <a:gd name="connsiteY2" fmla="*/ 779647 h 924026"/>
                    <a:gd name="connsiteX3" fmla="*/ 1780674 w 2183704"/>
                    <a:gd name="connsiteY3" fmla="*/ 577516 h 924026"/>
                    <a:gd name="connsiteX4" fmla="*/ 2079057 w 2183704"/>
                    <a:gd name="connsiteY4" fmla="*/ 413887 h 924026"/>
                    <a:gd name="connsiteX5" fmla="*/ 2175310 w 2183704"/>
                    <a:gd name="connsiteY5" fmla="*/ 279133 h 924026"/>
                    <a:gd name="connsiteX6" fmla="*/ 2165685 w 2183704"/>
                    <a:gd name="connsiteY6" fmla="*/ 163630 h 924026"/>
                    <a:gd name="connsiteX7" fmla="*/ 2059807 w 2183704"/>
                    <a:gd name="connsiteY7" fmla="*/ 77003 h 924026"/>
                    <a:gd name="connsiteX8" fmla="*/ 1857676 w 2183704"/>
                    <a:gd name="connsiteY8" fmla="*/ 28876 h 924026"/>
                    <a:gd name="connsiteX9" fmla="*/ 1626670 w 2183704"/>
                    <a:gd name="connsiteY9" fmla="*/ 0 h 924026"/>
                    <a:gd name="connsiteX10" fmla="*/ 1337912 w 2183704"/>
                    <a:gd name="connsiteY10" fmla="*/ 9626 h 924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83704" h="924026">
                      <a:moveTo>
                        <a:pt x="0" y="924026"/>
                      </a:moveTo>
                      <a:cubicBezTo>
                        <a:pt x="229402" y="911994"/>
                        <a:pt x="458805" y="899962"/>
                        <a:pt x="644893" y="875899"/>
                      </a:cubicBezTo>
                      <a:cubicBezTo>
                        <a:pt x="830981" y="851836"/>
                        <a:pt x="927234" y="829377"/>
                        <a:pt x="1116531" y="779647"/>
                      </a:cubicBezTo>
                      <a:cubicBezTo>
                        <a:pt x="1305828" y="729917"/>
                        <a:pt x="1620253" y="638476"/>
                        <a:pt x="1780674" y="577516"/>
                      </a:cubicBezTo>
                      <a:cubicBezTo>
                        <a:pt x="1941095" y="516556"/>
                        <a:pt x="2013284" y="463617"/>
                        <a:pt x="2079057" y="413887"/>
                      </a:cubicBezTo>
                      <a:cubicBezTo>
                        <a:pt x="2144830" y="364157"/>
                        <a:pt x="2160872" y="320842"/>
                        <a:pt x="2175310" y="279133"/>
                      </a:cubicBezTo>
                      <a:cubicBezTo>
                        <a:pt x="2189748" y="237424"/>
                        <a:pt x="2184935" y="197318"/>
                        <a:pt x="2165685" y="163630"/>
                      </a:cubicBezTo>
                      <a:cubicBezTo>
                        <a:pt x="2146435" y="129942"/>
                        <a:pt x="2111142" y="99462"/>
                        <a:pt x="2059807" y="77003"/>
                      </a:cubicBezTo>
                      <a:cubicBezTo>
                        <a:pt x="2008472" y="54544"/>
                        <a:pt x="1929865" y="41710"/>
                        <a:pt x="1857676" y="28876"/>
                      </a:cubicBezTo>
                      <a:cubicBezTo>
                        <a:pt x="1785487" y="16042"/>
                        <a:pt x="1713297" y="3208"/>
                        <a:pt x="1626670" y="0"/>
                      </a:cubicBezTo>
                      <a:lnTo>
                        <a:pt x="1337912" y="9626"/>
                      </a:ln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ACD4E04C-D195-45DF-908C-107A0F39D50A}"/>
                    </a:ext>
                  </a:extLst>
                </p:cNvPr>
                <p:cNvSpPr/>
                <p:nvPr/>
              </p:nvSpPr>
              <p:spPr>
                <a:xfrm>
                  <a:off x="7695542" y="1686600"/>
                  <a:ext cx="3306752" cy="952901"/>
                </a:xfrm>
                <a:custGeom>
                  <a:avLst/>
                  <a:gdLst>
                    <a:gd name="connsiteX0" fmla="*/ 0 w 3306752"/>
                    <a:gd name="connsiteY0" fmla="*/ 952901 h 952901"/>
                    <a:gd name="connsiteX1" fmla="*/ 1155032 w 3306752"/>
                    <a:gd name="connsiteY1" fmla="*/ 933650 h 952901"/>
                    <a:gd name="connsiteX2" fmla="*/ 2271563 w 3306752"/>
                    <a:gd name="connsiteY2" fmla="*/ 856648 h 952901"/>
                    <a:gd name="connsiteX3" fmla="*/ 3089710 w 3306752"/>
                    <a:gd name="connsiteY3" fmla="*/ 587141 h 952901"/>
                    <a:gd name="connsiteX4" fmla="*/ 3301466 w 3306752"/>
                    <a:gd name="connsiteY4" fmla="*/ 327259 h 952901"/>
                    <a:gd name="connsiteX5" fmla="*/ 3214838 w 3306752"/>
                    <a:gd name="connsiteY5" fmla="*/ 154004 h 952901"/>
                    <a:gd name="connsiteX6" fmla="*/ 2916455 w 3306752"/>
                    <a:gd name="connsiteY6" fmla="*/ 77002 h 952901"/>
                    <a:gd name="connsiteX7" fmla="*/ 2435192 w 3306752"/>
                    <a:gd name="connsiteY7" fmla="*/ 28876 h 952901"/>
                    <a:gd name="connsiteX8" fmla="*/ 1366788 w 3306752"/>
                    <a:gd name="connsiteY8" fmla="*/ 0 h 952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06752" h="952901">
                      <a:moveTo>
                        <a:pt x="0" y="952901"/>
                      </a:moveTo>
                      <a:cubicBezTo>
                        <a:pt x="388219" y="951296"/>
                        <a:pt x="776438" y="949692"/>
                        <a:pt x="1155032" y="933650"/>
                      </a:cubicBezTo>
                      <a:cubicBezTo>
                        <a:pt x="1533626" y="917608"/>
                        <a:pt x="1949117" y="914400"/>
                        <a:pt x="2271563" y="856648"/>
                      </a:cubicBezTo>
                      <a:cubicBezTo>
                        <a:pt x="2594009" y="798896"/>
                        <a:pt x="2918060" y="675372"/>
                        <a:pt x="3089710" y="587141"/>
                      </a:cubicBezTo>
                      <a:cubicBezTo>
                        <a:pt x="3261361" y="498909"/>
                        <a:pt x="3280611" y="399448"/>
                        <a:pt x="3301466" y="327259"/>
                      </a:cubicBezTo>
                      <a:cubicBezTo>
                        <a:pt x="3322321" y="255069"/>
                        <a:pt x="3279006" y="195713"/>
                        <a:pt x="3214838" y="154004"/>
                      </a:cubicBezTo>
                      <a:cubicBezTo>
                        <a:pt x="3150670" y="112295"/>
                        <a:pt x="3046396" y="97857"/>
                        <a:pt x="2916455" y="77002"/>
                      </a:cubicBezTo>
                      <a:cubicBezTo>
                        <a:pt x="2786514" y="56147"/>
                        <a:pt x="2693470" y="41710"/>
                        <a:pt x="2435192" y="28876"/>
                      </a:cubicBezTo>
                      <a:cubicBezTo>
                        <a:pt x="2176914" y="16042"/>
                        <a:pt x="1548064" y="17646"/>
                        <a:pt x="1366788" y="0"/>
                      </a:cubicBez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5A0FF51C-0457-4213-9A40-370D8A118054}"/>
                    </a:ext>
                  </a:extLst>
                </p:cNvPr>
                <p:cNvSpPr/>
                <p:nvPr/>
              </p:nvSpPr>
              <p:spPr>
                <a:xfrm flipV="1">
                  <a:off x="7703567" y="2628274"/>
                  <a:ext cx="3306752" cy="952901"/>
                </a:xfrm>
                <a:custGeom>
                  <a:avLst/>
                  <a:gdLst>
                    <a:gd name="connsiteX0" fmla="*/ 0 w 3306752"/>
                    <a:gd name="connsiteY0" fmla="*/ 952901 h 952901"/>
                    <a:gd name="connsiteX1" fmla="*/ 1155032 w 3306752"/>
                    <a:gd name="connsiteY1" fmla="*/ 933650 h 952901"/>
                    <a:gd name="connsiteX2" fmla="*/ 2271563 w 3306752"/>
                    <a:gd name="connsiteY2" fmla="*/ 856648 h 952901"/>
                    <a:gd name="connsiteX3" fmla="*/ 3089710 w 3306752"/>
                    <a:gd name="connsiteY3" fmla="*/ 587141 h 952901"/>
                    <a:gd name="connsiteX4" fmla="*/ 3301466 w 3306752"/>
                    <a:gd name="connsiteY4" fmla="*/ 327259 h 952901"/>
                    <a:gd name="connsiteX5" fmla="*/ 3214838 w 3306752"/>
                    <a:gd name="connsiteY5" fmla="*/ 154004 h 952901"/>
                    <a:gd name="connsiteX6" fmla="*/ 2916455 w 3306752"/>
                    <a:gd name="connsiteY6" fmla="*/ 77002 h 952901"/>
                    <a:gd name="connsiteX7" fmla="*/ 2435192 w 3306752"/>
                    <a:gd name="connsiteY7" fmla="*/ 28876 h 952901"/>
                    <a:gd name="connsiteX8" fmla="*/ 1366788 w 3306752"/>
                    <a:gd name="connsiteY8" fmla="*/ 0 h 952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06752" h="952901">
                      <a:moveTo>
                        <a:pt x="0" y="952901"/>
                      </a:moveTo>
                      <a:cubicBezTo>
                        <a:pt x="388219" y="951296"/>
                        <a:pt x="776438" y="949692"/>
                        <a:pt x="1155032" y="933650"/>
                      </a:cubicBezTo>
                      <a:cubicBezTo>
                        <a:pt x="1533626" y="917608"/>
                        <a:pt x="1949117" y="914400"/>
                        <a:pt x="2271563" y="856648"/>
                      </a:cubicBezTo>
                      <a:cubicBezTo>
                        <a:pt x="2594009" y="798896"/>
                        <a:pt x="2918060" y="675372"/>
                        <a:pt x="3089710" y="587141"/>
                      </a:cubicBezTo>
                      <a:cubicBezTo>
                        <a:pt x="3261361" y="498909"/>
                        <a:pt x="3280611" y="399448"/>
                        <a:pt x="3301466" y="327259"/>
                      </a:cubicBezTo>
                      <a:cubicBezTo>
                        <a:pt x="3322321" y="255069"/>
                        <a:pt x="3279006" y="195713"/>
                        <a:pt x="3214838" y="154004"/>
                      </a:cubicBezTo>
                      <a:cubicBezTo>
                        <a:pt x="3150670" y="112295"/>
                        <a:pt x="3046396" y="97857"/>
                        <a:pt x="2916455" y="77002"/>
                      </a:cubicBezTo>
                      <a:cubicBezTo>
                        <a:pt x="2786514" y="56147"/>
                        <a:pt x="2693470" y="41710"/>
                        <a:pt x="2435192" y="28876"/>
                      </a:cubicBezTo>
                      <a:cubicBezTo>
                        <a:pt x="2176914" y="16042"/>
                        <a:pt x="1548064" y="17646"/>
                        <a:pt x="1366788" y="0"/>
                      </a:cubicBezTo>
                    </a:path>
                  </a:pathLst>
                </a:custGeom>
                <a:noFill/>
                <a:ln w="22225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775B5EA9-699B-4E1A-9CD2-E04DE0E728E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917687" y="2021135"/>
                  <a:ext cx="290432" cy="1205123"/>
                </a:xfrm>
                <a:prstGeom prst="ellipse">
                  <a:avLst/>
                </a:pr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47000">
                      <a:schemeClr val="bg1">
                        <a:lumMod val="65000"/>
                        <a:alpha val="30000"/>
                      </a:schemeClr>
                    </a:gs>
                    <a:gs pos="78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>
                  <a:solidFill>
                    <a:schemeClr val="bg1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75EB30D-813E-4EFC-9477-533746D175FE}"/>
                  </a:ext>
                </a:extLst>
              </p:cNvPr>
              <p:cNvSpPr/>
              <p:nvPr/>
            </p:nvSpPr>
            <p:spPr>
              <a:xfrm rot="15232943">
                <a:off x="4394521" y="2119152"/>
                <a:ext cx="45719" cy="1302839"/>
              </a:xfrm>
              <a:prstGeom prst="rect">
                <a:avLst/>
              </a:prstGeom>
              <a:gradFill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ECEFB0C-C805-4DDE-933B-31B7D87B41C2}"/>
                  </a:ext>
                </a:extLst>
              </p:cNvPr>
              <p:cNvSpPr/>
              <p:nvPr/>
            </p:nvSpPr>
            <p:spPr>
              <a:xfrm rot="16200000">
                <a:off x="819488" y="4140854"/>
                <a:ext cx="1188720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9C0708EA-901C-4E68-A54B-4321AB6ABDF8}"/>
                  </a:ext>
                </a:extLst>
              </p:cNvPr>
              <p:cNvSpPr/>
              <p:nvPr/>
            </p:nvSpPr>
            <p:spPr>
              <a:xfrm rot="16200000">
                <a:off x="3123491" y="3002306"/>
                <a:ext cx="54864" cy="3523251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B8E59FC3-D71B-4D93-81E7-7B5BC44428AC}"/>
                  </a:ext>
                </a:extLst>
              </p:cNvPr>
              <p:cNvSpPr/>
              <p:nvPr/>
            </p:nvSpPr>
            <p:spPr>
              <a:xfrm rot="16200000">
                <a:off x="4509117" y="4323425"/>
                <a:ext cx="766171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06A76D4-9BB2-4F11-B9B1-1F1A8A49F06B}"/>
                  </a:ext>
                </a:extLst>
              </p:cNvPr>
              <p:cNvCxnSpPr/>
              <p:nvPr/>
            </p:nvCxnSpPr>
            <p:spPr>
              <a:xfrm rot="16200000">
                <a:off x="2768732" y="3404887"/>
                <a:ext cx="0" cy="2211207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7B3E9B57-A1C9-45D1-838E-3BEFFA0DC29F}"/>
                  </a:ext>
                </a:extLst>
              </p:cNvPr>
              <p:cNvCxnSpPr/>
              <p:nvPr/>
            </p:nvCxnSpPr>
            <p:spPr>
              <a:xfrm rot="16200000">
                <a:off x="2762535" y="1244875"/>
                <a:ext cx="0" cy="220203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8AC03438-46DF-4F35-AFB0-6655D1AEBF8E}"/>
                  </a:ext>
                </a:extLst>
              </p:cNvPr>
              <p:cNvCxnSpPr/>
              <p:nvPr/>
            </p:nvCxnSpPr>
            <p:spPr>
              <a:xfrm rot="16200000" flipV="1">
                <a:off x="571916" y="3420889"/>
                <a:ext cx="2167128" cy="1207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40FAE6D3-4427-4D4F-8B7A-82ECF8E06EB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662617" y="4305057"/>
                <a:ext cx="402336" cy="46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BE85FE42-CBB3-4579-9997-83033330915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684383" y="2539703"/>
                <a:ext cx="374904" cy="46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434CC94-C0D9-4938-8929-6E10C8D8038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2906656" y="3164555"/>
                <a:ext cx="11624" cy="190216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DC2F315D-1A28-4709-9E0C-A70C5E598898}"/>
                  </a:ext>
                </a:extLst>
              </p:cNvPr>
              <p:cNvCxnSpPr/>
              <p:nvPr/>
            </p:nvCxnSpPr>
            <p:spPr>
              <a:xfrm rot="16200000">
                <a:off x="2902019" y="1770603"/>
                <a:ext cx="17200" cy="192677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1A376454-66E8-4760-8780-5F1B7E62A99C}"/>
                  </a:ext>
                </a:extLst>
              </p:cNvPr>
              <p:cNvCxnSpPr/>
              <p:nvPr/>
            </p:nvCxnSpPr>
            <p:spPr>
              <a:xfrm rot="16200000">
                <a:off x="1252286" y="3432082"/>
                <a:ext cx="1389888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1A0F3C9C-E7BF-43F9-8CEA-0CBC6EDE4633}"/>
                  </a:ext>
                </a:extLst>
              </p:cNvPr>
              <p:cNvGrpSpPr/>
              <p:nvPr/>
            </p:nvGrpSpPr>
            <p:grpSpPr>
              <a:xfrm rot="14922866">
                <a:off x="4018403" y="3414288"/>
                <a:ext cx="342804" cy="48028"/>
                <a:chOff x="9883542" y="2391153"/>
                <a:chExt cx="1021881" cy="56150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6A20BAD4-2F1E-4B8F-B87A-C5D37BB41B3E}"/>
                    </a:ext>
                  </a:extLst>
                </p:cNvPr>
                <p:cNvCxnSpPr/>
                <p:nvPr/>
              </p:nvCxnSpPr>
              <p:spPr>
                <a:xfrm flipH="1">
                  <a:off x="9885145" y="2391153"/>
                  <a:ext cx="102027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3EE91988-E64E-448D-8548-CC6392A395CB}"/>
                    </a:ext>
                  </a:extLst>
                </p:cNvPr>
                <p:cNvCxnSpPr/>
                <p:nvPr/>
              </p:nvCxnSpPr>
              <p:spPr>
                <a:xfrm flipH="1">
                  <a:off x="9883542" y="2447303"/>
                  <a:ext cx="102027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17C39A60-70F3-4111-A96B-2AEEB5BE7D1B}"/>
                  </a:ext>
                </a:extLst>
              </p:cNvPr>
              <p:cNvGrpSpPr/>
              <p:nvPr/>
            </p:nvGrpSpPr>
            <p:grpSpPr>
              <a:xfrm rot="15502083">
                <a:off x="4097788" y="3426524"/>
                <a:ext cx="518958" cy="55377"/>
                <a:chOff x="9883542" y="2391153"/>
                <a:chExt cx="1021881" cy="56150"/>
              </a:xfrm>
            </p:grpSpPr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6E37A56E-23DE-4C14-89C9-9420D7CA5BB3}"/>
                    </a:ext>
                  </a:extLst>
                </p:cNvPr>
                <p:cNvCxnSpPr/>
                <p:nvPr/>
              </p:nvCxnSpPr>
              <p:spPr>
                <a:xfrm flipH="1">
                  <a:off x="9885145" y="2391153"/>
                  <a:ext cx="102027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2006DD59-0B72-448E-956A-D09790EFE0FA}"/>
                    </a:ext>
                  </a:extLst>
                </p:cNvPr>
                <p:cNvCxnSpPr/>
                <p:nvPr/>
              </p:nvCxnSpPr>
              <p:spPr>
                <a:xfrm flipH="1">
                  <a:off x="9883542" y="2447303"/>
                  <a:ext cx="102027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32C3FB53-8CA4-406A-9E2B-6A0D8E9DE1D9}"/>
                  </a:ext>
                </a:extLst>
              </p:cNvPr>
              <p:cNvGrpSpPr/>
              <p:nvPr/>
            </p:nvGrpSpPr>
            <p:grpSpPr>
              <a:xfrm rot="15493661">
                <a:off x="4166485" y="3485359"/>
                <a:ext cx="663483" cy="45875"/>
                <a:chOff x="9883542" y="2391153"/>
                <a:chExt cx="1021881" cy="56150"/>
              </a:xfrm>
            </p:grpSpPr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2275C5F4-6BDB-4DF8-9C75-D7523AEE30D7}"/>
                    </a:ext>
                  </a:extLst>
                </p:cNvPr>
                <p:cNvCxnSpPr/>
                <p:nvPr/>
              </p:nvCxnSpPr>
              <p:spPr>
                <a:xfrm flipH="1">
                  <a:off x="9885145" y="2391153"/>
                  <a:ext cx="102027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413E2EC4-F2CD-4476-AB9E-B3056D1BCABA}"/>
                    </a:ext>
                  </a:extLst>
                </p:cNvPr>
                <p:cNvCxnSpPr/>
                <p:nvPr/>
              </p:nvCxnSpPr>
              <p:spPr>
                <a:xfrm flipH="1">
                  <a:off x="9883542" y="2447303"/>
                  <a:ext cx="102027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1417F709-AD6F-49BB-8B0B-96FE37C06D99}"/>
                  </a:ext>
                </a:extLst>
              </p:cNvPr>
              <p:cNvGrpSpPr/>
              <p:nvPr/>
            </p:nvGrpSpPr>
            <p:grpSpPr>
              <a:xfrm rot="15665245">
                <a:off x="4201840" y="3425124"/>
                <a:ext cx="898643" cy="46298"/>
                <a:chOff x="9883542" y="2391153"/>
                <a:chExt cx="1021881" cy="56150"/>
              </a:xfrm>
            </p:grpSpPr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FC614240-B0D9-49C7-B530-7007357AA908}"/>
                    </a:ext>
                  </a:extLst>
                </p:cNvPr>
                <p:cNvCxnSpPr/>
                <p:nvPr/>
              </p:nvCxnSpPr>
              <p:spPr>
                <a:xfrm flipH="1">
                  <a:off x="9885145" y="2391153"/>
                  <a:ext cx="102027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7BC4AD01-70E4-4F16-90C1-3CD94AF485FD}"/>
                    </a:ext>
                  </a:extLst>
                </p:cNvPr>
                <p:cNvCxnSpPr/>
                <p:nvPr/>
              </p:nvCxnSpPr>
              <p:spPr>
                <a:xfrm flipH="1">
                  <a:off x="9883542" y="2447303"/>
                  <a:ext cx="102027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0B7E94AE-B500-4E45-98E9-2E4B4A94CFCE}"/>
                  </a:ext>
                </a:extLst>
              </p:cNvPr>
              <p:cNvGrpSpPr/>
              <p:nvPr/>
            </p:nvGrpSpPr>
            <p:grpSpPr>
              <a:xfrm rot="15736674">
                <a:off x="4300336" y="3343629"/>
                <a:ext cx="1021881" cy="56341"/>
                <a:chOff x="9883542" y="2391153"/>
                <a:chExt cx="1021881" cy="56150"/>
              </a:xfrm>
            </p:grpSpPr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AEAB2F5E-0DEE-4327-82C4-824C75F7AC77}"/>
                    </a:ext>
                  </a:extLst>
                </p:cNvPr>
                <p:cNvCxnSpPr/>
                <p:nvPr/>
              </p:nvCxnSpPr>
              <p:spPr>
                <a:xfrm flipH="1">
                  <a:off x="9885145" y="2391153"/>
                  <a:ext cx="102027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D982F2D6-2344-44EE-9C94-D40D6CF31587}"/>
                    </a:ext>
                  </a:extLst>
                </p:cNvPr>
                <p:cNvCxnSpPr/>
                <p:nvPr/>
              </p:nvCxnSpPr>
              <p:spPr>
                <a:xfrm flipH="1">
                  <a:off x="9883542" y="2447303"/>
                  <a:ext cx="102027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7DB4FF57-50E0-4E9B-A987-06D10EA78181}"/>
                </a:ext>
              </a:extLst>
            </p:cNvPr>
            <p:cNvGrpSpPr/>
            <p:nvPr/>
          </p:nvGrpSpPr>
          <p:grpSpPr>
            <a:xfrm>
              <a:off x="6730516" y="2049130"/>
              <a:ext cx="2587922" cy="2651760"/>
              <a:chOff x="7827796" y="2049130"/>
              <a:chExt cx="2587922" cy="2651760"/>
            </a:xfrm>
          </p:grpSpPr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BF201DDB-D4A2-4509-AB67-523D9AE66FB8}"/>
                  </a:ext>
                </a:extLst>
              </p:cNvPr>
              <p:cNvSpPr/>
              <p:nvPr/>
            </p:nvSpPr>
            <p:spPr>
              <a:xfrm>
                <a:off x="7978757" y="2232112"/>
                <a:ext cx="2286000" cy="2286000"/>
              </a:xfrm>
              <a:prstGeom prst="ellipse">
                <a:avLst/>
              </a:prstGeom>
              <a:pattFill prst="lgConfetti">
                <a:fgClr>
                  <a:schemeClr val="tx1"/>
                </a:fgClr>
                <a:bgClr>
                  <a:schemeClr val="bg1"/>
                </a:bgClr>
              </a:patt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F60F1202-6D94-4C2D-AA15-CE688382C9B9}"/>
                  </a:ext>
                </a:extLst>
              </p:cNvPr>
              <p:cNvSpPr/>
              <p:nvPr/>
            </p:nvSpPr>
            <p:spPr>
              <a:xfrm>
                <a:off x="8481210" y="2743369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D79B04FC-7172-4087-B35A-95FF6AA4B0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13841" y="2049130"/>
                <a:ext cx="0" cy="265176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B31F9BD1-34D3-4312-81A2-0DEE894A39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27796" y="3366489"/>
                <a:ext cx="2587922" cy="1438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2C8BEC4A-24AC-47A4-B561-788ED0F44D80}"/>
                  </a:ext>
                </a:extLst>
              </p:cNvPr>
              <p:cNvSpPr/>
              <p:nvPr/>
            </p:nvSpPr>
            <p:spPr>
              <a:xfrm>
                <a:off x="8550257" y="2815019"/>
                <a:ext cx="1143000" cy="1143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6E0ED4F2-5B0D-4604-A455-E39086F1BC03}"/>
                  </a:ext>
                </a:extLst>
              </p:cNvPr>
              <p:cNvSpPr/>
              <p:nvPr/>
            </p:nvSpPr>
            <p:spPr>
              <a:xfrm>
                <a:off x="8266245" y="2568627"/>
                <a:ext cx="411480" cy="411176"/>
              </a:xfrm>
              <a:prstGeom prst="ellipse">
                <a:avLst/>
              </a:prstGeom>
              <a:gradFill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>
                      <a:lumMod val="75000"/>
                      <a:lumOff val="25000"/>
                    </a:schemeClr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775C7F63-486B-4CC2-A2CF-6E9205DF438C}"/>
                  </a:ext>
                </a:extLst>
              </p:cNvPr>
              <p:cNvSpPr/>
              <p:nvPr/>
            </p:nvSpPr>
            <p:spPr>
              <a:xfrm>
                <a:off x="9803458" y="3172530"/>
                <a:ext cx="411480" cy="411176"/>
              </a:xfrm>
              <a:prstGeom prst="ellipse">
                <a:avLst/>
              </a:prstGeom>
              <a:gradFill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>
                      <a:lumMod val="75000"/>
                      <a:lumOff val="25000"/>
                    </a:schemeClr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4151E0A7-5C28-4363-B1DC-1EF3416E73CD}"/>
                  </a:ext>
                </a:extLst>
              </p:cNvPr>
              <p:cNvSpPr/>
              <p:nvPr/>
            </p:nvSpPr>
            <p:spPr>
              <a:xfrm>
                <a:off x="8029286" y="3168886"/>
                <a:ext cx="411480" cy="411176"/>
              </a:xfrm>
              <a:prstGeom prst="ellipse">
                <a:avLst/>
              </a:prstGeom>
              <a:gradFill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>
                      <a:lumMod val="75000"/>
                      <a:lumOff val="25000"/>
                    </a:schemeClr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78E8D8C3-8651-4ABD-AF15-5CD84C53BFEA}"/>
                  </a:ext>
                </a:extLst>
              </p:cNvPr>
              <p:cNvSpPr/>
              <p:nvPr/>
            </p:nvSpPr>
            <p:spPr>
              <a:xfrm>
                <a:off x="8917726" y="4060098"/>
                <a:ext cx="411480" cy="411176"/>
              </a:xfrm>
              <a:prstGeom prst="ellipse">
                <a:avLst/>
              </a:prstGeom>
              <a:gradFill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>
                      <a:lumMod val="75000"/>
                      <a:lumOff val="25000"/>
                    </a:schemeClr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E2B4A487-386B-477A-89EA-DEBA14CF8EB3}"/>
                  </a:ext>
                </a:extLst>
              </p:cNvPr>
              <p:cNvSpPr/>
              <p:nvPr/>
            </p:nvSpPr>
            <p:spPr>
              <a:xfrm>
                <a:off x="8916017" y="2292626"/>
                <a:ext cx="411480" cy="411176"/>
              </a:xfrm>
              <a:prstGeom prst="ellipse">
                <a:avLst/>
              </a:prstGeom>
              <a:gradFill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>
                      <a:lumMod val="75000"/>
                      <a:lumOff val="25000"/>
                    </a:schemeClr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A920E1C9-A630-45D2-B380-B74046459976}"/>
                  </a:ext>
                </a:extLst>
              </p:cNvPr>
              <p:cNvSpPr/>
              <p:nvPr/>
            </p:nvSpPr>
            <p:spPr>
              <a:xfrm>
                <a:off x="9546539" y="3793235"/>
                <a:ext cx="411480" cy="411176"/>
              </a:xfrm>
              <a:prstGeom prst="ellipse">
                <a:avLst/>
              </a:prstGeom>
              <a:gradFill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>
                      <a:lumMod val="75000"/>
                      <a:lumOff val="25000"/>
                    </a:schemeClr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4243F6A1-9A4D-4ED9-B1AD-07FC6B0A6048}"/>
                  </a:ext>
                </a:extLst>
              </p:cNvPr>
              <p:cNvSpPr/>
              <p:nvPr/>
            </p:nvSpPr>
            <p:spPr>
              <a:xfrm>
                <a:off x="8272562" y="3786811"/>
                <a:ext cx="411480" cy="411176"/>
              </a:xfrm>
              <a:prstGeom prst="ellipse">
                <a:avLst/>
              </a:prstGeom>
              <a:gradFill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>
                      <a:lumMod val="75000"/>
                      <a:lumOff val="25000"/>
                    </a:schemeClr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95230A44-9B52-4C73-8F68-39983C0023CC}"/>
                  </a:ext>
                </a:extLst>
              </p:cNvPr>
              <p:cNvSpPr/>
              <p:nvPr/>
            </p:nvSpPr>
            <p:spPr>
              <a:xfrm>
                <a:off x="9565484" y="2578651"/>
                <a:ext cx="411480" cy="411176"/>
              </a:xfrm>
              <a:prstGeom prst="ellipse">
                <a:avLst/>
              </a:prstGeom>
              <a:gradFill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>
                      <a:lumMod val="75000"/>
                      <a:lumOff val="25000"/>
                    </a:schemeClr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E6BE0F8-27D6-43BF-BE1C-2C4208DCE277}"/>
                </a:ext>
              </a:extLst>
            </p:cNvPr>
            <p:cNvSpPr txBox="1"/>
            <p:nvPr/>
          </p:nvSpPr>
          <p:spPr>
            <a:xfrm>
              <a:off x="531645" y="2652069"/>
              <a:ext cx="8463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Pump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2D9769B-B72D-467E-8A80-7F5EA7CD071D}"/>
                </a:ext>
              </a:extLst>
            </p:cNvPr>
            <p:cNvSpPr txBox="1"/>
            <p:nvPr/>
          </p:nvSpPr>
          <p:spPr>
            <a:xfrm>
              <a:off x="1896747" y="5037730"/>
              <a:ext cx="23134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Propellant Feed Line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E8F5C4F7-9B3D-4679-A182-A9E8984E4788}"/>
                </a:ext>
              </a:extLst>
            </p:cNvPr>
            <p:cNvSpPr txBox="1"/>
            <p:nvPr/>
          </p:nvSpPr>
          <p:spPr>
            <a:xfrm>
              <a:off x="1017611" y="1309165"/>
              <a:ext cx="24160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Nuclear Reactor Core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118B5960-C936-4B9E-89B7-09B72C016AC8}"/>
                </a:ext>
              </a:extLst>
            </p:cNvPr>
            <p:cNvSpPr txBox="1"/>
            <p:nvPr/>
          </p:nvSpPr>
          <p:spPr>
            <a:xfrm>
              <a:off x="3032939" y="1607973"/>
              <a:ext cx="19928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Neutron Reflector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CAF11807-16CE-46AD-95D7-A365F633D584}"/>
                </a:ext>
              </a:extLst>
            </p:cNvPr>
            <p:cNvSpPr txBox="1"/>
            <p:nvPr/>
          </p:nvSpPr>
          <p:spPr>
            <a:xfrm>
              <a:off x="750517" y="5041715"/>
              <a:ext cx="7959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NTAC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C8A78F4C-6B72-41DC-9523-DCA552C52EAC}"/>
                </a:ext>
              </a:extLst>
            </p:cNvPr>
            <p:cNvSpPr txBox="1"/>
            <p:nvPr/>
          </p:nvSpPr>
          <p:spPr>
            <a:xfrm>
              <a:off x="5658725" y="4802471"/>
              <a:ext cx="1975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Electric Thrusters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4D22C339-FAA1-4D57-8770-582C966589D3}"/>
                </a:ext>
              </a:extLst>
            </p:cNvPr>
            <p:cNvSpPr txBox="1"/>
            <p:nvPr/>
          </p:nvSpPr>
          <p:spPr>
            <a:xfrm>
              <a:off x="5489929" y="1675470"/>
              <a:ext cx="28052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Nuclear Thermal Thruster</a:t>
              </a:r>
            </a:p>
          </p:txBody>
        </p: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20092EDD-879B-43B8-B2D7-300EACBF3C40}"/>
                </a:ext>
              </a:extLst>
            </p:cNvPr>
            <p:cNvCxnSpPr>
              <a:stCxn id="139" idx="2"/>
            </p:cNvCxnSpPr>
            <p:nvPr/>
          </p:nvCxnSpPr>
          <p:spPr>
            <a:xfrm flipH="1">
              <a:off x="5321390" y="2044802"/>
              <a:ext cx="1571167" cy="1400581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7B9B70F4-BD7D-429D-AC36-91A1D52113CE}"/>
                </a:ext>
              </a:extLst>
            </p:cNvPr>
            <p:cNvCxnSpPr>
              <a:stCxn id="139" idx="2"/>
            </p:cNvCxnSpPr>
            <p:nvPr/>
          </p:nvCxnSpPr>
          <p:spPr>
            <a:xfrm>
              <a:off x="6892557" y="2044802"/>
              <a:ext cx="1124004" cy="1312141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B9E279ED-025F-4A00-8BB4-88E6F4122401}"/>
                </a:ext>
              </a:extLst>
            </p:cNvPr>
            <p:cNvCxnSpPr>
              <a:stCxn id="138" idx="0"/>
            </p:cNvCxnSpPr>
            <p:nvPr/>
          </p:nvCxnSpPr>
          <p:spPr>
            <a:xfrm flipH="1" flipV="1">
              <a:off x="5821779" y="4565393"/>
              <a:ext cx="824877" cy="237078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DFAD09A3-5071-47D3-BB4C-006DF22A0AA2}"/>
                </a:ext>
              </a:extLst>
            </p:cNvPr>
            <p:cNvCxnSpPr>
              <a:stCxn id="138" idx="0"/>
            </p:cNvCxnSpPr>
            <p:nvPr/>
          </p:nvCxnSpPr>
          <p:spPr>
            <a:xfrm flipV="1">
              <a:off x="6646656" y="3992399"/>
              <a:ext cx="737274" cy="81007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A40FD1F0-5A7D-48E7-A6AF-849C9FF9223C}"/>
                </a:ext>
              </a:extLst>
            </p:cNvPr>
            <p:cNvCxnSpPr>
              <a:stCxn id="133" idx="2"/>
            </p:cNvCxnSpPr>
            <p:nvPr/>
          </p:nvCxnSpPr>
          <p:spPr>
            <a:xfrm>
              <a:off x="2225634" y="1678497"/>
              <a:ext cx="480073" cy="1702378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327BBE0D-EB34-4291-B450-F98DA1787BC7}"/>
                </a:ext>
              </a:extLst>
            </p:cNvPr>
            <p:cNvCxnSpPr>
              <a:cxnSpLocks/>
              <a:stCxn id="136" idx="2"/>
            </p:cNvCxnSpPr>
            <p:nvPr/>
          </p:nvCxnSpPr>
          <p:spPr>
            <a:xfrm flipH="1">
              <a:off x="3090427" y="1977305"/>
              <a:ext cx="938939" cy="88147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B355CFBC-ECCE-4084-8BEF-B8694B0011F0}"/>
                </a:ext>
              </a:extLst>
            </p:cNvPr>
            <p:cNvCxnSpPr>
              <a:stCxn id="137" idx="0"/>
            </p:cNvCxnSpPr>
            <p:nvPr/>
          </p:nvCxnSpPr>
          <p:spPr>
            <a:xfrm flipV="1">
              <a:off x="1148479" y="4376243"/>
              <a:ext cx="1549008" cy="66547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31C8E0EE-C61A-46D4-9C0C-047F3AC553E9}"/>
                </a:ext>
              </a:extLst>
            </p:cNvPr>
            <p:cNvCxnSpPr>
              <a:cxnSpLocks/>
              <a:stCxn id="137" idx="0"/>
            </p:cNvCxnSpPr>
            <p:nvPr/>
          </p:nvCxnSpPr>
          <p:spPr>
            <a:xfrm flipV="1">
              <a:off x="1148479" y="3912488"/>
              <a:ext cx="653596" cy="112922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E0B27A79-833D-4F4C-AF1A-5F8081DEED12}"/>
                </a:ext>
              </a:extLst>
            </p:cNvPr>
            <p:cNvCxnSpPr>
              <a:stCxn id="119" idx="0"/>
            </p:cNvCxnSpPr>
            <p:nvPr/>
          </p:nvCxnSpPr>
          <p:spPr>
            <a:xfrm flipH="1" flipV="1">
              <a:off x="2330591" y="4812396"/>
              <a:ext cx="722883" cy="225334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3ED4F199-84B9-40BB-885F-345D35F9324B}"/>
                </a:ext>
              </a:extLst>
            </p:cNvPr>
            <p:cNvCxnSpPr>
              <a:cxnSpLocks/>
              <a:stCxn id="119" idx="0"/>
            </p:cNvCxnSpPr>
            <p:nvPr/>
          </p:nvCxnSpPr>
          <p:spPr>
            <a:xfrm flipV="1">
              <a:off x="3053474" y="4020170"/>
              <a:ext cx="946471" cy="101756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BC260C85-FE0B-43BB-A2E2-6E1C4ECCAE61}"/>
                </a:ext>
              </a:extLst>
            </p:cNvPr>
            <p:cNvSpPr txBox="1"/>
            <p:nvPr/>
          </p:nvSpPr>
          <p:spPr>
            <a:xfrm>
              <a:off x="4267361" y="5203580"/>
              <a:ext cx="28520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Preheated Propellant Line</a:t>
              </a:r>
            </a:p>
          </p:txBody>
        </p:sp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id="{9BD3BD14-93CC-4BD7-AB7F-E32E0743F29C}"/>
                </a:ext>
              </a:extLst>
            </p:cNvPr>
            <p:cNvCxnSpPr/>
            <p:nvPr/>
          </p:nvCxnSpPr>
          <p:spPr>
            <a:xfrm flipH="1" flipV="1">
              <a:off x="4167331" y="4291429"/>
              <a:ext cx="615923" cy="93096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Title 1">
            <a:extLst>
              <a:ext uri="{FF2B5EF4-FFF2-40B4-BE49-F238E27FC236}">
                <a16:creationId xmlns:a16="http://schemas.microsoft.com/office/drawing/2014/main" id="{CCEC7B66-5DC8-4F4C-9905-B66B87AB06B6}"/>
              </a:ext>
            </a:extLst>
          </p:cNvPr>
          <p:cNvSpPr txBox="1">
            <a:spLocks/>
          </p:cNvSpPr>
          <p:nvPr/>
        </p:nvSpPr>
        <p:spPr>
          <a:xfrm>
            <a:off x="715341" y="397427"/>
            <a:ext cx="10515600" cy="6735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Hybrid Thruster of NTP and NEP powered by NTAC</a:t>
            </a:r>
          </a:p>
        </p:txBody>
      </p:sp>
    </p:spTree>
    <p:extLst>
      <p:ext uri="{BB962C8B-B14F-4D97-AF65-F5344CB8AC3E}">
        <p14:creationId xmlns:p14="http://schemas.microsoft.com/office/powerpoint/2010/main" val="39477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02"/>
    </mc:Choice>
    <mc:Fallback xmlns="">
      <p:transition spd="slow" advTm="13802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roup 230">
            <a:extLst>
              <a:ext uri="{FF2B5EF4-FFF2-40B4-BE49-F238E27FC236}">
                <a16:creationId xmlns:a16="http://schemas.microsoft.com/office/drawing/2014/main" id="{4A19827F-C585-4B5E-B1D3-BC3921E4E8E3}"/>
              </a:ext>
            </a:extLst>
          </p:cNvPr>
          <p:cNvGrpSpPr/>
          <p:nvPr/>
        </p:nvGrpSpPr>
        <p:grpSpPr>
          <a:xfrm>
            <a:off x="1172352" y="1421625"/>
            <a:ext cx="8678900" cy="4464712"/>
            <a:chOff x="1172352" y="1421625"/>
            <a:chExt cx="8678900" cy="4464712"/>
          </a:xfrm>
        </p:grpSpPr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A5BE9BD8-6906-4E8E-919E-44E7429116FB}"/>
                </a:ext>
              </a:extLst>
            </p:cNvPr>
            <p:cNvGrpSpPr/>
            <p:nvPr/>
          </p:nvGrpSpPr>
          <p:grpSpPr>
            <a:xfrm>
              <a:off x="2270941" y="2243168"/>
              <a:ext cx="4292313" cy="3056342"/>
              <a:chOff x="846402" y="1925534"/>
              <a:chExt cx="4292313" cy="3056342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59B1DAA-B838-49FD-B935-F451B7CD46D3}"/>
                  </a:ext>
                </a:extLst>
              </p:cNvPr>
              <p:cNvSpPr/>
              <p:nvPr/>
            </p:nvSpPr>
            <p:spPr>
              <a:xfrm rot="16200000">
                <a:off x="4262816" y="2388362"/>
                <a:ext cx="749808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D4BFDBD4-7F7E-45B2-B133-09C4B79CD9BA}"/>
                  </a:ext>
                </a:extLst>
              </p:cNvPr>
              <p:cNvSpPr/>
              <p:nvPr/>
            </p:nvSpPr>
            <p:spPr>
              <a:xfrm rot="16200000">
                <a:off x="4182768" y="3675099"/>
                <a:ext cx="329184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72F73F5C-AFB3-49E8-B812-AFA86710864A}"/>
                  </a:ext>
                </a:extLst>
              </p:cNvPr>
              <p:cNvSpPr/>
              <p:nvPr/>
            </p:nvSpPr>
            <p:spPr>
              <a:xfrm rot="16200000">
                <a:off x="3988472" y="4374328"/>
                <a:ext cx="694944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D585E15-FAFF-47CA-88A2-BB7F064F6950}"/>
                  </a:ext>
                </a:extLst>
              </p:cNvPr>
              <p:cNvSpPr/>
              <p:nvPr/>
            </p:nvSpPr>
            <p:spPr>
              <a:xfrm rot="16200000">
                <a:off x="924738" y="3362004"/>
                <a:ext cx="64008" cy="220680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BB825615-0B2B-4CC0-B2E8-73E9455C55F2}"/>
                  </a:ext>
                </a:extLst>
              </p:cNvPr>
              <p:cNvCxnSpPr/>
              <p:nvPr/>
            </p:nvCxnSpPr>
            <p:spPr>
              <a:xfrm rot="16200000">
                <a:off x="3546125" y="3430015"/>
                <a:ext cx="504857" cy="0"/>
              </a:xfrm>
              <a:prstGeom prst="line">
                <a:avLst/>
              </a:prstGeom>
              <a:ln w="317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EF2F9A58-2C91-47EE-9F57-F15A32F5C78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519662" y="3413179"/>
                <a:ext cx="557784" cy="0"/>
              </a:xfrm>
              <a:prstGeom prst="line">
                <a:avLst/>
              </a:prstGeom>
              <a:ln w="317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67AF1CD-CF12-48D6-A746-BFC3E79F75F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2357638" y="2675788"/>
                <a:ext cx="1124230" cy="1554480"/>
              </a:xfrm>
              <a:prstGeom prst="rect">
                <a:avLst/>
              </a:prstGeom>
              <a:pattFill prst="dkHorz">
                <a:fgClr>
                  <a:schemeClr val="tx1"/>
                </a:fgClr>
                <a:bgClr>
                  <a:schemeClr val="bg1"/>
                </a:bgClr>
              </a:pattFill>
              <a:ln w="222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07653DE-3687-443F-AEF0-989AE407B0FF}"/>
                  </a:ext>
                </a:extLst>
              </p:cNvPr>
              <p:cNvSpPr/>
              <p:nvPr/>
            </p:nvSpPr>
            <p:spPr>
              <a:xfrm rot="16200000">
                <a:off x="2580363" y="1438803"/>
                <a:ext cx="347472" cy="2194560"/>
              </a:xfrm>
              <a:prstGeom prst="rect">
                <a:avLst/>
              </a:prstGeom>
              <a:pattFill prst="ltHorz">
                <a:fgClr>
                  <a:schemeClr val="tx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25ADA00-6DBB-43A5-80D2-A5D03BA41C3B}"/>
                  </a:ext>
                </a:extLst>
              </p:cNvPr>
              <p:cNvSpPr/>
              <p:nvPr/>
            </p:nvSpPr>
            <p:spPr>
              <a:xfrm rot="16200000">
                <a:off x="2595702" y="3251316"/>
                <a:ext cx="336884" cy="2202032"/>
              </a:xfrm>
              <a:prstGeom prst="rect">
                <a:avLst/>
              </a:prstGeom>
              <a:pattFill prst="ltHorz">
                <a:fgClr>
                  <a:schemeClr val="tx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94100A4-5B26-4952-8ED5-017E27510787}"/>
                  </a:ext>
                </a:extLst>
              </p:cNvPr>
              <p:cNvSpPr/>
              <p:nvPr/>
            </p:nvSpPr>
            <p:spPr>
              <a:xfrm rot="16200000">
                <a:off x="1090738" y="3306504"/>
                <a:ext cx="1426464" cy="309056"/>
              </a:xfrm>
              <a:prstGeom prst="rect">
                <a:avLst/>
              </a:prstGeom>
              <a:pattFill prst="ltVert">
                <a:fgClr>
                  <a:schemeClr val="tx1"/>
                </a:fgClr>
                <a:bgClr>
                  <a:schemeClr val="bg1"/>
                </a:bgClr>
              </a:patt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98C7159-17C2-4DAB-A203-8F8AECC1141D}"/>
                  </a:ext>
                </a:extLst>
              </p:cNvPr>
              <p:cNvSpPr/>
              <p:nvPr/>
            </p:nvSpPr>
            <p:spPr>
              <a:xfrm rot="16200000">
                <a:off x="2881188" y="3250769"/>
                <a:ext cx="91440" cy="1645920"/>
              </a:xfrm>
              <a:prstGeom prst="rect">
                <a:avLst/>
              </a:prstGeom>
              <a:pattFill prst="lgConfetti">
                <a:fgClr>
                  <a:schemeClr val="tx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46ECAED-BAA0-4BDB-88D3-CB4EC77FEC49}"/>
                  </a:ext>
                </a:extLst>
              </p:cNvPr>
              <p:cNvSpPr/>
              <p:nvPr/>
            </p:nvSpPr>
            <p:spPr>
              <a:xfrm rot="16200000">
                <a:off x="2889238" y="1991465"/>
                <a:ext cx="91440" cy="1645920"/>
              </a:xfrm>
              <a:prstGeom prst="rect">
                <a:avLst/>
              </a:prstGeom>
              <a:pattFill prst="lgConfetti">
                <a:fgClr>
                  <a:schemeClr val="tx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lowchart: Sequential Access Storage 12">
                <a:extLst>
                  <a:ext uri="{FF2B5EF4-FFF2-40B4-BE49-F238E27FC236}">
                    <a16:creationId xmlns:a16="http://schemas.microsoft.com/office/drawing/2014/main" id="{9DCD7AF2-3315-4424-B8FA-A2EC6832FE87}"/>
                  </a:ext>
                </a:extLst>
              </p:cNvPr>
              <p:cNvSpPr/>
              <p:nvPr/>
            </p:nvSpPr>
            <p:spPr>
              <a:xfrm rot="21287424">
                <a:off x="1037559" y="3305063"/>
                <a:ext cx="338031" cy="327259"/>
              </a:xfrm>
              <a:prstGeom prst="flowChartMagneticTape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51B0AEE-5A88-4D6E-B303-59E63BC4C465}"/>
                  </a:ext>
                </a:extLst>
              </p:cNvPr>
              <p:cNvSpPr/>
              <p:nvPr/>
            </p:nvSpPr>
            <p:spPr>
              <a:xfrm rot="16200000">
                <a:off x="651936" y="2786176"/>
                <a:ext cx="1527048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2190946-B668-447F-B50B-FC692EE7D6FA}"/>
                  </a:ext>
                </a:extLst>
              </p:cNvPr>
              <p:cNvSpPr/>
              <p:nvPr/>
            </p:nvSpPr>
            <p:spPr>
              <a:xfrm rot="16200000">
                <a:off x="3011166" y="466736"/>
                <a:ext cx="54864" cy="3200400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3AD73DC-34FD-445E-8849-D6C2BCFD7276}"/>
                  </a:ext>
                </a:extLst>
              </p:cNvPr>
              <p:cNvSpPr/>
              <p:nvPr/>
            </p:nvSpPr>
            <p:spPr>
              <a:xfrm rot="16200000">
                <a:off x="3995125" y="2494432"/>
                <a:ext cx="704088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E53B0F7-683C-44C9-83E8-BA02F185EE06}"/>
                  </a:ext>
                </a:extLst>
              </p:cNvPr>
              <p:cNvSpPr/>
              <p:nvPr/>
            </p:nvSpPr>
            <p:spPr>
              <a:xfrm rot="16200000">
                <a:off x="2902032" y="3343288"/>
                <a:ext cx="54864" cy="2743200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697842C-E599-4008-B749-F0B23CEA982C}"/>
                  </a:ext>
                </a:extLst>
              </p:cNvPr>
              <p:cNvSpPr/>
              <p:nvPr/>
            </p:nvSpPr>
            <p:spPr>
              <a:xfrm rot="16200000">
                <a:off x="1019454" y="4159646"/>
                <a:ext cx="1097280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43263B8-BDDD-41A1-8E10-E1765E80456D}"/>
                  </a:ext>
                </a:extLst>
              </p:cNvPr>
              <p:cNvSpPr/>
              <p:nvPr/>
            </p:nvSpPr>
            <p:spPr>
              <a:xfrm rot="16200000">
                <a:off x="2930078" y="823918"/>
                <a:ext cx="54864" cy="2743200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433BE9D-5867-4D1E-854F-2295E32067C8}"/>
                  </a:ext>
                </a:extLst>
              </p:cNvPr>
              <p:cNvSpPr/>
              <p:nvPr/>
            </p:nvSpPr>
            <p:spPr>
              <a:xfrm rot="16200000">
                <a:off x="1036452" y="2676299"/>
                <a:ext cx="1060704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1C72DC0-4943-4F50-9A3C-EB2F2F70D4A8}"/>
                  </a:ext>
                </a:extLst>
              </p:cNvPr>
              <p:cNvSpPr/>
              <p:nvPr/>
            </p:nvSpPr>
            <p:spPr>
              <a:xfrm rot="16200000">
                <a:off x="1741496" y="3455096"/>
                <a:ext cx="45719" cy="412978"/>
              </a:xfrm>
              <a:prstGeom prst="rect">
                <a:avLst/>
              </a:prstGeom>
              <a:gradFill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B0BB9B3-7F43-4649-B922-B1D0278F0053}"/>
                  </a:ext>
                </a:extLst>
              </p:cNvPr>
              <p:cNvSpPr/>
              <p:nvPr/>
            </p:nvSpPr>
            <p:spPr>
              <a:xfrm rot="16200000">
                <a:off x="1736922" y="2995667"/>
                <a:ext cx="54864" cy="412978"/>
              </a:xfrm>
              <a:prstGeom prst="rect">
                <a:avLst/>
              </a:prstGeom>
              <a:gradFill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0800000" scaled="1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ECEFB0C-C805-4DDE-933B-31B7D87B41C2}"/>
                  </a:ext>
                </a:extLst>
              </p:cNvPr>
              <p:cNvSpPr/>
              <p:nvPr/>
            </p:nvSpPr>
            <p:spPr>
              <a:xfrm rot="16200000">
                <a:off x="746336" y="4192827"/>
                <a:ext cx="1335024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9C0708EA-901C-4E68-A54B-4321AB6ABDF8}"/>
                  </a:ext>
                </a:extLst>
              </p:cNvPr>
              <p:cNvSpPr/>
              <p:nvPr/>
            </p:nvSpPr>
            <p:spPr>
              <a:xfrm rot="16200000">
                <a:off x="2971691" y="3250356"/>
                <a:ext cx="54864" cy="3200400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06A76D4-9BB2-4F11-B9B1-1F1A8A49F06B}"/>
                  </a:ext>
                </a:extLst>
              </p:cNvPr>
              <p:cNvCxnSpPr/>
              <p:nvPr/>
            </p:nvCxnSpPr>
            <p:spPr>
              <a:xfrm rot="16200000">
                <a:off x="2768733" y="3424137"/>
                <a:ext cx="0" cy="2211207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7B3E9B57-A1C9-45D1-838E-3BEFFA0DC29F}"/>
                  </a:ext>
                </a:extLst>
              </p:cNvPr>
              <p:cNvCxnSpPr/>
              <p:nvPr/>
            </p:nvCxnSpPr>
            <p:spPr>
              <a:xfrm rot="16200000">
                <a:off x="2762535" y="1225625"/>
                <a:ext cx="0" cy="220203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8AC03438-46DF-4F35-AFB0-6655D1AEBF8E}"/>
                  </a:ext>
                </a:extLst>
              </p:cNvPr>
              <p:cNvCxnSpPr/>
              <p:nvPr/>
            </p:nvCxnSpPr>
            <p:spPr>
              <a:xfrm rot="16200000" flipV="1">
                <a:off x="549056" y="3417279"/>
                <a:ext cx="2212848" cy="1207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40FAE6D3-4427-4D4F-8B7A-82ECF8E06EB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671761" y="4343076"/>
                <a:ext cx="384048" cy="46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BE85FE42-CBB3-4579-9997-83033330915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661523" y="2526468"/>
                <a:ext cx="420624" cy="46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434CC94-C0D9-4938-8929-6E10C8D803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13261" y="4178720"/>
                <a:ext cx="1956816" cy="47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DC2F315D-1A28-4709-9E0C-A70C5E5988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27980" y="2723342"/>
                <a:ext cx="1947672" cy="77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1A376454-66E8-4760-8780-5F1B7E62A99C}"/>
                  </a:ext>
                </a:extLst>
              </p:cNvPr>
              <p:cNvCxnSpPr/>
              <p:nvPr/>
            </p:nvCxnSpPr>
            <p:spPr>
              <a:xfrm rot="16200000">
                <a:off x="1215710" y="3443631"/>
                <a:ext cx="146304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B8E59FC3-D71B-4D93-81E7-7B5BC44428AC}"/>
                  </a:ext>
                </a:extLst>
              </p:cNvPr>
              <p:cNvSpPr/>
              <p:nvPr/>
            </p:nvSpPr>
            <p:spPr>
              <a:xfrm>
                <a:off x="3952821" y="2957981"/>
                <a:ext cx="274320" cy="46317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E025A07B-960D-48B2-8902-C7049E649EC2}"/>
                  </a:ext>
                </a:extLst>
              </p:cNvPr>
              <p:cNvGrpSpPr/>
              <p:nvPr/>
            </p:nvGrpSpPr>
            <p:grpSpPr>
              <a:xfrm>
                <a:off x="1982737" y="2754742"/>
                <a:ext cx="3155978" cy="1423376"/>
                <a:chOff x="8094621" y="5101565"/>
                <a:chExt cx="3155978" cy="1409797"/>
              </a:xfrm>
            </p:grpSpPr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53110D43-9B79-4E26-90D8-38F081A3FAD9}"/>
                    </a:ext>
                  </a:extLst>
                </p:cNvPr>
                <p:cNvCxnSpPr/>
                <p:nvPr/>
              </p:nvCxnSpPr>
              <p:spPr>
                <a:xfrm>
                  <a:off x="10395779" y="5103625"/>
                  <a:ext cx="0" cy="1380744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" name="Rectangle: Rounded Corners 3">
                  <a:extLst>
                    <a:ext uri="{FF2B5EF4-FFF2-40B4-BE49-F238E27FC236}">
                      <a16:creationId xmlns:a16="http://schemas.microsoft.com/office/drawing/2014/main" id="{041626D0-2516-414F-A869-C12B6E6A253D}"/>
                    </a:ext>
                  </a:extLst>
                </p:cNvPr>
                <p:cNvSpPr/>
                <p:nvPr/>
              </p:nvSpPr>
              <p:spPr>
                <a:xfrm rot="16200000">
                  <a:off x="8565246" y="4642625"/>
                  <a:ext cx="1360170" cy="2301420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2F4EBD07-ACEC-46F3-88F9-AE65DFC2BC3D}"/>
                    </a:ext>
                  </a:extLst>
                </p:cNvPr>
                <p:cNvSpPr/>
                <p:nvPr/>
              </p:nvSpPr>
              <p:spPr>
                <a:xfrm>
                  <a:off x="10145027" y="5119215"/>
                  <a:ext cx="252109" cy="213181"/>
                </a:xfrm>
                <a:custGeom>
                  <a:avLst/>
                  <a:gdLst>
                    <a:gd name="connsiteX0" fmla="*/ 0 w 252109"/>
                    <a:gd name="connsiteY0" fmla="*/ 1425 h 213181"/>
                    <a:gd name="connsiteX1" fmla="*/ 86627 w 252109"/>
                    <a:gd name="connsiteY1" fmla="*/ 1425 h 213181"/>
                    <a:gd name="connsiteX2" fmla="*/ 134754 w 252109"/>
                    <a:gd name="connsiteY2" fmla="*/ 20676 h 213181"/>
                    <a:gd name="connsiteX3" fmla="*/ 182880 w 252109"/>
                    <a:gd name="connsiteY3" fmla="*/ 49551 h 213181"/>
                    <a:gd name="connsiteX4" fmla="*/ 211756 w 252109"/>
                    <a:gd name="connsiteY4" fmla="*/ 88052 h 213181"/>
                    <a:gd name="connsiteX5" fmla="*/ 231006 w 252109"/>
                    <a:gd name="connsiteY5" fmla="*/ 116928 h 213181"/>
                    <a:gd name="connsiteX6" fmla="*/ 250257 w 252109"/>
                    <a:gd name="connsiteY6" fmla="*/ 155429 h 213181"/>
                    <a:gd name="connsiteX7" fmla="*/ 250257 w 252109"/>
                    <a:gd name="connsiteY7" fmla="*/ 213181 h 213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2109" h="213181">
                      <a:moveTo>
                        <a:pt x="0" y="1425"/>
                      </a:moveTo>
                      <a:cubicBezTo>
                        <a:pt x="28876" y="1425"/>
                        <a:pt x="64168" y="-1783"/>
                        <a:pt x="86627" y="1425"/>
                      </a:cubicBezTo>
                      <a:cubicBezTo>
                        <a:pt x="109086" y="4633"/>
                        <a:pt x="118712" y="12655"/>
                        <a:pt x="134754" y="20676"/>
                      </a:cubicBezTo>
                      <a:cubicBezTo>
                        <a:pt x="150796" y="28697"/>
                        <a:pt x="182880" y="49551"/>
                        <a:pt x="182880" y="49551"/>
                      </a:cubicBezTo>
                      <a:cubicBezTo>
                        <a:pt x="195714" y="60780"/>
                        <a:pt x="211756" y="88052"/>
                        <a:pt x="211756" y="88052"/>
                      </a:cubicBezTo>
                      <a:cubicBezTo>
                        <a:pt x="219777" y="99281"/>
                        <a:pt x="231006" y="116928"/>
                        <a:pt x="231006" y="116928"/>
                      </a:cubicBezTo>
                      <a:cubicBezTo>
                        <a:pt x="237423" y="128157"/>
                        <a:pt x="247049" y="139387"/>
                        <a:pt x="250257" y="155429"/>
                      </a:cubicBezTo>
                      <a:cubicBezTo>
                        <a:pt x="253465" y="171471"/>
                        <a:pt x="251861" y="192326"/>
                        <a:pt x="250257" y="213181"/>
                      </a:cubicBezTo>
                    </a:path>
                  </a:pathLst>
                </a:custGeom>
                <a:noFill/>
                <a:ln w="476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7C8A79DC-A3D0-4C5D-B709-9CAE353082CA}"/>
                    </a:ext>
                  </a:extLst>
                </p:cNvPr>
                <p:cNvSpPr/>
                <p:nvPr/>
              </p:nvSpPr>
              <p:spPr>
                <a:xfrm flipV="1">
                  <a:off x="10133802" y="6263018"/>
                  <a:ext cx="252109" cy="213181"/>
                </a:xfrm>
                <a:custGeom>
                  <a:avLst/>
                  <a:gdLst>
                    <a:gd name="connsiteX0" fmla="*/ 0 w 252109"/>
                    <a:gd name="connsiteY0" fmla="*/ 1425 h 213181"/>
                    <a:gd name="connsiteX1" fmla="*/ 86627 w 252109"/>
                    <a:gd name="connsiteY1" fmla="*/ 1425 h 213181"/>
                    <a:gd name="connsiteX2" fmla="*/ 134754 w 252109"/>
                    <a:gd name="connsiteY2" fmla="*/ 20676 h 213181"/>
                    <a:gd name="connsiteX3" fmla="*/ 182880 w 252109"/>
                    <a:gd name="connsiteY3" fmla="*/ 49551 h 213181"/>
                    <a:gd name="connsiteX4" fmla="*/ 211756 w 252109"/>
                    <a:gd name="connsiteY4" fmla="*/ 88052 h 213181"/>
                    <a:gd name="connsiteX5" fmla="*/ 231006 w 252109"/>
                    <a:gd name="connsiteY5" fmla="*/ 116928 h 213181"/>
                    <a:gd name="connsiteX6" fmla="*/ 250257 w 252109"/>
                    <a:gd name="connsiteY6" fmla="*/ 155429 h 213181"/>
                    <a:gd name="connsiteX7" fmla="*/ 250257 w 252109"/>
                    <a:gd name="connsiteY7" fmla="*/ 213181 h 213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2109" h="213181">
                      <a:moveTo>
                        <a:pt x="0" y="1425"/>
                      </a:moveTo>
                      <a:cubicBezTo>
                        <a:pt x="28876" y="1425"/>
                        <a:pt x="64168" y="-1783"/>
                        <a:pt x="86627" y="1425"/>
                      </a:cubicBezTo>
                      <a:cubicBezTo>
                        <a:pt x="109086" y="4633"/>
                        <a:pt x="118712" y="12655"/>
                        <a:pt x="134754" y="20676"/>
                      </a:cubicBezTo>
                      <a:cubicBezTo>
                        <a:pt x="150796" y="28697"/>
                        <a:pt x="182880" y="49551"/>
                        <a:pt x="182880" y="49551"/>
                      </a:cubicBezTo>
                      <a:cubicBezTo>
                        <a:pt x="195714" y="60780"/>
                        <a:pt x="211756" y="88052"/>
                        <a:pt x="211756" y="88052"/>
                      </a:cubicBezTo>
                      <a:cubicBezTo>
                        <a:pt x="219777" y="99281"/>
                        <a:pt x="231006" y="116928"/>
                        <a:pt x="231006" y="116928"/>
                      </a:cubicBezTo>
                      <a:cubicBezTo>
                        <a:pt x="237423" y="128157"/>
                        <a:pt x="247049" y="139387"/>
                        <a:pt x="250257" y="155429"/>
                      </a:cubicBezTo>
                      <a:cubicBezTo>
                        <a:pt x="253465" y="171471"/>
                        <a:pt x="251861" y="192326"/>
                        <a:pt x="250257" y="213181"/>
                      </a:cubicBezTo>
                    </a:path>
                  </a:pathLst>
                </a:custGeom>
                <a:noFill/>
                <a:ln w="476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4A5F9235-0019-41D9-97E5-0CE197FFBCAA}"/>
                    </a:ext>
                  </a:extLst>
                </p:cNvPr>
                <p:cNvCxnSpPr/>
                <p:nvPr/>
              </p:nvCxnSpPr>
              <p:spPr>
                <a:xfrm>
                  <a:off x="10133802" y="5113250"/>
                  <a:ext cx="262239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3DC6B8B5-4575-4D0D-9CA9-AD9339B31C14}"/>
                    </a:ext>
                  </a:extLst>
                </p:cNvPr>
                <p:cNvCxnSpPr/>
                <p:nvPr/>
              </p:nvCxnSpPr>
              <p:spPr>
                <a:xfrm>
                  <a:off x="10131943" y="6474052"/>
                  <a:ext cx="262239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85A4772A-72D1-41EB-9CF4-C885D9CF6D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67437" y="5307715"/>
                  <a:ext cx="256032" cy="0"/>
                </a:xfrm>
                <a:prstGeom prst="line">
                  <a:avLst/>
                </a:prstGeom>
                <a:ln w="254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013D8217-065F-4822-8A20-DD2ED2EC2A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65835" y="6278265"/>
                  <a:ext cx="256032" cy="0"/>
                </a:xfrm>
                <a:prstGeom prst="line">
                  <a:avLst/>
                </a:prstGeom>
                <a:ln w="254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>
                  <a:extLst>
                    <a:ext uri="{FF2B5EF4-FFF2-40B4-BE49-F238E27FC236}">
                      <a16:creationId xmlns:a16="http://schemas.microsoft.com/office/drawing/2014/main" id="{82DAD863-95BA-4A1B-ABC9-E1C4235585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65411" y="5795259"/>
                  <a:ext cx="256032" cy="0"/>
                </a:xfrm>
                <a:prstGeom prst="line">
                  <a:avLst/>
                </a:prstGeom>
                <a:ln w="254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4BFF848D-F810-42D6-8AA6-7A560313F90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0234188" y="5101565"/>
                  <a:ext cx="1014093" cy="435044"/>
                  <a:chOff x="6439831" y="1646818"/>
                  <a:chExt cx="4570488" cy="1967408"/>
                </a:xfrm>
              </p:grpSpPr>
              <p:sp>
                <p:nvSpPr>
                  <p:cNvPr id="90" name="Oval 89">
                    <a:extLst>
                      <a:ext uri="{FF2B5EF4-FFF2-40B4-BE49-F238E27FC236}">
                        <a16:creationId xmlns:a16="http://schemas.microsoft.com/office/drawing/2014/main" id="{FEC681E1-C00C-49A6-A433-BDD9822D76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773094" y="1708599"/>
                    <a:ext cx="518114" cy="1865363"/>
                  </a:xfrm>
                  <a:prstGeom prst="ellipse">
                    <a:avLst/>
                  </a:prstGeom>
                  <a:noFill/>
                  <a:ln w="349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1" name="Arc 90">
                    <a:extLst>
                      <a:ext uri="{FF2B5EF4-FFF2-40B4-BE49-F238E27FC236}">
                        <a16:creationId xmlns:a16="http://schemas.microsoft.com/office/drawing/2014/main" id="{9ABA50A8-C874-4D95-B586-21FC82B33487}"/>
                      </a:ext>
                    </a:extLst>
                  </p:cNvPr>
                  <p:cNvSpPr/>
                  <p:nvPr/>
                </p:nvSpPr>
                <p:spPr>
                  <a:xfrm rot="20942019" flipH="1">
                    <a:off x="7723764" y="1697379"/>
                    <a:ext cx="2828524" cy="1121812"/>
                  </a:xfrm>
                  <a:prstGeom prst="arc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" name="Arc 91">
                    <a:extLst>
                      <a:ext uri="{FF2B5EF4-FFF2-40B4-BE49-F238E27FC236}">
                        <a16:creationId xmlns:a16="http://schemas.microsoft.com/office/drawing/2014/main" id="{96DF4D00-478F-4D5B-81DE-9A17447AB349}"/>
                      </a:ext>
                    </a:extLst>
                  </p:cNvPr>
                  <p:cNvSpPr/>
                  <p:nvPr/>
                </p:nvSpPr>
                <p:spPr>
                  <a:xfrm rot="657981" flipH="1" flipV="1">
                    <a:off x="7741407" y="2465794"/>
                    <a:ext cx="2828524" cy="1121812"/>
                  </a:xfrm>
                  <a:prstGeom prst="arc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" name="Arc 92">
                    <a:extLst>
                      <a:ext uri="{FF2B5EF4-FFF2-40B4-BE49-F238E27FC236}">
                        <a16:creationId xmlns:a16="http://schemas.microsoft.com/office/drawing/2014/main" id="{1D0B8CC2-3A70-482D-9DDA-AADECD7460BA}"/>
                      </a:ext>
                    </a:extLst>
                  </p:cNvPr>
                  <p:cNvSpPr/>
                  <p:nvPr/>
                </p:nvSpPr>
                <p:spPr>
                  <a:xfrm rot="12915871" flipH="1">
                    <a:off x="6439831" y="1646818"/>
                    <a:ext cx="1510994" cy="429342"/>
                  </a:xfrm>
                  <a:prstGeom prst="arc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4" name="Arc 93">
                    <a:extLst>
                      <a:ext uri="{FF2B5EF4-FFF2-40B4-BE49-F238E27FC236}">
                        <a16:creationId xmlns:a16="http://schemas.microsoft.com/office/drawing/2014/main" id="{C64D990B-EF21-4099-9383-F87AA1EE6651}"/>
                      </a:ext>
                    </a:extLst>
                  </p:cNvPr>
                  <p:cNvSpPr/>
                  <p:nvPr/>
                </p:nvSpPr>
                <p:spPr>
                  <a:xfrm rot="8684129" flipH="1" flipV="1">
                    <a:off x="6467675" y="3184884"/>
                    <a:ext cx="1480149" cy="429342"/>
                  </a:xfrm>
                  <a:prstGeom prst="arc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5" name="Rectangle 94">
                    <a:extLst>
                      <a:ext uri="{FF2B5EF4-FFF2-40B4-BE49-F238E27FC236}">
                        <a16:creationId xmlns:a16="http://schemas.microsoft.com/office/drawing/2014/main" id="{8DA2F756-1DA8-4453-B808-A217867F5641}"/>
                      </a:ext>
                    </a:extLst>
                  </p:cNvPr>
                  <p:cNvSpPr/>
                  <p:nvPr/>
                </p:nvSpPr>
                <p:spPr>
                  <a:xfrm rot="19591158">
                    <a:off x="7678386" y="2331082"/>
                    <a:ext cx="314673" cy="14391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5D1AD7E0-C0E6-4049-B20E-549849C922E8}"/>
                      </a:ext>
                    </a:extLst>
                  </p:cNvPr>
                  <p:cNvSpPr/>
                  <p:nvPr/>
                </p:nvSpPr>
                <p:spPr>
                  <a:xfrm rot="2522974" flipV="1">
                    <a:off x="7668221" y="2779315"/>
                    <a:ext cx="314673" cy="14391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7" name="Arrow: Pentagon 96">
                    <a:extLst>
                      <a:ext uri="{FF2B5EF4-FFF2-40B4-BE49-F238E27FC236}">
                        <a16:creationId xmlns:a16="http://schemas.microsoft.com/office/drawing/2014/main" id="{F177B633-F9A7-4C61-A446-A2F108054E3A}"/>
                      </a:ext>
                    </a:extLst>
                  </p:cNvPr>
                  <p:cNvSpPr/>
                  <p:nvPr/>
                </p:nvSpPr>
                <p:spPr>
                  <a:xfrm>
                    <a:off x="7120963" y="2499312"/>
                    <a:ext cx="530619" cy="265311"/>
                  </a:xfrm>
                  <a:prstGeom prst="homePlate">
                    <a:avLst/>
                  </a:prstGeom>
                  <a:gradFill flip="none" rotWithShape="1">
                    <a:gsLst>
                      <a:gs pos="0">
                        <a:schemeClr val="bg2">
                          <a:lumMod val="90000"/>
                        </a:schemeClr>
                      </a:gs>
                      <a:gs pos="60000">
                        <a:schemeClr val="tx1"/>
                      </a:gs>
                      <a:gs pos="81000">
                        <a:schemeClr val="bg2">
                          <a:lumMod val="25000"/>
                        </a:schemeClr>
                      </a:gs>
                      <a:gs pos="100000">
                        <a:schemeClr val="bg2">
                          <a:lumMod val="90000"/>
                        </a:schemeClr>
                      </a:gs>
                    </a:gsLst>
                    <a:lin ang="16200000" scaled="1"/>
                    <a:tileRect/>
                  </a:gra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8" name="Arc 97">
                    <a:extLst>
                      <a:ext uri="{FF2B5EF4-FFF2-40B4-BE49-F238E27FC236}">
                        <a16:creationId xmlns:a16="http://schemas.microsoft.com/office/drawing/2014/main" id="{218E3249-27BD-4B0E-B0D8-D4A27B5F48BC}"/>
                      </a:ext>
                    </a:extLst>
                  </p:cNvPr>
                  <p:cNvSpPr/>
                  <p:nvPr/>
                </p:nvSpPr>
                <p:spPr>
                  <a:xfrm rot="13481087">
                    <a:off x="7462648" y="2480555"/>
                    <a:ext cx="300266" cy="324927"/>
                  </a:xfrm>
                  <a:prstGeom prst="arc">
                    <a:avLst/>
                  </a:prstGeom>
                  <a:gradFill flip="none" rotWithShape="1">
                    <a:gsLst>
                      <a:gs pos="0">
                        <a:schemeClr val="bg2">
                          <a:lumMod val="90000"/>
                        </a:schemeClr>
                      </a:gs>
                      <a:gs pos="60000">
                        <a:schemeClr val="tx1"/>
                      </a:gs>
                      <a:gs pos="81000">
                        <a:schemeClr val="bg2">
                          <a:lumMod val="25000"/>
                        </a:schemeClr>
                      </a:gs>
                      <a:gs pos="100000">
                        <a:schemeClr val="bg2">
                          <a:lumMod val="9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n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9" name="Oval 98">
                    <a:extLst>
                      <a:ext uri="{FF2B5EF4-FFF2-40B4-BE49-F238E27FC236}">
                        <a16:creationId xmlns:a16="http://schemas.microsoft.com/office/drawing/2014/main" id="{6C14F5C8-3FAA-4CEC-9EB8-F24B2246DFC9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7040697" y="2499312"/>
                    <a:ext cx="122958" cy="265311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tx1"/>
                      </a:gs>
                      <a:gs pos="47000">
                        <a:schemeClr val="tx1">
                          <a:lumMod val="65000"/>
                          <a:lumOff val="35000"/>
                        </a:schemeClr>
                      </a:gs>
                      <a:gs pos="78000">
                        <a:schemeClr val="bg2">
                          <a:lumMod val="75000"/>
                        </a:schemeClr>
                      </a:gs>
                      <a:gs pos="100000">
                        <a:schemeClr val="bg2">
                          <a:lumMod val="90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0" name="Freeform: Shape 99">
                    <a:extLst>
                      <a:ext uri="{FF2B5EF4-FFF2-40B4-BE49-F238E27FC236}">
                        <a16:creationId xmlns:a16="http://schemas.microsoft.com/office/drawing/2014/main" id="{194BC9F6-E2ED-42B0-85E5-3AD722D7384B}"/>
                      </a:ext>
                    </a:extLst>
                  </p:cNvPr>
                  <p:cNvSpPr/>
                  <p:nvPr/>
                </p:nvSpPr>
                <p:spPr>
                  <a:xfrm>
                    <a:off x="7676292" y="2360368"/>
                    <a:ext cx="67552" cy="259882"/>
                  </a:xfrm>
                  <a:custGeom>
                    <a:avLst/>
                    <a:gdLst>
                      <a:gd name="connsiteX0" fmla="*/ 0 w 67552"/>
                      <a:gd name="connsiteY0" fmla="*/ 259882 h 259882"/>
                      <a:gd name="connsiteX1" fmla="*/ 48126 w 67552"/>
                      <a:gd name="connsiteY1" fmla="*/ 192506 h 259882"/>
                      <a:gd name="connsiteX2" fmla="*/ 67377 w 67552"/>
                      <a:gd name="connsiteY2" fmla="*/ 77002 h 259882"/>
                      <a:gd name="connsiteX3" fmla="*/ 38501 w 67552"/>
                      <a:gd name="connsiteY3" fmla="*/ 0 h 259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552" h="259882">
                        <a:moveTo>
                          <a:pt x="0" y="259882"/>
                        </a:moveTo>
                        <a:cubicBezTo>
                          <a:pt x="18448" y="241434"/>
                          <a:pt x="36896" y="222986"/>
                          <a:pt x="48126" y="192506"/>
                        </a:cubicBezTo>
                        <a:cubicBezTo>
                          <a:pt x="59356" y="162026"/>
                          <a:pt x="68981" y="109086"/>
                          <a:pt x="67377" y="77002"/>
                        </a:cubicBezTo>
                        <a:cubicBezTo>
                          <a:pt x="65773" y="44918"/>
                          <a:pt x="12834" y="24063"/>
                          <a:pt x="38501" y="0"/>
                        </a:cubicBezTo>
                      </a:path>
                    </a:pathLst>
                  </a:custGeom>
                  <a:noFill/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" name="Freeform: Shape 100">
                    <a:extLst>
                      <a:ext uri="{FF2B5EF4-FFF2-40B4-BE49-F238E27FC236}">
                        <a16:creationId xmlns:a16="http://schemas.microsoft.com/office/drawing/2014/main" id="{3BA3A41B-A152-4299-A9E5-596378868CAE}"/>
                      </a:ext>
                    </a:extLst>
                  </p:cNvPr>
                  <p:cNvSpPr/>
                  <p:nvPr/>
                </p:nvSpPr>
                <p:spPr>
                  <a:xfrm flipV="1">
                    <a:off x="7665062" y="2637897"/>
                    <a:ext cx="67552" cy="259882"/>
                  </a:xfrm>
                  <a:custGeom>
                    <a:avLst/>
                    <a:gdLst>
                      <a:gd name="connsiteX0" fmla="*/ 0 w 67552"/>
                      <a:gd name="connsiteY0" fmla="*/ 259882 h 259882"/>
                      <a:gd name="connsiteX1" fmla="*/ 48126 w 67552"/>
                      <a:gd name="connsiteY1" fmla="*/ 192506 h 259882"/>
                      <a:gd name="connsiteX2" fmla="*/ 67377 w 67552"/>
                      <a:gd name="connsiteY2" fmla="*/ 77002 h 259882"/>
                      <a:gd name="connsiteX3" fmla="*/ 38501 w 67552"/>
                      <a:gd name="connsiteY3" fmla="*/ 0 h 259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552" h="259882">
                        <a:moveTo>
                          <a:pt x="0" y="259882"/>
                        </a:moveTo>
                        <a:cubicBezTo>
                          <a:pt x="18448" y="241434"/>
                          <a:pt x="36896" y="222986"/>
                          <a:pt x="48126" y="192506"/>
                        </a:cubicBezTo>
                        <a:cubicBezTo>
                          <a:pt x="59356" y="162026"/>
                          <a:pt x="68981" y="109086"/>
                          <a:pt x="67377" y="77002"/>
                        </a:cubicBezTo>
                        <a:cubicBezTo>
                          <a:pt x="65773" y="44918"/>
                          <a:pt x="12834" y="24063"/>
                          <a:pt x="38501" y="0"/>
                        </a:cubicBezTo>
                      </a:path>
                    </a:pathLst>
                  </a:custGeom>
                  <a:noFill/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" name="Freeform: Shape 101">
                    <a:extLst>
                      <a:ext uri="{FF2B5EF4-FFF2-40B4-BE49-F238E27FC236}">
                        <a16:creationId xmlns:a16="http://schemas.microsoft.com/office/drawing/2014/main" id="{75AF5F19-8F6F-4D5E-8BB9-84FF0D500BB8}"/>
                      </a:ext>
                    </a:extLst>
                  </p:cNvPr>
                  <p:cNvSpPr/>
                  <p:nvPr/>
                </p:nvSpPr>
                <p:spPr>
                  <a:xfrm>
                    <a:off x="7666667" y="2138987"/>
                    <a:ext cx="307644" cy="490889"/>
                  </a:xfrm>
                  <a:custGeom>
                    <a:avLst/>
                    <a:gdLst>
                      <a:gd name="connsiteX0" fmla="*/ 0 w 307644"/>
                      <a:gd name="connsiteY0" fmla="*/ 490889 h 490889"/>
                      <a:gd name="connsiteX1" fmla="*/ 202130 w 307644"/>
                      <a:gd name="connsiteY1" fmla="*/ 404261 h 490889"/>
                      <a:gd name="connsiteX2" fmla="*/ 298383 w 307644"/>
                      <a:gd name="connsiteY2" fmla="*/ 221381 h 490889"/>
                      <a:gd name="connsiteX3" fmla="*/ 298383 w 307644"/>
                      <a:gd name="connsiteY3" fmla="*/ 0 h 4908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7644" h="490889">
                        <a:moveTo>
                          <a:pt x="0" y="490889"/>
                        </a:moveTo>
                        <a:cubicBezTo>
                          <a:pt x="76200" y="470034"/>
                          <a:pt x="152400" y="449179"/>
                          <a:pt x="202130" y="404261"/>
                        </a:cubicBezTo>
                        <a:cubicBezTo>
                          <a:pt x="251861" y="359343"/>
                          <a:pt x="282341" y="288758"/>
                          <a:pt x="298383" y="221381"/>
                        </a:cubicBezTo>
                        <a:cubicBezTo>
                          <a:pt x="314425" y="154004"/>
                          <a:pt x="306404" y="77002"/>
                          <a:pt x="298383" y="0"/>
                        </a:cubicBezTo>
                      </a:path>
                    </a:pathLst>
                  </a:custGeom>
                  <a:noFill/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3" name="Freeform: Shape 102">
                    <a:extLst>
                      <a:ext uri="{FF2B5EF4-FFF2-40B4-BE49-F238E27FC236}">
                        <a16:creationId xmlns:a16="http://schemas.microsoft.com/office/drawing/2014/main" id="{F806DA34-5567-4CD9-B5EF-05989BB5D7E4}"/>
                      </a:ext>
                    </a:extLst>
                  </p:cNvPr>
                  <p:cNvSpPr/>
                  <p:nvPr/>
                </p:nvSpPr>
                <p:spPr>
                  <a:xfrm flipV="1">
                    <a:off x="7684317" y="2637897"/>
                    <a:ext cx="307644" cy="490889"/>
                  </a:xfrm>
                  <a:custGeom>
                    <a:avLst/>
                    <a:gdLst>
                      <a:gd name="connsiteX0" fmla="*/ 0 w 307644"/>
                      <a:gd name="connsiteY0" fmla="*/ 490889 h 490889"/>
                      <a:gd name="connsiteX1" fmla="*/ 202130 w 307644"/>
                      <a:gd name="connsiteY1" fmla="*/ 404261 h 490889"/>
                      <a:gd name="connsiteX2" fmla="*/ 298383 w 307644"/>
                      <a:gd name="connsiteY2" fmla="*/ 221381 h 490889"/>
                      <a:gd name="connsiteX3" fmla="*/ 298383 w 307644"/>
                      <a:gd name="connsiteY3" fmla="*/ 0 h 4908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7644" h="490889">
                        <a:moveTo>
                          <a:pt x="0" y="490889"/>
                        </a:moveTo>
                        <a:cubicBezTo>
                          <a:pt x="76200" y="470034"/>
                          <a:pt x="152400" y="449179"/>
                          <a:pt x="202130" y="404261"/>
                        </a:cubicBezTo>
                        <a:cubicBezTo>
                          <a:pt x="251861" y="359343"/>
                          <a:pt x="282341" y="288758"/>
                          <a:pt x="298383" y="221381"/>
                        </a:cubicBezTo>
                        <a:cubicBezTo>
                          <a:pt x="314425" y="154004"/>
                          <a:pt x="306404" y="77002"/>
                          <a:pt x="298383" y="0"/>
                        </a:cubicBezTo>
                      </a:path>
                    </a:pathLst>
                  </a:custGeom>
                  <a:noFill/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4" name="Freeform: Shape 103">
                    <a:extLst>
                      <a:ext uri="{FF2B5EF4-FFF2-40B4-BE49-F238E27FC236}">
                        <a16:creationId xmlns:a16="http://schemas.microsoft.com/office/drawing/2014/main" id="{38EE2FCC-4283-41E5-AF53-3D8E5F216F8E}"/>
                      </a:ext>
                    </a:extLst>
                  </p:cNvPr>
                  <p:cNvSpPr/>
                  <p:nvPr/>
                </p:nvSpPr>
                <p:spPr>
                  <a:xfrm>
                    <a:off x="7685917" y="1753977"/>
                    <a:ext cx="1097280" cy="875899"/>
                  </a:xfrm>
                  <a:custGeom>
                    <a:avLst/>
                    <a:gdLst>
                      <a:gd name="connsiteX0" fmla="*/ 0 w 1097280"/>
                      <a:gd name="connsiteY0" fmla="*/ 875899 h 875899"/>
                      <a:gd name="connsiteX1" fmla="*/ 365760 w 1097280"/>
                      <a:gd name="connsiteY1" fmla="*/ 798897 h 875899"/>
                      <a:gd name="connsiteX2" fmla="*/ 741145 w 1097280"/>
                      <a:gd name="connsiteY2" fmla="*/ 606391 h 875899"/>
                      <a:gd name="connsiteX3" fmla="*/ 1020278 w 1097280"/>
                      <a:gd name="connsiteY3" fmla="*/ 221381 h 875899"/>
                      <a:gd name="connsiteX4" fmla="*/ 1097280 w 1097280"/>
                      <a:gd name="connsiteY4" fmla="*/ 0 h 8758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97280" h="875899">
                        <a:moveTo>
                          <a:pt x="0" y="875899"/>
                        </a:moveTo>
                        <a:cubicBezTo>
                          <a:pt x="121118" y="859857"/>
                          <a:pt x="242236" y="843815"/>
                          <a:pt x="365760" y="798897"/>
                        </a:cubicBezTo>
                        <a:cubicBezTo>
                          <a:pt x="489284" y="753979"/>
                          <a:pt x="632059" y="702644"/>
                          <a:pt x="741145" y="606391"/>
                        </a:cubicBezTo>
                        <a:cubicBezTo>
                          <a:pt x="850231" y="510138"/>
                          <a:pt x="960922" y="322446"/>
                          <a:pt x="1020278" y="221381"/>
                        </a:cubicBezTo>
                        <a:cubicBezTo>
                          <a:pt x="1079634" y="120316"/>
                          <a:pt x="1071613" y="40105"/>
                          <a:pt x="1097280" y="0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5" name="Freeform: Shape 104">
                    <a:extLst>
                      <a:ext uri="{FF2B5EF4-FFF2-40B4-BE49-F238E27FC236}">
                        <a16:creationId xmlns:a16="http://schemas.microsoft.com/office/drawing/2014/main" id="{2A66B107-BC79-4A2D-9CBF-8CBCCA4BA4E2}"/>
                      </a:ext>
                    </a:extLst>
                  </p:cNvPr>
                  <p:cNvSpPr/>
                  <p:nvPr/>
                </p:nvSpPr>
                <p:spPr>
                  <a:xfrm flipV="1">
                    <a:off x="7713192" y="2637898"/>
                    <a:ext cx="1097280" cy="875899"/>
                  </a:xfrm>
                  <a:custGeom>
                    <a:avLst/>
                    <a:gdLst>
                      <a:gd name="connsiteX0" fmla="*/ 0 w 1097280"/>
                      <a:gd name="connsiteY0" fmla="*/ 875899 h 875899"/>
                      <a:gd name="connsiteX1" fmla="*/ 365760 w 1097280"/>
                      <a:gd name="connsiteY1" fmla="*/ 798897 h 875899"/>
                      <a:gd name="connsiteX2" fmla="*/ 741145 w 1097280"/>
                      <a:gd name="connsiteY2" fmla="*/ 606391 h 875899"/>
                      <a:gd name="connsiteX3" fmla="*/ 1020278 w 1097280"/>
                      <a:gd name="connsiteY3" fmla="*/ 221381 h 875899"/>
                      <a:gd name="connsiteX4" fmla="*/ 1097280 w 1097280"/>
                      <a:gd name="connsiteY4" fmla="*/ 0 h 8758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97280" h="875899">
                        <a:moveTo>
                          <a:pt x="0" y="875899"/>
                        </a:moveTo>
                        <a:cubicBezTo>
                          <a:pt x="121118" y="859857"/>
                          <a:pt x="242236" y="843815"/>
                          <a:pt x="365760" y="798897"/>
                        </a:cubicBezTo>
                        <a:cubicBezTo>
                          <a:pt x="489284" y="753979"/>
                          <a:pt x="632059" y="702644"/>
                          <a:pt x="741145" y="606391"/>
                        </a:cubicBezTo>
                        <a:cubicBezTo>
                          <a:pt x="850231" y="510138"/>
                          <a:pt x="960922" y="322446"/>
                          <a:pt x="1020278" y="221381"/>
                        </a:cubicBezTo>
                        <a:cubicBezTo>
                          <a:pt x="1079634" y="120316"/>
                          <a:pt x="1071613" y="40105"/>
                          <a:pt x="1097280" y="0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6" name="Freeform: Shape 105">
                    <a:extLst>
                      <a:ext uri="{FF2B5EF4-FFF2-40B4-BE49-F238E27FC236}">
                        <a16:creationId xmlns:a16="http://schemas.microsoft.com/office/drawing/2014/main" id="{AB3BACDF-B641-4C04-97DE-650D13A2053E}"/>
                      </a:ext>
                    </a:extLst>
                  </p:cNvPr>
                  <p:cNvSpPr/>
                  <p:nvPr/>
                </p:nvSpPr>
                <p:spPr>
                  <a:xfrm>
                    <a:off x="7695542" y="1705850"/>
                    <a:ext cx="2183704" cy="924026"/>
                  </a:xfrm>
                  <a:custGeom>
                    <a:avLst/>
                    <a:gdLst>
                      <a:gd name="connsiteX0" fmla="*/ 0 w 2183704"/>
                      <a:gd name="connsiteY0" fmla="*/ 924026 h 924026"/>
                      <a:gd name="connsiteX1" fmla="*/ 644893 w 2183704"/>
                      <a:gd name="connsiteY1" fmla="*/ 875899 h 924026"/>
                      <a:gd name="connsiteX2" fmla="*/ 1116531 w 2183704"/>
                      <a:gd name="connsiteY2" fmla="*/ 779647 h 924026"/>
                      <a:gd name="connsiteX3" fmla="*/ 1780674 w 2183704"/>
                      <a:gd name="connsiteY3" fmla="*/ 577516 h 924026"/>
                      <a:gd name="connsiteX4" fmla="*/ 2079057 w 2183704"/>
                      <a:gd name="connsiteY4" fmla="*/ 413887 h 924026"/>
                      <a:gd name="connsiteX5" fmla="*/ 2175310 w 2183704"/>
                      <a:gd name="connsiteY5" fmla="*/ 279133 h 924026"/>
                      <a:gd name="connsiteX6" fmla="*/ 2165685 w 2183704"/>
                      <a:gd name="connsiteY6" fmla="*/ 163630 h 924026"/>
                      <a:gd name="connsiteX7" fmla="*/ 2059807 w 2183704"/>
                      <a:gd name="connsiteY7" fmla="*/ 77003 h 924026"/>
                      <a:gd name="connsiteX8" fmla="*/ 1857676 w 2183704"/>
                      <a:gd name="connsiteY8" fmla="*/ 28876 h 924026"/>
                      <a:gd name="connsiteX9" fmla="*/ 1626670 w 2183704"/>
                      <a:gd name="connsiteY9" fmla="*/ 0 h 924026"/>
                      <a:gd name="connsiteX10" fmla="*/ 1337912 w 2183704"/>
                      <a:gd name="connsiteY10" fmla="*/ 9626 h 924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183704" h="924026">
                        <a:moveTo>
                          <a:pt x="0" y="924026"/>
                        </a:moveTo>
                        <a:cubicBezTo>
                          <a:pt x="229402" y="911994"/>
                          <a:pt x="458805" y="899962"/>
                          <a:pt x="644893" y="875899"/>
                        </a:cubicBezTo>
                        <a:cubicBezTo>
                          <a:pt x="830981" y="851836"/>
                          <a:pt x="927234" y="829377"/>
                          <a:pt x="1116531" y="779647"/>
                        </a:cubicBezTo>
                        <a:cubicBezTo>
                          <a:pt x="1305828" y="729917"/>
                          <a:pt x="1620253" y="638476"/>
                          <a:pt x="1780674" y="577516"/>
                        </a:cubicBezTo>
                        <a:cubicBezTo>
                          <a:pt x="1941095" y="516556"/>
                          <a:pt x="2013284" y="463617"/>
                          <a:pt x="2079057" y="413887"/>
                        </a:cubicBezTo>
                        <a:cubicBezTo>
                          <a:pt x="2144830" y="364157"/>
                          <a:pt x="2160872" y="320842"/>
                          <a:pt x="2175310" y="279133"/>
                        </a:cubicBezTo>
                        <a:cubicBezTo>
                          <a:pt x="2189748" y="237424"/>
                          <a:pt x="2184935" y="197318"/>
                          <a:pt x="2165685" y="163630"/>
                        </a:cubicBezTo>
                        <a:cubicBezTo>
                          <a:pt x="2146435" y="129942"/>
                          <a:pt x="2111142" y="99462"/>
                          <a:pt x="2059807" y="77003"/>
                        </a:cubicBezTo>
                        <a:cubicBezTo>
                          <a:pt x="2008472" y="54544"/>
                          <a:pt x="1929865" y="41710"/>
                          <a:pt x="1857676" y="28876"/>
                        </a:cubicBezTo>
                        <a:cubicBezTo>
                          <a:pt x="1785487" y="16042"/>
                          <a:pt x="1713297" y="3208"/>
                          <a:pt x="1626670" y="0"/>
                        </a:cubicBezTo>
                        <a:lnTo>
                          <a:pt x="1337912" y="9626"/>
                        </a:ln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C8DBC93E-3EB4-4D60-997C-2EAA2D3CC7BB}"/>
                      </a:ext>
                    </a:extLst>
                  </p:cNvPr>
                  <p:cNvSpPr/>
                  <p:nvPr/>
                </p:nvSpPr>
                <p:spPr>
                  <a:xfrm flipV="1">
                    <a:off x="7684314" y="2647522"/>
                    <a:ext cx="2183704" cy="924026"/>
                  </a:xfrm>
                  <a:custGeom>
                    <a:avLst/>
                    <a:gdLst>
                      <a:gd name="connsiteX0" fmla="*/ 0 w 2183704"/>
                      <a:gd name="connsiteY0" fmla="*/ 924026 h 924026"/>
                      <a:gd name="connsiteX1" fmla="*/ 644893 w 2183704"/>
                      <a:gd name="connsiteY1" fmla="*/ 875899 h 924026"/>
                      <a:gd name="connsiteX2" fmla="*/ 1116531 w 2183704"/>
                      <a:gd name="connsiteY2" fmla="*/ 779647 h 924026"/>
                      <a:gd name="connsiteX3" fmla="*/ 1780674 w 2183704"/>
                      <a:gd name="connsiteY3" fmla="*/ 577516 h 924026"/>
                      <a:gd name="connsiteX4" fmla="*/ 2079057 w 2183704"/>
                      <a:gd name="connsiteY4" fmla="*/ 413887 h 924026"/>
                      <a:gd name="connsiteX5" fmla="*/ 2175310 w 2183704"/>
                      <a:gd name="connsiteY5" fmla="*/ 279133 h 924026"/>
                      <a:gd name="connsiteX6" fmla="*/ 2165685 w 2183704"/>
                      <a:gd name="connsiteY6" fmla="*/ 163630 h 924026"/>
                      <a:gd name="connsiteX7" fmla="*/ 2059807 w 2183704"/>
                      <a:gd name="connsiteY7" fmla="*/ 77003 h 924026"/>
                      <a:gd name="connsiteX8" fmla="*/ 1857676 w 2183704"/>
                      <a:gd name="connsiteY8" fmla="*/ 28876 h 924026"/>
                      <a:gd name="connsiteX9" fmla="*/ 1626670 w 2183704"/>
                      <a:gd name="connsiteY9" fmla="*/ 0 h 924026"/>
                      <a:gd name="connsiteX10" fmla="*/ 1337912 w 2183704"/>
                      <a:gd name="connsiteY10" fmla="*/ 9626 h 924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183704" h="924026">
                        <a:moveTo>
                          <a:pt x="0" y="924026"/>
                        </a:moveTo>
                        <a:cubicBezTo>
                          <a:pt x="229402" y="911994"/>
                          <a:pt x="458805" y="899962"/>
                          <a:pt x="644893" y="875899"/>
                        </a:cubicBezTo>
                        <a:cubicBezTo>
                          <a:pt x="830981" y="851836"/>
                          <a:pt x="927234" y="829377"/>
                          <a:pt x="1116531" y="779647"/>
                        </a:cubicBezTo>
                        <a:cubicBezTo>
                          <a:pt x="1305828" y="729917"/>
                          <a:pt x="1620253" y="638476"/>
                          <a:pt x="1780674" y="577516"/>
                        </a:cubicBezTo>
                        <a:cubicBezTo>
                          <a:pt x="1941095" y="516556"/>
                          <a:pt x="2013284" y="463617"/>
                          <a:pt x="2079057" y="413887"/>
                        </a:cubicBezTo>
                        <a:cubicBezTo>
                          <a:pt x="2144830" y="364157"/>
                          <a:pt x="2160872" y="320842"/>
                          <a:pt x="2175310" y="279133"/>
                        </a:cubicBezTo>
                        <a:cubicBezTo>
                          <a:pt x="2189748" y="237424"/>
                          <a:pt x="2184935" y="197318"/>
                          <a:pt x="2165685" y="163630"/>
                        </a:cubicBezTo>
                        <a:cubicBezTo>
                          <a:pt x="2146435" y="129942"/>
                          <a:pt x="2111142" y="99462"/>
                          <a:pt x="2059807" y="77003"/>
                        </a:cubicBezTo>
                        <a:cubicBezTo>
                          <a:pt x="2008472" y="54544"/>
                          <a:pt x="1929865" y="41710"/>
                          <a:pt x="1857676" y="28876"/>
                        </a:cubicBezTo>
                        <a:cubicBezTo>
                          <a:pt x="1785487" y="16042"/>
                          <a:pt x="1713297" y="3208"/>
                          <a:pt x="1626670" y="0"/>
                        </a:cubicBezTo>
                        <a:lnTo>
                          <a:pt x="1337912" y="9626"/>
                        </a:ln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408F7D0A-DD1B-4D56-8FB4-53D4F9390F87}"/>
                      </a:ext>
                    </a:extLst>
                  </p:cNvPr>
                  <p:cNvSpPr/>
                  <p:nvPr/>
                </p:nvSpPr>
                <p:spPr>
                  <a:xfrm>
                    <a:off x="7695542" y="1686600"/>
                    <a:ext cx="3306752" cy="952901"/>
                  </a:xfrm>
                  <a:custGeom>
                    <a:avLst/>
                    <a:gdLst>
                      <a:gd name="connsiteX0" fmla="*/ 0 w 3306752"/>
                      <a:gd name="connsiteY0" fmla="*/ 952901 h 952901"/>
                      <a:gd name="connsiteX1" fmla="*/ 1155032 w 3306752"/>
                      <a:gd name="connsiteY1" fmla="*/ 933650 h 952901"/>
                      <a:gd name="connsiteX2" fmla="*/ 2271563 w 3306752"/>
                      <a:gd name="connsiteY2" fmla="*/ 856648 h 952901"/>
                      <a:gd name="connsiteX3" fmla="*/ 3089710 w 3306752"/>
                      <a:gd name="connsiteY3" fmla="*/ 587141 h 952901"/>
                      <a:gd name="connsiteX4" fmla="*/ 3301466 w 3306752"/>
                      <a:gd name="connsiteY4" fmla="*/ 327259 h 952901"/>
                      <a:gd name="connsiteX5" fmla="*/ 3214838 w 3306752"/>
                      <a:gd name="connsiteY5" fmla="*/ 154004 h 952901"/>
                      <a:gd name="connsiteX6" fmla="*/ 2916455 w 3306752"/>
                      <a:gd name="connsiteY6" fmla="*/ 77002 h 952901"/>
                      <a:gd name="connsiteX7" fmla="*/ 2435192 w 3306752"/>
                      <a:gd name="connsiteY7" fmla="*/ 28876 h 952901"/>
                      <a:gd name="connsiteX8" fmla="*/ 1366788 w 3306752"/>
                      <a:gd name="connsiteY8" fmla="*/ 0 h 9529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06752" h="952901">
                        <a:moveTo>
                          <a:pt x="0" y="952901"/>
                        </a:moveTo>
                        <a:cubicBezTo>
                          <a:pt x="388219" y="951296"/>
                          <a:pt x="776438" y="949692"/>
                          <a:pt x="1155032" y="933650"/>
                        </a:cubicBezTo>
                        <a:cubicBezTo>
                          <a:pt x="1533626" y="917608"/>
                          <a:pt x="1949117" y="914400"/>
                          <a:pt x="2271563" y="856648"/>
                        </a:cubicBezTo>
                        <a:cubicBezTo>
                          <a:pt x="2594009" y="798896"/>
                          <a:pt x="2918060" y="675372"/>
                          <a:pt x="3089710" y="587141"/>
                        </a:cubicBezTo>
                        <a:cubicBezTo>
                          <a:pt x="3261361" y="498909"/>
                          <a:pt x="3280611" y="399448"/>
                          <a:pt x="3301466" y="327259"/>
                        </a:cubicBezTo>
                        <a:cubicBezTo>
                          <a:pt x="3322321" y="255069"/>
                          <a:pt x="3279006" y="195713"/>
                          <a:pt x="3214838" y="154004"/>
                        </a:cubicBezTo>
                        <a:cubicBezTo>
                          <a:pt x="3150670" y="112295"/>
                          <a:pt x="3046396" y="97857"/>
                          <a:pt x="2916455" y="77002"/>
                        </a:cubicBezTo>
                        <a:cubicBezTo>
                          <a:pt x="2786514" y="56147"/>
                          <a:pt x="2693470" y="41710"/>
                          <a:pt x="2435192" y="28876"/>
                        </a:cubicBezTo>
                        <a:cubicBezTo>
                          <a:pt x="2176914" y="16042"/>
                          <a:pt x="1548064" y="17646"/>
                          <a:pt x="1366788" y="0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" name="Freeform: Shape 108">
                    <a:extLst>
                      <a:ext uri="{FF2B5EF4-FFF2-40B4-BE49-F238E27FC236}">
                        <a16:creationId xmlns:a16="http://schemas.microsoft.com/office/drawing/2014/main" id="{BE5DF778-5653-4E63-9EF6-DC673AE5B5F8}"/>
                      </a:ext>
                    </a:extLst>
                  </p:cNvPr>
                  <p:cNvSpPr/>
                  <p:nvPr/>
                </p:nvSpPr>
                <p:spPr>
                  <a:xfrm flipV="1">
                    <a:off x="7703567" y="2628274"/>
                    <a:ext cx="3306752" cy="952901"/>
                  </a:xfrm>
                  <a:custGeom>
                    <a:avLst/>
                    <a:gdLst>
                      <a:gd name="connsiteX0" fmla="*/ 0 w 3306752"/>
                      <a:gd name="connsiteY0" fmla="*/ 952901 h 952901"/>
                      <a:gd name="connsiteX1" fmla="*/ 1155032 w 3306752"/>
                      <a:gd name="connsiteY1" fmla="*/ 933650 h 952901"/>
                      <a:gd name="connsiteX2" fmla="*/ 2271563 w 3306752"/>
                      <a:gd name="connsiteY2" fmla="*/ 856648 h 952901"/>
                      <a:gd name="connsiteX3" fmla="*/ 3089710 w 3306752"/>
                      <a:gd name="connsiteY3" fmla="*/ 587141 h 952901"/>
                      <a:gd name="connsiteX4" fmla="*/ 3301466 w 3306752"/>
                      <a:gd name="connsiteY4" fmla="*/ 327259 h 952901"/>
                      <a:gd name="connsiteX5" fmla="*/ 3214838 w 3306752"/>
                      <a:gd name="connsiteY5" fmla="*/ 154004 h 952901"/>
                      <a:gd name="connsiteX6" fmla="*/ 2916455 w 3306752"/>
                      <a:gd name="connsiteY6" fmla="*/ 77002 h 952901"/>
                      <a:gd name="connsiteX7" fmla="*/ 2435192 w 3306752"/>
                      <a:gd name="connsiteY7" fmla="*/ 28876 h 952901"/>
                      <a:gd name="connsiteX8" fmla="*/ 1366788 w 3306752"/>
                      <a:gd name="connsiteY8" fmla="*/ 0 h 9529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06752" h="952901">
                        <a:moveTo>
                          <a:pt x="0" y="952901"/>
                        </a:moveTo>
                        <a:cubicBezTo>
                          <a:pt x="388219" y="951296"/>
                          <a:pt x="776438" y="949692"/>
                          <a:pt x="1155032" y="933650"/>
                        </a:cubicBezTo>
                        <a:cubicBezTo>
                          <a:pt x="1533626" y="917608"/>
                          <a:pt x="1949117" y="914400"/>
                          <a:pt x="2271563" y="856648"/>
                        </a:cubicBezTo>
                        <a:cubicBezTo>
                          <a:pt x="2594009" y="798896"/>
                          <a:pt x="2918060" y="675372"/>
                          <a:pt x="3089710" y="587141"/>
                        </a:cubicBezTo>
                        <a:cubicBezTo>
                          <a:pt x="3261361" y="498909"/>
                          <a:pt x="3280611" y="399448"/>
                          <a:pt x="3301466" y="327259"/>
                        </a:cubicBezTo>
                        <a:cubicBezTo>
                          <a:pt x="3322321" y="255069"/>
                          <a:pt x="3279006" y="195713"/>
                          <a:pt x="3214838" y="154004"/>
                        </a:cubicBezTo>
                        <a:cubicBezTo>
                          <a:pt x="3150670" y="112295"/>
                          <a:pt x="3046396" y="97857"/>
                          <a:pt x="2916455" y="77002"/>
                        </a:cubicBezTo>
                        <a:cubicBezTo>
                          <a:pt x="2786514" y="56147"/>
                          <a:pt x="2693470" y="41710"/>
                          <a:pt x="2435192" y="28876"/>
                        </a:cubicBezTo>
                        <a:cubicBezTo>
                          <a:pt x="2176914" y="16042"/>
                          <a:pt x="1548064" y="17646"/>
                          <a:pt x="1366788" y="0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48BA02F3-2FDF-454C-AD4A-62780CDA34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6917687" y="2021135"/>
                    <a:ext cx="290432" cy="1205123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2">
                          <a:lumMod val="50000"/>
                        </a:schemeClr>
                      </a:gs>
                      <a:gs pos="47000">
                        <a:schemeClr val="bg1">
                          <a:lumMod val="65000"/>
                          <a:alpha val="30000"/>
                        </a:schemeClr>
                      </a:gs>
                      <a:gs pos="78000">
                        <a:schemeClr val="bg2">
                          <a:lumMod val="75000"/>
                        </a:schemeClr>
                      </a:gs>
                      <a:gs pos="100000">
                        <a:schemeClr val="bg2">
                          <a:lumMod val="90000"/>
                        </a:schemeClr>
                      </a:gs>
                    </a:gsLst>
                    <a:path path="circle">
                      <a:fillToRect l="50000" t="50000" r="50000" b="50000"/>
                    </a:path>
                  </a:gradFill>
                  <a:ln>
                    <a:solidFill>
                      <a:schemeClr val="bg1">
                        <a:lumMod val="7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5" name="Group 144">
                  <a:extLst>
                    <a:ext uri="{FF2B5EF4-FFF2-40B4-BE49-F238E27FC236}">
                      <a16:creationId xmlns:a16="http://schemas.microsoft.com/office/drawing/2014/main" id="{6F1AFB2B-14B3-48A2-AB3B-9A01B11E3F4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0229008" y="5588157"/>
                  <a:ext cx="1014093" cy="435044"/>
                  <a:chOff x="6439831" y="1646818"/>
                  <a:chExt cx="4570488" cy="1967408"/>
                </a:xfrm>
              </p:grpSpPr>
              <p:sp>
                <p:nvSpPr>
                  <p:cNvPr id="146" name="Oval 145">
                    <a:extLst>
                      <a:ext uri="{FF2B5EF4-FFF2-40B4-BE49-F238E27FC236}">
                        <a16:creationId xmlns:a16="http://schemas.microsoft.com/office/drawing/2014/main" id="{D41ACCA8-E039-424C-84B8-4007286643E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773094" y="1708599"/>
                    <a:ext cx="518114" cy="1865363"/>
                  </a:xfrm>
                  <a:prstGeom prst="ellipse">
                    <a:avLst/>
                  </a:prstGeom>
                  <a:noFill/>
                  <a:ln w="349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7" name="Arc 146">
                    <a:extLst>
                      <a:ext uri="{FF2B5EF4-FFF2-40B4-BE49-F238E27FC236}">
                        <a16:creationId xmlns:a16="http://schemas.microsoft.com/office/drawing/2014/main" id="{B1AFBF8F-919C-45F1-9637-BB8E5921A79F}"/>
                      </a:ext>
                    </a:extLst>
                  </p:cNvPr>
                  <p:cNvSpPr/>
                  <p:nvPr/>
                </p:nvSpPr>
                <p:spPr>
                  <a:xfrm rot="20942019" flipH="1">
                    <a:off x="7723764" y="1697379"/>
                    <a:ext cx="2828524" cy="1121812"/>
                  </a:xfrm>
                  <a:prstGeom prst="arc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8" name="Arc 147">
                    <a:extLst>
                      <a:ext uri="{FF2B5EF4-FFF2-40B4-BE49-F238E27FC236}">
                        <a16:creationId xmlns:a16="http://schemas.microsoft.com/office/drawing/2014/main" id="{8D58FBD6-40BC-4678-93DB-284E64F4A799}"/>
                      </a:ext>
                    </a:extLst>
                  </p:cNvPr>
                  <p:cNvSpPr/>
                  <p:nvPr/>
                </p:nvSpPr>
                <p:spPr>
                  <a:xfrm rot="657981" flipH="1" flipV="1">
                    <a:off x="7741407" y="2465794"/>
                    <a:ext cx="2828524" cy="1121812"/>
                  </a:xfrm>
                  <a:prstGeom prst="arc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9" name="Arc 148">
                    <a:extLst>
                      <a:ext uri="{FF2B5EF4-FFF2-40B4-BE49-F238E27FC236}">
                        <a16:creationId xmlns:a16="http://schemas.microsoft.com/office/drawing/2014/main" id="{9489DF11-30CA-4CB0-87B3-C0CD4AA95756}"/>
                      </a:ext>
                    </a:extLst>
                  </p:cNvPr>
                  <p:cNvSpPr/>
                  <p:nvPr/>
                </p:nvSpPr>
                <p:spPr>
                  <a:xfrm rot="12915871" flipH="1">
                    <a:off x="6439831" y="1646818"/>
                    <a:ext cx="1510994" cy="429342"/>
                  </a:xfrm>
                  <a:prstGeom prst="arc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0" name="Arc 149">
                    <a:extLst>
                      <a:ext uri="{FF2B5EF4-FFF2-40B4-BE49-F238E27FC236}">
                        <a16:creationId xmlns:a16="http://schemas.microsoft.com/office/drawing/2014/main" id="{05FF4CA5-B937-4C2B-BC62-7E710B841BD9}"/>
                      </a:ext>
                    </a:extLst>
                  </p:cNvPr>
                  <p:cNvSpPr/>
                  <p:nvPr/>
                </p:nvSpPr>
                <p:spPr>
                  <a:xfrm rot="8684129" flipH="1" flipV="1">
                    <a:off x="6467675" y="3184884"/>
                    <a:ext cx="1480149" cy="429342"/>
                  </a:xfrm>
                  <a:prstGeom prst="arc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1" name="Rectangle 150">
                    <a:extLst>
                      <a:ext uri="{FF2B5EF4-FFF2-40B4-BE49-F238E27FC236}">
                        <a16:creationId xmlns:a16="http://schemas.microsoft.com/office/drawing/2014/main" id="{3F62B66C-AF82-4A3B-ACBF-7B72B2CB49B4}"/>
                      </a:ext>
                    </a:extLst>
                  </p:cNvPr>
                  <p:cNvSpPr/>
                  <p:nvPr/>
                </p:nvSpPr>
                <p:spPr>
                  <a:xfrm rot="19591158">
                    <a:off x="7678386" y="2331082"/>
                    <a:ext cx="314673" cy="14391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2" name="Rectangle 151">
                    <a:extLst>
                      <a:ext uri="{FF2B5EF4-FFF2-40B4-BE49-F238E27FC236}">
                        <a16:creationId xmlns:a16="http://schemas.microsoft.com/office/drawing/2014/main" id="{B26D6C46-15DD-4B4E-986E-E7DE4B049082}"/>
                      </a:ext>
                    </a:extLst>
                  </p:cNvPr>
                  <p:cNvSpPr/>
                  <p:nvPr/>
                </p:nvSpPr>
                <p:spPr>
                  <a:xfrm rot="2522974" flipV="1">
                    <a:off x="7668221" y="2779315"/>
                    <a:ext cx="314673" cy="14391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" name="Arrow: Pentagon 152">
                    <a:extLst>
                      <a:ext uri="{FF2B5EF4-FFF2-40B4-BE49-F238E27FC236}">
                        <a16:creationId xmlns:a16="http://schemas.microsoft.com/office/drawing/2014/main" id="{CADD7154-0FF9-4333-B014-68D9EC913E26}"/>
                      </a:ext>
                    </a:extLst>
                  </p:cNvPr>
                  <p:cNvSpPr/>
                  <p:nvPr/>
                </p:nvSpPr>
                <p:spPr>
                  <a:xfrm>
                    <a:off x="7120963" y="2499312"/>
                    <a:ext cx="530619" cy="265311"/>
                  </a:xfrm>
                  <a:prstGeom prst="homePlate">
                    <a:avLst/>
                  </a:prstGeom>
                  <a:gradFill flip="none" rotWithShape="1">
                    <a:gsLst>
                      <a:gs pos="0">
                        <a:schemeClr val="bg2">
                          <a:lumMod val="90000"/>
                        </a:schemeClr>
                      </a:gs>
                      <a:gs pos="60000">
                        <a:schemeClr val="tx1"/>
                      </a:gs>
                      <a:gs pos="81000">
                        <a:schemeClr val="bg2">
                          <a:lumMod val="25000"/>
                        </a:schemeClr>
                      </a:gs>
                      <a:gs pos="100000">
                        <a:schemeClr val="bg2">
                          <a:lumMod val="90000"/>
                        </a:schemeClr>
                      </a:gs>
                    </a:gsLst>
                    <a:lin ang="16200000" scaled="1"/>
                    <a:tileRect/>
                  </a:gra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" name="Arc 153">
                    <a:extLst>
                      <a:ext uri="{FF2B5EF4-FFF2-40B4-BE49-F238E27FC236}">
                        <a16:creationId xmlns:a16="http://schemas.microsoft.com/office/drawing/2014/main" id="{C7BAEC45-B621-4E3C-85EA-7157435741F3}"/>
                      </a:ext>
                    </a:extLst>
                  </p:cNvPr>
                  <p:cNvSpPr/>
                  <p:nvPr/>
                </p:nvSpPr>
                <p:spPr>
                  <a:xfrm rot="13481087">
                    <a:off x="7462648" y="2480555"/>
                    <a:ext cx="300266" cy="324927"/>
                  </a:xfrm>
                  <a:prstGeom prst="arc">
                    <a:avLst/>
                  </a:prstGeom>
                  <a:gradFill flip="none" rotWithShape="1">
                    <a:gsLst>
                      <a:gs pos="0">
                        <a:schemeClr val="bg2">
                          <a:lumMod val="90000"/>
                        </a:schemeClr>
                      </a:gs>
                      <a:gs pos="60000">
                        <a:schemeClr val="tx1"/>
                      </a:gs>
                      <a:gs pos="81000">
                        <a:schemeClr val="bg2">
                          <a:lumMod val="25000"/>
                        </a:schemeClr>
                      </a:gs>
                      <a:gs pos="100000">
                        <a:schemeClr val="bg2">
                          <a:lumMod val="9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n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" name="Oval 154">
                    <a:extLst>
                      <a:ext uri="{FF2B5EF4-FFF2-40B4-BE49-F238E27FC236}">
                        <a16:creationId xmlns:a16="http://schemas.microsoft.com/office/drawing/2014/main" id="{EEBD8CA9-EFF6-469D-97AE-C074A255A5C8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7040697" y="2499312"/>
                    <a:ext cx="122958" cy="265311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tx1"/>
                      </a:gs>
                      <a:gs pos="47000">
                        <a:schemeClr val="tx1">
                          <a:lumMod val="65000"/>
                          <a:lumOff val="35000"/>
                        </a:schemeClr>
                      </a:gs>
                      <a:gs pos="78000">
                        <a:schemeClr val="bg2">
                          <a:lumMod val="75000"/>
                        </a:schemeClr>
                      </a:gs>
                      <a:gs pos="100000">
                        <a:schemeClr val="bg2">
                          <a:lumMod val="90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id="{A99EEECE-C7C2-4197-AB92-E71C9F22B448}"/>
                      </a:ext>
                    </a:extLst>
                  </p:cNvPr>
                  <p:cNvSpPr/>
                  <p:nvPr/>
                </p:nvSpPr>
                <p:spPr>
                  <a:xfrm>
                    <a:off x="7676292" y="2360368"/>
                    <a:ext cx="67552" cy="259882"/>
                  </a:xfrm>
                  <a:custGeom>
                    <a:avLst/>
                    <a:gdLst>
                      <a:gd name="connsiteX0" fmla="*/ 0 w 67552"/>
                      <a:gd name="connsiteY0" fmla="*/ 259882 h 259882"/>
                      <a:gd name="connsiteX1" fmla="*/ 48126 w 67552"/>
                      <a:gd name="connsiteY1" fmla="*/ 192506 h 259882"/>
                      <a:gd name="connsiteX2" fmla="*/ 67377 w 67552"/>
                      <a:gd name="connsiteY2" fmla="*/ 77002 h 259882"/>
                      <a:gd name="connsiteX3" fmla="*/ 38501 w 67552"/>
                      <a:gd name="connsiteY3" fmla="*/ 0 h 259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552" h="259882">
                        <a:moveTo>
                          <a:pt x="0" y="259882"/>
                        </a:moveTo>
                        <a:cubicBezTo>
                          <a:pt x="18448" y="241434"/>
                          <a:pt x="36896" y="222986"/>
                          <a:pt x="48126" y="192506"/>
                        </a:cubicBezTo>
                        <a:cubicBezTo>
                          <a:pt x="59356" y="162026"/>
                          <a:pt x="68981" y="109086"/>
                          <a:pt x="67377" y="77002"/>
                        </a:cubicBezTo>
                        <a:cubicBezTo>
                          <a:pt x="65773" y="44918"/>
                          <a:pt x="12834" y="24063"/>
                          <a:pt x="38501" y="0"/>
                        </a:cubicBezTo>
                      </a:path>
                    </a:pathLst>
                  </a:custGeom>
                  <a:noFill/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7BF31996-AAE9-4773-B637-77BEBB438200}"/>
                      </a:ext>
                    </a:extLst>
                  </p:cNvPr>
                  <p:cNvSpPr/>
                  <p:nvPr/>
                </p:nvSpPr>
                <p:spPr>
                  <a:xfrm flipV="1">
                    <a:off x="7665062" y="2637897"/>
                    <a:ext cx="67552" cy="259882"/>
                  </a:xfrm>
                  <a:custGeom>
                    <a:avLst/>
                    <a:gdLst>
                      <a:gd name="connsiteX0" fmla="*/ 0 w 67552"/>
                      <a:gd name="connsiteY0" fmla="*/ 259882 h 259882"/>
                      <a:gd name="connsiteX1" fmla="*/ 48126 w 67552"/>
                      <a:gd name="connsiteY1" fmla="*/ 192506 h 259882"/>
                      <a:gd name="connsiteX2" fmla="*/ 67377 w 67552"/>
                      <a:gd name="connsiteY2" fmla="*/ 77002 h 259882"/>
                      <a:gd name="connsiteX3" fmla="*/ 38501 w 67552"/>
                      <a:gd name="connsiteY3" fmla="*/ 0 h 259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552" h="259882">
                        <a:moveTo>
                          <a:pt x="0" y="259882"/>
                        </a:moveTo>
                        <a:cubicBezTo>
                          <a:pt x="18448" y="241434"/>
                          <a:pt x="36896" y="222986"/>
                          <a:pt x="48126" y="192506"/>
                        </a:cubicBezTo>
                        <a:cubicBezTo>
                          <a:pt x="59356" y="162026"/>
                          <a:pt x="68981" y="109086"/>
                          <a:pt x="67377" y="77002"/>
                        </a:cubicBezTo>
                        <a:cubicBezTo>
                          <a:pt x="65773" y="44918"/>
                          <a:pt x="12834" y="24063"/>
                          <a:pt x="38501" y="0"/>
                        </a:cubicBezTo>
                      </a:path>
                    </a:pathLst>
                  </a:custGeom>
                  <a:noFill/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8" name="Freeform: Shape 157">
                    <a:extLst>
                      <a:ext uri="{FF2B5EF4-FFF2-40B4-BE49-F238E27FC236}">
                        <a16:creationId xmlns:a16="http://schemas.microsoft.com/office/drawing/2014/main" id="{D9F4092B-C1B6-41A2-A8C0-3472DC0C2371}"/>
                      </a:ext>
                    </a:extLst>
                  </p:cNvPr>
                  <p:cNvSpPr/>
                  <p:nvPr/>
                </p:nvSpPr>
                <p:spPr>
                  <a:xfrm>
                    <a:off x="7666667" y="2138987"/>
                    <a:ext cx="307644" cy="490889"/>
                  </a:xfrm>
                  <a:custGeom>
                    <a:avLst/>
                    <a:gdLst>
                      <a:gd name="connsiteX0" fmla="*/ 0 w 307644"/>
                      <a:gd name="connsiteY0" fmla="*/ 490889 h 490889"/>
                      <a:gd name="connsiteX1" fmla="*/ 202130 w 307644"/>
                      <a:gd name="connsiteY1" fmla="*/ 404261 h 490889"/>
                      <a:gd name="connsiteX2" fmla="*/ 298383 w 307644"/>
                      <a:gd name="connsiteY2" fmla="*/ 221381 h 490889"/>
                      <a:gd name="connsiteX3" fmla="*/ 298383 w 307644"/>
                      <a:gd name="connsiteY3" fmla="*/ 0 h 4908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7644" h="490889">
                        <a:moveTo>
                          <a:pt x="0" y="490889"/>
                        </a:moveTo>
                        <a:cubicBezTo>
                          <a:pt x="76200" y="470034"/>
                          <a:pt x="152400" y="449179"/>
                          <a:pt x="202130" y="404261"/>
                        </a:cubicBezTo>
                        <a:cubicBezTo>
                          <a:pt x="251861" y="359343"/>
                          <a:pt x="282341" y="288758"/>
                          <a:pt x="298383" y="221381"/>
                        </a:cubicBezTo>
                        <a:cubicBezTo>
                          <a:pt x="314425" y="154004"/>
                          <a:pt x="306404" y="77002"/>
                          <a:pt x="298383" y="0"/>
                        </a:cubicBezTo>
                      </a:path>
                    </a:pathLst>
                  </a:custGeom>
                  <a:noFill/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9" name="Freeform: Shape 158">
                    <a:extLst>
                      <a:ext uri="{FF2B5EF4-FFF2-40B4-BE49-F238E27FC236}">
                        <a16:creationId xmlns:a16="http://schemas.microsoft.com/office/drawing/2014/main" id="{352A53A8-D19E-4AD6-BCD2-D37CD5CE6A9C}"/>
                      </a:ext>
                    </a:extLst>
                  </p:cNvPr>
                  <p:cNvSpPr/>
                  <p:nvPr/>
                </p:nvSpPr>
                <p:spPr>
                  <a:xfrm flipV="1">
                    <a:off x="7684317" y="2637897"/>
                    <a:ext cx="307644" cy="490889"/>
                  </a:xfrm>
                  <a:custGeom>
                    <a:avLst/>
                    <a:gdLst>
                      <a:gd name="connsiteX0" fmla="*/ 0 w 307644"/>
                      <a:gd name="connsiteY0" fmla="*/ 490889 h 490889"/>
                      <a:gd name="connsiteX1" fmla="*/ 202130 w 307644"/>
                      <a:gd name="connsiteY1" fmla="*/ 404261 h 490889"/>
                      <a:gd name="connsiteX2" fmla="*/ 298383 w 307644"/>
                      <a:gd name="connsiteY2" fmla="*/ 221381 h 490889"/>
                      <a:gd name="connsiteX3" fmla="*/ 298383 w 307644"/>
                      <a:gd name="connsiteY3" fmla="*/ 0 h 4908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7644" h="490889">
                        <a:moveTo>
                          <a:pt x="0" y="490889"/>
                        </a:moveTo>
                        <a:cubicBezTo>
                          <a:pt x="76200" y="470034"/>
                          <a:pt x="152400" y="449179"/>
                          <a:pt x="202130" y="404261"/>
                        </a:cubicBezTo>
                        <a:cubicBezTo>
                          <a:pt x="251861" y="359343"/>
                          <a:pt x="282341" y="288758"/>
                          <a:pt x="298383" y="221381"/>
                        </a:cubicBezTo>
                        <a:cubicBezTo>
                          <a:pt x="314425" y="154004"/>
                          <a:pt x="306404" y="77002"/>
                          <a:pt x="298383" y="0"/>
                        </a:cubicBezTo>
                      </a:path>
                    </a:pathLst>
                  </a:custGeom>
                  <a:noFill/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0" name="Freeform: Shape 159">
                    <a:extLst>
                      <a:ext uri="{FF2B5EF4-FFF2-40B4-BE49-F238E27FC236}">
                        <a16:creationId xmlns:a16="http://schemas.microsoft.com/office/drawing/2014/main" id="{B50E5072-4508-4413-8F79-2133D4A12628}"/>
                      </a:ext>
                    </a:extLst>
                  </p:cNvPr>
                  <p:cNvSpPr/>
                  <p:nvPr/>
                </p:nvSpPr>
                <p:spPr>
                  <a:xfrm>
                    <a:off x="7685917" y="1753977"/>
                    <a:ext cx="1097280" cy="875899"/>
                  </a:xfrm>
                  <a:custGeom>
                    <a:avLst/>
                    <a:gdLst>
                      <a:gd name="connsiteX0" fmla="*/ 0 w 1097280"/>
                      <a:gd name="connsiteY0" fmla="*/ 875899 h 875899"/>
                      <a:gd name="connsiteX1" fmla="*/ 365760 w 1097280"/>
                      <a:gd name="connsiteY1" fmla="*/ 798897 h 875899"/>
                      <a:gd name="connsiteX2" fmla="*/ 741145 w 1097280"/>
                      <a:gd name="connsiteY2" fmla="*/ 606391 h 875899"/>
                      <a:gd name="connsiteX3" fmla="*/ 1020278 w 1097280"/>
                      <a:gd name="connsiteY3" fmla="*/ 221381 h 875899"/>
                      <a:gd name="connsiteX4" fmla="*/ 1097280 w 1097280"/>
                      <a:gd name="connsiteY4" fmla="*/ 0 h 8758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97280" h="875899">
                        <a:moveTo>
                          <a:pt x="0" y="875899"/>
                        </a:moveTo>
                        <a:cubicBezTo>
                          <a:pt x="121118" y="859857"/>
                          <a:pt x="242236" y="843815"/>
                          <a:pt x="365760" y="798897"/>
                        </a:cubicBezTo>
                        <a:cubicBezTo>
                          <a:pt x="489284" y="753979"/>
                          <a:pt x="632059" y="702644"/>
                          <a:pt x="741145" y="606391"/>
                        </a:cubicBezTo>
                        <a:cubicBezTo>
                          <a:pt x="850231" y="510138"/>
                          <a:pt x="960922" y="322446"/>
                          <a:pt x="1020278" y="221381"/>
                        </a:cubicBezTo>
                        <a:cubicBezTo>
                          <a:pt x="1079634" y="120316"/>
                          <a:pt x="1071613" y="40105"/>
                          <a:pt x="1097280" y="0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1" name="Freeform: Shape 160">
                    <a:extLst>
                      <a:ext uri="{FF2B5EF4-FFF2-40B4-BE49-F238E27FC236}">
                        <a16:creationId xmlns:a16="http://schemas.microsoft.com/office/drawing/2014/main" id="{B6B2BD66-FD82-44C0-A406-1C4E2E191E9E}"/>
                      </a:ext>
                    </a:extLst>
                  </p:cNvPr>
                  <p:cNvSpPr/>
                  <p:nvPr/>
                </p:nvSpPr>
                <p:spPr>
                  <a:xfrm flipV="1">
                    <a:off x="7713192" y="2637898"/>
                    <a:ext cx="1097280" cy="875899"/>
                  </a:xfrm>
                  <a:custGeom>
                    <a:avLst/>
                    <a:gdLst>
                      <a:gd name="connsiteX0" fmla="*/ 0 w 1097280"/>
                      <a:gd name="connsiteY0" fmla="*/ 875899 h 875899"/>
                      <a:gd name="connsiteX1" fmla="*/ 365760 w 1097280"/>
                      <a:gd name="connsiteY1" fmla="*/ 798897 h 875899"/>
                      <a:gd name="connsiteX2" fmla="*/ 741145 w 1097280"/>
                      <a:gd name="connsiteY2" fmla="*/ 606391 h 875899"/>
                      <a:gd name="connsiteX3" fmla="*/ 1020278 w 1097280"/>
                      <a:gd name="connsiteY3" fmla="*/ 221381 h 875899"/>
                      <a:gd name="connsiteX4" fmla="*/ 1097280 w 1097280"/>
                      <a:gd name="connsiteY4" fmla="*/ 0 h 8758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97280" h="875899">
                        <a:moveTo>
                          <a:pt x="0" y="875899"/>
                        </a:moveTo>
                        <a:cubicBezTo>
                          <a:pt x="121118" y="859857"/>
                          <a:pt x="242236" y="843815"/>
                          <a:pt x="365760" y="798897"/>
                        </a:cubicBezTo>
                        <a:cubicBezTo>
                          <a:pt x="489284" y="753979"/>
                          <a:pt x="632059" y="702644"/>
                          <a:pt x="741145" y="606391"/>
                        </a:cubicBezTo>
                        <a:cubicBezTo>
                          <a:pt x="850231" y="510138"/>
                          <a:pt x="960922" y="322446"/>
                          <a:pt x="1020278" y="221381"/>
                        </a:cubicBezTo>
                        <a:cubicBezTo>
                          <a:pt x="1079634" y="120316"/>
                          <a:pt x="1071613" y="40105"/>
                          <a:pt x="1097280" y="0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" name="Freeform: Shape 161">
                    <a:extLst>
                      <a:ext uri="{FF2B5EF4-FFF2-40B4-BE49-F238E27FC236}">
                        <a16:creationId xmlns:a16="http://schemas.microsoft.com/office/drawing/2014/main" id="{8C7D1EEC-69B9-414F-85E1-8D3466F4392F}"/>
                      </a:ext>
                    </a:extLst>
                  </p:cNvPr>
                  <p:cNvSpPr/>
                  <p:nvPr/>
                </p:nvSpPr>
                <p:spPr>
                  <a:xfrm>
                    <a:off x="7695542" y="1705850"/>
                    <a:ext cx="2183704" cy="924026"/>
                  </a:xfrm>
                  <a:custGeom>
                    <a:avLst/>
                    <a:gdLst>
                      <a:gd name="connsiteX0" fmla="*/ 0 w 2183704"/>
                      <a:gd name="connsiteY0" fmla="*/ 924026 h 924026"/>
                      <a:gd name="connsiteX1" fmla="*/ 644893 w 2183704"/>
                      <a:gd name="connsiteY1" fmla="*/ 875899 h 924026"/>
                      <a:gd name="connsiteX2" fmla="*/ 1116531 w 2183704"/>
                      <a:gd name="connsiteY2" fmla="*/ 779647 h 924026"/>
                      <a:gd name="connsiteX3" fmla="*/ 1780674 w 2183704"/>
                      <a:gd name="connsiteY3" fmla="*/ 577516 h 924026"/>
                      <a:gd name="connsiteX4" fmla="*/ 2079057 w 2183704"/>
                      <a:gd name="connsiteY4" fmla="*/ 413887 h 924026"/>
                      <a:gd name="connsiteX5" fmla="*/ 2175310 w 2183704"/>
                      <a:gd name="connsiteY5" fmla="*/ 279133 h 924026"/>
                      <a:gd name="connsiteX6" fmla="*/ 2165685 w 2183704"/>
                      <a:gd name="connsiteY6" fmla="*/ 163630 h 924026"/>
                      <a:gd name="connsiteX7" fmla="*/ 2059807 w 2183704"/>
                      <a:gd name="connsiteY7" fmla="*/ 77003 h 924026"/>
                      <a:gd name="connsiteX8" fmla="*/ 1857676 w 2183704"/>
                      <a:gd name="connsiteY8" fmla="*/ 28876 h 924026"/>
                      <a:gd name="connsiteX9" fmla="*/ 1626670 w 2183704"/>
                      <a:gd name="connsiteY9" fmla="*/ 0 h 924026"/>
                      <a:gd name="connsiteX10" fmla="*/ 1337912 w 2183704"/>
                      <a:gd name="connsiteY10" fmla="*/ 9626 h 924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183704" h="924026">
                        <a:moveTo>
                          <a:pt x="0" y="924026"/>
                        </a:moveTo>
                        <a:cubicBezTo>
                          <a:pt x="229402" y="911994"/>
                          <a:pt x="458805" y="899962"/>
                          <a:pt x="644893" y="875899"/>
                        </a:cubicBezTo>
                        <a:cubicBezTo>
                          <a:pt x="830981" y="851836"/>
                          <a:pt x="927234" y="829377"/>
                          <a:pt x="1116531" y="779647"/>
                        </a:cubicBezTo>
                        <a:cubicBezTo>
                          <a:pt x="1305828" y="729917"/>
                          <a:pt x="1620253" y="638476"/>
                          <a:pt x="1780674" y="577516"/>
                        </a:cubicBezTo>
                        <a:cubicBezTo>
                          <a:pt x="1941095" y="516556"/>
                          <a:pt x="2013284" y="463617"/>
                          <a:pt x="2079057" y="413887"/>
                        </a:cubicBezTo>
                        <a:cubicBezTo>
                          <a:pt x="2144830" y="364157"/>
                          <a:pt x="2160872" y="320842"/>
                          <a:pt x="2175310" y="279133"/>
                        </a:cubicBezTo>
                        <a:cubicBezTo>
                          <a:pt x="2189748" y="237424"/>
                          <a:pt x="2184935" y="197318"/>
                          <a:pt x="2165685" y="163630"/>
                        </a:cubicBezTo>
                        <a:cubicBezTo>
                          <a:pt x="2146435" y="129942"/>
                          <a:pt x="2111142" y="99462"/>
                          <a:pt x="2059807" y="77003"/>
                        </a:cubicBezTo>
                        <a:cubicBezTo>
                          <a:pt x="2008472" y="54544"/>
                          <a:pt x="1929865" y="41710"/>
                          <a:pt x="1857676" y="28876"/>
                        </a:cubicBezTo>
                        <a:cubicBezTo>
                          <a:pt x="1785487" y="16042"/>
                          <a:pt x="1713297" y="3208"/>
                          <a:pt x="1626670" y="0"/>
                        </a:cubicBezTo>
                        <a:lnTo>
                          <a:pt x="1337912" y="9626"/>
                        </a:ln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" name="Freeform: Shape 162">
                    <a:extLst>
                      <a:ext uri="{FF2B5EF4-FFF2-40B4-BE49-F238E27FC236}">
                        <a16:creationId xmlns:a16="http://schemas.microsoft.com/office/drawing/2014/main" id="{015A6CCA-964F-4E39-8088-C89362E9811A}"/>
                      </a:ext>
                    </a:extLst>
                  </p:cNvPr>
                  <p:cNvSpPr/>
                  <p:nvPr/>
                </p:nvSpPr>
                <p:spPr>
                  <a:xfrm flipV="1">
                    <a:off x="7684314" y="2647522"/>
                    <a:ext cx="2183704" cy="924026"/>
                  </a:xfrm>
                  <a:custGeom>
                    <a:avLst/>
                    <a:gdLst>
                      <a:gd name="connsiteX0" fmla="*/ 0 w 2183704"/>
                      <a:gd name="connsiteY0" fmla="*/ 924026 h 924026"/>
                      <a:gd name="connsiteX1" fmla="*/ 644893 w 2183704"/>
                      <a:gd name="connsiteY1" fmla="*/ 875899 h 924026"/>
                      <a:gd name="connsiteX2" fmla="*/ 1116531 w 2183704"/>
                      <a:gd name="connsiteY2" fmla="*/ 779647 h 924026"/>
                      <a:gd name="connsiteX3" fmla="*/ 1780674 w 2183704"/>
                      <a:gd name="connsiteY3" fmla="*/ 577516 h 924026"/>
                      <a:gd name="connsiteX4" fmla="*/ 2079057 w 2183704"/>
                      <a:gd name="connsiteY4" fmla="*/ 413887 h 924026"/>
                      <a:gd name="connsiteX5" fmla="*/ 2175310 w 2183704"/>
                      <a:gd name="connsiteY5" fmla="*/ 279133 h 924026"/>
                      <a:gd name="connsiteX6" fmla="*/ 2165685 w 2183704"/>
                      <a:gd name="connsiteY6" fmla="*/ 163630 h 924026"/>
                      <a:gd name="connsiteX7" fmla="*/ 2059807 w 2183704"/>
                      <a:gd name="connsiteY7" fmla="*/ 77003 h 924026"/>
                      <a:gd name="connsiteX8" fmla="*/ 1857676 w 2183704"/>
                      <a:gd name="connsiteY8" fmla="*/ 28876 h 924026"/>
                      <a:gd name="connsiteX9" fmla="*/ 1626670 w 2183704"/>
                      <a:gd name="connsiteY9" fmla="*/ 0 h 924026"/>
                      <a:gd name="connsiteX10" fmla="*/ 1337912 w 2183704"/>
                      <a:gd name="connsiteY10" fmla="*/ 9626 h 924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183704" h="924026">
                        <a:moveTo>
                          <a:pt x="0" y="924026"/>
                        </a:moveTo>
                        <a:cubicBezTo>
                          <a:pt x="229402" y="911994"/>
                          <a:pt x="458805" y="899962"/>
                          <a:pt x="644893" y="875899"/>
                        </a:cubicBezTo>
                        <a:cubicBezTo>
                          <a:pt x="830981" y="851836"/>
                          <a:pt x="927234" y="829377"/>
                          <a:pt x="1116531" y="779647"/>
                        </a:cubicBezTo>
                        <a:cubicBezTo>
                          <a:pt x="1305828" y="729917"/>
                          <a:pt x="1620253" y="638476"/>
                          <a:pt x="1780674" y="577516"/>
                        </a:cubicBezTo>
                        <a:cubicBezTo>
                          <a:pt x="1941095" y="516556"/>
                          <a:pt x="2013284" y="463617"/>
                          <a:pt x="2079057" y="413887"/>
                        </a:cubicBezTo>
                        <a:cubicBezTo>
                          <a:pt x="2144830" y="364157"/>
                          <a:pt x="2160872" y="320842"/>
                          <a:pt x="2175310" y="279133"/>
                        </a:cubicBezTo>
                        <a:cubicBezTo>
                          <a:pt x="2189748" y="237424"/>
                          <a:pt x="2184935" y="197318"/>
                          <a:pt x="2165685" y="163630"/>
                        </a:cubicBezTo>
                        <a:cubicBezTo>
                          <a:pt x="2146435" y="129942"/>
                          <a:pt x="2111142" y="99462"/>
                          <a:pt x="2059807" y="77003"/>
                        </a:cubicBezTo>
                        <a:cubicBezTo>
                          <a:pt x="2008472" y="54544"/>
                          <a:pt x="1929865" y="41710"/>
                          <a:pt x="1857676" y="28876"/>
                        </a:cubicBezTo>
                        <a:cubicBezTo>
                          <a:pt x="1785487" y="16042"/>
                          <a:pt x="1713297" y="3208"/>
                          <a:pt x="1626670" y="0"/>
                        </a:cubicBezTo>
                        <a:lnTo>
                          <a:pt x="1337912" y="9626"/>
                        </a:ln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" name="Freeform: Shape 163">
                    <a:extLst>
                      <a:ext uri="{FF2B5EF4-FFF2-40B4-BE49-F238E27FC236}">
                        <a16:creationId xmlns:a16="http://schemas.microsoft.com/office/drawing/2014/main" id="{891637CB-F9F5-4F59-9045-FBBBCCEF8A5A}"/>
                      </a:ext>
                    </a:extLst>
                  </p:cNvPr>
                  <p:cNvSpPr/>
                  <p:nvPr/>
                </p:nvSpPr>
                <p:spPr>
                  <a:xfrm>
                    <a:off x="7695542" y="1686600"/>
                    <a:ext cx="3306752" cy="952901"/>
                  </a:xfrm>
                  <a:custGeom>
                    <a:avLst/>
                    <a:gdLst>
                      <a:gd name="connsiteX0" fmla="*/ 0 w 3306752"/>
                      <a:gd name="connsiteY0" fmla="*/ 952901 h 952901"/>
                      <a:gd name="connsiteX1" fmla="*/ 1155032 w 3306752"/>
                      <a:gd name="connsiteY1" fmla="*/ 933650 h 952901"/>
                      <a:gd name="connsiteX2" fmla="*/ 2271563 w 3306752"/>
                      <a:gd name="connsiteY2" fmla="*/ 856648 h 952901"/>
                      <a:gd name="connsiteX3" fmla="*/ 3089710 w 3306752"/>
                      <a:gd name="connsiteY3" fmla="*/ 587141 h 952901"/>
                      <a:gd name="connsiteX4" fmla="*/ 3301466 w 3306752"/>
                      <a:gd name="connsiteY4" fmla="*/ 327259 h 952901"/>
                      <a:gd name="connsiteX5" fmla="*/ 3214838 w 3306752"/>
                      <a:gd name="connsiteY5" fmla="*/ 154004 h 952901"/>
                      <a:gd name="connsiteX6" fmla="*/ 2916455 w 3306752"/>
                      <a:gd name="connsiteY6" fmla="*/ 77002 h 952901"/>
                      <a:gd name="connsiteX7" fmla="*/ 2435192 w 3306752"/>
                      <a:gd name="connsiteY7" fmla="*/ 28876 h 952901"/>
                      <a:gd name="connsiteX8" fmla="*/ 1366788 w 3306752"/>
                      <a:gd name="connsiteY8" fmla="*/ 0 h 9529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06752" h="952901">
                        <a:moveTo>
                          <a:pt x="0" y="952901"/>
                        </a:moveTo>
                        <a:cubicBezTo>
                          <a:pt x="388219" y="951296"/>
                          <a:pt x="776438" y="949692"/>
                          <a:pt x="1155032" y="933650"/>
                        </a:cubicBezTo>
                        <a:cubicBezTo>
                          <a:pt x="1533626" y="917608"/>
                          <a:pt x="1949117" y="914400"/>
                          <a:pt x="2271563" y="856648"/>
                        </a:cubicBezTo>
                        <a:cubicBezTo>
                          <a:pt x="2594009" y="798896"/>
                          <a:pt x="2918060" y="675372"/>
                          <a:pt x="3089710" y="587141"/>
                        </a:cubicBezTo>
                        <a:cubicBezTo>
                          <a:pt x="3261361" y="498909"/>
                          <a:pt x="3280611" y="399448"/>
                          <a:pt x="3301466" y="327259"/>
                        </a:cubicBezTo>
                        <a:cubicBezTo>
                          <a:pt x="3322321" y="255069"/>
                          <a:pt x="3279006" y="195713"/>
                          <a:pt x="3214838" y="154004"/>
                        </a:cubicBezTo>
                        <a:cubicBezTo>
                          <a:pt x="3150670" y="112295"/>
                          <a:pt x="3046396" y="97857"/>
                          <a:pt x="2916455" y="77002"/>
                        </a:cubicBezTo>
                        <a:cubicBezTo>
                          <a:pt x="2786514" y="56147"/>
                          <a:pt x="2693470" y="41710"/>
                          <a:pt x="2435192" y="28876"/>
                        </a:cubicBezTo>
                        <a:cubicBezTo>
                          <a:pt x="2176914" y="16042"/>
                          <a:pt x="1548064" y="17646"/>
                          <a:pt x="1366788" y="0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5" name="Freeform: Shape 164">
                    <a:extLst>
                      <a:ext uri="{FF2B5EF4-FFF2-40B4-BE49-F238E27FC236}">
                        <a16:creationId xmlns:a16="http://schemas.microsoft.com/office/drawing/2014/main" id="{43A1FD6A-19CB-4989-A886-42717F0A7378}"/>
                      </a:ext>
                    </a:extLst>
                  </p:cNvPr>
                  <p:cNvSpPr/>
                  <p:nvPr/>
                </p:nvSpPr>
                <p:spPr>
                  <a:xfrm flipV="1">
                    <a:off x="7703567" y="2628274"/>
                    <a:ext cx="3306752" cy="952901"/>
                  </a:xfrm>
                  <a:custGeom>
                    <a:avLst/>
                    <a:gdLst>
                      <a:gd name="connsiteX0" fmla="*/ 0 w 3306752"/>
                      <a:gd name="connsiteY0" fmla="*/ 952901 h 952901"/>
                      <a:gd name="connsiteX1" fmla="*/ 1155032 w 3306752"/>
                      <a:gd name="connsiteY1" fmla="*/ 933650 h 952901"/>
                      <a:gd name="connsiteX2" fmla="*/ 2271563 w 3306752"/>
                      <a:gd name="connsiteY2" fmla="*/ 856648 h 952901"/>
                      <a:gd name="connsiteX3" fmla="*/ 3089710 w 3306752"/>
                      <a:gd name="connsiteY3" fmla="*/ 587141 h 952901"/>
                      <a:gd name="connsiteX4" fmla="*/ 3301466 w 3306752"/>
                      <a:gd name="connsiteY4" fmla="*/ 327259 h 952901"/>
                      <a:gd name="connsiteX5" fmla="*/ 3214838 w 3306752"/>
                      <a:gd name="connsiteY5" fmla="*/ 154004 h 952901"/>
                      <a:gd name="connsiteX6" fmla="*/ 2916455 w 3306752"/>
                      <a:gd name="connsiteY6" fmla="*/ 77002 h 952901"/>
                      <a:gd name="connsiteX7" fmla="*/ 2435192 w 3306752"/>
                      <a:gd name="connsiteY7" fmla="*/ 28876 h 952901"/>
                      <a:gd name="connsiteX8" fmla="*/ 1366788 w 3306752"/>
                      <a:gd name="connsiteY8" fmla="*/ 0 h 9529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06752" h="952901">
                        <a:moveTo>
                          <a:pt x="0" y="952901"/>
                        </a:moveTo>
                        <a:cubicBezTo>
                          <a:pt x="388219" y="951296"/>
                          <a:pt x="776438" y="949692"/>
                          <a:pt x="1155032" y="933650"/>
                        </a:cubicBezTo>
                        <a:cubicBezTo>
                          <a:pt x="1533626" y="917608"/>
                          <a:pt x="1949117" y="914400"/>
                          <a:pt x="2271563" y="856648"/>
                        </a:cubicBezTo>
                        <a:cubicBezTo>
                          <a:pt x="2594009" y="798896"/>
                          <a:pt x="2918060" y="675372"/>
                          <a:pt x="3089710" y="587141"/>
                        </a:cubicBezTo>
                        <a:cubicBezTo>
                          <a:pt x="3261361" y="498909"/>
                          <a:pt x="3280611" y="399448"/>
                          <a:pt x="3301466" y="327259"/>
                        </a:cubicBezTo>
                        <a:cubicBezTo>
                          <a:pt x="3322321" y="255069"/>
                          <a:pt x="3279006" y="195713"/>
                          <a:pt x="3214838" y="154004"/>
                        </a:cubicBezTo>
                        <a:cubicBezTo>
                          <a:pt x="3150670" y="112295"/>
                          <a:pt x="3046396" y="97857"/>
                          <a:pt x="2916455" y="77002"/>
                        </a:cubicBezTo>
                        <a:cubicBezTo>
                          <a:pt x="2786514" y="56147"/>
                          <a:pt x="2693470" y="41710"/>
                          <a:pt x="2435192" y="28876"/>
                        </a:cubicBezTo>
                        <a:cubicBezTo>
                          <a:pt x="2176914" y="16042"/>
                          <a:pt x="1548064" y="17646"/>
                          <a:pt x="1366788" y="0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6" name="Oval 165">
                    <a:extLst>
                      <a:ext uri="{FF2B5EF4-FFF2-40B4-BE49-F238E27FC236}">
                        <a16:creationId xmlns:a16="http://schemas.microsoft.com/office/drawing/2014/main" id="{1F919334-555C-45C6-93D7-D7768B741B0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6917687" y="2021135"/>
                    <a:ext cx="290432" cy="1205123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2">
                          <a:lumMod val="50000"/>
                        </a:schemeClr>
                      </a:gs>
                      <a:gs pos="47000">
                        <a:schemeClr val="bg1">
                          <a:lumMod val="65000"/>
                          <a:alpha val="30000"/>
                        </a:schemeClr>
                      </a:gs>
                      <a:gs pos="78000">
                        <a:schemeClr val="bg2">
                          <a:lumMod val="75000"/>
                        </a:schemeClr>
                      </a:gs>
                      <a:gs pos="100000">
                        <a:schemeClr val="bg2">
                          <a:lumMod val="90000"/>
                        </a:schemeClr>
                      </a:gs>
                    </a:gsLst>
                    <a:path path="circle">
                      <a:fillToRect l="50000" t="50000" r="50000" b="50000"/>
                    </a:path>
                  </a:gradFill>
                  <a:ln>
                    <a:solidFill>
                      <a:schemeClr val="bg1">
                        <a:lumMod val="7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47F9666B-45E6-43DD-96B7-14E74E8A157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0236506" y="6076318"/>
                  <a:ext cx="1014093" cy="435044"/>
                  <a:chOff x="6439831" y="1646818"/>
                  <a:chExt cx="4570488" cy="1967408"/>
                </a:xfrm>
              </p:grpSpPr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A1B36BF1-F16C-45B4-A7F3-6B37BBDA53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773094" y="1708599"/>
                    <a:ext cx="518114" cy="1865363"/>
                  </a:xfrm>
                  <a:prstGeom prst="ellipse">
                    <a:avLst/>
                  </a:prstGeom>
                  <a:noFill/>
                  <a:ln w="349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" name="Arc 69">
                    <a:extLst>
                      <a:ext uri="{FF2B5EF4-FFF2-40B4-BE49-F238E27FC236}">
                        <a16:creationId xmlns:a16="http://schemas.microsoft.com/office/drawing/2014/main" id="{038832B6-864D-4FC0-A93A-4087382685B2}"/>
                      </a:ext>
                    </a:extLst>
                  </p:cNvPr>
                  <p:cNvSpPr/>
                  <p:nvPr/>
                </p:nvSpPr>
                <p:spPr>
                  <a:xfrm rot="20942019" flipH="1">
                    <a:off x="7723764" y="1697379"/>
                    <a:ext cx="2828524" cy="1121812"/>
                  </a:xfrm>
                  <a:prstGeom prst="arc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1" name="Arc 70">
                    <a:extLst>
                      <a:ext uri="{FF2B5EF4-FFF2-40B4-BE49-F238E27FC236}">
                        <a16:creationId xmlns:a16="http://schemas.microsoft.com/office/drawing/2014/main" id="{3989DB8F-ED9D-4265-BD36-67BAFBAF00CD}"/>
                      </a:ext>
                    </a:extLst>
                  </p:cNvPr>
                  <p:cNvSpPr/>
                  <p:nvPr/>
                </p:nvSpPr>
                <p:spPr>
                  <a:xfrm rot="657981" flipH="1" flipV="1">
                    <a:off x="7741407" y="2465794"/>
                    <a:ext cx="2828524" cy="1121812"/>
                  </a:xfrm>
                  <a:prstGeom prst="arc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2" name="Arc 71">
                    <a:extLst>
                      <a:ext uri="{FF2B5EF4-FFF2-40B4-BE49-F238E27FC236}">
                        <a16:creationId xmlns:a16="http://schemas.microsoft.com/office/drawing/2014/main" id="{5934899A-C833-44E0-AF2A-4DE2858A7460}"/>
                      </a:ext>
                    </a:extLst>
                  </p:cNvPr>
                  <p:cNvSpPr/>
                  <p:nvPr/>
                </p:nvSpPr>
                <p:spPr>
                  <a:xfrm rot="12915871" flipH="1">
                    <a:off x="6439831" y="1646818"/>
                    <a:ext cx="1510994" cy="429342"/>
                  </a:xfrm>
                  <a:prstGeom prst="arc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3" name="Arc 72">
                    <a:extLst>
                      <a:ext uri="{FF2B5EF4-FFF2-40B4-BE49-F238E27FC236}">
                        <a16:creationId xmlns:a16="http://schemas.microsoft.com/office/drawing/2014/main" id="{8B96AC03-53B2-4F0F-BEEE-430CA192EBC4}"/>
                      </a:ext>
                    </a:extLst>
                  </p:cNvPr>
                  <p:cNvSpPr/>
                  <p:nvPr/>
                </p:nvSpPr>
                <p:spPr>
                  <a:xfrm rot="8684129" flipH="1" flipV="1">
                    <a:off x="6467675" y="3184884"/>
                    <a:ext cx="1480149" cy="429342"/>
                  </a:xfrm>
                  <a:prstGeom prst="arc">
                    <a:avLst/>
                  </a:prstGeom>
                  <a:ln w="349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6EBCD5C0-871C-4C97-88B7-F066268BEE79}"/>
                      </a:ext>
                    </a:extLst>
                  </p:cNvPr>
                  <p:cNvSpPr/>
                  <p:nvPr/>
                </p:nvSpPr>
                <p:spPr>
                  <a:xfrm rot="19591158">
                    <a:off x="7678386" y="2331082"/>
                    <a:ext cx="314673" cy="14391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" name="Rectangle 74">
                    <a:extLst>
                      <a:ext uri="{FF2B5EF4-FFF2-40B4-BE49-F238E27FC236}">
                        <a16:creationId xmlns:a16="http://schemas.microsoft.com/office/drawing/2014/main" id="{0A6682D8-FCB3-40CC-9336-EFAB07444A17}"/>
                      </a:ext>
                    </a:extLst>
                  </p:cNvPr>
                  <p:cNvSpPr/>
                  <p:nvPr/>
                </p:nvSpPr>
                <p:spPr>
                  <a:xfrm rot="2522974" flipV="1">
                    <a:off x="7668221" y="2779315"/>
                    <a:ext cx="314673" cy="14391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" name="Arrow: Pentagon 75">
                    <a:extLst>
                      <a:ext uri="{FF2B5EF4-FFF2-40B4-BE49-F238E27FC236}">
                        <a16:creationId xmlns:a16="http://schemas.microsoft.com/office/drawing/2014/main" id="{2F29D85F-7277-49AC-A4C1-4CD8B205C757}"/>
                      </a:ext>
                    </a:extLst>
                  </p:cNvPr>
                  <p:cNvSpPr/>
                  <p:nvPr/>
                </p:nvSpPr>
                <p:spPr>
                  <a:xfrm>
                    <a:off x="7120963" y="2499312"/>
                    <a:ext cx="530619" cy="265311"/>
                  </a:xfrm>
                  <a:prstGeom prst="homePlate">
                    <a:avLst/>
                  </a:prstGeom>
                  <a:gradFill flip="none" rotWithShape="1">
                    <a:gsLst>
                      <a:gs pos="0">
                        <a:schemeClr val="bg2">
                          <a:lumMod val="90000"/>
                        </a:schemeClr>
                      </a:gs>
                      <a:gs pos="60000">
                        <a:schemeClr val="tx1"/>
                      </a:gs>
                      <a:gs pos="81000">
                        <a:schemeClr val="bg2">
                          <a:lumMod val="25000"/>
                        </a:schemeClr>
                      </a:gs>
                      <a:gs pos="100000">
                        <a:schemeClr val="bg2">
                          <a:lumMod val="90000"/>
                        </a:schemeClr>
                      </a:gs>
                    </a:gsLst>
                    <a:lin ang="16200000" scaled="1"/>
                    <a:tileRect/>
                  </a:gra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7" name="Arc 76">
                    <a:extLst>
                      <a:ext uri="{FF2B5EF4-FFF2-40B4-BE49-F238E27FC236}">
                        <a16:creationId xmlns:a16="http://schemas.microsoft.com/office/drawing/2014/main" id="{B088939B-0B02-4927-8187-B4EA3D726D57}"/>
                      </a:ext>
                    </a:extLst>
                  </p:cNvPr>
                  <p:cNvSpPr/>
                  <p:nvPr/>
                </p:nvSpPr>
                <p:spPr>
                  <a:xfrm rot="13481087">
                    <a:off x="7462648" y="2480555"/>
                    <a:ext cx="300266" cy="324927"/>
                  </a:xfrm>
                  <a:prstGeom prst="arc">
                    <a:avLst/>
                  </a:prstGeom>
                  <a:gradFill flip="none" rotWithShape="1">
                    <a:gsLst>
                      <a:gs pos="0">
                        <a:schemeClr val="bg2">
                          <a:lumMod val="90000"/>
                        </a:schemeClr>
                      </a:gs>
                      <a:gs pos="60000">
                        <a:schemeClr val="tx1"/>
                      </a:gs>
                      <a:gs pos="81000">
                        <a:schemeClr val="bg2">
                          <a:lumMod val="25000"/>
                        </a:schemeClr>
                      </a:gs>
                      <a:gs pos="100000">
                        <a:schemeClr val="bg2">
                          <a:lumMod val="90000"/>
                        </a:schemeClr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ln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8" name="Oval 77">
                    <a:extLst>
                      <a:ext uri="{FF2B5EF4-FFF2-40B4-BE49-F238E27FC236}">
                        <a16:creationId xmlns:a16="http://schemas.microsoft.com/office/drawing/2014/main" id="{0276AAB3-35C1-41A6-8CE4-B7C964A37C33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7040697" y="2499312"/>
                    <a:ext cx="122958" cy="265311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tx1"/>
                      </a:gs>
                      <a:gs pos="47000">
                        <a:schemeClr val="tx1">
                          <a:lumMod val="65000"/>
                          <a:lumOff val="35000"/>
                        </a:schemeClr>
                      </a:gs>
                      <a:gs pos="78000">
                        <a:schemeClr val="bg2">
                          <a:lumMod val="75000"/>
                        </a:schemeClr>
                      </a:gs>
                      <a:gs pos="100000">
                        <a:schemeClr val="bg2">
                          <a:lumMod val="90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E0720DAE-C87D-4F89-BA8B-B0E9C16217E9}"/>
                      </a:ext>
                    </a:extLst>
                  </p:cNvPr>
                  <p:cNvSpPr/>
                  <p:nvPr/>
                </p:nvSpPr>
                <p:spPr>
                  <a:xfrm>
                    <a:off x="7676292" y="2360368"/>
                    <a:ext cx="67552" cy="259882"/>
                  </a:xfrm>
                  <a:custGeom>
                    <a:avLst/>
                    <a:gdLst>
                      <a:gd name="connsiteX0" fmla="*/ 0 w 67552"/>
                      <a:gd name="connsiteY0" fmla="*/ 259882 h 259882"/>
                      <a:gd name="connsiteX1" fmla="*/ 48126 w 67552"/>
                      <a:gd name="connsiteY1" fmla="*/ 192506 h 259882"/>
                      <a:gd name="connsiteX2" fmla="*/ 67377 w 67552"/>
                      <a:gd name="connsiteY2" fmla="*/ 77002 h 259882"/>
                      <a:gd name="connsiteX3" fmla="*/ 38501 w 67552"/>
                      <a:gd name="connsiteY3" fmla="*/ 0 h 259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552" h="259882">
                        <a:moveTo>
                          <a:pt x="0" y="259882"/>
                        </a:moveTo>
                        <a:cubicBezTo>
                          <a:pt x="18448" y="241434"/>
                          <a:pt x="36896" y="222986"/>
                          <a:pt x="48126" y="192506"/>
                        </a:cubicBezTo>
                        <a:cubicBezTo>
                          <a:pt x="59356" y="162026"/>
                          <a:pt x="68981" y="109086"/>
                          <a:pt x="67377" y="77002"/>
                        </a:cubicBezTo>
                        <a:cubicBezTo>
                          <a:pt x="65773" y="44918"/>
                          <a:pt x="12834" y="24063"/>
                          <a:pt x="38501" y="0"/>
                        </a:cubicBezTo>
                      </a:path>
                    </a:pathLst>
                  </a:custGeom>
                  <a:noFill/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8D1C2B46-89F2-4971-BFB3-C7E5B7FA8540}"/>
                      </a:ext>
                    </a:extLst>
                  </p:cNvPr>
                  <p:cNvSpPr/>
                  <p:nvPr/>
                </p:nvSpPr>
                <p:spPr>
                  <a:xfrm flipV="1">
                    <a:off x="7665062" y="2637897"/>
                    <a:ext cx="67552" cy="259882"/>
                  </a:xfrm>
                  <a:custGeom>
                    <a:avLst/>
                    <a:gdLst>
                      <a:gd name="connsiteX0" fmla="*/ 0 w 67552"/>
                      <a:gd name="connsiteY0" fmla="*/ 259882 h 259882"/>
                      <a:gd name="connsiteX1" fmla="*/ 48126 w 67552"/>
                      <a:gd name="connsiteY1" fmla="*/ 192506 h 259882"/>
                      <a:gd name="connsiteX2" fmla="*/ 67377 w 67552"/>
                      <a:gd name="connsiteY2" fmla="*/ 77002 h 259882"/>
                      <a:gd name="connsiteX3" fmla="*/ 38501 w 67552"/>
                      <a:gd name="connsiteY3" fmla="*/ 0 h 259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552" h="259882">
                        <a:moveTo>
                          <a:pt x="0" y="259882"/>
                        </a:moveTo>
                        <a:cubicBezTo>
                          <a:pt x="18448" y="241434"/>
                          <a:pt x="36896" y="222986"/>
                          <a:pt x="48126" y="192506"/>
                        </a:cubicBezTo>
                        <a:cubicBezTo>
                          <a:pt x="59356" y="162026"/>
                          <a:pt x="68981" y="109086"/>
                          <a:pt x="67377" y="77002"/>
                        </a:cubicBezTo>
                        <a:cubicBezTo>
                          <a:pt x="65773" y="44918"/>
                          <a:pt x="12834" y="24063"/>
                          <a:pt x="38501" y="0"/>
                        </a:cubicBezTo>
                      </a:path>
                    </a:pathLst>
                  </a:custGeom>
                  <a:noFill/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4BC8A89F-61B7-4ED3-9873-44EF11856BE8}"/>
                      </a:ext>
                    </a:extLst>
                  </p:cNvPr>
                  <p:cNvSpPr/>
                  <p:nvPr/>
                </p:nvSpPr>
                <p:spPr>
                  <a:xfrm>
                    <a:off x="7666667" y="2138987"/>
                    <a:ext cx="307644" cy="490889"/>
                  </a:xfrm>
                  <a:custGeom>
                    <a:avLst/>
                    <a:gdLst>
                      <a:gd name="connsiteX0" fmla="*/ 0 w 307644"/>
                      <a:gd name="connsiteY0" fmla="*/ 490889 h 490889"/>
                      <a:gd name="connsiteX1" fmla="*/ 202130 w 307644"/>
                      <a:gd name="connsiteY1" fmla="*/ 404261 h 490889"/>
                      <a:gd name="connsiteX2" fmla="*/ 298383 w 307644"/>
                      <a:gd name="connsiteY2" fmla="*/ 221381 h 490889"/>
                      <a:gd name="connsiteX3" fmla="*/ 298383 w 307644"/>
                      <a:gd name="connsiteY3" fmla="*/ 0 h 4908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7644" h="490889">
                        <a:moveTo>
                          <a:pt x="0" y="490889"/>
                        </a:moveTo>
                        <a:cubicBezTo>
                          <a:pt x="76200" y="470034"/>
                          <a:pt x="152400" y="449179"/>
                          <a:pt x="202130" y="404261"/>
                        </a:cubicBezTo>
                        <a:cubicBezTo>
                          <a:pt x="251861" y="359343"/>
                          <a:pt x="282341" y="288758"/>
                          <a:pt x="298383" y="221381"/>
                        </a:cubicBezTo>
                        <a:cubicBezTo>
                          <a:pt x="314425" y="154004"/>
                          <a:pt x="306404" y="77002"/>
                          <a:pt x="298383" y="0"/>
                        </a:cubicBezTo>
                      </a:path>
                    </a:pathLst>
                  </a:custGeom>
                  <a:noFill/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2" name="Freeform: Shape 81">
                    <a:extLst>
                      <a:ext uri="{FF2B5EF4-FFF2-40B4-BE49-F238E27FC236}">
                        <a16:creationId xmlns:a16="http://schemas.microsoft.com/office/drawing/2014/main" id="{2A3D6593-06EF-4FC6-898A-B6841F0775F8}"/>
                      </a:ext>
                    </a:extLst>
                  </p:cNvPr>
                  <p:cNvSpPr/>
                  <p:nvPr/>
                </p:nvSpPr>
                <p:spPr>
                  <a:xfrm flipV="1">
                    <a:off x="7684317" y="2637897"/>
                    <a:ext cx="307644" cy="490889"/>
                  </a:xfrm>
                  <a:custGeom>
                    <a:avLst/>
                    <a:gdLst>
                      <a:gd name="connsiteX0" fmla="*/ 0 w 307644"/>
                      <a:gd name="connsiteY0" fmla="*/ 490889 h 490889"/>
                      <a:gd name="connsiteX1" fmla="*/ 202130 w 307644"/>
                      <a:gd name="connsiteY1" fmla="*/ 404261 h 490889"/>
                      <a:gd name="connsiteX2" fmla="*/ 298383 w 307644"/>
                      <a:gd name="connsiteY2" fmla="*/ 221381 h 490889"/>
                      <a:gd name="connsiteX3" fmla="*/ 298383 w 307644"/>
                      <a:gd name="connsiteY3" fmla="*/ 0 h 4908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7644" h="490889">
                        <a:moveTo>
                          <a:pt x="0" y="490889"/>
                        </a:moveTo>
                        <a:cubicBezTo>
                          <a:pt x="76200" y="470034"/>
                          <a:pt x="152400" y="449179"/>
                          <a:pt x="202130" y="404261"/>
                        </a:cubicBezTo>
                        <a:cubicBezTo>
                          <a:pt x="251861" y="359343"/>
                          <a:pt x="282341" y="288758"/>
                          <a:pt x="298383" y="221381"/>
                        </a:cubicBezTo>
                        <a:cubicBezTo>
                          <a:pt x="314425" y="154004"/>
                          <a:pt x="306404" y="77002"/>
                          <a:pt x="298383" y="0"/>
                        </a:cubicBezTo>
                      </a:path>
                    </a:pathLst>
                  </a:custGeom>
                  <a:noFill/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3" name="Freeform: Shape 82">
                    <a:extLst>
                      <a:ext uri="{FF2B5EF4-FFF2-40B4-BE49-F238E27FC236}">
                        <a16:creationId xmlns:a16="http://schemas.microsoft.com/office/drawing/2014/main" id="{6B4B2B31-5DD2-41F2-8334-C9B5AE5A0CF9}"/>
                      </a:ext>
                    </a:extLst>
                  </p:cNvPr>
                  <p:cNvSpPr/>
                  <p:nvPr/>
                </p:nvSpPr>
                <p:spPr>
                  <a:xfrm>
                    <a:off x="7685917" y="1753977"/>
                    <a:ext cx="1097280" cy="875899"/>
                  </a:xfrm>
                  <a:custGeom>
                    <a:avLst/>
                    <a:gdLst>
                      <a:gd name="connsiteX0" fmla="*/ 0 w 1097280"/>
                      <a:gd name="connsiteY0" fmla="*/ 875899 h 875899"/>
                      <a:gd name="connsiteX1" fmla="*/ 365760 w 1097280"/>
                      <a:gd name="connsiteY1" fmla="*/ 798897 h 875899"/>
                      <a:gd name="connsiteX2" fmla="*/ 741145 w 1097280"/>
                      <a:gd name="connsiteY2" fmla="*/ 606391 h 875899"/>
                      <a:gd name="connsiteX3" fmla="*/ 1020278 w 1097280"/>
                      <a:gd name="connsiteY3" fmla="*/ 221381 h 875899"/>
                      <a:gd name="connsiteX4" fmla="*/ 1097280 w 1097280"/>
                      <a:gd name="connsiteY4" fmla="*/ 0 h 8758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97280" h="875899">
                        <a:moveTo>
                          <a:pt x="0" y="875899"/>
                        </a:moveTo>
                        <a:cubicBezTo>
                          <a:pt x="121118" y="859857"/>
                          <a:pt x="242236" y="843815"/>
                          <a:pt x="365760" y="798897"/>
                        </a:cubicBezTo>
                        <a:cubicBezTo>
                          <a:pt x="489284" y="753979"/>
                          <a:pt x="632059" y="702644"/>
                          <a:pt x="741145" y="606391"/>
                        </a:cubicBezTo>
                        <a:cubicBezTo>
                          <a:pt x="850231" y="510138"/>
                          <a:pt x="960922" y="322446"/>
                          <a:pt x="1020278" y="221381"/>
                        </a:cubicBezTo>
                        <a:cubicBezTo>
                          <a:pt x="1079634" y="120316"/>
                          <a:pt x="1071613" y="40105"/>
                          <a:pt x="1097280" y="0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4" name="Freeform: Shape 83">
                    <a:extLst>
                      <a:ext uri="{FF2B5EF4-FFF2-40B4-BE49-F238E27FC236}">
                        <a16:creationId xmlns:a16="http://schemas.microsoft.com/office/drawing/2014/main" id="{A998F7F0-E143-49FB-8A54-EE95DDC9809F}"/>
                      </a:ext>
                    </a:extLst>
                  </p:cNvPr>
                  <p:cNvSpPr/>
                  <p:nvPr/>
                </p:nvSpPr>
                <p:spPr>
                  <a:xfrm flipV="1">
                    <a:off x="7713192" y="2637898"/>
                    <a:ext cx="1097280" cy="875899"/>
                  </a:xfrm>
                  <a:custGeom>
                    <a:avLst/>
                    <a:gdLst>
                      <a:gd name="connsiteX0" fmla="*/ 0 w 1097280"/>
                      <a:gd name="connsiteY0" fmla="*/ 875899 h 875899"/>
                      <a:gd name="connsiteX1" fmla="*/ 365760 w 1097280"/>
                      <a:gd name="connsiteY1" fmla="*/ 798897 h 875899"/>
                      <a:gd name="connsiteX2" fmla="*/ 741145 w 1097280"/>
                      <a:gd name="connsiteY2" fmla="*/ 606391 h 875899"/>
                      <a:gd name="connsiteX3" fmla="*/ 1020278 w 1097280"/>
                      <a:gd name="connsiteY3" fmla="*/ 221381 h 875899"/>
                      <a:gd name="connsiteX4" fmla="*/ 1097280 w 1097280"/>
                      <a:gd name="connsiteY4" fmla="*/ 0 h 8758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97280" h="875899">
                        <a:moveTo>
                          <a:pt x="0" y="875899"/>
                        </a:moveTo>
                        <a:cubicBezTo>
                          <a:pt x="121118" y="859857"/>
                          <a:pt x="242236" y="843815"/>
                          <a:pt x="365760" y="798897"/>
                        </a:cubicBezTo>
                        <a:cubicBezTo>
                          <a:pt x="489284" y="753979"/>
                          <a:pt x="632059" y="702644"/>
                          <a:pt x="741145" y="606391"/>
                        </a:cubicBezTo>
                        <a:cubicBezTo>
                          <a:pt x="850231" y="510138"/>
                          <a:pt x="960922" y="322446"/>
                          <a:pt x="1020278" y="221381"/>
                        </a:cubicBezTo>
                        <a:cubicBezTo>
                          <a:pt x="1079634" y="120316"/>
                          <a:pt x="1071613" y="40105"/>
                          <a:pt x="1097280" y="0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5" name="Freeform: Shape 84">
                    <a:extLst>
                      <a:ext uri="{FF2B5EF4-FFF2-40B4-BE49-F238E27FC236}">
                        <a16:creationId xmlns:a16="http://schemas.microsoft.com/office/drawing/2014/main" id="{DF2170F7-7CF4-4941-A88A-EE7CF4F37D11}"/>
                      </a:ext>
                    </a:extLst>
                  </p:cNvPr>
                  <p:cNvSpPr/>
                  <p:nvPr/>
                </p:nvSpPr>
                <p:spPr>
                  <a:xfrm>
                    <a:off x="7695542" y="1705850"/>
                    <a:ext cx="2183704" cy="924026"/>
                  </a:xfrm>
                  <a:custGeom>
                    <a:avLst/>
                    <a:gdLst>
                      <a:gd name="connsiteX0" fmla="*/ 0 w 2183704"/>
                      <a:gd name="connsiteY0" fmla="*/ 924026 h 924026"/>
                      <a:gd name="connsiteX1" fmla="*/ 644893 w 2183704"/>
                      <a:gd name="connsiteY1" fmla="*/ 875899 h 924026"/>
                      <a:gd name="connsiteX2" fmla="*/ 1116531 w 2183704"/>
                      <a:gd name="connsiteY2" fmla="*/ 779647 h 924026"/>
                      <a:gd name="connsiteX3" fmla="*/ 1780674 w 2183704"/>
                      <a:gd name="connsiteY3" fmla="*/ 577516 h 924026"/>
                      <a:gd name="connsiteX4" fmla="*/ 2079057 w 2183704"/>
                      <a:gd name="connsiteY4" fmla="*/ 413887 h 924026"/>
                      <a:gd name="connsiteX5" fmla="*/ 2175310 w 2183704"/>
                      <a:gd name="connsiteY5" fmla="*/ 279133 h 924026"/>
                      <a:gd name="connsiteX6" fmla="*/ 2165685 w 2183704"/>
                      <a:gd name="connsiteY6" fmla="*/ 163630 h 924026"/>
                      <a:gd name="connsiteX7" fmla="*/ 2059807 w 2183704"/>
                      <a:gd name="connsiteY7" fmla="*/ 77003 h 924026"/>
                      <a:gd name="connsiteX8" fmla="*/ 1857676 w 2183704"/>
                      <a:gd name="connsiteY8" fmla="*/ 28876 h 924026"/>
                      <a:gd name="connsiteX9" fmla="*/ 1626670 w 2183704"/>
                      <a:gd name="connsiteY9" fmla="*/ 0 h 924026"/>
                      <a:gd name="connsiteX10" fmla="*/ 1337912 w 2183704"/>
                      <a:gd name="connsiteY10" fmla="*/ 9626 h 924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183704" h="924026">
                        <a:moveTo>
                          <a:pt x="0" y="924026"/>
                        </a:moveTo>
                        <a:cubicBezTo>
                          <a:pt x="229402" y="911994"/>
                          <a:pt x="458805" y="899962"/>
                          <a:pt x="644893" y="875899"/>
                        </a:cubicBezTo>
                        <a:cubicBezTo>
                          <a:pt x="830981" y="851836"/>
                          <a:pt x="927234" y="829377"/>
                          <a:pt x="1116531" y="779647"/>
                        </a:cubicBezTo>
                        <a:cubicBezTo>
                          <a:pt x="1305828" y="729917"/>
                          <a:pt x="1620253" y="638476"/>
                          <a:pt x="1780674" y="577516"/>
                        </a:cubicBezTo>
                        <a:cubicBezTo>
                          <a:pt x="1941095" y="516556"/>
                          <a:pt x="2013284" y="463617"/>
                          <a:pt x="2079057" y="413887"/>
                        </a:cubicBezTo>
                        <a:cubicBezTo>
                          <a:pt x="2144830" y="364157"/>
                          <a:pt x="2160872" y="320842"/>
                          <a:pt x="2175310" y="279133"/>
                        </a:cubicBezTo>
                        <a:cubicBezTo>
                          <a:pt x="2189748" y="237424"/>
                          <a:pt x="2184935" y="197318"/>
                          <a:pt x="2165685" y="163630"/>
                        </a:cubicBezTo>
                        <a:cubicBezTo>
                          <a:pt x="2146435" y="129942"/>
                          <a:pt x="2111142" y="99462"/>
                          <a:pt x="2059807" y="77003"/>
                        </a:cubicBezTo>
                        <a:cubicBezTo>
                          <a:pt x="2008472" y="54544"/>
                          <a:pt x="1929865" y="41710"/>
                          <a:pt x="1857676" y="28876"/>
                        </a:cubicBezTo>
                        <a:cubicBezTo>
                          <a:pt x="1785487" y="16042"/>
                          <a:pt x="1713297" y="3208"/>
                          <a:pt x="1626670" y="0"/>
                        </a:cubicBezTo>
                        <a:lnTo>
                          <a:pt x="1337912" y="9626"/>
                        </a:ln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BC57EAB0-4CF2-4BE7-995C-B52BB70FB69C}"/>
                      </a:ext>
                    </a:extLst>
                  </p:cNvPr>
                  <p:cNvSpPr/>
                  <p:nvPr/>
                </p:nvSpPr>
                <p:spPr>
                  <a:xfrm flipV="1">
                    <a:off x="7684314" y="2647522"/>
                    <a:ext cx="2183704" cy="924026"/>
                  </a:xfrm>
                  <a:custGeom>
                    <a:avLst/>
                    <a:gdLst>
                      <a:gd name="connsiteX0" fmla="*/ 0 w 2183704"/>
                      <a:gd name="connsiteY0" fmla="*/ 924026 h 924026"/>
                      <a:gd name="connsiteX1" fmla="*/ 644893 w 2183704"/>
                      <a:gd name="connsiteY1" fmla="*/ 875899 h 924026"/>
                      <a:gd name="connsiteX2" fmla="*/ 1116531 w 2183704"/>
                      <a:gd name="connsiteY2" fmla="*/ 779647 h 924026"/>
                      <a:gd name="connsiteX3" fmla="*/ 1780674 w 2183704"/>
                      <a:gd name="connsiteY3" fmla="*/ 577516 h 924026"/>
                      <a:gd name="connsiteX4" fmla="*/ 2079057 w 2183704"/>
                      <a:gd name="connsiteY4" fmla="*/ 413887 h 924026"/>
                      <a:gd name="connsiteX5" fmla="*/ 2175310 w 2183704"/>
                      <a:gd name="connsiteY5" fmla="*/ 279133 h 924026"/>
                      <a:gd name="connsiteX6" fmla="*/ 2165685 w 2183704"/>
                      <a:gd name="connsiteY6" fmla="*/ 163630 h 924026"/>
                      <a:gd name="connsiteX7" fmla="*/ 2059807 w 2183704"/>
                      <a:gd name="connsiteY7" fmla="*/ 77003 h 924026"/>
                      <a:gd name="connsiteX8" fmla="*/ 1857676 w 2183704"/>
                      <a:gd name="connsiteY8" fmla="*/ 28876 h 924026"/>
                      <a:gd name="connsiteX9" fmla="*/ 1626670 w 2183704"/>
                      <a:gd name="connsiteY9" fmla="*/ 0 h 924026"/>
                      <a:gd name="connsiteX10" fmla="*/ 1337912 w 2183704"/>
                      <a:gd name="connsiteY10" fmla="*/ 9626 h 924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183704" h="924026">
                        <a:moveTo>
                          <a:pt x="0" y="924026"/>
                        </a:moveTo>
                        <a:cubicBezTo>
                          <a:pt x="229402" y="911994"/>
                          <a:pt x="458805" y="899962"/>
                          <a:pt x="644893" y="875899"/>
                        </a:cubicBezTo>
                        <a:cubicBezTo>
                          <a:pt x="830981" y="851836"/>
                          <a:pt x="927234" y="829377"/>
                          <a:pt x="1116531" y="779647"/>
                        </a:cubicBezTo>
                        <a:cubicBezTo>
                          <a:pt x="1305828" y="729917"/>
                          <a:pt x="1620253" y="638476"/>
                          <a:pt x="1780674" y="577516"/>
                        </a:cubicBezTo>
                        <a:cubicBezTo>
                          <a:pt x="1941095" y="516556"/>
                          <a:pt x="2013284" y="463617"/>
                          <a:pt x="2079057" y="413887"/>
                        </a:cubicBezTo>
                        <a:cubicBezTo>
                          <a:pt x="2144830" y="364157"/>
                          <a:pt x="2160872" y="320842"/>
                          <a:pt x="2175310" y="279133"/>
                        </a:cubicBezTo>
                        <a:cubicBezTo>
                          <a:pt x="2189748" y="237424"/>
                          <a:pt x="2184935" y="197318"/>
                          <a:pt x="2165685" y="163630"/>
                        </a:cubicBezTo>
                        <a:cubicBezTo>
                          <a:pt x="2146435" y="129942"/>
                          <a:pt x="2111142" y="99462"/>
                          <a:pt x="2059807" y="77003"/>
                        </a:cubicBezTo>
                        <a:cubicBezTo>
                          <a:pt x="2008472" y="54544"/>
                          <a:pt x="1929865" y="41710"/>
                          <a:pt x="1857676" y="28876"/>
                        </a:cubicBezTo>
                        <a:cubicBezTo>
                          <a:pt x="1785487" y="16042"/>
                          <a:pt x="1713297" y="3208"/>
                          <a:pt x="1626670" y="0"/>
                        </a:cubicBezTo>
                        <a:lnTo>
                          <a:pt x="1337912" y="9626"/>
                        </a:ln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ACD4E04C-D195-45DF-908C-107A0F39D50A}"/>
                      </a:ext>
                    </a:extLst>
                  </p:cNvPr>
                  <p:cNvSpPr/>
                  <p:nvPr/>
                </p:nvSpPr>
                <p:spPr>
                  <a:xfrm>
                    <a:off x="7695542" y="1686600"/>
                    <a:ext cx="3306752" cy="952901"/>
                  </a:xfrm>
                  <a:custGeom>
                    <a:avLst/>
                    <a:gdLst>
                      <a:gd name="connsiteX0" fmla="*/ 0 w 3306752"/>
                      <a:gd name="connsiteY0" fmla="*/ 952901 h 952901"/>
                      <a:gd name="connsiteX1" fmla="*/ 1155032 w 3306752"/>
                      <a:gd name="connsiteY1" fmla="*/ 933650 h 952901"/>
                      <a:gd name="connsiteX2" fmla="*/ 2271563 w 3306752"/>
                      <a:gd name="connsiteY2" fmla="*/ 856648 h 952901"/>
                      <a:gd name="connsiteX3" fmla="*/ 3089710 w 3306752"/>
                      <a:gd name="connsiteY3" fmla="*/ 587141 h 952901"/>
                      <a:gd name="connsiteX4" fmla="*/ 3301466 w 3306752"/>
                      <a:gd name="connsiteY4" fmla="*/ 327259 h 952901"/>
                      <a:gd name="connsiteX5" fmla="*/ 3214838 w 3306752"/>
                      <a:gd name="connsiteY5" fmla="*/ 154004 h 952901"/>
                      <a:gd name="connsiteX6" fmla="*/ 2916455 w 3306752"/>
                      <a:gd name="connsiteY6" fmla="*/ 77002 h 952901"/>
                      <a:gd name="connsiteX7" fmla="*/ 2435192 w 3306752"/>
                      <a:gd name="connsiteY7" fmla="*/ 28876 h 952901"/>
                      <a:gd name="connsiteX8" fmla="*/ 1366788 w 3306752"/>
                      <a:gd name="connsiteY8" fmla="*/ 0 h 9529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06752" h="952901">
                        <a:moveTo>
                          <a:pt x="0" y="952901"/>
                        </a:moveTo>
                        <a:cubicBezTo>
                          <a:pt x="388219" y="951296"/>
                          <a:pt x="776438" y="949692"/>
                          <a:pt x="1155032" y="933650"/>
                        </a:cubicBezTo>
                        <a:cubicBezTo>
                          <a:pt x="1533626" y="917608"/>
                          <a:pt x="1949117" y="914400"/>
                          <a:pt x="2271563" y="856648"/>
                        </a:cubicBezTo>
                        <a:cubicBezTo>
                          <a:pt x="2594009" y="798896"/>
                          <a:pt x="2918060" y="675372"/>
                          <a:pt x="3089710" y="587141"/>
                        </a:cubicBezTo>
                        <a:cubicBezTo>
                          <a:pt x="3261361" y="498909"/>
                          <a:pt x="3280611" y="399448"/>
                          <a:pt x="3301466" y="327259"/>
                        </a:cubicBezTo>
                        <a:cubicBezTo>
                          <a:pt x="3322321" y="255069"/>
                          <a:pt x="3279006" y="195713"/>
                          <a:pt x="3214838" y="154004"/>
                        </a:cubicBezTo>
                        <a:cubicBezTo>
                          <a:pt x="3150670" y="112295"/>
                          <a:pt x="3046396" y="97857"/>
                          <a:pt x="2916455" y="77002"/>
                        </a:cubicBezTo>
                        <a:cubicBezTo>
                          <a:pt x="2786514" y="56147"/>
                          <a:pt x="2693470" y="41710"/>
                          <a:pt x="2435192" y="28876"/>
                        </a:cubicBezTo>
                        <a:cubicBezTo>
                          <a:pt x="2176914" y="16042"/>
                          <a:pt x="1548064" y="17646"/>
                          <a:pt x="1366788" y="0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5A0FF51C-0457-4213-9A40-370D8A118054}"/>
                      </a:ext>
                    </a:extLst>
                  </p:cNvPr>
                  <p:cNvSpPr/>
                  <p:nvPr/>
                </p:nvSpPr>
                <p:spPr>
                  <a:xfrm flipV="1">
                    <a:off x="7703567" y="2628274"/>
                    <a:ext cx="3306752" cy="952901"/>
                  </a:xfrm>
                  <a:custGeom>
                    <a:avLst/>
                    <a:gdLst>
                      <a:gd name="connsiteX0" fmla="*/ 0 w 3306752"/>
                      <a:gd name="connsiteY0" fmla="*/ 952901 h 952901"/>
                      <a:gd name="connsiteX1" fmla="*/ 1155032 w 3306752"/>
                      <a:gd name="connsiteY1" fmla="*/ 933650 h 952901"/>
                      <a:gd name="connsiteX2" fmla="*/ 2271563 w 3306752"/>
                      <a:gd name="connsiteY2" fmla="*/ 856648 h 952901"/>
                      <a:gd name="connsiteX3" fmla="*/ 3089710 w 3306752"/>
                      <a:gd name="connsiteY3" fmla="*/ 587141 h 952901"/>
                      <a:gd name="connsiteX4" fmla="*/ 3301466 w 3306752"/>
                      <a:gd name="connsiteY4" fmla="*/ 327259 h 952901"/>
                      <a:gd name="connsiteX5" fmla="*/ 3214838 w 3306752"/>
                      <a:gd name="connsiteY5" fmla="*/ 154004 h 952901"/>
                      <a:gd name="connsiteX6" fmla="*/ 2916455 w 3306752"/>
                      <a:gd name="connsiteY6" fmla="*/ 77002 h 952901"/>
                      <a:gd name="connsiteX7" fmla="*/ 2435192 w 3306752"/>
                      <a:gd name="connsiteY7" fmla="*/ 28876 h 952901"/>
                      <a:gd name="connsiteX8" fmla="*/ 1366788 w 3306752"/>
                      <a:gd name="connsiteY8" fmla="*/ 0 h 9529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06752" h="952901">
                        <a:moveTo>
                          <a:pt x="0" y="952901"/>
                        </a:moveTo>
                        <a:cubicBezTo>
                          <a:pt x="388219" y="951296"/>
                          <a:pt x="776438" y="949692"/>
                          <a:pt x="1155032" y="933650"/>
                        </a:cubicBezTo>
                        <a:cubicBezTo>
                          <a:pt x="1533626" y="917608"/>
                          <a:pt x="1949117" y="914400"/>
                          <a:pt x="2271563" y="856648"/>
                        </a:cubicBezTo>
                        <a:cubicBezTo>
                          <a:pt x="2594009" y="798896"/>
                          <a:pt x="2918060" y="675372"/>
                          <a:pt x="3089710" y="587141"/>
                        </a:cubicBezTo>
                        <a:cubicBezTo>
                          <a:pt x="3261361" y="498909"/>
                          <a:pt x="3280611" y="399448"/>
                          <a:pt x="3301466" y="327259"/>
                        </a:cubicBezTo>
                        <a:cubicBezTo>
                          <a:pt x="3322321" y="255069"/>
                          <a:pt x="3279006" y="195713"/>
                          <a:pt x="3214838" y="154004"/>
                        </a:cubicBezTo>
                        <a:cubicBezTo>
                          <a:pt x="3150670" y="112295"/>
                          <a:pt x="3046396" y="97857"/>
                          <a:pt x="2916455" y="77002"/>
                        </a:cubicBezTo>
                        <a:cubicBezTo>
                          <a:pt x="2786514" y="56147"/>
                          <a:pt x="2693470" y="41710"/>
                          <a:pt x="2435192" y="28876"/>
                        </a:cubicBezTo>
                        <a:cubicBezTo>
                          <a:pt x="2176914" y="16042"/>
                          <a:pt x="1548064" y="17646"/>
                          <a:pt x="1366788" y="0"/>
                        </a:cubicBezTo>
                      </a:path>
                    </a:pathLst>
                  </a:cu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9" name="Oval 88">
                    <a:extLst>
                      <a:ext uri="{FF2B5EF4-FFF2-40B4-BE49-F238E27FC236}">
                        <a16:creationId xmlns:a16="http://schemas.microsoft.com/office/drawing/2014/main" id="{775B5EA9-699B-4E1A-9CD2-E04DE0E728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6917687" y="2021135"/>
                    <a:ext cx="290432" cy="1205123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2">
                          <a:lumMod val="50000"/>
                        </a:schemeClr>
                      </a:gs>
                      <a:gs pos="47000">
                        <a:schemeClr val="bg1">
                          <a:lumMod val="65000"/>
                          <a:alpha val="30000"/>
                        </a:schemeClr>
                      </a:gs>
                      <a:gs pos="78000">
                        <a:schemeClr val="bg2">
                          <a:lumMod val="75000"/>
                        </a:schemeClr>
                      </a:gs>
                      <a:gs pos="100000">
                        <a:schemeClr val="bg2">
                          <a:lumMod val="90000"/>
                        </a:schemeClr>
                      </a:gs>
                    </a:gsLst>
                    <a:path path="circle">
                      <a:fillToRect l="50000" t="50000" r="50000" b="50000"/>
                    </a:path>
                  </a:gradFill>
                  <a:ln>
                    <a:solidFill>
                      <a:schemeClr val="bg1">
                        <a:lumMod val="7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9000CD54-AD66-4DB2-9B02-FB8AB29B23AD}"/>
                  </a:ext>
                </a:extLst>
              </p:cNvPr>
              <p:cNvSpPr/>
              <p:nvPr/>
            </p:nvSpPr>
            <p:spPr>
              <a:xfrm>
                <a:off x="3952821" y="3443960"/>
                <a:ext cx="274320" cy="46317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45A7D7F8-4D96-4018-A6BA-773A5D7E4F95}"/>
                  </a:ext>
                </a:extLst>
              </p:cNvPr>
              <p:cNvSpPr/>
              <p:nvPr/>
            </p:nvSpPr>
            <p:spPr>
              <a:xfrm>
                <a:off x="3952821" y="3935856"/>
                <a:ext cx="274320" cy="46317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2760957C-A8C1-4809-8C7A-D19D192F4E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52821" y="2521611"/>
                <a:ext cx="0" cy="146304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E4D384CA-A5C8-4A69-BEC4-E3127CD0E289}"/>
                  </a:ext>
                </a:extLst>
              </p:cNvPr>
              <p:cNvCxnSpPr>
                <a:cxnSpLocks/>
              </p:cNvCxnSpPr>
              <p:nvPr/>
            </p:nvCxnSpPr>
            <p:spPr>
              <a:xfrm rot="-360000" flipH="1" flipV="1">
                <a:off x="3861004" y="2526458"/>
                <a:ext cx="91817" cy="3864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707B27F0-C5D3-4F5B-8519-8BA92B4B14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72757" y="4150764"/>
                <a:ext cx="0" cy="367348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5553B619-34B3-4C9C-8BF8-8D66681D80AD}"/>
                  </a:ext>
                </a:extLst>
              </p:cNvPr>
              <p:cNvCxnSpPr/>
              <p:nvPr/>
            </p:nvCxnSpPr>
            <p:spPr>
              <a:xfrm flipH="1">
                <a:off x="3870629" y="4508487"/>
                <a:ext cx="311753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2C434569-C3B1-44AB-B24E-3CE52D82B8F3}"/>
                  </a:ext>
                </a:extLst>
              </p:cNvPr>
              <p:cNvSpPr/>
              <p:nvPr/>
            </p:nvSpPr>
            <p:spPr>
              <a:xfrm rot="16200000">
                <a:off x="4255682" y="4498782"/>
                <a:ext cx="722376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30A49B96-B1D8-43C9-8E4F-830AF3162BD6}"/>
                  </a:ext>
                </a:extLst>
              </p:cNvPr>
              <p:cNvSpPr/>
              <p:nvPr/>
            </p:nvSpPr>
            <p:spPr>
              <a:xfrm rot="16200000">
                <a:off x="4181164" y="3201860"/>
                <a:ext cx="329184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BA4155BB-2893-44E9-B28C-B62FD40F86EB}"/>
                  </a:ext>
                </a:extLst>
              </p:cNvPr>
              <p:cNvSpPr/>
              <p:nvPr/>
            </p:nvSpPr>
            <p:spPr>
              <a:xfrm rot="16200000">
                <a:off x="4569540" y="3686491"/>
                <a:ext cx="91440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FA322C90-5B2C-4CA4-B7E7-AEAD4F72EB6A}"/>
                  </a:ext>
                </a:extLst>
              </p:cNvPr>
              <p:cNvSpPr/>
              <p:nvPr/>
            </p:nvSpPr>
            <p:spPr>
              <a:xfrm rot="16200000">
                <a:off x="4567935" y="3193998"/>
                <a:ext cx="91440" cy="45875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90000"/>
                    </a:schemeClr>
                  </a:gs>
                  <a:gs pos="60000">
                    <a:schemeClr val="tx1"/>
                  </a:gs>
                  <a:gs pos="81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Arrow: Right 192">
                <a:extLst>
                  <a:ext uri="{FF2B5EF4-FFF2-40B4-BE49-F238E27FC236}">
                    <a16:creationId xmlns:a16="http://schemas.microsoft.com/office/drawing/2014/main" id="{25BA6329-B28D-4473-A052-C8DBB7ECFB7A}"/>
                  </a:ext>
                </a:extLst>
              </p:cNvPr>
              <p:cNvSpPr/>
              <p:nvPr/>
            </p:nvSpPr>
            <p:spPr>
              <a:xfrm>
                <a:off x="2800952" y="1925534"/>
                <a:ext cx="433136" cy="54864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Arrow: Down 193">
                <a:extLst>
                  <a:ext uri="{FF2B5EF4-FFF2-40B4-BE49-F238E27FC236}">
                    <a16:creationId xmlns:a16="http://schemas.microsoft.com/office/drawing/2014/main" id="{6A51B2CB-4603-4F71-B38F-D50D173EB57D}"/>
                  </a:ext>
                </a:extLst>
              </p:cNvPr>
              <p:cNvSpPr/>
              <p:nvPr/>
            </p:nvSpPr>
            <p:spPr>
              <a:xfrm>
                <a:off x="4730533" y="2222950"/>
                <a:ext cx="45719" cy="338872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Arrow: Down 194">
                <a:extLst>
                  <a:ext uri="{FF2B5EF4-FFF2-40B4-BE49-F238E27FC236}">
                    <a16:creationId xmlns:a16="http://schemas.microsoft.com/office/drawing/2014/main" id="{6E91B4BA-43F6-4244-8A73-7E35A0EB4EB5}"/>
                  </a:ext>
                </a:extLst>
              </p:cNvPr>
              <p:cNvSpPr/>
              <p:nvPr/>
            </p:nvSpPr>
            <p:spPr>
              <a:xfrm>
                <a:off x="4402700" y="4194519"/>
                <a:ext cx="45719" cy="338872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Arrow: Down 195">
                <a:extLst>
                  <a:ext uri="{FF2B5EF4-FFF2-40B4-BE49-F238E27FC236}">
                    <a16:creationId xmlns:a16="http://schemas.microsoft.com/office/drawing/2014/main" id="{1C62A1F0-C7A1-468C-B0D5-1EB8FD714E38}"/>
                  </a:ext>
                </a:extLst>
              </p:cNvPr>
              <p:cNvSpPr/>
              <p:nvPr/>
            </p:nvSpPr>
            <p:spPr>
              <a:xfrm flipV="1">
                <a:off x="4701086" y="4310865"/>
                <a:ext cx="45719" cy="338872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Arrow: Down 196">
                <a:extLst>
                  <a:ext uri="{FF2B5EF4-FFF2-40B4-BE49-F238E27FC236}">
                    <a16:creationId xmlns:a16="http://schemas.microsoft.com/office/drawing/2014/main" id="{3B7515F1-EFB6-4974-BAAE-6EB3D19E3FCC}"/>
                  </a:ext>
                </a:extLst>
              </p:cNvPr>
              <p:cNvSpPr/>
              <p:nvPr/>
            </p:nvSpPr>
            <p:spPr>
              <a:xfrm flipV="1">
                <a:off x="4419258" y="2289663"/>
                <a:ext cx="45719" cy="338872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Arrow: Right 197">
                <a:extLst>
                  <a:ext uri="{FF2B5EF4-FFF2-40B4-BE49-F238E27FC236}">
                    <a16:creationId xmlns:a16="http://schemas.microsoft.com/office/drawing/2014/main" id="{73F2F01A-421C-42CC-828E-CCE3D4967509}"/>
                  </a:ext>
                </a:extLst>
              </p:cNvPr>
              <p:cNvSpPr/>
              <p:nvPr/>
            </p:nvSpPr>
            <p:spPr>
              <a:xfrm>
                <a:off x="2857102" y="4927012"/>
                <a:ext cx="433136" cy="54864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Arrow: Right 198">
                <a:extLst>
                  <a:ext uri="{FF2B5EF4-FFF2-40B4-BE49-F238E27FC236}">
                    <a16:creationId xmlns:a16="http://schemas.microsoft.com/office/drawing/2014/main" id="{2D79F31B-FE6E-4ED4-8EFD-83868666266B}"/>
                  </a:ext>
                </a:extLst>
              </p:cNvPr>
              <p:cNvSpPr/>
              <p:nvPr/>
            </p:nvSpPr>
            <p:spPr>
              <a:xfrm flipH="1">
                <a:off x="2501822" y="4588062"/>
                <a:ext cx="433136" cy="54864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Arrow: Right 199">
                <a:extLst>
                  <a:ext uri="{FF2B5EF4-FFF2-40B4-BE49-F238E27FC236}">
                    <a16:creationId xmlns:a16="http://schemas.microsoft.com/office/drawing/2014/main" id="{B04B4AC2-5F96-490E-A847-077870A3A09E}"/>
                  </a:ext>
                </a:extLst>
              </p:cNvPr>
              <p:cNvSpPr/>
              <p:nvPr/>
            </p:nvSpPr>
            <p:spPr>
              <a:xfrm flipH="1">
                <a:off x="2525033" y="2238586"/>
                <a:ext cx="433136" cy="54864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Arrow: Down 200">
                <a:extLst>
                  <a:ext uri="{FF2B5EF4-FFF2-40B4-BE49-F238E27FC236}">
                    <a16:creationId xmlns:a16="http://schemas.microsoft.com/office/drawing/2014/main" id="{BEF32571-3B5C-4DCA-8477-7C6CC353C01C}"/>
                  </a:ext>
                </a:extLst>
              </p:cNvPr>
              <p:cNvSpPr/>
              <p:nvPr/>
            </p:nvSpPr>
            <p:spPr>
              <a:xfrm flipV="1">
                <a:off x="1279815" y="2442063"/>
                <a:ext cx="45719" cy="338872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Arrow: Down 201">
                <a:extLst>
                  <a:ext uri="{FF2B5EF4-FFF2-40B4-BE49-F238E27FC236}">
                    <a16:creationId xmlns:a16="http://schemas.microsoft.com/office/drawing/2014/main" id="{7207FEEF-5A8B-47AE-BF30-2312F596E869}"/>
                  </a:ext>
                </a:extLst>
              </p:cNvPr>
              <p:cNvSpPr/>
              <p:nvPr/>
            </p:nvSpPr>
            <p:spPr>
              <a:xfrm>
                <a:off x="1282503" y="4231419"/>
                <a:ext cx="45719" cy="338872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Arrow: Down 202">
                <a:extLst>
                  <a:ext uri="{FF2B5EF4-FFF2-40B4-BE49-F238E27FC236}">
                    <a16:creationId xmlns:a16="http://schemas.microsoft.com/office/drawing/2014/main" id="{F6E3F389-FC8C-43A7-B896-8C934A21BBA5}"/>
                  </a:ext>
                </a:extLst>
              </p:cNvPr>
              <p:cNvSpPr/>
              <p:nvPr/>
            </p:nvSpPr>
            <p:spPr>
              <a:xfrm>
                <a:off x="1475578" y="2664108"/>
                <a:ext cx="45719" cy="338872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Arrow: Down 203">
                <a:extLst>
                  <a:ext uri="{FF2B5EF4-FFF2-40B4-BE49-F238E27FC236}">
                    <a16:creationId xmlns:a16="http://schemas.microsoft.com/office/drawing/2014/main" id="{195D798C-8EFE-43EB-BBB8-2E8574ABAC55}"/>
                  </a:ext>
                </a:extLst>
              </p:cNvPr>
              <p:cNvSpPr/>
              <p:nvPr/>
            </p:nvSpPr>
            <p:spPr>
              <a:xfrm flipV="1">
                <a:off x="1484637" y="3789495"/>
                <a:ext cx="45719" cy="338872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06" name="Straight Arrow Connector 205">
                <a:extLst>
                  <a:ext uri="{FF2B5EF4-FFF2-40B4-BE49-F238E27FC236}">
                    <a16:creationId xmlns:a16="http://schemas.microsoft.com/office/drawing/2014/main" id="{425D5CEA-5CF4-4B78-B9A0-41C0DAF021EC}"/>
                  </a:ext>
                </a:extLst>
              </p:cNvPr>
              <p:cNvCxnSpPr/>
              <p:nvPr/>
            </p:nvCxnSpPr>
            <p:spPr>
              <a:xfrm>
                <a:off x="1963545" y="3200804"/>
                <a:ext cx="137160" cy="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Arrow Connector 206">
                <a:extLst>
                  <a:ext uri="{FF2B5EF4-FFF2-40B4-BE49-F238E27FC236}">
                    <a16:creationId xmlns:a16="http://schemas.microsoft.com/office/drawing/2014/main" id="{A331C510-B5D5-442D-9666-45F792F30DD4}"/>
                  </a:ext>
                </a:extLst>
              </p:cNvPr>
              <p:cNvCxnSpPr/>
              <p:nvPr/>
            </p:nvCxnSpPr>
            <p:spPr>
              <a:xfrm>
                <a:off x="1961942" y="3670843"/>
                <a:ext cx="137160" cy="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Arrow Connector 207">
                <a:extLst>
                  <a:ext uri="{FF2B5EF4-FFF2-40B4-BE49-F238E27FC236}">
                    <a16:creationId xmlns:a16="http://schemas.microsoft.com/office/drawing/2014/main" id="{E075FA03-DD43-4D88-8CFA-581C5E372BD6}"/>
                  </a:ext>
                </a:extLst>
              </p:cNvPr>
              <p:cNvCxnSpPr/>
              <p:nvPr/>
            </p:nvCxnSpPr>
            <p:spPr>
              <a:xfrm>
                <a:off x="3744949" y="3068578"/>
                <a:ext cx="137160" cy="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Arrow Connector 208">
                <a:extLst>
                  <a:ext uri="{FF2B5EF4-FFF2-40B4-BE49-F238E27FC236}">
                    <a16:creationId xmlns:a16="http://schemas.microsoft.com/office/drawing/2014/main" id="{30185291-BB91-4477-8F2C-1596A885D798}"/>
                  </a:ext>
                </a:extLst>
              </p:cNvPr>
              <p:cNvCxnSpPr/>
              <p:nvPr/>
            </p:nvCxnSpPr>
            <p:spPr>
              <a:xfrm>
                <a:off x="3754172" y="3309642"/>
                <a:ext cx="137160" cy="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Arrow Connector 209">
                <a:extLst>
                  <a:ext uri="{FF2B5EF4-FFF2-40B4-BE49-F238E27FC236}">
                    <a16:creationId xmlns:a16="http://schemas.microsoft.com/office/drawing/2014/main" id="{11678C7F-343F-47D2-92F7-CEE583F8123D}"/>
                  </a:ext>
                </a:extLst>
              </p:cNvPr>
              <p:cNvCxnSpPr/>
              <p:nvPr/>
            </p:nvCxnSpPr>
            <p:spPr>
              <a:xfrm>
                <a:off x="3749223" y="3582401"/>
                <a:ext cx="137160" cy="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Arrow Connector 210">
                <a:extLst>
                  <a:ext uri="{FF2B5EF4-FFF2-40B4-BE49-F238E27FC236}">
                    <a16:creationId xmlns:a16="http://schemas.microsoft.com/office/drawing/2014/main" id="{AADF181C-EF27-4DAE-BDE5-953E34600338}"/>
                  </a:ext>
                </a:extLst>
              </p:cNvPr>
              <p:cNvCxnSpPr/>
              <p:nvPr/>
            </p:nvCxnSpPr>
            <p:spPr>
              <a:xfrm>
                <a:off x="3750563" y="3841766"/>
                <a:ext cx="137160" cy="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47A9D633-96BF-4194-9D57-C29C2606C672}"/>
                  </a:ext>
                </a:extLst>
              </p:cNvPr>
              <p:cNvSpPr txBox="1"/>
              <p:nvPr/>
            </p:nvSpPr>
            <p:spPr>
              <a:xfrm>
                <a:off x="3897681" y="4117328"/>
                <a:ext cx="3417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ym typeface="Symbol" panose="05050102010706020507" pitchFamily="18" charset="2"/>
                  </a:rPr>
                  <a:t></a:t>
                </a:r>
                <a:endParaRPr lang="en-US" sz="1600" b="1" dirty="0"/>
              </a:p>
            </p:txBody>
          </p: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3EE5E2EE-FCAB-4EE5-862A-670840F70C94}"/>
                  </a:ext>
                </a:extLst>
              </p:cNvPr>
              <p:cNvSpPr txBox="1"/>
              <p:nvPr/>
            </p:nvSpPr>
            <p:spPr>
              <a:xfrm>
                <a:off x="3888083" y="2373282"/>
                <a:ext cx="3481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latin typeface="MS Reference Sans Serif" panose="020B0604030504040204" pitchFamily="34" charset="0"/>
                  </a:rPr>
                  <a:t>①</a:t>
                </a:r>
                <a:endParaRPr lang="en-US" sz="1600" b="1" dirty="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436812C-205E-4346-8AED-2FE3465D4682}"/>
                </a:ext>
              </a:extLst>
            </p:cNvPr>
            <p:cNvGrpSpPr/>
            <p:nvPr/>
          </p:nvGrpSpPr>
          <p:grpSpPr>
            <a:xfrm>
              <a:off x="7290932" y="2551081"/>
              <a:ext cx="2560320" cy="2468880"/>
              <a:chOff x="7944225" y="2552337"/>
              <a:chExt cx="2560320" cy="246888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161EB712-7102-4D6F-9986-868C7F5C1AE0}"/>
                  </a:ext>
                </a:extLst>
              </p:cNvPr>
              <p:cNvGrpSpPr/>
              <p:nvPr/>
            </p:nvGrpSpPr>
            <p:grpSpPr>
              <a:xfrm>
                <a:off x="7944225" y="2552337"/>
                <a:ext cx="2560320" cy="2468880"/>
                <a:chOff x="7944225" y="2552337"/>
                <a:chExt cx="2560320" cy="2468880"/>
              </a:xfrm>
            </p:grpSpPr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BF201DDB-D4A2-4509-AB67-523D9AE66FB8}"/>
                    </a:ext>
                  </a:extLst>
                </p:cNvPr>
                <p:cNvSpPr/>
                <p:nvPr/>
              </p:nvSpPr>
              <p:spPr>
                <a:xfrm>
                  <a:off x="8457054" y="3028404"/>
                  <a:ext cx="1498322" cy="1498325"/>
                </a:xfrm>
                <a:prstGeom prst="ellipse">
                  <a:avLst/>
                </a:prstGeom>
                <a:pattFill prst="pct30">
                  <a:fgClr>
                    <a:schemeClr val="tx1"/>
                  </a:fgClr>
                  <a:bgClr>
                    <a:schemeClr val="bg1"/>
                  </a:bgClr>
                </a:patt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D79B04FC-7172-4087-B35A-95FF6AA4B0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01027" y="2552337"/>
                  <a:ext cx="0" cy="246888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B31F9BD1-34D3-4312-81A2-0DEE894A39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44225" y="3771915"/>
                  <a:ext cx="2560320" cy="942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6E0ED4F2-5B0D-4604-A455-E39086F1BC0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626558" y="3204808"/>
                  <a:ext cx="359597" cy="359332"/>
                </a:xfrm>
                <a:prstGeom prst="ellipse">
                  <a:avLst/>
                </a:prstGeom>
                <a:gradFill>
                  <a:gsLst>
                    <a:gs pos="0">
                      <a:schemeClr val="bg2">
                        <a:lumMod val="90000"/>
                      </a:schemeClr>
                    </a:gs>
                    <a:gs pos="60000">
                      <a:schemeClr val="tx1">
                        <a:lumMod val="75000"/>
                        <a:lumOff val="25000"/>
                      </a:schemeClr>
                    </a:gs>
                    <a:gs pos="81000">
                      <a:schemeClr val="bg2">
                        <a:lumMod val="2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75C7F63-486B-4CC2-A2CF-6E9205DF438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577319" y="3600627"/>
                  <a:ext cx="359597" cy="359332"/>
                </a:xfrm>
                <a:prstGeom prst="ellipse">
                  <a:avLst/>
                </a:prstGeom>
                <a:gradFill>
                  <a:gsLst>
                    <a:gs pos="0">
                      <a:schemeClr val="bg2">
                        <a:lumMod val="90000"/>
                      </a:schemeClr>
                    </a:gs>
                    <a:gs pos="60000">
                      <a:schemeClr val="tx1">
                        <a:lumMod val="75000"/>
                        <a:lumOff val="25000"/>
                      </a:schemeClr>
                    </a:gs>
                    <a:gs pos="81000">
                      <a:schemeClr val="bg2">
                        <a:lumMod val="2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4151E0A7-5C28-4363-B1DC-1EF3416E73C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464938" y="3604547"/>
                  <a:ext cx="359863" cy="359598"/>
                </a:xfrm>
                <a:prstGeom prst="ellipse">
                  <a:avLst/>
                </a:prstGeom>
                <a:gradFill>
                  <a:gsLst>
                    <a:gs pos="0">
                      <a:schemeClr val="bg2">
                        <a:lumMod val="90000"/>
                      </a:schemeClr>
                    </a:gs>
                    <a:gs pos="60000">
                      <a:schemeClr val="tx1">
                        <a:lumMod val="75000"/>
                        <a:lumOff val="25000"/>
                      </a:schemeClr>
                    </a:gs>
                    <a:gs pos="81000">
                      <a:schemeClr val="bg2">
                        <a:lumMod val="2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78E8D8C3-8651-4ABD-AF15-5CD84C53BFE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028326" y="4157136"/>
                  <a:ext cx="359597" cy="359332"/>
                </a:xfrm>
                <a:prstGeom prst="ellipse">
                  <a:avLst/>
                </a:prstGeom>
                <a:gradFill>
                  <a:gsLst>
                    <a:gs pos="0">
                      <a:schemeClr val="bg2">
                        <a:lumMod val="90000"/>
                      </a:schemeClr>
                    </a:gs>
                    <a:gs pos="60000">
                      <a:schemeClr val="tx1">
                        <a:lumMod val="75000"/>
                        <a:lumOff val="25000"/>
                      </a:schemeClr>
                    </a:gs>
                    <a:gs pos="81000">
                      <a:schemeClr val="bg2">
                        <a:lumMod val="2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E2B4A487-386B-477A-89EA-DEBA14CF8EB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027205" y="3042833"/>
                  <a:ext cx="359597" cy="359332"/>
                </a:xfrm>
                <a:prstGeom prst="ellipse">
                  <a:avLst/>
                </a:prstGeom>
                <a:gradFill>
                  <a:gsLst>
                    <a:gs pos="0">
                      <a:schemeClr val="bg2">
                        <a:lumMod val="90000"/>
                      </a:schemeClr>
                    </a:gs>
                    <a:gs pos="60000">
                      <a:schemeClr val="tx1">
                        <a:lumMod val="75000"/>
                        <a:lumOff val="25000"/>
                      </a:schemeClr>
                    </a:gs>
                    <a:gs pos="81000">
                      <a:schemeClr val="bg2">
                        <a:lumMod val="2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A920E1C9-A630-45D2-B380-B7404645997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415237" y="3994842"/>
                  <a:ext cx="359597" cy="359332"/>
                </a:xfrm>
                <a:prstGeom prst="ellipse">
                  <a:avLst/>
                </a:prstGeom>
                <a:gradFill>
                  <a:gsLst>
                    <a:gs pos="0">
                      <a:schemeClr val="bg2">
                        <a:lumMod val="90000"/>
                      </a:schemeClr>
                    </a:gs>
                    <a:gs pos="60000">
                      <a:schemeClr val="tx1">
                        <a:lumMod val="75000"/>
                        <a:lumOff val="25000"/>
                      </a:schemeClr>
                    </a:gs>
                    <a:gs pos="81000">
                      <a:schemeClr val="bg2">
                        <a:lumMod val="2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4243F6A1-9A4D-4ED9-B1AD-07FC6B0A604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637007" y="3996940"/>
                  <a:ext cx="359597" cy="359332"/>
                </a:xfrm>
                <a:prstGeom prst="ellipse">
                  <a:avLst/>
                </a:prstGeom>
                <a:gradFill>
                  <a:gsLst>
                    <a:gs pos="0">
                      <a:schemeClr val="bg2">
                        <a:lumMod val="90000"/>
                      </a:schemeClr>
                    </a:gs>
                    <a:gs pos="60000">
                      <a:schemeClr val="tx1">
                        <a:lumMod val="75000"/>
                        <a:lumOff val="25000"/>
                      </a:schemeClr>
                    </a:gs>
                    <a:gs pos="81000">
                      <a:schemeClr val="bg2">
                        <a:lumMod val="2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95230A44-9B52-4C73-8F68-39983C0023C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427655" y="3211378"/>
                  <a:ext cx="359863" cy="359598"/>
                </a:xfrm>
                <a:prstGeom prst="ellipse">
                  <a:avLst/>
                </a:prstGeom>
                <a:gradFill>
                  <a:gsLst>
                    <a:gs pos="0">
                      <a:schemeClr val="bg2">
                        <a:lumMod val="90000"/>
                      </a:schemeClr>
                    </a:gs>
                    <a:gs pos="60000">
                      <a:schemeClr val="tx1">
                        <a:lumMod val="75000"/>
                        <a:lumOff val="25000"/>
                      </a:schemeClr>
                    </a:gs>
                    <a:gs pos="81000">
                      <a:schemeClr val="bg2">
                        <a:lumMod val="2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Oval 213">
                  <a:extLst>
                    <a:ext uri="{FF2B5EF4-FFF2-40B4-BE49-F238E27FC236}">
                      <a16:creationId xmlns:a16="http://schemas.microsoft.com/office/drawing/2014/main" id="{F24ACCCF-9FC9-4116-B90C-46ECCD5D9AC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027409" y="3605886"/>
                  <a:ext cx="359597" cy="359332"/>
                </a:xfrm>
                <a:prstGeom prst="ellipse">
                  <a:avLst/>
                </a:prstGeom>
                <a:gradFill>
                  <a:gsLst>
                    <a:gs pos="0">
                      <a:schemeClr val="bg2">
                        <a:lumMod val="90000"/>
                      </a:schemeClr>
                    </a:gs>
                    <a:gs pos="60000">
                      <a:schemeClr val="tx1">
                        <a:lumMod val="75000"/>
                        <a:lumOff val="25000"/>
                      </a:schemeClr>
                    </a:gs>
                    <a:gs pos="81000">
                      <a:schemeClr val="bg2">
                        <a:lumMod val="25000"/>
                      </a:schemeClr>
                    </a:gs>
                    <a:gs pos="100000">
                      <a:schemeClr val="bg2">
                        <a:lumMod val="9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0C2B3A29-414E-44F1-968E-57207461C718}"/>
                  </a:ext>
                </a:extLst>
              </p:cNvPr>
              <p:cNvGrpSpPr/>
              <p:nvPr/>
            </p:nvGrpSpPr>
            <p:grpSpPr>
              <a:xfrm>
                <a:off x="8108273" y="2676659"/>
                <a:ext cx="2194560" cy="2194560"/>
                <a:chOff x="8108273" y="2676659"/>
                <a:chExt cx="2194560" cy="2194560"/>
              </a:xfrm>
            </p:grpSpPr>
            <p:sp>
              <p:nvSpPr>
                <p:cNvPr id="2" name="Oval 1">
                  <a:extLst>
                    <a:ext uri="{FF2B5EF4-FFF2-40B4-BE49-F238E27FC236}">
                      <a16:creationId xmlns:a16="http://schemas.microsoft.com/office/drawing/2014/main" id="{F7E86DD6-CD0A-441E-B4D8-8C7C2E6C0233}"/>
                    </a:ext>
                  </a:extLst>
                </p:cNvPr>
                <p:cNvSpPr/>
                <p:nvPr/>
              </p:nvSpPr>
              <p:spPr>
                <a:xfrm>
                  <a:off x="8426838" y="3002475"/>
                  <a:ext cx="1554480" cy="1554480"/>
                </a:xfrm>
                <a:prstGeom prst="ellipse">
                  <a:avLst/>
                </a:prstGeom>
                <a:noFill/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Oval 204">
                  <a:extLst>
                    <a:ext uri="{FF2B5EF4-FFF2-40B4-BE49-F238E27FC236}">
                      <a16:creationId xmlns:a16="http://schemas.microsoft.com/office/drawing/2014/main" id="{B912888A-6D6E-48C3-9799-DE5C16B092F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108273" y="2676659"/>
                  <a:ext cx="2194560" cy="2194560"/>
                </a:xfrm>
                <a:prstGeom prst="ellipse">
                  <a:avLst/>
                </a:prstGeom>
                <a:noFill/>
                <a:ln w="158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8" name="Oval 217">
                  <a:extLst>
                    <a:ext uri="{FF2B5EF4-FFF2-40B4-BE49-F238E27FC236}">
                      <a16:creationId xmlns:a16="http://schemas.microsoft.com/office/drawing/2014/main" id="{F2058D0F-4D0B-46D1-8245-DAFB2F520E6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145173" y="2723183"/>
                  <a:ext cx="2103120" cy="210312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Oval 218">
                  <a:extLst>
                    <a:ext uri="{FF2B5EF4-FFF2-40B4-BE49-F238E27FC236}">
                      <a16:creationId xmlns:a16="http://schemas.microsoft.com/office/drawing/2014/main" id="{60D7EEC2-C7E9-4F01-9071-FE4D8A597B3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191698" y="2769708"/>
                  <a:ext cx="2011680" cy="201168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Oval 219">
                  <a:extLst>
                    <a:ext uri="{FF2B5EF4-FFF2-40B4-BE49-F238E27FC236}">
                      <a16:creationId xmlns:a16="http://schemas.microsoft.com/office/drawing/2014/main" id="{2DD41E70-DFA1-4FF3-8832-4EFD1EB3B99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238223" y="2816233"/>
                  <a:ext cx="1920240" cy="192024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Oval 220">
                  <a:extLst>
                    <a:ext uri="{FF2B5EF4-FFF2-40B4-BE49-F238E27FC236}">
                      <a16:creationId xmlns:a16="http://schemas.microsoft.com/office/drawing/2014/main" id="{E33E0776-B6C9-4B8A-9F31-21D8358D8D3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284742" y="2862758"/>
                  <a:ext cx="1828800" cy="182880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2" name="Oval 221">
                  <a:extLst>
                    <a:ext uri="{FF2B5EF4-FFF2-40B4-BE49-F238E27FC236}">
                      <a16:creationId xmlns:a16="http://schemas.microsoft.com/office/drawing/2014/main" id="{1258F5BA-42CA-4C4A-92EF-FF01D669B04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331267" y="2899658"/>
                  <a:ext cx="1737360" cy="173736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Oval 222">
                  <a:extLst>
                    <a:ext uri="{FF2B5EF4-FFF2-40B4-BE49-F238E27FC236}">
                      <a16:creationId xmlns:a16="http://schemas.microsoft.com/office/drawing/2014/main" id="{D417AB03-BAF3-4254-8B48-A593ABA16E3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377792" y="2946183"/>
                  <a:ext cx="1645920" cy="164592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9C777F3-9AD2-47E2-B28C-4D80DE7AE4B3}"/>
                </a:ext>
              </a:extLst>
            </p:cNvPr>
            <p:cNvSpPr txBox="1"/>
            <p:nvPr/>
          </p:nvSpPr>
          <p:spPr>
            <a:xfrm>
              <a:off x="2704354" y="1865840"/>
              <a:ext cx="23134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Propellant Feed Line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B95B7CE1-6040-4C94-9293-559234A2239C}"/>
                </a:ext>
              </a:extLst>
            </p:cNvPr>
            <p:cNvSpPr txBox="1"/>
            <p:nvPr/>
          </p:nvSpPr>
          <p:spPr>
            <a:xfrm>
              <a:off x="1384618" y="5485354"/>
              <a:ext cx="2492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Pre-heated Propellant 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0400318F-595C-45D3-9082-9DF7324F797D}"/>
                </a:ext>
              </a:extLst>
            </p:cNvPr>
            <p:cNvSpPr txBox="1"/>
            <p:nvPr/>
          </p:nvSpPr>
          <p:spPr>
            <a:xfrm>
              <a:off x="1172352" y="2797076"/>
              <a:ext cx="1445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Turbo Pump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258BDB46-AF35-49BE-90F1-10A1956CB878}"/>
                </a:ext>
              </a:extLst>
            </p:cNvPr>
            <p:cNvSpPr txBox="1"/>
            <p:nvPr/>
          </p:nvSpPr>
          <p:spPr>
            <a:xfrm>
              <a:off x="4022769" y="1421625"/>
              <a:ext cx="36086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Pellet or Pebble Nuclear Reactor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79F7A23C-0AF7-4247-A7AB-E2ED734E2261}"/>
                </a:ext>
              </a:extLst>
            </p:cNvPr>
            <p:cNvSpPr txBox="1"/>
            <p:nvPr/>
          </p:nvSpPr>
          <p:spPr>
            <a:xfrm>
              <a:off x="3959537" y="5501179"/>
              <a:ext cx="19928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Neutron Reflector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E43FF2CC-04B7-41B9-A67E-D4F67F461CDE}"/>
                </a:ext>
              </a:extLst>
            </p:cNvPr>
            <p:cNvSpPr txBox="1"/>
            <p:nvPr/>
          </p:nvSpPr>
          <p:spPr>
            <a:xfrm>
              <a:off x="1423085" y="4241344"/>
              <a:ext cx="7959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NTAC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ED0BE73A-BD84-47D1-891C-B6EB0B742CDB}"/>
                </a:ext>
              </a:extLst>
            </p:cNvPr>
            <p:cNvSpPr txBox="1"/>
            <p:nvPr/>
          </p:nvSpPr>
          <p:spPr>
            <a:xfrm>
              <a:off x="6285263" y="1971335"/>
              <a:ext cx="1975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Electric Thrusters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90546593-41FE-4E2E-85EF-3E153F28BE54}"/>
                </a:ext>
              </a:extLst>
            </p:cNvPr>
            <p:cNvSpPr txBox="1"/>
            <p:nvPr/>
          </p:nvSpPr>
          <p:spPr>
            <a:xfrm>
              <a:off x="6242775" y="5240006"/>
              <a:ext cx="23862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Power Feed Line</a:t>
              </a:r>
            </a:p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for Electric Thrusters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205C2D9D-5457-4BF2-BB6F-BBAFCB68AB2A}"/>
                </a:ext>
              </a:extLst>
            </p:cNvPr>
            <p:cNvCxnSpPr/>
            <p:nvPr/>
          </p:nvCxnSpPr>
          <p:spPr>
            <a:xfrm flipH="1">
              <a:off x="4658627" y="1792720"/>
              <a:ext cx="834473" cy="1863171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E3EC2E42-D1DB-41C4-BCF9-212E9B3F9368}"/>
                </a:ext>
              </a:extLst>
            </p:cNvPr>
            <p:cNvCxnSpPr/>
            <p:nvPr/>
          </p:nvCxnSpPr>
          <p:spPr>
            <a:xfrm>
              <a:off x="3337800" y="2186239"/>
              <a:ext cx="185841" cy="154428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9DE1B8BB-98EF-41C9-83BA-0387C2ACFBA0}"/>
                </a:ext>
              </a:extLst>
            </p:cNvPr>
            <p:cNvCxnSpPr/>
            <p:nvPr/>
          </p:nvCxnSpPr>
          <p:spPr>
            <a:xfrm flipH="1">
              <a:off x="6302304" y="2340667"/>
              <a:ext cx="550883" cy="66055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E5C1D33F-D400-43D2-8E89-E843F3AA435C}"/>
                </a:ext>
              </a:extLst>
            </p:cNvPr>
            <p:cNvCxnSpPr/>
            <p:nvPr/>
          </p:nvCxnSpPr>
          <p:spPr>
            <a:xfrm>
              <a:off x="6853187" y="2340667"/>
              <a:ext cx="1717905" cy="862885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ED08325A-1BE8-4DBE-86FD-494F41EFABE6}"/>
                </a:ext>
              </a:extLst>
            </p:cNvPr>
            <p:cNvCxnSpPr>
              <a:cxnSpLocks/>
            </p:cNvCxnSpPr>
            <p:nvPr/>
          </p:nvCxnSpPr>
          <p:spPr>
            <a:xfrm>
              <a:off x="1568478" y="3124465"/>
              <a:ext cx="875544" cy="502811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Arrow Connector 166">
              <a:extLst>
                <a:ext uri="{FF2B5EF4-FFF2-40B4-BE49-F238E27FC236}">
                  <a16:creationId xmlns:a16="http://schemas.microsoft.com/office/drawing/2014/main" id="{8A1CF747-2D72-45C6-A987-77D362CEC884}"/>
                </a:ext>
              </a:extLst>
            </p:cNvPr>
            <p:cNvCxnSpPr>
              <a:stCxn id="226" idx="3"/>
            </p:cNvCxnSpPr>
            <p:nvPr/>
          </p:nvCxnSpPr>
          <p:spPr>
            <a:xfrm flipV="1">
              <a:off x="2219009" y="4192690"/>
              <a:ext cx="1009499" cy="23332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Arrow Connector 171">
              <a:extLst>
                <a:ext uri="{FF2B5EF4-FFF2-40B4-BE49-F238E27FC236}">
                  <a16:creationId xmlns:a16="http://schemas.microsoft.com/office/drawing/2014/main" id="{099CDF8C-1FA1-46E4-8040-D7B940B8DBAE}"/>
                </a:ext>
              </a:extLst>
            </p:cNvPr>
            <p:cNvCxnSpPr>
              <a:stCxn id="226" idx="3"/>
            </p:cNvCxnSpPr>
            <p:nvPr/>
          </p:nvCxnSpPr>
          <p:spPr>
            <a:xfrm>
              <a:off x="2219009" y="4426010"/>
              <a:ext cx="1448216" cy="234934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Arrow Connector 174">
              <a:extLst>
                <a:ext uri="{FF2B5EF4-FFF2-40B4-BE49-F238E27FC236}">
                  <a16:creationId xmlns:a16="http://schemas.microsoft.com/office/drawing/2014/main" id="{0AEB4BF4-5FBF-4155-9CD4-66268057098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99564" y="4806872"/>
              <a:ext cx="897981" cy="455768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Arrow Connector 178">
              <a:extLst>
                <a:ext uri="{FF2B5EF4-FFF2-40B4-BE49-F238E27FC236}">
                  <a16:creationId xmlns:a16="http://schemas.microsoft.com/office/drawing/2014/main" id="{ECA83CCC-9DB9-4359-811D-01DE3DEF7451}"/>
                </a:ext>
              </a:extLst>
            </p:cNvPr>
            <p:cNvCxnSpPr/>
            <p:nvPr/>
          </p:nvCxnSpPr>
          <p:spPr>
            <a:xfrm flipH="1" flipV="1">
              <a:off x="5377311" y="3951577"/>
              <a:ext cx="1102408" cy="1288429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Arrow Connector 181">
              <a:extLst>
                <a:ext uri="{FF2B5EF4-FFF2-40B4-BE49-F238E27FC236}">
                  <a16:creationId xmlns:a16="http://schemas.microsoft.com/office/drawing/2014/main" id="{D039CA1B-2DF1-47BE-8C19-C63E42B4752A}"/>
                </a:ext>
              </a:extLst>
            </p:cNvPr>
            <p:cNvCxnSpPr/>
            <p:nvPr/>
          </p:nvCxnSpPr>
          <p:spPr>
            <a:xfrm flipV="1">
              <a:off x="2299816" y="4835746"/>
              <a:ext cx="672176" cy="66608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DDDC556D-B686-450D-9876-B53177F2B856}"/>
                </a:ext>
              </a:extLst>
            </p:cNvPr>
            <p:cNvCxnSpPr/>
            <p:nvPr/>
          </p:nvCxnSpPr>
          <p:spPr>
            <a:xfrm flipH="1" flipV="1">
              <a:off x="4292871" y="4353128"/>
              <a:ext cx="718684" cy="1103351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Arrow Connector 229">
              <a:extLst>
                <a:ext uri="{FF2B5EF4-FFF2-40B4-BE49-F238E27FC236}">
                  <a16:creationId xmlns:a16="http://schemas.microsoft.com/office/drawing/2014/main" id="{6455EDB6-68B3-4D86-B233-F30CCDDE6ED5}"/>
                </a:ext>
              </a:extLst>
            </p:cNvPr>
            <p:cNvCxnSpPr/>
            <p:nvPr/>
          </p:nvCxnSpPr>
          <p:spPr>
            <a:xfrm flipH="1" flipV="1">
              <a:off x="3949572" y="3126747"/>
              <a:ext cx="1061983" cy="232973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9" name="Title 1">
            <a:extLst>
              <a:ext uri="{FF2B5EF4-FFF2-40B4-BE49-F238E27FC236}">
                <a16:creationId xmlns:a16="http://schemas.microsoft.com/office/drawing/2014/main" id="{4E806DE4-1ABD-406E-9B9F-4E3812F7408A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7351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NTAC Augmented NEP </a:t>
            </a:r>
          </a:p>
        </p:txBody>
      </p:sp>
    </p:spTree>
    <p:extLst>
      <p:ext uri="{BB962C8B-B14F-4D97-AF65-F5344CB8AC3E}">
        <p14:creationId xmlns:p14="http://schemas.microsoft.com/office/powerpoint/2010/main" val="244337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98"/>
    </mc:Choice>
    <mc:Fallback xmlns="">
      <p:transition spd="slow" advTm="13198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D0301-12F9-45E9-AAA2-741AF647F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848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Concluding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67189-E00B-445C-8978-4692D1F12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5413"/>
            <a:ext cx="10515600" cy="4221776"/>
          </a:xfrm>
        </p:spPr>
        <p:txBody>
          <a:bodyPr>
            <a:normAutofit/>
          </a:bodyPr>
          <a:lstStyle/>
          <a:p>
            <a:pPr marL="288925" indent="-28892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NTP and NEP can be paired with NTAC to create additional power</a:t>
            </a:r>
          </a:p>
          <a:p>
            <a:pPr marL="288925" indent="-28892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NTAC can add 10% more power to NTP and 30% more to NEP since NEP requires one more step-down power conversion from thermal to electric which ends up with 30% of thermal. NTAC can add electric power (10% of thermal) amounting of 30% level of NEP electric power.</a:t>
            </a:r>
          </a:p>
          <a:p>
            <a:pPr marL="288925" indent="-28892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Possibility of mixed mode of NTP and NEP with NTAC exists</a:t>
            </a:r>
          </a:p>
          <a:p>
            <a:pPr marL="288925" indent="-28892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Additional power by NTAC improves the overall specific power of a system</a:t>
            </a:r>
          </a:p>
        </p:txBody>
      </p:sp>
    </p:spTree>
    <p:extLst>
      <p:ext uri="{BB962C8B-B14F-4D97-AF65-F5344CB8AC3E}">
        <p14:creationId xmlns:p14="http://schemas.microsoft.com/office/powerpoint/2010/main" val="110636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70"/>
    </mc:Choice>
    <mc:Fallback xmlns="">
      <p:transition spd="slow" advTm="4487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25386</TotalTime>
  <Words>1354</Words>
  <Application>Microsoft Office PowerPoint</Application>
  <PresentationFormat>Widescreen</PresentationFormat>
  <Paragraphs>354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MS Reference Sans Serif</vt:lpstr>
      <vt:lpstr>Office Theme</vt:lpstr>
      <vt:lpstr>Photo Editor Photo</vt:lpstr>
      <vt:lpstr>SPW 14.0 Graph</vt:lpstr>
      <vt:lpstr>AIAA SciTech-2022 Nuclear Thermionic Avalanche Cell (NTAC)  Augmented Nuclear Thermal Propulsion (NTP) &amp; Nuclear Electric Propulsion (NEP)</vt:lpstr>
      <vt:lpstr>Nuclear Engine for Rocket Vehicle Application (NERVA) Engine</vt:lpstr>
      <vt:lpstr>Maximum performance results of the Rover/NERVA programs</vt:lpstr>
      <vt:lpstr>Comparison of rocket propulsion system characteristics</vt:lpstr>
      <vt:lpstr>Nuclear Fission Patterns</vt:lpstr>
      <vt:lpstr>Principles and Concept</vt:lpstr>
      <vt:lpstr>Nuclear Fission Reaction Rates for NTP and NEP</vt:lpstr>
      <vt:lpstr>PowerPoint Presentation</vt:lpstr>
      <vt:lpstr>PowerPoint Presentation</vt:lpstr>
      <vt:lpstr>PowerPoint Presentation</vt:lpstr>
      <vt:lpstr>Fission Reactor Parameters</vt:lpstr>
      <vt:lpstr>Ionization Fraction of H2 and Ar</vt:lpstr>
      <vt:lpstr>PowerPoint Presentation</vt:lpstr>
      <vt:lpstr>PowerPoint Presentation</vt:lpstr>
      <vt:lpstr>PowerPoint Presentation</vt:lpstr>
      <vt:lpstr>PowerPoint Presentation</vt:lpstr>
      <vt:lpstr>Concluding Remarks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NTAC Driven MPD Thruster for NTP</dc:title>
  <dc:creator>Sang Choi</dc:creator>
  <cp:lastModifiedBy>Choi, Sang H. (LARC-D307)</cp:lastModifiedBy>
  <cp:revision>160</cp:revision>
  <dcterms:created xsi:type="dcterms:W3CDTF">2020-12-28T02:17:58Z</dcterms:created>
  <dcterms:modified xsi:type="dcterms:W3CDTF">2021-12-07T19:45:05Z</dcterms:modified>
</cp:coreProperties>
</file>