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4" r:id="rId3"/>
    <p:sldMasterId id="2147483704" r:id="rId4"/>
    <p:sldMasterId id="2147483715" r:id="rId5"/>
    <p:sldMasterId id="2147483726" r:id="rId6"/>
  </p:sldMasterIdLst>
  <p:notesMasterIdLst>
    <p:notesMasterId r:id="rId22"/>
  </p:notesMasterIdLst>
  <p:handoutMasterIdLst>
    <p:handoutMasterId r:id="rId23"/>
  </p:handoutMasterIdLst>
  <p:sldIdLst>
    <p:sldId id="6675" r:id="rId7"/>
    <p:sldId id="6697" r:id="rId8"/>
    <p:sldId id="5434" r:id="rId9"/>
    <p:sldId id="260" r:id="rId10"/>
    <p:sldId id="6700" r:id="rId11"/>
    <p:sldId id="5460" r:id="rId12"/>
    <p:sldId id="6701" r:id="rId13"/>
    <p:sldId id="5461" r:id="rId14"/>
    <p:sldId id="431" r:id="rId15"/>
    <p:sldId id="6703" r:id="rId16"/>
    <p:sldId id="6704" r:id="rId17"/>
    <p:sldId id="6706" r:id="rId18"/>
    <p:sldId id="6705" r:id="rId19"/>
    <p:sldId id="6708" r:id="rId20"/>
    <p:sldId id="6709" r:id="rId21"/>
  </p:sldIdLst>
  <p:sldSz cx="9144000" cy="5143500" type="screen16x9"/>
  <p:notesSz cx="6858000" cy="962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arine Lee" initials="KL" lastIdx="4" clrIdx="0"/>
  <p:cmAuthor id="1" name="Barmore, Bryan E. (LARC-D318)" initials="BBE(" lastIdx="12" clrIdx="1"/>
  <p:cmAuthor id="2" name="Paul Lee" initials="pl" lastIdx="2" clrIdx="2"/>
  <p:cmAuthor id="3" name="ODIN" initials="" lastIdx="13" clrIdx="3"/>
  <p:cmAuthor id="4" name="william chan" initials="wc" lastIdx="2" clrIdx="4"/>
  <p:cmAuthor id="5" name="Bryan Barmore" initials="BB" lastIdx="43" clrIdx="5"/>
  <p:cmAuthor id="6" name="Microsoft Office User" initials="Office" lastIdx="22" clrIdx="6"/>
  <p:cmAuthor id="7" name="Microsoft Office User" initials="Office [2]" lastIdx="1" clrIdx="7"/>
  <p:cmAuthor id="8" name="Microsoft Office User" initials="Office [3]" lastIdx="1" clrIdx="8"/>
  <p:cmAuthor id="9" name="Microsoft Office User" initials="Office [4]" lastIdx="1" clrIdx="9"/>
  <p:cmAuthor id="10" name="Barmore" initials="B" lastIdx="1" clrIdx="10"/>
  <p:cmAuthor id="11" name="Barmore" initials="B [2]" lastIdx="1" clrIdx="11"/>
  <p:cmAuthor id="12" name="Barmore, Bryan E. (LARC-E1A)" initials="BBE(" lastIdx="17" clrIdx="12">
    <p:extLst>
      <p:ext uri="{19B8F6BF-5375-455C-9EA6-DF929625EA0E}">
        <p15:presenceInfo xmlns:p15="http://schemas.microsoft.com/office/powerpoint/2012/main" userId="S::bbarmore@ndc.nasa.gov::4beabd82-b657-4e66-af57-8f86d9082e93" providerId="AD"/>
      </p:ext>
    </p:extLst>
  </p:cmAuthor>
  <p:cmAuthor id="13" name="Thipphavong, David P. (ARC-AF)" initials="T(" lastIdx="2" clrIdx="13">
    <p:extLst>
      <p:ext uri="{19B8F6BF-5375-455C-9EA6-DF929625EA0E}">
        <p15:presenceInfo xmlns:p15="http://schemas.microsoft.com/office/powerpoint/2012/main" userId="S::dthippha@ndc.nasa.gov::d056579a-579d-45d5-b6fe-e6f370ccd6dd" providerId="AD"/>
      </p:ext>
    </p:extLst>
  </p:cmAuthor>
  <p:cmAuthor id="14" name="Ponthieux, Joseph G. (LARC-E1A)[LITES II]" initials="PJG(I" lastIdx="1" clrIdx="14">
    <p:extLst>
      <p:ext uri="{19B8F6BF-5375-455C-9EA6-DF929625EA0E}">
        <p15:presenceInfo xmlns:p15="http://schemas.microsoft.com/office/powerpoint/2012/main" userId="S-1-5-21-330711430-3775241029-4075259233-79436" providerId="AD"/>
      </p:ext>
    </p:extLst>
  </p:cmAuthor>
  <p:cmAuthor id="15" name="Madson, Mike D. (ARC-AT)" initials="M(" lastIdx="9" clrIdx="15">
    <p:extLst>
      <p:ext uri="{19B8F6BF-5375-455C-9EA6-DF929625EA0E}">
        <p15:presenceInfo xmlns:p15="http://schemas.microsoft.com/office/powerpoint/2012/main" userId="S::mmadson@ndc.nasa.gov::2e442acf-b8b4-4676-8ff7-0d6451e942ec" providerId="AD"/>
      </p:ext>
    </p:extLst>
  </p:cmAuthor>
  <p:cmAuthor id="16" name="Witzberger, Kevin E. (ARC-AF)" initials="W(" lastIdx="16" clrIdx="16">
    <p:extLst>
      <p:ext uri="{19B8F6BF-5375-455C-9EA6-DF929625EA0E}">
        <p15:presenceInfo xmlns:p15="http://schemas.microsoft.com/office/powerpoint/2012/main" userId="S::kwitzber@ndc.nasa.gov::2ba14412-69d9-4844-ac86-2e24ebe11360" providerId="AD"/>
      </p:ext>
    </p:extLst>
  </p:cmAuthor>
  <p:cmAuthor id="17" name="Chan, William N. (ARC-A)" initials="CWN(" lastIdx="63" clrIdx="17">
    <p:extLst>
      <p:ext uri="{19B8F6BF-5375-455C-9EA6-DF929625EA0E}">
        <p15:presenceInfo xmlns:p15="http://schemas.microsoft.com/office/powerpoint/2012/main" userId="S::wnchan@ndc.nasa.gov::7421d93b-0541-45f0-a714-c906104278d8" providerId="AD"/>
      </p:ext>
    </p:extLst>
  </p:cmAuthor>
  <p:cmAuthor id="18" name="Corzo, Roxana (ARC-AT)[WYLE LABS]" initials="CR(L" lastIdx="1" clrIdx="18">
    <p:extLst>
      <p:ext uri="{19B8F6BF-5375-455C-9EA6-DF929625EA0E}">
        <p15:presenceInfo xmlns:p15="http://schemas.microsoft.com/office/powerpoint/2012/main" userId="S-1-5-21-330711430-3775241029-4075259233-824768" providerId="AD"/>
      </p:ext>
    </p:extLst>
  </p:cmAuthor>
  <p:cmAuthor id="19" name="Rios, Joseph (ARC-AFO)" initials="R(" lastIdx="1" clrIdx="19">
    <p:extLst>
      <p:ext uri="{19B8F6BF-5375-455C-9EA6-DF929625EA0E}">
        <p15:presenceInfo xmlns:p15="http://schemas.microsoft.com/office/powerpoint/2012/main" userId="S::jlrios@ndc.nasa.gov::7b4eef8b-6a8b-4707-a865-be002eadede1" providerId="AD"/>
      </p:ext>
    </p:extLst>
  </p:cmAuthor>
  <p:cmAuthor id="20" name="Oseguera-lohr, Rosa M. (LARC-D318)" initials="ORM(" lastIdx="1" clrIdx="20">
    <p:extLst>
      <p:ext uri="{19B8F6BF-5375-455C-9EA6-DF929625EA0E}">
        <p15:presenceInfo xmlns:p15="http://schemas.microsoft.com/office/powerpoint/2012/main" userId="S-1-5-21-330711430-3775241029-4075259233-79317" providerId="AD"/>
      </p:ext>
    </p:extLst>
  </p:cmAuthor>
  <p:cmAuthor id="21" name="Bakowski, Debi (ARC-TH)[SAN JOSE STATE UNIVERSITY RESEARCH FOUNDATION]" initials="BD(TJSURF" lastIdx="9" clrIdx="21">
    <p:extLst>
      <p:ext uri="{19B8F6BF-5375-455C-9EA6-DF929625EA0E}">
        <p15:presenceInfo xmlns:p15="http://schemas.microsoft.com/office/powerpoint/2012/main" userId="S::dbakowsk@ndc.nasa.gov::c5e14dc8-fbf1-48d4-b273-f5403235f3d7" providerId="AD"/>
      </p:ext>
    </p:extLst>
  </p:cmAuthor>
  <p:cmAuthor id="22" name="Swieringa, Kurt A. (LARC-D318)" initials="SKA(D" lastIdx="35" clrIdx="22">
    <p:extLst>
      <p:ext uri="{19B8F6BF-5375-455C-9EA6-DF929625EA0E}">
        <p15:presenceInfo xmlns:p15="http://schemas.microsoft.com/office/powerpoint/2012/main" userId="S::kswierin@ndc.nasa.gov::2d4fbc33-402e-4360-9ae1-4942b0912a34" providerId="AD"/>
      </p:ext>
    </p:extLst>
  </p:cmAuthor>
  <p:cmAuthor id="23" name="Jung, Jaewoo (ARC-AFH)" initials="J(" lastIdx="14" clrIdx="23">
    <p:extLst>
      <p:ext uri="{19B8F6BF-5375-455C-9EA6-DF929625EA0E}">
        <p15:presenceInfo xmlns:p15="http://schemas.microsoft.com/office/powerpoint/2012/main" userId="S::jjung5@ndc.nasa.gov::21cde02d-7c3f-4684-b8fd-3d40ac9edcaa" providerId="AD"/>
      </p:ext>
    </p:extLst>
  </p:cmAuthor>
  <p:cmAuthor id="24" name="Lee, Paul U. (ARC-TH)" initials="LPU(T" lastIdx="14" clrIdx="24">
    <p:extLst>
      <p:ext uri="{19B8F6BF-5375-455C-9EA6-DF929625EA0E}">
        <p15:presenceInfo xmlns:p15="http://schemas.microsoft.com/office/powerpoint/2012/main" userId="S::plee@ndc.nasa.gov::bdeb6ffe-b5b1-479d-b77a-cd40380e1296" providerId="AD"/>
      </p:ext>
    </p:extLst>
  </p:cmAuthor>
  <p:cmAuthor id="25" name="Fong, Robert K. (ARC-AOX)" initials="F(" lastIdx="1" clrIdx="25">
    <p:extLst>
      <p:ext uri="{19B8F6BF-5375-455C-9EA6-DF929625EA0E}">
        <p15:presenceInfo xmlns:p15="http://schemas.microsoft.com/office/powerpoint/2012/main" userId="S::rfong@ndc.nasa.gov::5f9d00ef-d8b8-4d13-a949-bb522726901b" providerId="AD"/>
      </p:ext>
    </p:extLst>
  </p:cmAuthor>
  <p:cmAuthor id="26" name="Lewis, Tod (LARC-D318)" initials="L(" lastIdx="1" clrIdx="26">
    <p:extLst>
      <p:ext uri="{19B8F6BF-5375-455C-9EA6-DF929625EA0E}">
        <p15:presenceInfo xmlns:p15="http://schemas.microsoft.com/office/powerpoint/2012/main" userId="S::etlewis@ndc.nasa.gov::f8fcf465-f9fc-4862-aa5e-850fce49e5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BDF"/>
    <a:srgbClr val="B994A0"/>
    <a:srgbClr val="99BBE7"/>
    <a:srgbClr val="E8E176"/>
    <a:srgbClr val="B9B693"/>
    <a:srgbClr val="000000"/>
    <a:srgbClr val="9AB994"/>
    <a:srgbClr val="E6F0FA"/>
    <a:srgbClr val="ABC1D5"/>
    <a:srgbClr val="D6C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1874F-D49C-604C-A728-2D7416FE4D2A}" v="154" dt="2021-09-27T02:13:22.762"/>
    <p1510:client id="{7133E73C-32E9-8D48-802F-4EF099952F28}" v="74" dt="2021-09-27T17:18:33.431"/>
    <p1510:client id="{7D7BFA26-1ECB-B252-45E1-0485D63966DE}" v="464" dt="2021-12-02T23:21:08.166"/>
    <p1510:client id="{B15B634C-7E4A-1C47-BCE5-F0F1C6CA180B}" v="1" dt="2021-09-27T15:44:49.936"/>
    <p1510:client id="{C1BBAFCE-33AA-854B-AD81-77EA4A667B28}" v="18" dt="2021-09-27T03:18:51.421"/>
    <p1510:client id="{C8E76880-ADD7-5E54-8F1D-53864FAD337D}" v="22" dt="2021-09-27T15:39:22.321"/>
    <p1510:client id="{D4A950CE-0254-6E14-A83C-B0F12DDE595B}" v="45" dt="2021-09-27T17:23:45.401"/>
    <p1510:client id="{F517143D-7999-F508-0BC4-ADF6E6B81386}" v="5" dt="2021-09-27T17:11:01.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0"/>
    <p:restoredTop sz="94710"/>
  </p:normalViewPr>
  <p:slideViewPr>
    <p:cSldViewPr snapToGrid="0">
      <p:cViewPr varScale="1">
        <p:scale>
          <a:sx n="215" d="100"/>
          <a:sy n="215" d="100"/>
        </p:scale>
        <p:origin x="520" y="17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190339B-6983-DF45-B781-9B7D54483A06}" type="datetimeFigureOut">
              <a:rPr lang="en-US" smtClean="0"/>
              <a:pPr/>
              <a:t>12/2/2021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2FFDBDF-EE2F-774D-9705-B4A8B4DF0822}" type="slidenum">
              <a:rPr lang="en-US" smtClean="0"/>
              <a:pPr/>
              <a:t>‹#›</a:t>
            </a:fld>
            <a:endParaRPr lang="en-US"/>
          </a:p>
        </p:txBody>
      </p:sp>
    </p:spTree>
    <p:extLst>
      <p:ext uri="{BB962C8B-B14F-4D97-AF65-F5344CB8AC3E}">
        <p14:creationId xmlns:p14="http://schemas.microsoft.com/office/powerpoint/2010/main" val="10923480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22CE48-6344-447F-807F-0791761DCECF}" type="datetimeFigureOut">
              <a:rPr lang="en-US" smtClean="0"/>
              <a:pPr/>
              <a:t>12/2/2021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9FF2B9-9815-4E82-99A1-55DA67C6BCE8}" type="slidenum">
              <a:rPr lang="en-US" smtClean="0"/>
              <a:pPr/>
              <a:t>‹#›</a:t>
            </a:fld>
            <a:endParaRPr lang="en-US"/>
          </a:p>
        </p:txBody>
      </p:sp>
    </p:spTree>
    <p:extLst>
      <p:ext uri="{BB962C8B-B14F-4D97-AF65-F5344CB8AC3E}">
        <p14:creationId xmlns:p14="http://schemas.microsoft.com/office/powerpoint/2010/main" val="26882606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400047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67236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154082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18902343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18902343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slide: how are we actualizing these principles?</a:t>
            </a:r>
            <a:endParaRPr/>
          </a:p>
        </p:txBody>
      </p:sp>
    </p:spTree>
    <p:extLst>
      <p:ext uri="{BB962C8B-B14F-4D97-AF65-F5344CB8AC3E}">
        <p14:creationId xmlns:p14="http://schemas.microsoft.com/office/powerpoint/2010/main" val="297597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72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052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18902343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18902343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487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212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768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821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170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scene3d>
              <a:camera prst="orthographicFront"/>
              <a:lightRig rig="soft" dir="t">
                <a:rot lat="0" lon="0" rev="15600000"/>
              </a:lightRig>
            </a:scene3d>
            <a:sp3d extrusionH="57150" prstMaterial="softEdge">
              <a:bevelT w="25400" h="38100"/>
            </a:sp3d>
          </a:bodyPr>
          <a:lstStyle>
            <a:lvl1pPr>
              <a:defRPr b="1" cap="none" spc="0">
                <a:ln/>
                <a:solidFill>
                  <a:sysClr val="windowText" lastClr="000000"/>
                </a:solidFill>
                <a:effectLst/>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3318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2298" y="123000"/>
            <a:ext cx="7974503" cy="37488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01351" y="685413"/>
            <a:ext cx="4294450" cy="390921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2351" y="685413"/>
            <a:ext cx="4294450" cy="390921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701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with Pre-Decisional Footer">
    <p:spTree>
      <p:nvGrpSpPr>
        <p:cNvPr id="1" name=""/>
        <p:cNvGrpSpPr/>
        <p:nvPr/>
      </p:nvGrpSpPr>
      <p:grpSpPr>
        <a:xfrm>
          <a:off x="0" y="0"/>
          <a:ext cx="0" cy="0"/>
          <a:chOff x="0" y="0"/>
          <a:chExt cx="0" cy="0"/>
        </a:xfrm>
      </p:grpSpPr>
      <p:sp>
        <p:nvSpPr>
          <p:cNvPr id="2" name="Title 1"/>
          <p:cNvSpPr>
            <a:spLocks noGrp="1"/>
          </p:cNvSpPr>
          <p:nvPr>
            <p:ph type="title"/>
          </p:nvPr>
        </p:nvSpPr>
        <p:spPr>
          <a:xfrm>
            <a:off x="712297" y="123000"/>
            <a:ext cx="7978639" cy="37488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900">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1320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297" y="123000"/>
            <a:ext cx="7978639" cy="37488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900">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7343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063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2" rtl="0">
              <a:spcBef>
                <a:spcPts val="0"/>
              </a:spcBef>
              <a:spcAft>
                <a:spcPts val="0"/>
              </a:spcAft>
              <a:buSzPts val="1800"/>
              <a:buChar char="●"/>
              <a:defRPr/>
            </a:lvl1pPr>
            <a:lvl2pPr marL="914378"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2"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 name="Rectangle 4"/>
          <p:cNvSpPr/>
          <p:nvPr userDrawn="1"/>
        </p:nvSpPr>
        <p:spPr>
          <a:xfrm>
            <a:off x="0" y="4871260"/>
            <a:ext cx="9144000" cy="272240"/>
          </a:xfrm>
          <a:prstGeom prst="rect">
            <a:avLst/>
          </a:prstGeom>
          <a:solidFill>
            <a:srgbClr val="214A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83084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xfrm>
            <a:off x="8602703" y="4752243"/>
            <a:ext cx="219786" cy="163656"/>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918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4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52" y="628650"/>
            <a:ext cx="8449100" cy="4229100"/>
          </a:xfrm>
        </p:spPr>
        <p:txBody>
          <a:bodyPr/>
          <a:lstStyle>
            <a:lvl1pPr>
              <a:defRPr sz="180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914902"/>
            <a:ext cx="2133600" cy="217948"/>
          </a:xfrm>
        </p:spPr>
        <p:txBody>
          <a:bodyPr/>
          <a:lstStyle/>
          <a:p>
            <a:fld id="{3409B06A-B72D-3648-A917-BD90634DEA9B}" type="datetime1">
              <a:rPr lang="en-US" smtClean="0">
                <a:solidFill>
                  <a:prstClr val="black">
                    <a:tint val="75000"/>
                  </a:prstClr>
                </a:solidFill>
                <a:latin typeface="Calibri"/>
              </a:rPr>
              <a:t>12/2/2021</a:t>
            </a:fld>
            <a:endParaRPr lang="en-US">
              <a:solidFill>
                <a:prstClr val="black">
                  <a:tint val="75000"/>
                </a:prstClr>
              </a:solidFill>
              <a:latin typeface="Calibri"/>
            </a:endParaRPr>
          </a:p>
        </p:txBody>
      </p:sp>
      <p:sp>
        <p:nvSpPr>
          <p:cNvPr id="22" name="Title Placeholder 1"/>
          <p:cNvSpPr>
            <a:spLocks noGrp="1"/>
          </p:cNvSpPr>
          <p:nvPr>
            <p:ph type="title"/>
          </p:nvPr>
        </p:nvSpPr>
        <p:spPr>
          <a:xfrm>
            <a:off x="838798" y="-4763"/>
            <a:ext cx="7848002" cy="545205"/>
          </a:xfrm>
          <a:prstGeom prst="rect">
            <a:avLst/>
          </a:prstGeom>
        </p:spPr>
        <p:txBody>
          <a:bodyPr vert="horz" lIns="91440" tIns="45720" rIns="91440" bIns="45720" rtlCol="0" anchor="ctr">
            <a:normAutofit/>
          </a:bodyPr>
          <a:lstStyle/>
          <a:p>
            <a:r>
              <a:rPr lang="en-US"/>
              <a:t>Click to edit Master title style</a:t>
            </a:r>
          </a:p>
        </p:txBody>
      </p:sp>
      <p:sp>
        <p:nvSpPr>
          <p:cNvPr id="10" name="Footer Placeholder 4"/>
          <p:cNvSpPr>
            <a:spLocks noGrp="1"/>
          </p:cNvSpPr>
          <p:nvPr>
            <p:ph type="ftr" sz="quarter" idx="11"/>
          </p:nvPr>
        </p:nvSpPr>
        <p:spPr>
          <a:xfrm>
            <a:off x="3124200" y="4914902"/>
            <a:ext cx="2895600" cy="183357"/>
          </a:xfrm>
        </p:spPr>
        <p:txBody>
          <a:bodyPr/>
          <a:lstStyle/>
          <a:p>
            <a:endParaRPr lang="en-US">
              <a:solidFill>
                <a:prstClr val="black">
                  <a:tint val="75000"/>
                </a:prstClr>
              </a:solidFill>
              <a:latin typeface="Calibri"/>
            </a:endParaRPr>
          </a:p>
        </p:txBody>
      </p:sp>
      <p:sp>
        <p:nvSpPr>
          <p:cNvPr id="8" name="Slide Number Placeholder 5"/>
          <p:cNvSpPr>
            <a:spLocks noGrp="1"/>
          </p:cNvSpPr>
          <p:nvPr>
            <p:ph type="sldNum" sz="quarter" idx="4"/>
          </p:nvPr>
        </p:nvSpPr>
        <p:spPr>
          <a:xfrm>
            <a:off x="7001256" y="4914902"/>
            <a:ext cx="2133600" cy="183357"/>
          </a:xfrm>
          <a:prstGeom prst="rect">
            <a:avLst/>
          </a:prstGeom>
        </p:spPr>
        <p:txBody>
          <a:bodyPr vert="horz" lIns="91440" tIns="45720" rIns="91440" bIns="45720" rtlCol="0" anchor="ctr"/>
          <a:lstStyle>
            <a:lvl1pPr algn="r">
              <a:defRPr sz="900">
                <a:solidFill>
                  <a:schemeClr val="tx1">
                    <a:tint val="75000"/>
                  </a:schemeClr>
                </a:solidFill>
              </a:defRPr>
            </a:lvl1pPr>
          </a:lstStyle>
          <a:p>
            <a:fld id="{EAC175D9-12CB-4917-A9E6-2AED54584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75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819" y="720265"/>
            <a:ext cx="8642561" cy="3874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mn-lt"/>
              </a:defRPr>
            </a:lvl1pPr>
          </a:lstStyle>
          <a:p>
            <a:r>
              <a:rPr lang="en-US">
                <a:solidFill>
                  <a:prstClr val="black">
                    <a:tint val="75000"/>
                  </a:prstClr>
                </a:solidFill>
                <a:latin typeface="Calibri"/>
              </a:rPr>
              <a:t> </a:t>
            </a:r>
          </a:p>
        </p:txBody>
      </p:sp>
    </p:spTree>
    <p:extLst>
      <p:ext uri="{BB962C8B-B14F-4D97-AF65-F5344CB8AC3E}">
        <p14:creationId xmlns:p14="http://schemas.microsoft.com/office/powerpoint/2010/main" val="252490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299" y="0"/>
            <a:ext cx="8178080" cy="497880"/>
          </a:xfrm>
        </p:spPr>
        <p:txBody>
          <a:bodyPr>
            <a:normAutofit/>
          </a:bodyPr>
          <a:lstStyle>
            <a:lvl1pPr>
              <a:defRPr sz="2100"/>
            </a:lvl1pPr>
          </a:lstStyle>
          <a:p>
            <a:r>
              <a:rPr lang="en-US"/>
              <a:t>Click to edit Master title style</a:t>
            </a:r>
          </a:p>
        </p:txBody>
      </p:sp>
      <p:sp>
        <p:nvSpPr>
          <p:cNvPr id="3" name="Content Placeholder 2"/>
          <p:cNvSpPr>
            <a:spLocks noGrp="1"/>
          </p:cNvSpPr>
          <p:nvPr>
            <p:ph idx="1"/>
          </p:nvPr>
        </p:nvSpPr>
        <p:spPr>
          <a:xfrm>
            <a:off x="247818" y="611976"/>
            <a:ext cx="8642561" cy="4202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10234" y="4984648"/>
            <a:ext cx="733766" cy="159749"/>
          </a:xfrm>
        </p:spPr>
        <p:txBody>
          <a:bodyPr/>
          <a:lstStyle>
            <a:lvl1pPr>
              <a:defRPr sz="900">
                <a:latin typeface="+mn-lt"/>
              </a:defRPr>
            </a:lvl1pPr>
          </a:lstStyle>
          <a:p>
            <a:fld id="{4B5A7D23-5EA3-BB48-9A7E-29066237F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43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669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D583-7C77-1D44-ACFF-84EE88966B91}"/>
              </a:ext>
            </a:extLst>
          </p:cNvPr>
          <p:cNvSpPr>
            <a:spLocks noGrp="1"/>
          </p:cNvSpPr>
          <p:nvPr>
            <p:ph type="title"/>
          </p:nvPr>
        </p:nvSpPr>
        <p:spPr/>
        <p:txBody>
          <a:bodyPr/>
          <a:lstStyle/>
          <a:p>
            <a:r>
              <a:rPr lang="en-US"/>
              <a:t>Click to edit Master title style</a:t>
            </a:r>
          </a:p>
        </p:txBody>
      </p:sp>
      <p:sp>
        <p:nvSpPr>
          <p:cNvPr id="4" name="Text Placeholder 2">
            <a:extLst>
              <a:ext uri="{FF2B5EF4-FFF2-40B4-BE49-F238E27FC236}">
                <a16:creationId xmlns:a16="http://schemas.microsoft.com/office/drawing/2014/main" id="{C000EB92-883C-9D48-AAA6-D1C138F3EB12}"/>
              </a:ext>
            </a:extLst>
          </p:cNvPr>
          <p:cNvSpPr>
            <a:spLocks noGrp="1"/>
          </p:cNvSpPr>
          <p:nvPr>
            <p:ph idx="1"/>
          </p:nvPr>
        </p:nvSpPr>
        <p:spPr bwMode="auto">
          <a:xfrm>
            <a:off x="417068" y="102374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40503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2299" y="0"/>
            <a:ext cx="7974503" cy="497880"/>
          </a:xfrm>
        </p:spPr>
        <p:txBody>
          <a:bodyPr/>
          <a:lstStyle/>
          <a:p>
            <a:r>
              <a:rPr lang="en-US"/>
              <a:t>Click to edit Master title style</a:t>
            </a:r>
          </a:p>
        </p:txBody>
      </p:sp>
      <p:sp>
        <p:nvSpPr>
          <p:cNvPr id="3" name="Content Placeholder 2"/>
          <p:cNvSpPr>
            <a:spLocks noGrp="1"/>
          </p:cNvSpPr>
          <p:nvPr>
            <p:ph sz="half" idx="1"/>
          </p:nvPr>
        </p:nvSpPr>
        <p:spPr>
          <a:xfrm>
            <a:off x="201351" y="685413"/>
            <a:ext cx="4294450" cy="390921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2351" y="685413"/>
            <a:ext cx="4294450" cy="390921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6680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with Pre-Decisional Footer">
    <p:spTree>
      <p:nvGrpSpPr>
        <p:cNvPr id="1" name=""/>
        <p:cNvGrpSpPr/>
        <p:nvPr/>
      </p:nvGrpSpPr>
      <p:grpSpPr>
        <a:xfrm>
          <a:off x="0" y="0"/>
          <a:ext cx="0" cy="0"/>
          <a:chOff x="0" y="0"/>
          <a:chExt cx="0" cy="0"/>
        </a:xfrm>
      </p:grpSpPr>
      <p:sp>
        <p:nvSpPr>
          <p:cNvPr id="2" name="Title 1"/>
          <p:cNvSpPr>
            <a:spLocks noGrp="1"/>
          </p:cNvSpPr>
          <p:nvPr>
            <p:ph type="title"/>
          </p:nvPr>
        </p:nvSpPr>
        <p:spPr>
          <a:xfrm>
            <a:off x="712298" y="0"/>
            <a:ext cx="7978639" cy="49788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900">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4992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298" y="0"/>
            <a:ext cx="7978639" cy="49788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900">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0185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2495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BAD5-6FF7-EA4B-B457-C11C3C85A71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2EF3B67-14EA-4B40-A974-5DC04A4F591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F8BC12-63B5-F146-AC6C-9DD503311DE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EBDDF6-28C4-5E42-B061-FBAAF57DD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76AF6-F906-5844-98D2-CB70790A28CD}"/>
              </a:ext>
            </a:extLst>
          </p:cNvPr>
          <p:cNvSpPr>
            <a:spLocks noGrp="1"/>
          </p:cNvSpPr>
          <p:nvPr>
            <p:ph type="sldNum" sz="quarter" idx="12"/>
          </p:nvPr>
        </p:nvSpPr>
        <p:spPr/>
        <p:txBody>
          <a:bodyPr/>
          <a:lstStyle/>
          <a:p>
            <a:fld id="{91810F91-DA92-7C4E-B629-DF21F8E0BD98}" type="slidenum">
              <a:rPr lang="en-US" smtClean="0"/>
              <a:t>‹#›</a:t>
            </a:fld>
            <a:endParaRPr lang="en-US"/>
          </a:p>
        </p:txBody>
      </p:sp>
    </p:spTree>
    <p:extLst>
      <p:ext uri="{BB962C8B-B14F-4D97-AF65-F5344CB8AC3E}">
        <p14:creationId xmlns:p14="http://schemas.microsoft.com/office/powerpoint/2010/main" val="968059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818" y="720264"/>
            <a:ext cx="8642561" cy="3874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2779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211A655-D523-4CD1-AEDD-75E89B2B5277}"/>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0721"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3211A655-D523-4CD1-AEDD-75E89B2B5277}"/>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1AEAD5-9AE6-4BA1-ACC8-2B7989FD934C}"/>
              </a:ext>
            </a:extLst>
          </p:cNvPr>
          <p:cNvSpPr/>
          <p:nvPr userDrawn="1">
            <p:custDataLst>
              <p:tags r:id="rId3"/>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425"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7C2C78D-8C6F-4B55-9AAD-94F4F83471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041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299" y="0"/>
            <a:ext cx="8178080" cy="497880"/>
          </a:xfrm>
        </p:spPr>
        <p:txBody>
          <a:bodyPr>
            <a:normAutofit/>
          </a:bodyPr>
          <a:lstStyle>
            <a:lvl1pPr>
              <a:defRPr sz="2100"/>
            </a:lvl1pPr>
          </a:lstStyle>
          <a:p>
            <a:r>
              <a:rPr lang="en-US"/>
              <a:t>Click to edit Master title style</a:t>
            </a:r>
          </a:p>
        </p:txBody>
      </p:sp>
      <p:sp>
        <p:nvSpPr>
          <p:cNvPr id="3" name="Content Placeholder 2"/>
          <p:cNvSpPr>
            <a:spLocks noGrp="1"/>
          </p:cNvSpPr>
          <p:nvPr>
            <p:ph idx="1"/>
          </p:nvPr>
        </p:nvSpPr>
        <p:spPr>
          <a:xfrm>
            <a:off x="247818" y="611976"/>
            <a:ext cx="8642561" cy="4202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10234" y="4984648"/>
            <a:ext cx="733766" cy="159749"/>
          </a:xfrm>
        </p:spPr>
        <p:txBody>
          <a:bodyPr/>
          <a:lstStyle>
            <a:lvl1pPr>
              <a:defRPr sz="900">
                <a:latin typeface="+mn-lt"/>
              </a:defRPr>
            </a:lvl1pPr>
          </a:lstStyle>
          <a:p>
            <a:fld id="{4B5A7D23-5EA3-BB48-9A7E-29066237FE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699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8957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2299" y="0"/>
            <a:ext cx="7974503" cy="497880"/>
          </a:xfrm>
        </p:spPr>
        <p:txBody>
          <a:bodyPr/>
          <a:lstStyle/>
          <a:p>
            <a:r>
              <a:rPr lang="en-US"/>
              <a:t>Click to edit Master title style</a:t>
            </a:r>
          </a:p>
        </p:txBody>
      </p:sp>
      <p:sp>
        <p:nvSpPr>
          <p:cNvPr id="3" name="Content Placeholder 2"/>
          <p:cNvSpPr>
            <a:spLocks noGrp="1"/>
          </p:cNvSpPr>
          <p:nvPr>
            <p:ph sz="half" idx="1"/>
          </p:nvPr>
        </p:nvSpPr>
        <p:spPr>
          <a:xfrm>
            <a:off x="201351" y="685413"/>
            <a:ext cx="4294450" cy="390921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2351" y="685413"/>
            <a:ext cx="4294450" cy="390921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527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900">
                <a:latin typeface="+mn-lt"/>
              </a:defRPr>
            </a:lvl1pPr>
          </a:lstStyle>
          <a:p>
            <a:r>
              <a:rPr lang="en-US">
                <a:solidFill>
                  <a:prstClr val="black">
                    <a:tint val="75000"/>
                  </a:prstClr>
                </a:solidFill>
                <a:latin typeface="Calibri"/>
              </a:rPr>
              <a:t> </a:t>
            </a:r>
          </a:p>
        </p:txBody>
      </p:sp>
      <p:sp>
        <p:nvSpPr>
          <p:cNvPr id="3" name="Title 2">
            <a:extLst>
              <a:ext uri="{FF2B5EF4-FFF2-40B4-BE49-F238E27FC236}">
                <a16:creationId xmlns:a16="http://schemas.microsoft.com/office/drawing/2014/main" id="{16979FAD-3D35-5045-8D86-B5699BBA10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6172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with Pre-Decisional Footer">
    <p:spTree>
      <p:nvGrpSpPr>
        <p:cNvPr id="1" name=""/>
        <p:cNvGrpSpPr/>
        <p:nvPr/>
      </p:nvGrpSpPr>
      <p:grpSpPr>
        <a:xfrm>
          <a:off x="0" y="0"/>
          <a:ext cx="0" cy="0"/>
          <a:chOff x="0" y="0"/>
          <a:chExt cx="0" cy="0"/>
        </a:xfrm>
      </p:grpSpPr>
      <p:sp>
        <p:nvSpPr>
          <p:cNvPr id="2" name="Title 1"/>
          <p:cNvSpPr>
            <a:spLocks noGrp="1"/>
          </p:cNvSpPr>
          <p:nvPr>
            <p:ph type="title"/>
          </p:nvPr>
        </p:nvSpPr>
        <p:spPr>
          <a:xfrm>
            <a:off x="712298" y="0"/>
            <a:ext cx="7978639" cy="49788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900">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890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298" y="0"/>
            <a:ext cx="7978639" cy="49788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900">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023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63264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BAD5-6FF7-EA4B-B457-C11C3C85A71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2EF3B67-14EA-4B40-A974-5DC04A4F591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F8BC12-63B5-F146-AC6C-9DD503311DE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EBDDF6-28C4-5E42-B061-FBAAF57DD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76AF6-F906-5844-98D2-CB70790A28CD}"/>
              </a:ext>
            </a:extLst>
          </p:cNvPr>
          <p:cNvSpPr>
            <a:spLocks noGrp="1"/>
          </p:cNvSpPr>
          <p:nvPr>
            <p:ph type="sldNum" sz="quarter" idx="12"/>
          </p:nvPr>
        </p:nvSpPr>
        <p:spPr/>
        <p:txBody>
          <a:bodyPr/>
          <a:lstStyle/>
          <a:p>
            <a:fld id="{91810F91-DA92-7C4E-B629-DF21F8E0BD98}" type="slidenum">
              <a:rPr lang="en-US" smtClean="0"/>
              <a:t>‹#›</a:t>
            </a:fld>
            <a:endParaRPr lang="en-US"/>
          </a:p>
        </p:txBody>
      </p:sp>
    </p:spTree>
    <p:extLst>
      <p:ext uri="{BB962C8B-B14F-4D97-AF65-F5344CB8AC3E}">
        <p14:creationId xmlns:p14="http://schemas.microsoft.com/office/powerpoint/2010/main" val="2872558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D23FC3-CE0D-164D-847C-49A4B9BB74F0}"/>
              </a:ext>
            </a:extLst>
          </p:cNvPr>
          <p:cNvSpPr>
            <a:spLocks noGrp="1"/>
          </p:cNvSpPr>
          <p:nvPr>
            <p:ph type="sldNum" sz="quarter" idx="12"/>
          </p:nvPr>
        </p:nvSpPr>
        <p:spPr>
          <a:xfrm>
            <a:off x="8717280" y="4869657"/>
            <a:ext cx="361950" cy="273844"/>
          </a:xfrm>
        </p:spPr>
        <p:txBody>
          <a:bodyPr/>
          <a:lstStyle/>
          <a:p>
            <a:fld id="{4473F7C6-D9D9-AD4E-9564-E5A8DF5DC2F6}" type="slidenum">
              <a:rPr lang="en-US" smtClean="0"/>
              <a:t>‹#›</a:t>
            </a:fld>
            <a:endParaRPr lang="en-US"/>
          </a:p>
        </p:txBody>
      </p:sp>
      <p:sp>
        <p:nvSpPr>
          <p:cNvPr id="8" name="Picture Placeholder 7">
            <a:extLst>
              <a:ext uri="{FF2B5EF4-FFF2-40B4-BE49-F238E27FC236}">
                <a16:creationId xmlns:a16="http://schemas.microsoft.com/office/drawing/2014/main" id="{6E62378C-0621-5E40-9363-2B77DB4DC7F2}"/>
              </a:ext>
            </a:extLst>
          </p:cNvPr>
          <p:cNvSpPr>
            <a:spLocks noGrp="1"/>
          </p:cNvSpPr>
          <p:nvPr>
            <p:ph type="pic" sz="quarter" idx="13"/>
          </p:nvPr>
        </p:nvSpPr>
        <p:spPr>
          <a:xfrm>
            <a:off x="83557" y="815731"/>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pic>
        <p:nvPicPr>
          <p:cNvPr id="35" name="Picture 34">
            <a:extLst>
              <a:ext uri="{FF2B5EF4-FFF2-40B4-BE49-F238E27FC236}">
                <a16:creationId xmlns:a16="http://schemas.microsoft.com/office/drawing/2014/main" id="{A272D238-8A05-CE42-9CD7-A62634F918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7" y="2950388"/>
            <a:ext cx="1731611" cy="1048327"/>
          </a:xfrm>
          <a:prstGeom prst="rect">
            <a:avLst/>
          </a:prstGeom>
        </p:spPr>
      </p:pic>
      <p:sp>
        <p:nvSpPr>
          <p:cNvPr id="37" name="Picture Placeholder 7">
            <a:extLst>
              <a:ext uri="{FF2B5EF4-FFF2-40B4-BE49-F238E27FC236}">
                <a16:creationId xmlns:a16="http://schemas.microsoft.com/office/drawing/2014/main" id="{0EC05CE7-5E05-624B-8EC6-89D5C1CBE920}"/>
              </a:ext>
            </a:extLst>
          </p:cNvPr>
          <p:cNvSpPr>
            <a:spLocks noGrp="1"/>
          </p:cNvSpPr>
          <p:nvPr>
            <p:ph type="pic" sz="quarter" idx="22"/>
          </p:nvPr>
        </p:nvSpPr>
        <p:spPr>
          <a:xfrm>
            <a:off x="1890277" y="815731"/>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40" name="Picture Placeholder 7">
            <a:extLst>
              <a:ext uri="{FF2B5EF4-FFF2-40B4-BE49-F238E27FC236}">
                <a16:creationId xmlns:a16="http://schemas.microsoft.com/office/drawing/2014/main" id="{50D40633-7ADF-CA41-9549-D6D0CA92CBA3}"/>
              </a:ext>
            </a:extLst>
          </p:cNvPr>
          <p:cNvSpPr>
            <a:spLocks noGrp="1"/>
          </p:cNvSpPr>
          <p:nvPr>
            <p:ph type="pic" sz="quarter" idx="23"/>
          </p:nvPr>
        </p:nvSpPr>
        <p:spPr>
          <a:xfrm>
            <a:off x="3696996" y="815731"/>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46" name="Picture Placeholder 7">
            <a:extLst>
              <a:ext uri="{FF2B5EF4-FFF2-40B4-BE49-F238E27FC236}">
                <a16:creationId xmlns:a16="http://schemas.microsoft.com/office/drawing/2014/main" id="{39682755-2552-4745-9D1C-DA52440D6786}"/>
              </a:ext>
            </a:extLst>
          </p:cNvPr>
          <p:cNvSpPr>
            <a:spLocks noGrp="1"/>
          </p:cNvSpPr>
          <p:nvPr>
            <p:ph type="pic" sz="quarter" idx="24"/>
          </p:nvPr>
        </p:nvSpPr>
        <p:spPr>
          <a:xfrm>
            <a:off x="5503715" y="815731"/>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49" name="Picture Placeholder 7">
            <a:extLst>
              <a:ext uri="{FF2B5EF4-FFF2-40B4-BE49-F238E27FC236}">
                <a16:creationId xmlns:a16="http://schemas.microsoft.com/office/drawing/2014/main" id="{0E9DE9B1-C444-E041-B4D9-5A77A6BEB99A}"/>
              </a:ext>
            </a:extLst>
          </p:cNvPr>
          <p:cNvSpPr>
            <a:spLocks noGrp="1"/>
          </p:cNvSpPr>
          <p:nvPr>
            <p:ph type="pic" sz="quarter" idx="25"/>
          </p:nvPr>
        </p:nvSpPr>
        <p:spPr>
          <a:xfrm>
            <a:off x="7310434" y="815731"/>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52" name="Picture Placeholder 7">
            <a:extLst>
              <a:ext uri="{FF2B5EF4-FFF2-40B4-BE49-F238E27FC236}">
                <a16:creationId xmlns:a16="http://schemas.microsoft.com/office/drawing/2014/main" id="{2CD0DABC-231D-1F4E-B935-02C1CB45F7F8}"/>
              </a:ext>
            </a:extLst>
          </p:cNvPr>
          <p:cNvSpPr>
            <a:spLocks noGrp="1"/>
          </p:cNvSpPr>
          <p:nvPr>
            <p:ph type="pic" sz="quarter" idx="26"/>
          </p:nvPr>
        </p:nvSpPr>
        <p:spPr>
          <a:xfrm>
            <a:off x="1881184" y="2812895"/>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55" name="Picture Placeholder 7">
            <a:extLst>
              <a:ext uri="{FF2B5EF4-FFF2-40B4-BE49-F238E27FC236}">
                <a16:creationId xmlns:a16="http://schemas.microsoft.com/office/drawing/2014/main" id="{380BEDCA-FB5E-CE41-B7E6-2D9A2C34811D}"/>
              </a:ext>
            </a:extLst>
          </p:cNvPr>
          <p:cNvSpPr>
            <a:spLocks noGrp="1"/>
          </p:cNvSpPr>
          <p:nvPr>
            <p:ph type="pic" sz="quarter" idx="27"/>
          </p:nvPr>
        </p:nvSpPr>
        <p:spPr>
          <a:xfrm>
            <a:off x="3690934" y="2812895"/>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58" name="Picture Placeholder 7">
            <a:extLst>
              <a:ext uri="{FF2B5EF4-FFF2-40B4-BE49-F238E27FC236}">
                <a16:creationId xmlns:a16="http://schemas.microsoft.com/office/drawing/2014/main" id="{A4D0052D-C387-B047-8AAA-1F518E9968F9}"/>
              </a:ext>
            </a:extLst>
          </p:cNvPr>
          <p:cNvSpPr>
            <a:spLocks noGrp="1"/>
          </p:cNvSpPr>
          <p:nvPr>
            <p:ph type="pic" sz="quarter" idx="28"/>
          </p:nvPr>
        </p:nvSpPr>
        <p:spPr>
          <a:xfrm>
            <a:off x="5500684" y="2812895"/>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61" name="Picture Placeholder 7">
            <a:extLst>
              <a:ext uri="{FF2B5EF4-FFF2-40B4-BE49-F238E27FC236}">
                <a16:creationId xmlns:a16="http://schemas.microsoft.com/office/drawing/2014/main" id="{2BE96391-65E0-4340-8D84-E70ABB126B2D}"/>
              </a:ext>
            </a:extLst>
          </p:cNvPr>
          <p:cNvSpPr>
            <a:spLocks noGrp="1"/>
          </p:cNvSpPr>
          <p:nvPr>
            <p:ph type="pic" sz="quarter" idx="29"/>
          </p:nvPr>
        </p:nvSpPr>
        <p:spPr>
          <a:xfrm>
            <a:off x="7310434" y="2812895"/>
            <a:ext cx="1753466" cy="1394222"/>
          </a:xfrm>
          <a:pattFill prst="pct20">
            <a:fgClr>
              <a:schemeClr val="accent1"/>
            </a:fgClr>
            <a:bgClr>
              <a:schemeClr val="bg1"/>
            </a:bgClr>
          </a:pattFill>
          <a:ln>
            <a:noFill/>
          </a:ln>
        </p:spPr>
        <p:txBody>
          <a:bodyPr anchor="ctr">
            <a:normAutofit/>
          </a:bodyPr>
          <a:lstStyle>
            <a:lvl1pPr marL="0" indent="0" algn="ctr">
              <a:buFontTx/>
              <a:buNone/>
              <a:defRPr sz="750">
                <a:solidFill>
                  <a:schemeClr val="bg1">
                    <a:lumMod val="50000"/>
                  </a:schemeClr>
                </a:solidFill>
                <a:latin typeface="Arial" panose="020B0604020202020204" pitchFamily="34" charset="0"/>
                <a:cs typeface="Arial" panose="020B0604020202020204" pitchFamily="34" charset="0"/>
              </a:defRPr>
            </a:lvl1pPr>
          </a:lstStyle>
          <a:p>
            <a:endParaRPr lang="en-US"/>
          </a:p>
        </p:txBody>
      </p:sp>
      <p:cxnSp>
        <p:nvCxnSpPr>
          <p:cNvPr id="83" name="Straight Connector 82">
            <a:extLst>
              <a:ext uri="{FF2B5EF4-FFF2-40B4-BE49-F238E27FC236}">
                <a16:creationId xmlns:a16="http://schemas.microsoft.com/office/drawing/2014/main" id="{7D16F79E-4B2F-7943-A3D9-A02FDAA758C3}"/>
              </a:ext>
            </a:extLst>
          </p:cNvPr>
          <p:cNvCxnSpPr/>
          <p:nvPr userDrawn="1"/>
        </p:nvCxnSpPr>
        <p:spPr bwMode="auto">
          <a:xfrm>
            <a:off x="722950" y="484532"/>
            <a:ext cx="8313632" cy="0"/>
          </a:xfrm>
          <a:prstGeom prst="line">
            <a:avLst/>
          </a:prstGeom>
          <a:solidFill>
            <a:schemeClr val="accent1"/>
          </a:solidFill>
          <a:ln w="38100" cap="flat" cmpd="sng" algn="ctr">
            <a:gradFill flip="none" rotWithShape="1">
              <a:gsLst>
                <a:gs pos="26000">
                  <a:srgbClr val="0F68B5"/>
                </a:gs>
                <a:gs pos="0">
                  <a:srgbClr val="0F68B5"/>
                </a:gs>
                <a:gs pos="53000">
                  <a:schemeClr val="accent1">
                    <a:lumMod val="45000"/>
                    <a:lumOff val="55000"/>
                  </a:schemeClr>
                </a:gs>
                <a:gs pos="74000">
                  <a:schemeClr val="accent1">
                    <a:lumMod val="45000"/>
                    <a:lumOff val="55000"/>
                  </a:schemeClr>
                </a:gs>
                <a:gs pos="99000">
                  <a:schemeClr val="bg1"/>
                </a:gs>
              </a:gsLst>
              <a:lin ang="0" scaled="1"/>
              <a:tileRect/>
            </a:gradFill>
            <a:prstDash val="solid"/>
            <a:round/>
            <a:headEnd type="none" w="med" len="med"/>
            <a:tailEnd type="none" w="med" len="med"/>
          </a:ln>
          <a:effectLst/>
        </p:spPr>
      </p:cxnSp>
      <p:pic>
        <p:nvPicPr>
          <p:cNvPr id="84" name="Picture 13" descr="NASA insigniaCMYK">
            <a:extLst>
              <a:ext uri="{FF2B5EF4-FFF2-40B4-BE49-F238E27FC236}">
                <a16:creationId xmlns:a16="http://schemas.microsoft.com/office/drawing/2014/main" id="{D807FC00-0765-EF48-BE93-BAEA070763A7}"/>
              </a:ext>
            </a:extLst>
          </p:cNvPr>
          <p:cNvPicPr preferRelativeResize="0">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0089" y="33416"/>
            <a:ext cx="583406" cy="466725"/>
          </a:xfrm>
          <a:prstGeom prst="rect">
            <a:avLst/>
          </a:prstGeom>
          <a:noFill/>
          <a:ln w="9525">
            <a:noFill/>
            <a:miter lim="800000"/>
            <a:headEnd/>
            <a:tailEnd/>
          </a:ln>
        </p:spPr>
      </p:pic>
      <p:sp>
        <p:nvSpPr>
          <p:cNvPr id="85" name="Title 1">
            <a:extLst>
              <a:ext uri="{FF2B5EF4-FFF2-40B4-BE49-F238E27FC236}">
                <a16:creationId xmlns:a16="http://schemas.microsoft.com/office/drawing/2014/main" id="{8F26D2EF-8B32-8340-AEB2-53B3DAA0742B}"/>
              </a:ext>
            </a:extLst>
          </p:cNvPr>
          <p:cNvSpPr>
            <a:spLocks noGrp="1"/>
          </p:cNvSpPr>
          <p:nvPr>
            <p:ph type="title"/>
          </p:nvPr>
        </p:nvSpPr>
        <p:spPr>
          <a:xfrm>
            <a:off x="712299" y="0"/>
            <a:ext cx="7974503" cy="497880"/>
          </a:xfrm>
        </p:spPr>
        <p:txBody>
          <a:bodyPr>
            <a:normAutofit/>
          </a:bodyPr>
          <a:lstStyle>
            <a:lvl1pPr algn="ctr">
              <a:defRPr sz="2100" b="1">
                <a:latin typeface="+mn-lt"/>
              </a:defRPr>
            </a:lvl1pPr>
          </a:lstStyle>
          <a:p>
            <a:r>
              <a:rPr lang="en-US"/>
              <a:t>Click to edit Master title style</a:t>
            </a:r>
          </a:p>
        </p:txBody>
      </p:sp>
    </p:spTree>
    <p:extLst>
      <p:ext uri="{BB962C8B-B14F-4D97-AF65-F5344CB8AC3E}">
        <p14:creationId xmlns:p14="http://schemas.microsoft.com/office/powerpoint/2010/main" val="1733460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1065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n-lt"/>
              </a:defRPr>
            </a:lvl1pPr>
          </a:lstStyle>
          <a:p>
            <a:r>
              <a:rPr lang="en-US">
                <a:solidFill>
                  <a:prstClr val="black">
                    <a:tint val="75000"/>
                  </a:prstClr>
                </a:solidFill>
                <a:latin typeface="Calibri"/>
              </a:rPr>
              <a:t> </a:t>
            </a:r>
          </a:p>
        </p:txBody>
      </p:sp>
      <p:sp>
        <p:nvSpPr>
          <p:cNvPr id="2" name="Title 1">
            <a:extLst>
              <a:ext uri="{FF2B5EF4-FFF2-40B4-BE49-F238E27FC236}">
                <a16:creationId xmlns:a16="http://schemas.microsoft.com/office/drawing/2014/main" id="{B22563A6-4F14-7F4A-83F1-1BB2074D56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85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228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n-lt"/>
              </a:defRPr>
            </a:lvl1pPr>
          </a:lstStyle>
          <a:p>
            <a:r>
              <a:rPr lang="en-US">
                <a:solidFill>
                  <a:prstClr val="black">
                    <a:tint val="75000"/>
                  </a:prstClr>
                </a:solidFill>
                <a:latin typeface="Calibri"/>
              </a:rPr>
              <a:t> </a:t>
            </a:r>
          </a:p>
        </p:txBody>
      </p:sp>
      <p:sp>
        <p:nvSpPr>
          <p:cNvPr id="2" name="Title 1">
            <a:extLst>
              <a:ext uri="{FF2B5EF4-FFF2-40B4-BE49-F238E27FC236}">
                <a16:creationId xmlns:a16="http://schemas.microsoft.com/office/drawing/2014/main" id="{B22563A6-4F14-7F4A-83F1-1BB2074D56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95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B7FF-B429-4A85-97C1-525C66AFC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9402F-014B-409F-8D00-DC29CB09A5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0B9BF-A6F6-4A36-B143-91074F00882D}"/>
              </a:ext>
            </a:extLst>
          </p:cNvPr>
          <p:cNvSpPr>
            <a:spLocks noGrp="1"/>
          </p:cNvSpPr>
          <p:nvPr>
            <p:ph type="dt" sz="half" idx="10"/>
          </p:nvPr>
        </p:nvSpPr>
        <p:spPr/>
        <p:txBody>
          <a:bodyPr/>
          <a:lstStyle/>
          <a:p>
            <a:fld id="{2B82DF1E-B2E1-489A-9AB4-85D75327D18A}" type="datetime1">
              <a:rPr lang="en-US" smtClean="0"/>
              <a:t>12/2/2021</a:t>
            </a:fld>
            <a:endParaRPr lang="en-US"/>
          </a:p>
        </p:txBody>
      </p:sp>
      <p:sp>
        <p:nvSpPr>
          <p:cNvPr id="5" name="Footer Placeholder 4">
            <a:extLst>
              <a:ext uri="{FF2B5EF4-FFF2-40B4-BE49-F238E27FC236}">
                <a16:creationId xmlns:a16="http://schemas.microsoft.com/office/drawing/2014/main" id="{D05F79C3-8B0E-4B1C-8360-9B80AB7D2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C5AD4-7039-4231-9C95-D1C152413507}"/>
              </a:ext>
            </a:extLst>
          </p:cNvPr>
          <p:cNvSpPr>
            <a:spLocks noGrp="1"/>
          </p:cNvSpPr>
          <p:nvPr>
            <p:ph type="sldNum" sz="quarter" idx="12"/>
          </p:nvPr>
        </p:nvSpPr>
        <p:spPr/>
        <p:txBody>
          <a:bodyPr/>
          <a:lstStyle/>
          <a:p>
            <a:fld id="{2F65994F-0476-43AC-929C-7ED6270C791C}" type="slidenum">
              <a:rPr lang="en-US" smtClean="0"/>
              <a:t>‹#›</a:t>
            </a:fld>
            <a:endParaRPr lang="en-US"/>
          </a:p>
        </p:txBody>
      </p:sp>
    </p:spTree>
    <p:extLst>
      <p:ext uri="{BB962C8B-B14F-4D97-AF65-F5344CB8AC3E}">
        <p14:creationId xmlns:p14="http://schemas.microsoft.com/office/powerpoint/2010/main" val="267697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8B3B356-3D30-8C41-86AC-74ED2FF7AAA8}"/>
              </a:ext>
            </a:extLst>
          </p:cNvPr>
          <p:cNvSpPr>
            <a:spLocks noGrp="1"/>
          </p:cNvSpPr>
          <p:nvPr>
            <p:ph type="ftr" sz="quarter" idx="11"/>
          </p:nvPr>
        </p:nvSpPr>
        <p:spPr>
          <a:xfrm>
            <a:off x="3124200" y="4585137"/>
            <a:ext cx="2895600" cy="273844"/>
          </a:xfrm>
          <a:prstGeom prst="rect">
            <a:avLst/>
          </a:prstGeom>
        </p:spPr>
        <p:txBody>
          <a:bodyPr/>
          <a:lstStyle>
            <a:lvl1pPr>
              <a:defRPr sz="1200" i="1">
                <a:solidFill>
                  <a:prstClr val="black"/>
                </a:solidFill>
                <a:latin typeface="Arial" pitchFamily="-109" charset="0"/>
                <a:ea typeface="Arial" pitchFamily="-109" charset="0"/>
                <a:cs typeface="Arial" pitchFamily="-109"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10481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298" y="123000"/>
            <a:ext cx="8178080" cy="374880"/>
          </a:xfrm>
          <a:prstGeom prst="rect">
            <a:avLst/>
          </a:prstGeom>
        </p:spPr>
        <p:txBody>
          <a:bodyPr/>
          <a:lstStyle>
            <a:lvl1pPr>
              <a:defRPr sz="2000"/>
            </a:lvl1pPr>
          </a:lstStyle>
          <a:p>
            <a:r>
              <a:rPr lang="en-US"/>
              <a:t>Click to edit Master title style</a:t>
            </a:r>
          </a:p>
        </p:txBody>
      </p:sp>
      <p:sp>
        <p:nvSpPr>
          <p:cNvPr id="3" name="Content Placeholder 2"/>
          <p:cNvSpPr>
            <a:spLocks noGrp="1"/>
          </p:cNvSpPr>
          <p:nvPr>
            <p:ph idx="1"/>
          </p:nvPr>
        </p:nvSpPr>
        <p:spPr>
          <a:xfrm>
            <a:off x="247817" y="720264"/>
            <a:ext cx="8642561" cy="3874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591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latin typeface="+mn-lt"/>
              </a:defRPr>
            </a:lvl1pPr>
          </a:lstStyle>
          <a:p>
            <a:fld id="{4B5A7D23-5EA3-BB48-9A7E-29066237FE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1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4.tiff"/><Relationship Id="rId18" Type="http://schemas.openxmlformats.org/officeDocument/2006/relationships/image" Target="../media/image8.tif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png"/><Relationship Id="rId17"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2.wdp"/><Relationship Id="rId5" Type="http://schemas.openxmlformats.org/officeDocument/2006/relationships/slideLayout" Target="../slideLayouts/slideLayout5.xml"/><Relationship Id="rId15" Type="http://schemas.microsoft.com/office/2007/relationships/hdphoto" Target="../media/hdphoto3.wdp"/><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f"/><Relationship Id="rId13" Type="http://schemas.openxmlformats.org/officeDocument/2006/relationships/image" Target="../media/image8.tiff"/><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6.png"/><Relationship Id="rId5" Type="http://schemas.openxmlformats.org/officeDocument/2006/relationships/image" Target="../media/image2.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microsoft.com/office/2007/relationships/hdphoto" Target="../media/hdphoto1.wdp"/><Relationship Id="rId18" Type="http://schemas.openxmlformats.org/officeDocument/2006/relationships/image" Target="../media/image7.png"/><Relationship Id="rId3" Type="http://schemas.openxmlformats.org/officeDocument/2006/relationships/slideLayout" Target="../slideLayouts/slideLayout10.xml"/><Relationship Id="rId21" Type="http://schemas.openxmlformats.org/officeDocument/2006/relationships/image" Target="../media/image5.png"/><Relationship Id="rId7" Type="http://schemas.openxmlformats.org/officeDocument/2006/relationships/slideLayout" Target="../slideLayouts/slideLayout14.xml"/><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slideLayout" Target="../slideLayouts/slideLayout9.xml"/><Relationship Id="rId16" Type="http://schemas.openxmlformats.org/officeDocument/2006/relationships/image" Target="../media/image3.png"/><Relationship Id="rId20" Type="http://schemas.openxmlformats.org/officeDocument/2006/relationships/image" Target="../media/image4.tif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3.xml"/><Relationship Id="rId5" Type="http://schemas.openxmlformats.org/officeDocument/2006/relationships/slideLayout" Target="../slideLayouts/slideLayout12.xml"/><Relationship Id="rId15" Type="http://schemas.microsoft.com/office/2007/relationships/hdphoto" Target="../media/hdphoto4.wdp"/><Relationship Id="rId10" Type="http://schemas.openxmlformats.org/officeDocument/2006/relationships/slideLayout" Target="../slideLayouts/slideLayout17.xml"/><Relationship Id="rId19" Type="http://schemas.openxmlformats.org/officeDocument/2006/relationships/image" Target="../media/image8.tiff"/><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png"/><Relationship Id="rId22" Type="http://schemas.microsoft.com/office/2007/relationships/hdphoto" Target="../media/hdphoto5.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9.png"/><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9.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theme" Target="../theme/theme6.xml"/><Relationship Id="rId7" Type="http://schemas.microsoft.com/office/2007/relationships/hdphoto" Target="../media/hdphoto2.wdp"/><Relationship Id="rId12" Type="http://schemas.openxmlformats.org/officeDocument/2006/relationships/image" Target="../media/image6.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2.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4.tiff"/><Relationship Id="rId14" Type="http://schemas.openxmlformats.org/officeDocument/2006/relationships/image" Target="../media/image8.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slide_sky.jpg"/>
          <p:cNvPicPr>
            <a:picLocks noChangeAspect="1"/>
          </p:cNvPicPr>
          <p:nvPr userDrawn="1"/>
        </p:nvPicPr>
        <p:blipFill>
          <a:blip r:embed="rId8" cstate="print">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6957" y="4"/>
            <a:ext cx="9150959" cy="595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userDrawn="1"/>
        </p:nvPicPr>
        <p:blipFill>
          <a:blip r:embed="rId10" cstate="screen">
            <a:lum bright="70000" contrast="-70000"/>
            <a:alphaModFix amt="4400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315200" y="0"/>
            <a:ext cx="1524000" cy="685800"/>
          </a:xfrm>
          <a:prstGeom prst="rect">
            <a:avLst/>
          </a:prstGeom>
        </p:spPr>
      </p:pic>
      <p:pic>
        <p:nvPicPr>
          <p:cNvPr id="16" name="Picture 15"/>
          <p:cNvPicPr>
            <a:picLocks noChangeAspect="1"/>
          </p:cNvPicPr>
          <p:nvPr userDrawn="1"/>
        </p:nvPicPr>
        <p:blipFill>
          <a:blip r:embed="rId12" cstate="screen">
            <a:lum bright="70000" contrast="-70000"/>
            <a:alphaModFix amt="49000"/>
            <a:extLst>
              <a:ext uri="{28A0092B-C50C-407E-A947-70E740481C1C}">
                <a14:useLocalDpi xmlns:a14="http://schemas.microsoft.com/office/drawing/2010/main"/>
              </a:ext>
            </a:extLst>
          </a:blip>
          <a:stretch>
            <a:fillRect/>
          </a:stretch>
        </p:blipFill>
        <p:spPr>
          <a:xfrm>
            <a:off x="990600" y="171450"/>
            <a:ext cx="1158240" cy="542925"/>
          </a:xfrm>
          <a:prstGeom prst="rect">
            <a:avLst/>
          </a:prstGeom>
        </p:spPr>
      </p:pic>
      <p:pic>
        <p:nvPicPr>
          <p:cNvPr id="14" name="Picture 13"/>
          <p:cNvPicPr>
            <a:picLocks noChangeAspect="1"/>
          </p:cNvPicPr>
          <p:nvPr userDrawn="1"/>
        </p:nvPicPr>
        <p:blipFill>
          <a:blip r:embed="rId13" cstate="screen">
            <a:duotone>
              <a:schemeClr val="bg2">
                <a:shade val="45000"/>
                <a:satMod val="135000"/>
              </a:schemeClr>
              <a:prstClr val="white"/>
            </a:duotone>
            <a:alphaModFix amt="46000"/>
            <a:extLst>
              <a:ext uri="{28A0092B-C50C-407E-A947-70E740481C1C}">
                <a14:useLocalDpi xmlns:a14="http://schemas.microsoft.com/office/drawing/2010/main"/>
              </a:ext>
            </a:extLst>
          </a:blip>
          <a:stretch>
            <a:fillRect/>
          </a:stretch>
        </p:blipFill>
        <p:spPr>
          <a:xfrm>
            <a:off x="2590800" y="165515"/>
            <a:ext cx="553402" cy="415052"/>
          </a:xfrm>
          <a:prstGeom prst="rect">
            <a:avLst/>
          </a:prstGeom>
        </p:spPr>
      </p:pic>
      <p:pic>
        <p:nvPicPr>
          <p:cNvPr id="20" name="Content Placeholder 3"/>
          <p:cNvPicPr>
            <a:picLocks noChangeAspect="1"/>
          </p:cNvPicPr>
          <p:nvPr userDrawn="1"/>
        </p:nvPicPr>
        <p:blipFill>
          <a:blip r:embed="rId14" cstate="screen">
            <a:duotone>
              <a:schemeClr val="bg2">
                <a:shade val="45000"/>
                <a:satMod val="135000"/>
              </a:schemeClr>
              <a:prstClr val="white"/>
            </a:duotone>
            <a:alphaModFix amt="47000"/>
            <a:extLst>
              <a:ext uri="{BEBA8EAE-BF5A-486C-A8C5-ECC9F3942E4B}">
                <a14:imgProps xmlns:a14="http://schemas.microsoft.com/office/drawing/2010/main">
                  <a14:imgLayer r:embed="rId15">
                    <a14:imgEffect>
                      <a14:backgroundRemoval t="10000" b="90000" l="3250" r="96000">
                        <a14:foregroundMark x1="15750" y1="38500" x2="15750" y2="38500"/>
                        <a14:foregroundMark x1="15750" y1="38500" x2="15750" y2="38500"/>
                        <a14:foregroundMark x1="19375" y1="36500" x2="19375" y2="36500"/>
                        <a14:foregroundMark x1="15500" y1="27833" x2="15500" y2="27833"/>
                        <a14:foregroundMark x1="7250" y1="26833" x2="7250" y2="26833"/>
                        <a14:backgroundMark x1="65375" y1="75333" x2="65375" y2="75333"/>
                        <a14:backgroundMark x1="62250" y1="68333" x2="62250" y2="68333"/>
                        <a14:backgroundMark x1="69375" y1="62333" x2="69375" y2="62333"/>
                        <a14:backgroundMark x1="50750" y1="67333" x2="50750" y2="67333"/>
                      </a14:backgroundRemoval>
                    </a14:imgEffect>
                  </a14:imgLayer>
                </a14:imgProps>
              </a:ext>
              <a:ext uri="{28A0092B-C50C-407E-A947-70E740481C1C}">
                <a14:useLocalDpi xmlns:a14="http://schemas.microsoft.com/office/drawing/2010/main"/>
              </a:ext>
            </a:extLst>
          </a:blip>
          <a:stretch>
            <a:fillRect/>
          </a:stretch>
        </p:blipFill>
        <p:spPr>
          <a:xfrm>
            <a:off x="5624114" y="171450"/>
            <a:ext cx="753981" cy="424115"/>
          </a:xfrm>
          <a:prstGeom prst="rect">
            <a:avLst/>
          </a:prstGeom>
        </p:spPr>
      </p:pic>
      <p:sp>
        <p:nvSpPr>
          <p:cNvPr id="2050" name="Title Placeholder 1"/>
          <p:cNvSpPr>
            <a:spLocks noGrp="1"/>
          </p:cNvSpPr>
          <p:nvPr>
            <p:ph type="title"/>
          </p:nvPr>
        </p:nvSpPr>
        <p:spPr bwMode="auto">
          <a:xfrm>
            <a:off x="453721" y="75280"/>
            <a:ext cx="8229600" cy="453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17068" y="102374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TextBox 2"/>
          <p:cNvSpPr txBox="1"/>
          <p:nvPr/>
        </p:nvSpPr>
        <p:spPr>
          <a:xfrm>
            <a:off x="8854845" y="4980995"/>
            <a:ext cx="319319" cy="207749"/>
          </a:xfrm>
          <a:prstGeom prst="rect">
            <a:avLst/>
          </a:prstGeom>
          <a:noFill/>
        </p:spPr>
        <p:txBody>
          <a:bodyPr wrap="none" anchor="b">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fontAlgn="base" hangingPunct="1">
              <a:spcBef>
                <a:spcPct val="0"/>
              </a:spcBef>
              <a:spcAft>
                <a:spcPct val="0"/>
              </a:spcAft>
              <a:defRPr/>
            </a:pPr>
            <a:r>
              <a:rPr lang="en-US" sz="750">
                <a:solidFill>
                  <a:prstClr val="black"/>
                </a:solidFill>
                <a:latin typeface="Calibri" charset="0"/>
                <a:cs typeface="Arial" charset="0"/>
              </a:rPr>
              <a:t> </a:t>
            </a:r>
            <a:fld id="{D44AAE72-5488-4E80-8FD1-D7DF62C285B2}" type="slidenum">
              <a:rPr lang="en-US" sz="750">
                <a:solidFill>
                  <a:prstClr val="black"/>
                </a:solidFill>
                <a:latin typeface="Calibri" charset="0"/>
                <a:cs typeface="Arial" charset="0"/>
              </a:rPr>
              <a:pPr algn="r" eaLnBrk="1" fontAlgn="base" hangingPunct="1">
                <a:spcBef>
                  <a:spcPct val="0"/>
                </a:spcBef>
                <a:spcAft>
                  <a:spcPct val="0"/>
                </a:spcAft>
                <a:defRPr/>
              </a:pPr>
              <a:t>‹#›</a:t>
            </a:fld>
            <a:endParaRPr lang="en-US" sz="750">
              <a:solidFill>
                <a:prstClr val="black"/>
              </a:solidFill>
              <a:latin typeface="Calibri" charset="0"/>
              <a:cs typeface="Arial" charset="0"/>
            </a:endParaRPr>
          </a:p>
        </p:txBody>
      </p:sp>
      <p:sp>
        <p:nvSpPr>
          <p:cNvPr id="2" name="TextBox 1"/>
          <p:cNvSpPr txBox="1"/>
          <p:nvPr/>
        </p:nvSpPr>
        <p:spPr>
          <a:xfrm>
            <a:off x="4094960" y="4977425"/>
            <a:ext cx="1279517" cy="207749"/>
          </a:xfrm>
          <a:prstGeom prst="rect">
            <a:avLst/>
          </a:prstGeom>
          <a:noFill/>
        </p:spPr>
        <p:txBody>
          <a:bodyPr wrap="none" anchor="b">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defRPr/>
            </a:pPr>
            <a:r>
              <a:rPr lang="en-US" sz="750" b="1">
                <a:solidFill>
                  <a:srgbClr val="FF0000"/>
                </a:solidFill>
                <a:latin typeface="Calibri" pitchFamily="-109" charset="0"/>
              </a:rPr>
              <a:t>For NASA Internal Use Only</a:t>
            </a:r>
          </a:p>
        </p:txBody>
      </p:sp>
      <p:pic>
        <p:nvPicPr>
          <p:cNvPr id="11" name="Picture 10" descr="slide_sky.jpg"/>
          <p:cNvPicPr>
            <a:picLocks noChangeAspect="1"/>
          </p:cNvPicPr>
          <p:nvPr userDrawn="1"/>
        </p:nvPicPr>
        <p:blipFill>
          <a:blip r:embed="rId8" cstate="print">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1" y="4914900"/>
            <a:ext cx="9150959"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Slide Number Placeholder 3"/>
          <p:cNvSpPr txBox="1">
            <a:spLocks/>
          </p:cNvSpPr>
          <p:nvPr userDrawn="1"/>
        </p:nvSpPr>
        <p:spPr>
          <a:xfrm>
            <a:off x="6457950" y="4869657"/>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87866-80AC-2F42-9AD1-8EE3C236D8D8}" type="slidenum">
              <a:rPr lang="en-US" sz="900" smtClean="0">
                <a:solidFill>
                  <a:schemeClr val="bg1"/>
                </a:solidFill>
              </a:rPr>
              <a:pPr/>
              <a:t>‹#›</a:t>
            </a:fld>
            <a:endParaRPr lang="en-US" sz="900">
              <a:solidFill>
                <a:schemeClr val="bg1"/>
              </a:solidFill>
            </a:endParaRPr>
          </a:p>
        </p:txBody>
      </p:sp>
      <p:pic>
        <p:nvPicPr>
          <p:cNvPr id="13" name="Picture 12"/>
          <p:cNvPicPr>
            <a:picLocks noChangeAspect="1"/>
          </p:cNvPicPr>
          <p:nvPr userDrawn="1"/>
        </p:nvPicPr>
        <p:blipFill>
          <a:blip r:embed="rId16" cstate="screen">
            <a:lum bright="70000" contrast="-70000"/>
            <a:alphaModFix amt="52000"/>
            <a:extLst>
              <a:ext uri="{28A0092B-C50C-407E-A947-70E740481C1C}">
                <a14:useLocalDpi xmlns:a14="http://schemas.microsoft.com/office/drawing/2010/main"/>
              </a:ext>
            </a:extLst>
          </a:blip>
          <a:stretch>
            <a:fillRect/>
          </a:stretch>
        </p:blipFill>
        <p:spPr>
          <a:xfrm>
            <a:off x="6553201" y="171450"/>
            <a:ext cx="853917" cy="434697"/>
          </a:xfrm>
          <a:prstGeom prst="rect">
            <a:avLst/>
          </a:prstGeom>
          <a:effectLst/>
          <a:scene3d>
            <a:camera prst="orthographicFront">
              <a:rot lat="0" lon="9000000" rev="0"/>
            </a:camera>
            <a:lightRig rig="threePt" dir="t"/>
          </a:scene3d>
        </p:spPr>
      </p:pic>
      <p:pic>
        <p:nvPicPr>
          <p:cNvPr id="10" name="Picture 9"/>
          <p:cNvPicPr>
            <a:picLocks noChangeAspect="1"/>
          </p:cNvPicPr>
          <p:nvPr userDrawn="1"/>
        </p:nvPicPr>
        <p:blipFill>
          <a:blip r:embed="rId17" cstate="screen">
            <a:lum bright="70000" contrast="-70000"/>
            <a:alphaModFix amt="55000"/>
            <a:extLst>
              <a:ext uri="{28A0092B-C50C-407E-A947-70E740481C1C}">
                <a14:useLocalDpi xmlns:a14="http://schemas.microsoft.com/office/drawing/2010/main"/>
              </a:ext>
            </a:extLst>
          </a:blip>
          <a:stretch>
            <a:fillRect/>
          </a:stretch>
        </p:blipFill>
        <p:spPr>
          <a:xfrm>
            <a:off x="1752600" y="-26799"/>
            <a:ext cx="762000" cy="571500"/>
          </a:xfrm>
          <a:prstGeom prst="rect">
            <a:avLst/>
          </a:prstGeom>
          <a:noFill/>
          <a:ln>
            <a:noFill/>
          </a:ln>
        </p:spPr>
      </p:pic>
      <p:sp>
        <p:nvSpPr>
          <p:cNvPr id="17" name="Footer Placeholder 4">
            <a:extLst>
              <a:ext uri="{FF2B5EF4-FFF2-40B4-BE49-F238E27FC236}">
                <a16:creationId xmlns:a16="http://schemas.microsoft.com/office/drawing/2014/main" id="{8A694353-5638-2F4E-ABCC-11BE269004AC}"/>
              </a:ext>
            </a:extLst>
          </p:cNvPr>
          <p:cNvSpPr>
            <a:spLocks noGrp="1"/>
          </p:cNvSpPr>
          <p:nvPr>
            <p:ph type="ftr" sz="quarter" idx="3"/>
          </p:nvPr>
        </p:nvSpPr>
        <p:spPr>
          <a:xfrm>
            <a:off x="3124200" y="4585137"/>
            <a:ext cx="2895600" cy="273844"/>
          </a:xfrm>
          <a:prstGeom prst="rect">
            <a:avLst/>
          </a:prstGeom>
        </p:spPr>
        <p:txBody>
          <a:bodyPr/>
          <a:lstStyle>
            <a:lvl1pPr>
              <a:defRPr sz="1200" i="1">
                <a:solidFill>
                  <a:prstClr val="black"/>
                </a:solidFill>
                <a:latin typeface="Arial" pitchFamily="-109" charset="0"/>
                <a:ea typeface="Arial" pitchFamily="-109" charset="0"/>
                <a:cs typeface="Arial" pitchFamily="-109" charset="0"/>
              </a:defRPr>
            </a:lvl1pPr>
          </a:lstStyle>
          <a:p>
            <a:pPr fontAlgn="base">
              <a:spcBef>
                <a:spcPct val="0"/>
              </a:spcBef>
              <a:spcAft>
                <a:spcPct val="0"/>
              </a:spcAft>
              <a:defRPr/>
            </a:pPr>
            <a:endParaRPr lang="en-US"/>
          </a:p>
        </p:txBody>
      </p:sp>
      <p:pic>
        <p:nvPicPr>
          <p:cNvPr id="18" name="Picture 17">
            <a:extLst>
              <a:ext uri="{FF2B5EF4-FFF2-40B4-BE49-F238E27FC236}">
                <a16:creationId xmlns:a16="http://schemas.microsoft.com/office/drawing/2014/main" id="{D2A75FD5-14A8-D442-B00A-5F22AEDDD5D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0796" y="7185"/>
            <a:ext cx="670021" cy="548640"/>
          </a:xfrm>
          <a:prstGeom prst="rect">
            <a:avLst/>
          </a:prstGeom>
        </p:spPr>
      </p:pic>
    </p:spTree>
    <p:extLst>
      <p:ext uri="{BB962C8B-B14F-4D97-AF65-F5344CB8AC3E}">
        <p14:creationId xmlns:p14="http://schemas.microsoft.com/office/powerpoint/2010/main" val="836491309"/>
      </p:ext>
    </p:extLst>
  </p:cSld>
  <p:clrMap bg1="lt1" tx1="dk1" bg2="lt2" tx2="dk2" accent1="accent1" accent2="accent2" accent3="accent3" accent4="accent4" accent5="accent5" accent6="accent6" hlink="hlink" folHlink="folHlink"/>
  <p:sldLayoutIdLst>
    <p:sldLayoutId id="2147483673" r:id="rId1"/>
    <p:sldLayoutId id="2147483681" r:id="rId2"/>
    <p:sldLayoutId id="2147483737" r:id="rId3"/>
    <p:sldLayoutId id="2147483749" r:id="rId4"/>
    <p:sldLayoutId id="2147483750" r:id="rId5"/>
    <p:sldLayoutId id="2147483751" r:id="rId6"/>
  </p:sldLayoutIdLst>
  <p:hf sldNum="0" hdr="0" ftr="0" dt="0"/>
  <p:txStyles>
    <p:titleStyle>
      <a:lvl1pPr algn="ctr" defTabSz="342900" rtl="0" eaLnBrk="1" fontAlgn="base" hangingPunct="1">
        <a:spcBef>
          <a:spcPct val="0"/>
        </a:spcBef>
        <a:spcAft>
          <a:spcPct val="0"/>
        </a:spcAft>
        <a:defRPr lang="en-US" sz="2100" b="1" kern="1200" dirty="0">
          <a:solidFill>
            <a:srgbClr val="FFFFFF"/>
          </a:solidFill>
          <a:effectLst>
            <a:outerShdw blurRad="114300" dist="88900" dir="2700000" algn="tl" rotWithShape="0">
              <a:prstClr val="black">
                <a:alpha val="75000"/>
              </a:prstClr>
            </a:outerShdw>
          </a:effectLst>
          <a:latin typeface="Arial" charset="0"/>
          <a:ea typeface="+mj-ea"/>
          <a:cs typeface="ＭＳ Ｐゴシック"/>
        </a:defRPr>
      </a:lvl1pPr>
      <a:lvl2pPr algn="ctr" defTabSz="342900" rtl="0" eaLnBrk="1" fontAlgn="base" hangingPunct="1">
        <a:spcBef>
          <a:spcPct val="0"/>
        </a:spcBef>
        <a:spcAft>
          <a:spcPct val="0"/>
        </a:spcAft>
        <a:defRPr sz="2100" b="1">
          <a:solidFill>
            <a:srgbClr val="000090"/>
          </a:solidFill>
          <a:latin typeface="Arial" charset="0"/>
          <a:ea typeface="ＭＳ Ｐゴシック" pitchFamily="28" charset="-128"/>
          <a:cs typeface="ＭＳ Ｐゴシック"/>
        </a:defRPr>
      </a:lvl2pPr>
      <a:lvl3pPr algn="ctr" defTabSz="342900" rtl="0" eaLnBrk="1" fontAlgn="base" hangingPunct="1">
        <a:spcBef>
          <a:spcPct val="0"/>
        </a:spcBef>
        <a:spcAft>
          <a:spcPct val="0"/>
        </a:spcAft>
        <a:defRPr sz="2100" b="1">
          <a:solidFill>
            <a:srgbClr val="000090"/>
          </a:solidFill>
          <a:latin typeface="Arial" charset="0"/>
          <a:ea typeface="ＭＳ Ｐゴシック" pitchFamily="28" charset="-128"/>
          <a:cs typeface="ＭＳ Ｐゴシック"/>
        </a:defRPr>
      </a:lvl3pPr>
      <a:lvl4pPr algn="ctr" defTabSz="342900" rtl="0" eaLnBrk="1" fontAlgn="base" hangingPunct="1">
        <a:spcBef>
          <a:spcPct val="0"/>
        </a:spcBef>
        <a:spcAft>
          <a:spcPct val="0"/>
        </a:spcAft>
        <a:defRPr sz="2100" b="1">
          <a:solidFill>
            <a:srgbClr val="000090"/>
          </a:solidFill>
          <a:latin typeface="Arial" charset="0"/>
          <a:ea typeface="ＭＳ Ｐゴシック" pitchFamily="28" charset="-128"/>
          <a:cs typeface="ＭＳ Ｐゴシック"/>
        </a:defRPr>
      </a:lvl4pPr>
      <a:lvl5pPr algn="ctr" defTabSz="342900" rtl="0" eaLnBrk="1" fontAlgn="base" hangingPunct="1">
        <a:spcBef>
          <a:spcPct val="0"/>
        </a:spcBef>
        <a:spcAft>
          <a:spcPct val="0"/>
        </a:spcAft>
        <a:defRPr sz="2100" b="1">
          <a:solidFill>
            <a:srgbClr val="000090"/>
          </a:solidFill>
          <a:latin typeface="Arial" charset="0"/>
          <a:ea typeface="ＭＳ Ｐゴシック" pitchFamily="28" charset="-128"/>
          <a:cs typeface="ＭＳ Ｐゴシック"/>
        </a:defRPr>
      </a:lvl5pPr>
      <a:lvl6pPr marL="342900" algn="ctr" defTabSz="342900" rtl="0" eaLnBrk="1" fontAlgn="base" hangingPunct="1">
        <a:spcBef>
          <a:spcPct val="0"/>
        </a:spcBef>
        <a:spcAft>
          <a:spcPct val="0"/>
        </a:spcAft>
        <a:defRPr sz="3300">
          <a:solidFill>
            <a:schemeClr val="tx1"/>
          </a:solidFill>
          <a:latin typeface="Calibri" pitchFamily="34" charset="0"/>
        </a:defRPr>
      </a:lvl6pPr>
      <a:lvl7pPr marL="685800" algn="ctr" defTabSz="342900" rtl="0" eaLnBrk="1" fontAlgn="base" hangingPunct="1">
        <a:spcBef>
          <a:spcPct val="0"/>
        </a:spcBef>
        <a:spcAft>
          <a:spcPct val="0"/>
        </a:spcAft>
        <a:defRPr sz="3300">
          <a:solidFill>
            <a:schemeClr val="tx1"/>
          </a:solidFill>
          <a:latin typeface="Calibri" pitchFamily="34" charset="0"/>
        </a:defRPr>
      </a:lvl7pPr>
      <a:lvl8pPr marL="1028700" algn="ctr" defTabSz="342900" rtl="0" eaLnBrk="1" fontAlgn="base" hangingPunct="1">
        <a:spcBef>
          <a:spcPct val="0"/>
        </a:spcBef>
        <a:spcAft>
          <a:spcPct val="0"/>
        </a:spcAft>
        <a:defRPr sz="3300">
          <a:solidFill>
            <a:schemeClr val="tx1"/>
          </a:solidFill>
          <a:latin typeface="Calibri" pitchFamily="34" charset="0"/>
        </a:defRPr>
      </a:lvl8pPr>
      <a:lvl9pPr marL="1371600" algn="ctr" defTabSz="342900"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defTabSz="342900" rtl="0" eaLnBrk="1" fontAlgn="base" hangingPunct="1">
        <a:spcBef>
          <a:spcPct val="20000"/>
        </a:spcBef>
        <a:spcAft>
          <a:spcPct val="0"/>
        </a:spcAft>
        <a:buFont typeface="Arial" charset="0"/>
        <a:buChar char="•"/>
        <a:defRPr sz="2100" kern="1200">
          <a:solidFill>
            <a:schemeClr val="tx1"/>
          </a:solidFill>
          <a:latin typeface="Arial" charset="0"/>
          <a:ea typeface="+mn-ea"/>
          <a:cs typeface="ＭＳ Ｐゴシック"/>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Arial" charset="0"/>
          <a:ea typeface="ＭＳ Ｐゴシック"/>
          <a:cs typeface="ＭＳ Ｐゴシック"/>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Arial" charset="0"/>
          <a:ea typeface="ＭＳ Ｐゴシック"/>
          <a:cs typeface="ＭＳ Ｐゴシック"/>
        </a:defRPr>
      </a:lvl3pPr>
      <a:lvl4pPr marL="1200150" indent="-171450" algn="l" defTabSz="342900" rtl="0" eaLnBrk="1" fontAlgn="base" hangingPunct="1">
        <a:spcBef>
          <a:spcPct val="20000"/>
        </a:spcBef>
        <a:spcAft>
          <a:spcPct val="0"/>
        </a:spcAft>
        <a:buFont typeface="Arial" charset="0"/>
        <a:buChar char="–"/>
        <a:defRPr kern="1200">
          <a:solidFill>
            <a:schemeClr val="tx1"/>
          </a:solidFill>
          <a:latin typeface="Arial" charset="0"/>
          <a:ea typeface="ＭＳ Ｐゴシック"/>
          <a:cs typeface="ＭＳ Ｐゴシック"/>
        </a:defRPr>
      </a:lvl4pPr>
      <a:lvl5pPr marL="1543050" indent="-171450" algn="l" defTabSz="342900" rtl="0" eaLnBrk="1" fontAlgn="base" hangingPunct="1">
        <a:spcBef>
          <a:spcPct val="20000"/>
        </a:spcBef>
        <a:spcAft>
          <a:spcPct val="0"/>
        </a:spcAft>
        <a:buFont typeface="Arial" charset="0"/>
        <a:buChar char="»"/>
        <a:defRPr kern="1200">
          <a:solidFill>
            <a:schemeClr val="tx1"/>
          </a:solidFill>
          <a:latin typeface="Arial" charset="0"/>
          <a:ea typeface="ＭＳ Ｐゴシック"/>
          <a:cs typeface="ＭＳ Ｐゴシック"/>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slide_sky.jpg"/>
          <p:cNvPicPr>
            <a:picLocks noChangeAspect="1"/>
          </p:cNvPicPr>
          <p:nvPr userDrawn="1"/>
        </p:nvPicPr>
        <p:blipFill>
          <a:blip r:embed="rId3" cstate="print">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6958" y="3"/>
            <a:ext cx="9150959" cy="595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userDrawn="1"/>
        </p:nvPicPr>
        <p:blipFill>
          <a:blip r:embed="rId5" cstate="screen">
            <a:lum bright="70000" contrast="-70000"/>
            <a:alphaModFix amt="44000"/>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315200" y="0"/>
            <a:ext cx="1524000" cy="685800"/>
          </a:xfrm>
          <a:prstGeom prst="rect">
            <a:avLst/>
          </a:prstGeom>
        </p:spPr>
      </p:pic>
      <p:pic>
        <p:nvPicPr>
          <p:cNvPr id="21" name="Picture 20"/>
          <p:cNvPicPr>
            <a:picLocks noChangeAspect="1"/>
          </p:cNvPicPr>
          <p:nvPr userDrawn="1"/>
        </p:nvPicPr>
        <p:blipFill>
          <a:blip r:embed="rId7" cstate="screen">
            <a:lum bright="70000" contrast="-70000"/>
            <a:alphaModFix amt="49000"/>
            <a:extLst>
              <a:ext uri="{28A0092B-C50C-407E-A947-70E740481C1C}">
                <a14:useLocalDpi xmlns:a14="http://schemas.microsoft.com/office/drawing/2010/main"/>
              </a:ext>
            </a:extLst>
          </a:blip>
          <a:stretch>
            <a:fillRect/>
          </a:stretch>
        </p:blipFill>
        <p:spPr>
          <a:xfrm>
            <a:off x="990600" y="171450"/>
            <a:ext cx="1158240" cy="542925"/>
          </a:xfrm>
          <a:prstGeom prst="rect">
            <a:avLst/>
          </a:prstGeom>
        </p:spPr>
      </p:pic>
      <p:pic>
        <p:nvPicPr>
          <p:cNvPr id="22" name="Picture 21"/>
          <p:cNvPicPr>
            <a:picLocks noChangeAspect="1"/>
          </p:cNvPicPr>
          <p:nvPr userDrawn="1"/>
        </p:nvPicPr>
        <p:blipFill>
          <a:blip r:embed="rId8" cstate="screen">
            <a:duotone>
              <a:schemeClr val="bg2">
                <a:shade val="45000"/>
                <a:satMod val="135000"/>
              </a:schemeClr>
              <a:prstClr val="white"/>
            </a:duotone>
            <a:alphaModFix amt="46000"/>
            <a:extLst>
              <a:ext uri="{28A0092B-C50C-407E-A947-70E740481C1C}">
                <a14:useLocalDpi xmlns:a14="http://schemas.microsoft.com/office/drawing/2010/main"/>
              </a:ext>
            </a:extLst>
          </a:blip>
          <a:stretch>
            <a:fillRect/>
          </a:stretch>
        </p:blipFill>
        <p:spPr>
          <a:xfrm>
            <a:off x="2590800" y="165515"/>
            <a:ext cx="553402" cy="415052"/>
          </a:xfrm>
          <a:prstGeom prst="rect">
            <a:avLst/>
          </a:prstGeom>
        </p:spPr>
      </p:pic>
      <p:pic>
        <p:nvPicPr>
          <p:cNvPr id="23" name="Content Placeholder 3"/>
          <p:cNvPicPr>
            <a:picLocks noChangeAspect="1"/>
          </p:cNvPicPr>
          <p:nvPr userDrawn="1"/>
        </p:nvPicPr>
        <p:blipFill>
          <a:blip r:embed="rId9" cstate="screen">
            <a:duotone>
              <a:schemeClr val="bg2">
                <a:shade val="45000"/>
                <a:satMod val="135000"/>
              </a:schemeClr>
              <a:prstClr val="white"/>
            </a:duotone>
            <a:alphaModFix amt="47000"/>
            <a:extLst>
              <a:ext uri="{BEBA8EAE-BF5A-486C-A8C5-ECC9F3942E4B}">
                <a14:imgProps xmlns:a14="http://schemas.microsoft.com/office/drawing/2010/main">
                  <a14:imgLayer r:embed="rId10">
                    <a14:imgEffect>
                      <a14:backgroundRemoval t="10000" b="90000" l="3250" r="96000">
                        <a14:foregroundMark x1="15750" y1="38500" x2="15750" y2="38500"/>
                        <a14:foregroundMark x1="15750" y1="38500" x2="15750" y2="38500"/>
                        <a14:foregroundMark x1="19375" y1="36500" x2="19375" y2="36500"/>
                        <a14:foregroundMark x1="15500" y1="27833" x2="15500" y2="27833"/>
                        <a14:foregroundMark x1="7250" y1="26833" x2="7250" y2="26833"/>
                        <a14:backgroundMark x1="65375" y1="75333" x2="65375" y2="75333"/>
                        <a14:backgroundMark x1="62250" y1="68333" x2="62250" y2="68333"/>
                        <a14:backgroundMark x1="69375" y1="62333" x2="69375" y2="62333"/>
                        <a14:backgroundMark x1="50750" y1="67333" x2="50750" y2="67333"/>
                      </a14:backgroundRemoval>
                    </a14:imgEffect>
                  </a14:imgLayer>
                </a14:imgProps>
              </a:ext>
              <a:ext uri="{28A0092B-C50C-407E-A947-70E740481C1C}">
                <a14:useLocalDpi xmlns:a14="http://schemas.microsoft.com/office/drawing/2010/main"/>
              </a:ext>
            </a:extLst>
          </a:blip>
          <a:stretch>
            <a:fillRect/>
          </a:stretch>
        </p:blipFill>
        <p:spPr>
          <a:xfrm>
            <a:off x="5624114" y="171450"/>
            <a:ext cx="753981" cy="424115"/>
          </a:xfrm>
          <a:prstGeom prst="rect">
            <a:avLst/>
          </a:prstGeom>
        </p:spPr>
      </p:pic>
      <p:pic>
        <p:nvPicPr>
          <p:cNvPr id="24" name="Picture 23"/>
          <p:cNvPicPr>
            <a:picLocks noChangeAspect="1"/>
          </p:cNvPicPr>
          <p:nvPr userDrawn="1"/>
        </p:nvPicPr>
        <p:blipFill>
          <a:blip r:embed="rId11" cstate="screen">
            <a:lum bright="70000" contrast="-70000"/>
            <a:alphaModFix amt="52000"/>
            <a:extLst>
              <a:ext uri="{28A0092B-C50C-407E-A947-70E740481C1C}">
                <a14:useLocalDpi xmlns:a14="http://schemas.microsoft.com/office/drawing/2010/main"/>
              </a:ext>
            </a:extLst>
          </a:blip>
          <a:stretch>
            <a:fillRect/>
          </a:stretch>
        </p:blipFill>
        <p:spPr>
          <a:xfrm>
            <a:off x="6553201" y="171450"/>
            <a:ext cx="853917" cy="434697"/>
          </a:xfrm>
          <a:prstGeom prst="rect">
            <a:avLst/>
          </a:prstGeom>
          <a:effectLst/>
          <a:scene3d>
            <a:camera prst="orthographicFront">
              <a:rot lat="0" lon="9000000" rev="0"/>
            </a:camera>
            <a:lightRig rig="threePt" dir="t"/>
          </a:scene3d>
        </p:spPr>
      </p:pic>
      <p:pic>
        <p:nvPicPr>
          <p:cNvPr id="25" name="Picture 24"/>
          <p:cNvPicPr>
            <a:picLocks noChangeAspect="1"/>
          </p:cNvPicPr>
          <p:nvPr userDrawn="1"/>
        </p:nvPicPr>
        <p:blipFill>
          <a:blip r:embed="rId12" cstate="screen">
            <a:lum bright="70000" contrast="-70000"/>
            <a:alphaModFix amt="55000"/>
            <a:extLst>
              <a:ext uri="{28A0092B-C50C-407E-A947-70E740481C1C}">
                <a14:useLocalDpi xmlns:a14="http://schemas.microsoft.com/office/drawing/2010/main"/>
              </a:ext>
            </a:extLst>
          </a:blip>
          <a:stretch>
            <a:fillRect/>
          </a:stretch>
        </p:blipFill>
        <p:spPr>
          <a:xfrm>
            <a:off x="1752600" y="-26799"/>
            <a:ext cx="762000" cy="571500"/>
          </a:xfrm>
          <a:prstGeom prst="rect">
            <a:avLst/>
          </a:prstGeom>
          <a:noFill/>
          <a:ln>
            <a:noFill/>
          </a:ln>
        </p:spPr>
      </p:pic>
      <p:sp>
        <p:nvSpPr>
          <p:cNvPr id="2051" name="Text Placeholder 2"/>
          <p:cNvSpPr>
            <a:spLocks noGrp="1"/>
          </p:cNvSpPr>
          <p:nvPr>
            <p:ph type="body" idx="1"/>
          </p:nvPr>
        </p:nvSpPr>
        <p:spPr bwMode="auto">
          <a:xfrm>
            <a:off x="417068" y="1023740"/>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TextBox 2"/>
          <p:cNvSpPr txBox="1"/>
          <p:nvPr/>
        </p:nvSpPr>
        <p:spPr>
          <a:xfrm>
            <a:off x="8854845" y="4980995"/>
            <a:ext cx="319318" cy="207749"/>
          </a:xfrm>
          <a:prstGeom prst="rect">
            <a:avLst/>
          </a:prstGeom>
          <a:noFill/>
        </p:spPr>
        <p:txBody>
          <a:bodyPr wrap="none" anchor="b">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fontAlgn="base" hangingPunct="1">
              <a:spcBef>
                <a:spcPct val="0"/>
              </a:spcBef>
              <a:spcAft>
                <a:spcPct val="0"/>
              </a:spcAft>
              <a:defRPr/>
            </a:pPr>
            <a:r>
              <a:rPr lang="en-US" sz="750">
                <a:solidFill>
                  <a:prstClr val="black"/>
                </a:solidFill>
                <a:latin typeface="Calibri" charset="0"/>
                <a:cs typeface="Arial" charset="0"/>
              </a:rPr>
              <a:t> </a:t>
            </a:r>
            <a:fld id="{D44AAE72-5488-4E80-8FD1-D7DF62C285B2}" type="slidenum">
              <a:rPr lang="en-US" sz="750">
                <a:solidFill>
                  <a:prstClr val="black"/>
                </a:solidFill>
                <a:latin typeface="Calibri" charset="0"/>
                <a:cs typeface="Arial" charset="0"/>
              </a:rPr>
              <a:pPr algn="r" eaLnBrk="1" fontAlgn="base" hangingPunct="1">
                <a:spcBef>
                  <a:spcPct val="0"/>
                </a:spcBef>
                <a:spcAft>
                  <a:spcPct val="0"/>
                </a:spcAft>
                <a:defRPr/>
              </a:pPr>
              <a:t>‹#›</a:t>
            </a:fld>
            <a:endParaRPr lang="en-US" sz="750">
              <a:solidFill>
                <a:prstClr val="black"/>
              </a:solidFill>
              <a:latin typeface="Calibri" charset="0"/>
              <a:cs typeface="Arial" charset="0"/>
            </a:endParaRPr>
          </a:p>
        </p:txBody>
      </p:sp>
      <p:sp>
        <p:nvSpPr>
          <p:cNvPr id="2" name="TextBox 1"/>
          <p:cNvSpPr txBox="1"/>
          <p:nvPr/>
        </p:nvSpPr>
        <p:spPr>
          <a:xfrm>
            <a:off x="4094961" y="4977424"/>
            <a:ext cx="1279516" cy="207749"/>
          </a:xfrm>
          <a:prstGeom prst="rect">
            <a:avLst/>
          </a:prstGeom>
          <a:noFill/>
        </p:spPr>
        <p:txBody>
          <a:bodyPr wrap="none" anchor="b">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defRPr/>
            </a:pPr>
            <a:r>
              <a:rPr lang="en-US" sz="750" b="1">
                <a:solidFill>
                  <a:srgbClr val="FF0000"/>
                </a:solidFill>
                <a:latin typeface="Calibri" pitchFamily="-109" charset="0"/>
              </a:rPr>
              <a:t>For NASA Internal Use Only</a:t>
            </a:r>
          </a:p>
        </p:txBody>
      </p:sp>
      <p:pic>
        <p:nvPicPr>
          <p:cNvPr id="11" name="Picture 10" descr="slide_sky.jpg"/>
          <p:cNvPicPr>
            <a:picLocks noChangeAspect="1"/>
          </p:cNvPicPr>
          <p:nvPr userDrawn="1"/>
        </p:nvPicPr>
        <p:blipFill>
          <a:blip r:embed="rId3" cstate="print">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 y="4914900"/>
            <a:ext cx="9150959"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Slide Number Placeholder 3"/>
          <p:cNvSpPr txBox="1">
            <a:spLocks/>
          </p:cNvSpPr>
          <p:nvPr userDrawn="1"/>
        </p:nvSpPr>
        <p:spPr>
          <a:xfrm>
            <a:off x="6457950" y="4869657"/>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87866-80AC-2F42-9AD1-8EE3C236D8D8}" type="slidenum">
              <a:rPr lang="en-US" sz="900" smtClean="0">
                <a:solidFill>
                  <a:schemeClr val="bg1"/>
                </a:solidFill>
              </a:rPr>
              <a:pPr/>
              <a:t>‹#›</a:t>
            </a:fld>
            <a:endParaRPr lang="en-US" sz="900">
              <a:solidFill>
                <a:schemeClr val="bg1"/>
              </a:solidFill>
            </a:endParaRPr>
          </a:p>
        </p:txBody>
      </p:sp>
      <p:sp>
        <p:nvSpPr>
          <p:cNvPr id="2050" name="Title Placeholder 1"/>
          <p:cNvSpPr>
            <a:spLocks noGrp="1"/>
          </p:cNvSpPr>
          <p:nvPr>
            <p:ph type="title"/>
          </p:nvPr>
        </p:nvSpPr>
        <p:spPr bwMode="auto">
          <a:xfrm>
            <a:off x="453721" y="75280"/>
            <a:ext cx="8229600" cy="453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1" hangingPunct="1"/>
            <a:r>
              <a:rPr lang="en-US" altLang="en-US"/>
              <a:t>Click to edit Master title style</a:t>
            </a:r>
          </a:p>
        </p:txBody>
      </p:sp>
      <p:pic>
        <p:nvPicPr>
          <p:cNvPr id="17" name="Picture 16">
            <a:extLst>
              <a:ext uri="{FF2B5EF4-FFF2-40B4-BE49-F238E27FC236}">
                <a16:creationId xmlns:a16="http://schemas.microsoft.com/office/drawing/2014/main" id="{34C21D5A-6322-7746-9045-12CA0E7F63F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0796" y="7185"/>
            <a:ext cx="670021" cy="548640"/>
          </a:xfrm>
          <a:prstGeom prst="rect">
            <a:avLst/>
          </a:prstGeom>
        </p:spPr>
      </p:pic>
      <p:sp>
        <p:nvSpPr>
          <p:cNvPr id="16" name="Footer Placeholder 4">
            <a:extLst>
              <a:ext uri="{FF2B5EF4-FFF2-40B4-BE49-F238E27FC236}">
                <a16:creationId xmlns:a16="http://schemas.microsoft.com/office/drawing/2014/main" id="{04A7E43C-977A-D44E-AB80-693E883D5D14}"/>
              </a:ext>
            </a:extLst>
          </p:cNvPr>
          <p:cNvSpPr>
            <a:spLocks noGrp="1"/>
          </p:cNvSpPr>
          <p:nvPr>
            <p:ph type="ftr" sz="quarter" idx="3"/>
          </p:nvPr>
        </p:nvSpPr>
        <p:spPr>
          <a:xfrm>
            <a:off x="3124200" y="4585137"/>
            <a:ext cx="2895600" cy="273844"/>
          </a:xfrm>
          <a:prstGeom prst="rect">
            <a:avLst/>
          </a:prstGeom>
        </p:spPr>
        <p:txBody>
          <a:bodyPr/>
          <a:lstStyle>
            <a:lvl1pPr>
              <a:defRPr sz="1200" i="1">
                <a:solidFill>
                  <a:prstClr val="black"/>
                </a:solidFill>
                <a:latin typeface="Arial" pitchFamily="-109" charset="0"/>
                <a:ea typeface="Arial" pitchFamily="-109" charset="0"/>
                <a:cs typeface="Arial" pitchFamily="-109"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636846806"/>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ctr" defTabSz="342900" rtl="0" eaLnBrk="0" fontAlgn="base" hangingPunct="0">
        <a:spcBef>
          <a:spcPct val="0"/>
        </a:spcBef>
        <a:spcAft>
          <a:spcPct val="0"/>
        </a:spcAft>
        <a:defRPr lang="en-US" altLang="en-US" sz="2100" b="1" kern="1200" dirty="0">
          <a:solidFill>
            <a:srgbClr val="FFFFFF"/>
          </a:solidFill>
          <a:effectLst>
            <a:outerShdw blurRad="114300" dist="88900" dir="2700000" algn="tl" rotWithShape="0">
              <a:prstClr val="black">
                <a:alpha val="75000"/>
              </a:prstClr>
            </a:outerShdw>
          </a:effectLst>
          <a:latin typeface="Arial" charset="0"/>
          <a:ea typeface="+mj-ea"/>
          <a:cs typeface="ＭＳ Ｐゴシック"/>
        </a:defRPr>
      </a:lvl1pPr>
      <a:lvl2pPr algn="ctr" defTabSz="342900" rtl="0" eaLnBrk="0" fontAlgn="base" hangingPunct="0">
        <a:spcBef>
          <a:spcPct val="0"/>
        </a:spcBef>
        <a:spcAft>
          <a:spcPct val="0"/>
        </a:spcAft>
        <a:defRPr sz="2100" b="1">
          <a:solidFill>
            <a:srgbClr val="000090"/>
          </a:solidFill>
          <a:latin typeface="Arial" charset="0"/>
          <a:ea typeface="ＭＳ Ｐゴシック" pitchFamily="28" charset="-128"/>
          <a:cs typeface="ＭＳ Ｐゴシック"/>
        </a:defRPr>
      </a:lvl2pPr>
      <a:lvl3pPr algn="ctr" defTabSz="342900" rtl="0" eaLnBrk="0" fontAlgn="base" hangingPunct="0">
        <a:spcBef>
          <a:spcPct val="0"/>
        </a:spcBef>
        <a:spcAft>
          <a:spcPct val="0"/>
        </a:spcAft>
        <a:defRPr sz="2100" b="1">
          <a:solidFill>
            <a:srgbClr val="000090"/>
          </a:solidFill>
          <a:latin typeface="Arial" charset="0"/>
          <a:ea typeface="ＭＳ Ｐゴシック" pitchFamily="28" charset="-128"/>
          <a:cs typeface="ＭＳ Ｐゴシック"/>
        </a:defRPr>
      </a:lvl3pPr>
      <a:lvl4pPr algn="ctr" defTabSz="342900" rtl="0" eaLnBrk="0" fontAlgn="base" hangingPunct="0">
        <a:spcBef>
          <a:spcPct val="0"/>
        </a:spcBef>
        <a:spcAft>
          <a:spcPct val="0"/>
        </a:spcAft>
        <a:defRPr sz="2100" b="1">
          <a:solidFill>
            <a:srgbClr val="000090"/>
          </a:solidFill>
          <a:latin typeface="Arial" charset="0"/>
          <a:ea typeface="ＭＳ Ｐゴシック" pitchFamily="28" charset="-128"/>
          <a:cs typeface="ＭＳ Ｐゴシック"/>
        </a:defRPr>
      </a:lvl4pPr>
      <a:lvl5pPr algn="ctr" defTabSz="342900" rtl="0" eaLnBrk="0" fontAlgn="base" hangingPunct="0">
        <a:spcBef>
          <a:spcPct val="0"/>
        </a:spcBef>
        <a:spcAft>
          <a:spcPct val="0"/>
        </a:spcAft>
        <a:defRPr sz="2100" b="1">
          <a:solidFill>
            <a:srgbClr val="000090"/>
          </a:solidFill>
          <a:latin typeface="Arial" charset="0"/>
          <a:ea typeface="ＭＳ Ｐゴシック" pitchFamily="28" charset="-128"/>
          <a:cs typeface="ＭＳ Ｐゴシック"/>
        </a:defRPr>
      </a:lvl5pPr>
      <a:lvl6pPr marL="342900" algn="ctr" defTabSz="342900" rtl="0" eaLnBrk="1" fontAlgn="base" hangingPunct="1">
        <a:spcBef>
          <a:spcPct val="0"/>
        </a:spcBef>
        <a:spcAft>
          <a:spcPct val="0"/>
        </a:spcAft>
        <a:defRPr sz="3300">
          <a:solidFill>
            <a:schemeClr val="tx1"/>
          </a:solidFill>
          <a:latin typeface="Calibri" pitchFamily="34" charset="0"/>
        </a:defRPr>
      </a:lvl6pPr>
      <a:lvl7pPr marL="685800" algn="ctr" defTabSz="342900" rtl="0" eaLnBrk="1" fontAlgn="base" hangingPunct="1">
        <a:spcBef>
          <a:spcPct val="0"/>
        </a:spcBef>
        <a:spcAft>
          <a:spcPct val="0"/>
        </a:spcAft>
        <a:defRPr sz="3300">
          <a:solidFill>
            <a:schemeClr val="tx1"/>
          </a:solidFill>
          <a:latin typeface="Calibri" pitchFamily="34" charset="0"/>
        </a:defRPr>
      </a:lvl7pPr>
      <a:lvl8pPr marL="1028700" algn="ctr" defTabSz="342900" rtl="0" eaLnBrk="1" fontAlgn="base" hangingPunct="1">
        <a:spcBef>
          <a:spcPct val="0"/>
        </a:spcBef>
        <a:spcAft>
          <a:spcPct val="0"/>
        </a:spcAft>
        <a:defRPr sz="3300">
          <a:solidFill>
            <a:schemeClr val="tx1"/>
          </a:solidFill>
          <a:latin typeface="Calibri" pitchFamily="34" charset="0"/>
        </a:defRPr>
      </a:lvl8pPr>
      <a:lvl9pPr marL="1371600" algn="ctr" defTabSz="342900"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charset="0"/>
        <a:buChar char="•"/>
        <a:defRPr sz="2100" kern="1200">
          <a:solidFill>
            <a:schemeClr val="tx1"/>
          </a:solidFill>
          <a:latin typeface="Arial" charset="0"/>
          <a:ea typeface="+mn-ea"/>
          <a:cs typeface="ＭＳ Ｐゴシック"/>
        </a:defRPr>
      </a:lvl1pPr>
      <a:lvl2pPr marL="557213" indent="-214313" algn="l" defTabSz="342900" rtl="0" eaLnBrk="0" fontAlgn="base" hangingPunct="0">
        <a:spcBef>
          <a:spcPct val="20000"/>
        </a:spcBef>
        <a:spcAft>
          <a:spcPct val="0"/>
        </a:spcAft>
        <a:buFont typeface="Arial" charset="0"/>
        <a:buChar char="–"/>
        <a:defRPr sz="1800" kern="1200">
          <a:solidFill>
            <a:schemeClr val="tx1"/>
          </a:solidFill>
          <a:latin typeface="Arial" charset="0"/>
          <a:ea typeface="ＭＳ Ｐゴシック"/>
          <a:cs typeface="ＭＳ Ｐゴシック"/>
        </a:defRPr>
      </a:lvl2pPr>
      <a:lvl3pPr marL="857250" indent="-171450" algn="l" defTabSz="342900" rtl="0" eaLnBrk="0" fontAlgn="base" hangingPunct="0">
        <a:spcBef>
          <a:spcPct val="20000"/>
        </a:spcBef>
        <a:spcAft>
          <a:spcPct val="0"/>
        </a:spcAft>
        <a:buFont typeface="Arial" charset="0"/>
        <a:buChar char="•"/>
        <a:defRPr sz="1500" kern="1200">
          <a:solidFill>
            <a:schemeClr val="tx1"/>
          </a:solidFill>
          <a:latin typeface="Arial" charset="0"/>
          <a:ea typeface="ＭＳ Ｐゴシック"/>
          <a:cs typeface="ＭＳ Ｐゴシック"/>
        </a:defRPr>
      </a:lvl3pPr>
      <a:lvl4pPr marL="1200150" indent="-171450" algn="l" defTabSz="342900" rtl="0" eaLnBrk="0" fontAlgn="base" hangingPunct="0">
        <a:spcBef>
          <a:spcPct val="20000"/>
        </a:spcBef>
        <a:spcAft>
          <a:spcPct val="0"/>
        </a:spcAft>
        <a:buFont typeface="Arial" charset="0"/>
        <a:buChar char="–"/>
        <a:defRPr kern="1200">
          <a:solidFill>
            <a:schemeClr val="tx1"/>
          </a:solidFill>
          <a:latin typeface="Arial" charset="0"/>
          <a:ea typeface="ＭＳ Ｐゴシック"/>
          <a:cs typeface="ＭＳ Ｐゴシック"/>
        </a:defRPr>
      </a:lvl4pPr>
      <a:lvl5pPr marL="1543050" indent="-171450" algn="l" defTabSz="342900" rtl="0" eaLnBrk="0" fontAlgn="base" hangingPunct="0">
        <a:spcBef>
          <a:spcPct val="20000"/>
        </a:spcBef>
        <a:spcAft>
          <a:spcPct val="0"/>
        </a:spcAft>
        <a:buFont typeface="Arial" charset="0"/>
        <a:buChar char="»"/>
        <a:defRPr kern="1200">
          <a:solidFill>
            <a:schemeClr val="tx1"/>
          </a:solidFill>
          <a:latin typeface="Arial" charset="0"/>
          <a:ea typeface="ＭＳ Ｐゴシック"/>
          <a:cs typeface="ＭＳ Ｐゴシック"/>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7817" y="592476"/>
            <a:ext cx="8642561" cy="40021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0234" y="4814728"/>
            <a:ext cx="733766" cy="273844"/>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342900"/>
            <a:fld id="{4B5A7D23-5EA3-BB48-9A7E-29066237FEC6}" type="slidenum">
              <a:rPr lang="en-US" smtClean="0">
                <a:solidFill>
                  <a:prstClr val="black">
                    <a:tint val="75000"/>
                  </a:prstClr>
                </a:solidFill>
                <a:ea typeface="ＭＳ Ｐゴシック" pitchFamily="34" charset="-128"/>
              </a:rPr>
              <a:pPr defTabSz="342900"/>
              <a:t>‹#›</a:t>
            </a:fld>
            <a:endParaRPr lang="en-US">
              <a:solidFill>
                <a:prstClr val="black">
                  <a:tint val="75000"/>
                </a:prstClr>
              </a:solidFill>
              <a:ea typeface="ＭＳ Ｐゴシック" pitchFamily="34" charset="-128"/>
            </a:endParaRPr>
          </a:p>
        </p:txBody>
      </p:sp>
      <p:sp>
        <p:nvSpPr>
          <p:cNvPr id="7" name="TextBox 6"/>
          <p:cNvSpPr txBox="1"/>
          <p:nvPr/>
        </p:nvSpPr>
        <p:spPr>
          <a:xfrm>
            <a:off x="2555597" y="4797889"/>
            <a:ext cx="184731" cy="300082"/>
          </a:xfrm>
          <a:prstGeom prst="rect">
            <a:avLst/>
          </a:prstGeom>
          <a:noFill/>
        </p:spPr>
        <p:txBody>
          <a:bodyPr wrap="none" rtlCol="0">
            <a:spAutoFit/>
          </a:bodyPr>
          <a:lstStyle/>
          <a:p>
            <a:pPr defTabSz="342900"/>
            <a:endParaRPr lang="en-US" sz="1350">
              <a:solidFill>
                <a:prstClr val="black"/>
              </a:solidFill>
              <a:latin typeface="Calibri"/>
              <a:ea typeface="ＭＳ Ｐゴシック" pitchFamily="34" charset="-128"/>
            </a:endParaRPr>
          </a:p>
        </p:txBody>
      </p:sp>
      <p:pic>
        <p:nvPicPr>
          <p:cNvPr id="10" name="Picture 9" descr="slide_sky.jpg">
            <a:extLst>
              <a:ext uri="{FF2B5EF4-FFF2-40B4-BE49-F238E27FC236}">
                <a16:creationId xmlns:a16="http://schemas.microsoft.com/office/drawing/2014/main" id="{EB510F73-5069-2F42-B729-59B3882A34DE}"/>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saturation sat="33000"/>
                    </a14:imgEffect>
                  </a14:imgLayer>
                </a14:imgProps>
              </a:ext>
            </a:extLst>
          </a:blip>
          <a:stretch>
            <a:fillRect/>
          </a:stretch>
        </p:blipFill>
        <p:spPr>
          <a:xfrm>
            <a:off x="-6958" y="3"/>
            <a:ext cx="9150959" cy="595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99FE80DD-35A7-4F4E-93BD-D14CACEF1DFD}"/>
              </a:ext>
            </a:extLst>
          </p:cNvPr>
          <p:cNvPicPr>
            <a:picLocks noChangeAspect="1"/>
          </p:cNvPicPr>
          <p:nvPr userDrawn="1"/>
        </p:nvPicPr>
        <p:blipFill>
          <a:blip r:embed="rId14" cstate="screen">
            <a:lum bright="70000" contrast="-70000"/>
            <a:alphaModFix amt="44000"/>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315200" y="0"/>
            <a:ext cx="1524000" cy="685800"/>
          </a:xfrm>
          <a:prstGeom prst="rect">
            <a:avLst/>
          </a:prstGeom>
        </p:spPr>
      </p:pic>
      <p:pic>
        <p:nvPicPr>
          <p:cNvPr id="13" name="Picture 12">
            <a:extLst>
              <a:ext uri="{FF2B5EF4-FFF2-40B4-BE49-F238E27FC236}">
                <a16:creationId xmlns:a16="http://schemas.microsoft.com/office/drawing/2014/main" id="{5CA7A14B-F9B4-E845-9E9E-F9AC89CA9911}"/>
              </a:ext>
            </a:extLst>
          </p:cNvPr>
          <p:cNvPicPr>
            <a:picLocks noChangeAspect="1"/>
          </p:cNvPicPr>
          <p:nvPr userDrawn="1"/>
        </p:nvPicPr>
        <p:blipFill>
          <a:blip r:embed="rId16" cstate="screen">
            <a:lum bright="70000" contrast="-70000"/>
            <a:alphaModFix amt="49000"/>
            <a:extLst>
              <a:ext uri="{28A0092B-C50C-407E-A947-70E740481C1C}">
                <a14:useLocalDpi xmlns:a14="http://schemas.microsoft.com/office/drawing/2010/main"/>
              </a:ext>
            </a:extLst>
          </a:blip>
          <a:stretch>
            <a:fillRect/>
          </a:stretch>
        </p:blipFill>
        <p:spPr>
          <a:xfrm>
            <a:off x="990600" y="171450"/>
            <a:ext cx="1158240" cy="542925"/>
          </a:xfrm>
          <a:prstGeom prst="rect">
            <a:avLst/>
          </a:prstGeom>
        </p:spPr>
      </p:pic>
      <p:pic>
        <p:nvPicPr>
          <p:cNvPr id="14" name="Picture 13">
            <a:extLst>
              <a:ext uri="{FF2B5EF4-FFF2-40B4-BE49-F238E27FC236}">
                <a16:creationId xmlns:a16="http://schemas.microsoft.com/office/drawing/2014/main" id="{3044A7FC-15B2-C844-B777-73672C88A233}"/>
              </a:ext>
            </a:extLst>
          </p:cNvPr>
          <p:cNvPicPr>
            <a:picLocks noChangeAspect="1"/>
          </p:cNvPicPr>
          <p:nvPr userDrawn="1"/>
        </p:nvPicPr>
        <p:blipFill>
          <a:blip r:embed="rId17" cstate="screen">
            <a:lum bright="70000" contrast="-70000"/>
            <a:alphaModFix amt="52000"/>
            <a:extLst>
              <a:ext uri="{28A0092B-C50C-407E-A947-70E740481C1C}">
                <a14:useLocalDpi xmlns:a14="http://schemas.microsoft.com/office/drawing/2010/main"/>
              </a:ext>
            </a:extLst>
          </a:blip>
          <a:stretch>
            <a:fillRect/>
          </a:stretch>
        </p:blipFill>
        <p:spPr>
          <a:xfrm>
            <a:off x="6553201" y="171450"/>
            <a:ext cx="853917" cy="434697"/>
          </a:xfrm>
          <a:prstGeom prst="rect">
            <a:avLst/>
          </a:prstGeom>
          <a:effectLst/>
          <a:scene3d>
            <a:camera prst="orthographicFront">
              <a:rot lat="0" lon="9000000" rev="0"/>
            </a:camera>
            <a:lightRig rig="threePt" dir="t"/>
          </a:scene3d>
        </p:spPr>
      </p:pic>
      <p:pic>
        <p:nvPicPr>
          <p:cNvPr id="15" name="Picture 14">
            <a:extLst>
              <a:ext uri="{FF2B5EF4-FFF2-40B4-BE49-F238E27FC236}">
                <a16:creationId xmlns:a16="http://schemas.microsoft.com/office/drawing/2014/main" id="{E2E8411E-585F-EE4D-9438-C43BE4206867}"/>
              </a:ext>
            </a:extLst>
          </p:cNvPr>
          <p:cNvPicPr>
            <a:picLocks noChangeAspect="1"/>
          </p:cNvPicPr>
          <p:nvPr userDrawn="1"/>
        </p:nvPicPr>
        <p:blipFill>
          <a:blip r:embed="rId18" cstate="screen">
            <a:lum bright="70000" contrast="-70000"/>
            <a:alphaModFix amt="55000"/>
            <a:extLst>
              <a:ext uri="{28A0092B-C50C-407E-A947-70E740481C1C}">
                <a14:useLocalDpi xmlns:a14="http://schemas.microsoft.com/office/drawing/2010/main"/>
              </a:ext>
            </a:extLst>
          </a:blip>
          <a:stretch>
            <a:fillRect/>
          </a:stretch>
        </p:blipFill>
        <p:spPr>
          <a:xfrm>
            <a:off x="1752600" y="-26799"/>
            <a:ext cx="762000" cy="571500"/>
          </a:xfrm>
          <a:prstGeom prst="rect">
            <a:avLst/>
          </a:prstGeom>
          <a:noFill/>
          <a:ln>
            <a:noFill/>
          </a:ln>
        </p:spPr>
      </p:pic>
      <p:sp>
        <p:nvSpPr>
          <p:cNvPr id="16" name="Title Placeholder 1">
            <a:extLst>
              <a:ext uri="{FF2B5EF4-FFF2-40B4-BE49-F238E27FC236}">
                <a16:creationId xmlns:a16="http://schemas.microsoft.com/office/drawing/2014/main" id="{F281003E-5A8F-5E42-81F8-ECB28A995A36}"/>
              </a:ext>
            </a:extLst>
          </p:cNvPr>
          <p:cNvSpPr>
            <a:spLocks noGrp="1"/>
          </p:cNvSpPr>
          <p:nvPr>
            <p:ph type="title"/>
          </p:nvPr>
        </p:nvSpPr>
        <p:spPr bwMode="auto">
          <a:xfrm>
            <a:off x="453721" y="75280"/>
            <a:ext cx="8229600" cy="453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1" hangingPunct="1"/>
            <a:r>
              <a:rPr lang="en-US" altLang="en-US"/>
              <a:t>Click to edit Master title style</a:t>
            </a:r>
          </a:p>
        </p:txBody>
      </p:sp>
      <p:pic>
        <p:nvPicPr>
          <p:cNvPr id="17" name="Picture 16">
            <a:extLst>
              <a:ext uri="{FF2B5EF4-FFF2-40B4-BE49-F238E27FC236}">
                <a16:creationId xmlns:a16="http://schemas.microsoft.com/office/drawing/2014/main" id="{926FA3EF-28F7-A745-A2ED-532DBB26E32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0796" y="7185"/>
            <a:ext cx="670021" cy="548640"/>
          </a:xfrm>
          <a:prstGeom prst="rect">
            <a:avLst/>
          </a:prstGeom>
        </p:spPr>
      </p:pic>
      <p:pic>
        <p:nvPicPr>
          <p:cNvPr id="18" name="Picture 17">
            <a:extLst>
              <a:ext uri="{FF2B5EF4-FFF2-40B4-BE49-F238E27FC236}">
                <a16:creationId xmlns:a16="http://schemas.microsoft.com/office/drawing/2014/main" id="{3FF24341-385B-AB48-ABE9-1F5CDCB13B36}"/>
              </a:ext>
            </a:extLst>
          </p:cNvPr>
          <p:cNvPicPr>
            <a:picLocks noChangeAspect="1"/>
          </p:cNvPicPr>
          <p:nvPr userDrawn="1"/>
        </p:nvPicPr>
        <p:blipFill>
          <a:blip r:embed="rId20" cstate="screen">
            <a:duotone>
              <a:schemeClr val="bg2">
                <a:shade val="45000"/>
                <a:satMod val="135000"/>
              </a:schemeClr>
              <a:prstClr val="white"/>
            </a:duotone>
            <a:alphaModFix amt="46000"/>
            <a:extLst>
              <a:ext uri="{28A0092B-C50C-407E-A947-70E740481C1C}">
                <a14:useLocalDpi xmlns:a14="http://schemas.microsoft.com/office/drawing/2010/main"/>
              </a:ext>
            </a:extLst>
          </a:blip>
          <a:stretch>
            <a:fillRect/>
          </a:stretch>
        </p:blipFill>
        <p:spPr>
          <a:xfrm>
            <a:off x="2590800" y="165515"/>
            <a:ext cx="553402" cy="415052"/>
          </a:xfrm>
          <a:prstGeom prst="rect">
            <a:avLst/>
          </a:prstGeom>
        </p:spPr>
      </p:pic>
      <p:pic>
        <p:nvPicPr>
          <p:cNvPr id="19" name="Content Placeholder 3">
            <a:extLst>
              <a:ext uri="{FF2B5EF4-FFF2-40B4-BE49-F238E27FC236}">
                <a16:creationId xmlns:a16="http://schemas.microsoft.com/office/drawing/2014/main" id="{B186F3A6-2285-344E-A062-CBB47B31F749}"/>
              </a:ext>
            </a:extLst>
          </p:cNvPr>
          <p:cNvPicPr>
            <a:picLocks noChangeAspect="1"/>
          </p:cNvPicPr>
          <p:nvPr userDrawn="1"/>
        </p:nvPicPr>
        <p:blipFill>
          <a:blip r:embed="rId21" cstate="screen">
            <a:duotone>
              <a:schemeClr val="bg2">
                <a:shade val="45000"/>
                <a:satMod val="135000"/>
              </a:schemeClr>
              <a:prstClr val="white"/>
            </a:duotone>
            <a:alphaModFix amt="47000"/>
            <a:extLst>
              <a:ext uri="{BEBA8EAE-BF5A-486C-A8C5-ECC9F3942E4B}">
                <a14:imgProps xmlns:a14="http://schemas.microsoft.com/office/drawing/2010/main">
                  <a14:imgLayer r:embed="rId22">
                    <a14:imgEffect>
                      <a14:backgroundRemoval t="10000" b="90000" l="3250" r="96000">
                        <a14:foregroundMark x1="15750" y1="38500" x2="15750" y2="38500"/>
                        <a14:foregroundMark x1="15750" y1="38500" x2="15750" y2="38500"/>
                        <a14:foregroundMark x1="19375" y1="36500" x2="19375" y2="36500"/>
                        <a14:foregroundMark x1="15500" y1="27833" x2="15500" y2="27833"/>
                        <a14:foregroundMark x1="7250" y1="26833" x2="7250" y2="26833"/>
                        <a14:backgroundMark x1="65375" y1="75333" x2="65375" y2="75333"/>
                        <a14:backgroundMark x1="62250" y1="68333" x2="62250" y2="68333"/>
                        <a14:backgroundMark x1="69375" y1="62333" x2="69375" y2="62333"/>
                        <a14:backgroundMark x1="50750" y1="67333" x2="50750" y2="67333"/>
                      </a14:backgroundRemoval>
                    </a14:imgEffect>
                  </a14:imgLayer>
                </a14:imgProps>
              </a:ext>
              <a:ext uri="{28A0092B-C50C-407E-A947-70E740481C1C}">
                <a14:useLocalDpi xmlns:a14="http://schemas.microsoft.com/office/drawing/2010/main"/>
              </a:ext>
            </a:extLst>
          </a:blip>
          <a:stretch>
            <a:fillRect/>
          </a:stretch>
        </p:blipFill>
        <p:spPr>
          <a:xfrm>
            <a:off x="5624114" y="171450"/>
            <a:ext cx="753981" cy="424115"/>
          </a:xfrm>
          <a:prstGeom prst="rect">
            <a:avLst/>
          </a:prstGeom>
        </p:spPr>
      </p:pic>
    </p:spTree>
    <p:extLst>
      <p:ext uri="{BB962C8B-B14F-4D97-AF65-F5344CB8AC3E}">
        <p14:creationId xmlns:p14="http://schemas.microsoft.com/office/powerpoint/2010/main" val="3329892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39" r:id="rId8"/>
    <p:sldLayoutId id="2147483740" r:id="rId9"/>
    <p:sldLayoutId id="2147483741" r:id="rId10"/>
  </p:sldLayoutIdLst>
  <p:hf sldNum="0" hdr="0" ftr="0" dt="0"/>
  <p:txStyles>
    <p:titleStyle>
      <a:lvl1pPr algn="ctr" defTabSz="342900" rtl="0" eaLnBrk="1" latinLnBrk="0" hangingPunct="1">
        <a:lnSpc>
          <a:spcPct val="80000"/>
        </a:lnSpc>
        <a:spcBef>
          <a:spcPct val="0"/>
        </a:spcBef>
        <a:buNone/>
        <a:defRPr sz="2400" b="1" i="0" u="none" kern="120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342900" rtl="0" eaLnBrk="1" latinLnBrk="0" hangingPunct="1">
        <a:spcBef>
          <a:spcPct val="20000"/>
        </a:spcBef>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800" b="0" i="0" u="none"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950" y="0"/>
            <a:ext cx="8167428" cy="4978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7818" y="592476"/>
            <a:ext cx="8642561" cy="42054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0234" y="4941405"/>
            <a:ext cx="733766" cy="198349"/>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892"/>
            <a:fld id="{4B5A7D23-5EA3-BB48-9A7E-29066237FEC6}" type="slidenum">
              <a:rPr lang="en-US" smtClean="0">
                <a:solidFill>
                  <a:prstClr val="black">
                    <a:tint val="75000"/>
                  </a:prstClr>
                </a:solidFill>
                <a:ea typeface="ＭＳ Ｐゴシック" pitchFamily="34" charset="-128"/>
              </a:rPr>
              <a:pPr defTabSz="342892"/>
              <a:t>‹#›</a:t>
            </a:fld>
            <a:endParaRPr lang="en-US">
              <a:solidFill>
                <a:prstClr val="black">
                  <a:tint val="75000"/>
                </a:prstClr>
              </a:solidFill>
              <a:ea typeface="ＭＳ Ｐゴシック" pitchFamily="34" charset="-128"/>
            </a:endParaRPr>
          </a:p>
        </p:txBody>
      </p:sp>
      <p:sp>
        <p:nvSpPr>
          <p:cNvPr id="7" name="TextBox 6"/>
          <p:cNvSpPr txBox="1"/>
          <p:nvPr/>
        </p:nvSpPr>
        <p:spPr>
          <a:xfrm>
            <a:off x="2555598" y="4797889"/>
            <a:ext cx="184731" cy="300082"/>
          </a:xfrm>
          <a:prstGeom prst="rect">
            <a:avLst/>
          </a:prstGeom>
          <a:noFill/>
        </p:spPr>
        <p:txBody>
          <a:bodyPr wrap="none" rtlCol="0">
            <a:spAutoFit/>
          </a:bodyPr>
          <a:lstStyle/>
          <a:p>
            <a:pPr defTabSz="342892"/>
            <a:endParaRPr lang="en-US" sz="1350">
              <a:solidFill>
                <a:prstClr val="black"/>
              </a:solidFill>
              <a:latin typeface="Calibri"/>
              <a:ea typeface="ＭＳ Ｐゴシック" pitchFamily="34" charset="-128"/>
            </a:endParaRPr>
          </a:p>
        </p:txBody>
      </p:sp>
      <p:cxnSp>
        <p:nvCxnSpPr>
          <p:cNvPr id="8" name="Straight Connector 7"/>
          <p:cNvCxnSpPr/>
          <p:nvPr userDrawn="1"/>
        </p:nvCxnSpPr>
        <p:spPr bwMode="auto">
          <a:xfrm>
            <a:off x="722950" y="484532"/>
            <a:ext cx="8313632" cy="0"/>
          </a:xfrm>
          <a:prstGeom prst="line">
            <a:avLst/>
          </a:prstGeom>
          <a:solidFill>
            <a:schemeClr val="accent1"/>
          </a:solidFill>
          <a:ln w="38100" cap="flat" cmpd="sng" algn="ctr">
            <a:gradFill flip="none" rotWithShape="1">
              <a:gsLst>
                <a:gs pos="26000">
                  <a:srgbClr val="0F68B5"/>
                </a:gs>
                <a:gs pos="0">
                  <a:srgbClr val="0F68B5"/>
                </a:gs>
                <a:gs pos="53000">
                  <a:schemeClr val="accent1">
                    <a:lumMod val="45000"/>
                    <a:lumOff val="55000"/>
                  </a:schemeClr>
                </a:gs>
                <a:gs pos="74000">
                  <a:schemeClr val="accent1">
                    <a:lumMod val="45000"/>
                    <a:lumOff val="55000"/>
                  </a:schemeClr>
                </a:gs>
                <a:gs pos="99000">
                  <a:schemeClr val="bg1"/>
                </a:gs>
              </a:gsLst>
              <a:lin ang="0" scaled="1"/>
              <a:tileRect/>
            </a:gradFill>
            <a:prstDash val="solid"/>
            <a:round/>
            <a:headEnd type="none" w="med" len="med"/>
            <a:tailEnd type="none" w="med" len="med"/>
          </a:ln>
          <a:effectLst/>
        </p:spPr>
      </p:cxnSp>
      <p:pic>
        <p:nvPicPr>
          <p:cNvPr id="11" name="Picture 13" descr="NASA insigniaCMYK"/>
          <p:cNvPicPr preferRelativeResize="0">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00089" y="33416"/>
            <a:ext cx="583406" cy="466725"/>
          </a:xfrm>
          <a:prstGeom prst="rect">
            <a:avLst/>
          </a:prstGeom>
          <a:noFill/>
          <a:ln w="9525">
            <a:noFill/>
            <a:miter lim="800000"/>
            <a:headEnd/>
            <a:tailEnd/>
          </a:ln>
        </p:spPr>
      </p:pic>
    </p:spTree>
    <p:extLst>
      <p:ext uri="{BB962C8B-B14F-4D97-AF65-F5344CB8AC3E}">
        <p14:creationId xmlns:p14="http://schemas.microsoft.com/office/powerpoint/2010/main" val="38782988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ctr" defTabSz="342892" rtl="0" eaLnBrk="1" latinLnBrk="0" hangingPunct="1">
        <a:lnSpc>
          <a:spcPct val="80000"/>
        </a:lnSpc>
        <a:spcBef>
          <a:spcPct val="0"/>
        </a:spcBef>
        <a:buNone/>
        <a:defRPr sz="2100" b="1"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18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15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35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35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35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950" y="0"/>
            <a:ext cx="8167428" cy="4978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7818" y="592476"/>
            <a:ext cx="8642561" cy="42054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0234" y="4941405"/>
            <a:ext cx="733766" cy="198349"/>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892"/>
            <a:fld id="{4B5A7D23-5EA3-BB48-9A7E-29066237FEC6}" type="slidenum">
              <a:rPr lang="en-US" smtClean="0">
                <a:solidFill>
                  <a:prstClr val="black">
                    <a:tint val="75000"/>
                  </a:prstClr>
                </a:solidFill>
                <a:ea typeface="ＭＳ Ｐゴシック" pitchFamily="34" charset="-128"/>
              </a:rPr>
              <a:pPr defTabSz="342892"/>
              <a:t>‹#›</a:t>
            </a:fld>
            <a:endParaRPr lang="en-US">
              <a:solidFill>
                <a:prstClr val="black">
                  <a:tint val="75000"/>
                </a:prstClr>
              </a:solidFill>
              <a:ea typeface="ＭＳ Ｐゴシック" pitchFamily="34" charset="-128"/>
            </a:endParaRPr>
          </a:p>
        </p:txBody>
      </p:sp>
      <p:sp>
        <p:nvSpPr>
          <p:cNvPr id="7" name="TextBox 6"/>
          <p:cNvSpPr txBox="1"/>
          <p:nvPr/>
        </p:nvSpPr>
        <p:spPr>
          <a:xfrm>
            <a:off x="2555598" y="4797889"/>
            <a:ext cx="184731" cy="300082"/>
          </a:xfrm>
          <a:prstGeom prst="rect">
            <a:avLst/>
          </a:prstGeom>
          <a:noFill/>
        </p:spPr>
        <p:txBody>
          <a:bodyPr wrap="none" rtlCol="0">
            <a:spAutoFit/>
          </a:bodyPr>
          <a:lstStyle/>
          <a:p>
            <a:pPr defTabSz="342892"/>
            <a:endParaRPr lang="en-US" sz="1350">
              <a:solidFill>
                <a:prstClr val="black"/>
              </a:solidFill>
              <a:latin typeface="Calibri"/>
              <a:ea typeface="ＭＳ Ｐゴシック" pitchFamily="34" charset="-128"/>
            </a:endParaRPr>
          </a:p>
        </p:txBody>
      </p:sp>
      <p:cxnSp>
        <p:nvCxnSpPr>
          <p:cNvPr id="8" name="Straight Connector 7"/>
          <p:cNvCxnSpPr/>
          <p:nvPr userDrawn="1"/>
        </p:nvCxnSpPr>
        <p:spPr bwMode="auto">
          <a:xfrm>
            <a:off x="722950" y="484532"/>
            <a:ext cx="8313632" cy="0"/>
          </a:xfrm>
          <a:prstGeom prst="line">
            <a:avLst/>
          </a:prstGeom>
          <a:solidFill>
            <a:schemeClr val="accent1"/>
          </a:solidFill>
          <a:ln w="38100" cap="flat" cmpd="sng" algn="ctr">
            <a:gradFill flip="none" rotWithShape="1">
              <a:gsLst>
                <a:gs pos="26000">
                  <a:srgbClr val="0F68B5"/>
                </a:gs>
                <a:gs pos="0">
                  <a:srgbClr val="0F68B5"/>
                </a:gs>
                <a:gs pos="53000">
                  <a:schemeClr val="accent1">
                    <a:lumMod val="45000"/>
                    <a:lumOff val="55000"/>
                  </a:schemeClr>
                </a:gs>
                <a:gs pos="74000">
                  <a:schemeClr val="accent1">
                    <a:lumMod val="45000"/>
                    <a:lumOff val="55000"/>
                  </a:schemeClr>
                </a:gs>
                <a:gs pos="99000">
                  <a:schemeClr val="bg1"/>
                </a:gs>
              </a:gsLst>
              <a:lin ang="0" scaled="1"/>
              <a:tileRect/>
            </a:gradFill>
            <a:prstDash val="solid"/>
            <a:round/>
            <a:headEnd type="none" w="med" len="med"/>
            <a:tailEnd type="none" w="med" len="med"/>
          </a:ln>
          <a:effectLst/>
        </p:spPr>
      </p:cxnSp>
      <p:pic>
        <p:nvPicPr>
          <p:cNvPr id="11" name="Picture 13" descr="NASA insigniaCMYK"/>
          <p:cNvPicPr preferRelativeResize="0">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0089" y="33416"/>
            <a:ext cx="583406" cy="466725"/>
          </a:xfrm>
          <a:prstGeom prst="rect">
            <a:avLst/>
          </a:prstGeom>
          <a:noFill/>
          <a:ln w="9525">
            <a:noFill/>
            <a:miter lim="800000"/>
            <a:headEnd/>
            <a:tailEnd/>
          </a:ln>
        </p:spPr>
      </p:pic>
    </p:spTree>
    <p:extLst>
      <p:ext uri="{BB962C8B-B14F-4D97-AF65-F5344CB8AC3E}">
        <p14:creationId xmlns:p14="http://schemas.microsoft.com/office/powerpoint/2010/main" val="317752948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hdr="0" ftr="0" dt="0"/>
  <p:txStyles>
    <p:titleStyle>
      <a:lvl1pPr algn="ctr" defTabSz="342892" rtl="0" eaLnBrk="1" latinLnBrk="0" hangingPunct="1">
        <a:lnSpc>
          <a:spcPct val="80000"/>
        </a:lnSpc>
        <a:spcBef>
          <a:spcPct val="0"/>
        </a:spcBef>
        <a:buNone/>
        <a:defRPr sz="2100" b="1"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18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15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35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35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35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slide_sky.jpg"/>
          <p:cNvPicPr>
            <a:picLocks noChangeAspect="1"/>
          </p:cNvPicPr>
          <p:nvPr userDrawn="1"/>
        </p:nvPicPr>
        <p:blipFill>
          <a:blip r:embed="rId4" cstate="print">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6957" y="4"/>
            <a:ext cx="9150959" cy="595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userDrawn="1"/>
        </p:nvPicPr>
        <p:blipFill>
          <a:blip r:embed="rId6" cstate="screen">
            <a:lum bright="70000" contrast="-70000"/>
            <a:alphaModFix amt="44000"/>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315200" y="0"/>
            <a:ext cx="1524000" cy="685800"/>
          </a:xfrm>
          <a:prstGeom prst="rect">
            <a:avLst/>
          </a:prstGeom>
        </p:spPr>
      </p:pic>
      <p:pic>
        <p:nvPicPr>
          <p:cNvPr id="16" name="Picture 15"/>
          <p:cNvPicPr>
            <a:picLocks noChangeAspect="1"/>
          </p:cNvPicPr>
          <p:nvPr userDrawn="1"/>
        </p:nvPicPr>
        <p:blipFill>
          <a:blip r:embed="rId8" cstate="screen">
            <a:lum bright="70000" contrast="-70000"/>
            <a:alphaModFix amt="49000"/>
            <a:extLst>
              <a:ext uri="{28A0092B-C50C-407E-A947-70E740481C1C}">
                <a14:useLocalDpi xmlns:a14="http://schemas.microsoft.com/office/drawing/2010/main"/>
              </a:ext>
            </a:extLst>
          </a:blip>
          <a:stretch>
            <a:fillRect/>
          </a:stretch>
        </p:blipFill>
        <p:spPr>
          <a:xfrm>
            <a:off x="990600" y="171450"/>
            <a:ext cx="1158240" cy="542925"/>
          </a:xfrm>
          <a:prstGeom prst="rect">
            <a:avLst/>
          </a:prstGeom>
        </p:spPr>
      </p:pic>
      <p:pic>
        <p:nvPicPr>
          <p:cNvPr id="14" name="Picture 13"/>
          <p:cNvPicPr>
            <a:picLocks noChangeAspect="1"/>
          </p:cNvPicPr>
          <p:nvPr userDrawn="1"/>
        </p:nvPicPr>
        <p:blipFill>
          <a:blip r:embed="rId9" cstate="screen">
            <a:duotone>
              <a:schemeClr val="bg2">
                <a:shade val="45000"/>
                <a:satMod val="135000"/>
              </a:schemeClr>
              <a:prstClr val="white"/>
            </a:duotone>
            <a:alphaModFix amt="46000"/>
            <a:extLst>
              <a:ext uri="{28A0092B-C50C-407E-A947-70E740481C1C}">
                <a14:useLocalDpi xmlns:a14="http://schemas.microsoft.com/office/drawing/2010/main"/>
              </a:ext>
            </a:extLst>
          </a:blip>
          <a:stretch>
            <a:fillRect/>
          </a:stretch>
        </p:blipFill>
        <p:spPr>
          <a:xfrm>
            <a:off x="2590800" y="165515"/>
            <a:ext cx="553402" cy="415052"/>
          </a:xfrm>
          <a:prstGeom prst="rect">
            <a:avLst/>
          </a:prstGeom>
        </p:spPr>
      </p:pic>
      <p:pic>
        <p:nvPicPr>
          <p:cNvPr id="20" name="Content Placeholder 3"/>
          <p:cNvPicPr>
            <a:picLocks noChangeAspect="1"/>
          </p:cNvPicPr>
          <p:nvPr userDrawn="1"/>
        </p:nvPicPr>
        <p:blipFill>
          <a:blip r:embed="rId10" cstate="screen">
            <a:duotone>
              <a:schemeClr val="bg2">
                <a:shade val="45000"/>
                <a:satMod val="135000"/>
              </a:schemeClr>
              <a:prstClr val="white"/>
            </a:duotone>
            <a:alphaModFix amt="47000"/>
            <a:extLst>
              <a:ext uri="{BEBA8EAE-BF5A-486C-A8C5-ECC9F3942E4B}">
                <a14:imgProps xmlns:a14="http://schemas.microsoft.com/office/drawing/2010/main">
                  <a14:imgLayer r:embed="rId11">
                    <a14:imgEffect>
                      <a14:backgroundRemoval t="10000" b="90000" l="3250" r="96000">
                        <a14:foregroundMark x1="15750" y1="38500" x2="15750" y2="38500"/>
                        <a14:foregroundMark x1="15750" y1="38500" x2="15750" y2="38500"/>
                        <a14:foregroundMark x1="19375" y1="36500" x2="19375" y2="36500"/>
                        <a14:foregroundMark x1="15500" y1="27833" x2="15500" y2="27833"/>
                        <a14:foregroundMark x1="7250" y1="26833" x2="7250" y2="26833"/>
                        <a14:backgroundMark x1="65375" y1="75333" x2="65375" y2="75333"/>
                        <a14:backgroundMark x1="62250" y1="68333" x2="62250" y2="68333"/>
                        <a14:backgroundMark x1="69375" y1="62333" x2="69375" y2="62333"/>
                        <a14:backgroundMark x1="50750" y1="67333" x2="50750" y2="67333"/>
                      </a14:backgroundRemoval>
                    </a14:imgEffect>
                  </a14:imgLayer>
                </a14:imgProps>
              </a:ext>
              <a:ext uri="{28A0092B-C50C-407E-A947-70E740481C1C}">
                <a14:useLocalDpi xmlns:a14="http://schemas.microsoft.com/office/drawing/2010/main"/>
              </a:ext>
            </a:extLst>
          </a:blip>
          <a:stretch>
            <a:fillRect/>
          </a:stretch>
        </p:blipFill>
        <p:spPr>
          <a:xfrm>
            <a:off x="5624114" y="171450"/>
            <a:ext cx="753981" cy="424115"/>
          </a:xfrm>
          <a:prstGeom prst="rect">
            <a:avLst/>
          </a:prstGeom>
        </p:spPr>
      </p:pic>
      <p:sp>
        <p:nvSpPr>
          <p:cNvPr id="2050" name="Title Placeholder 1"/>
          <p:cNvSpPr>
            <a:spLocks noGrp="1"/>
          </p:cNvSpPr>
          <p:nvPr>
            <p:ph type="title"/>
          </p:nvPr>
        </p:nvSpPr>
        <p:spPr bwMode="auto">
          <a:xfrm>
            <a:off x="453721" y="75280"/>
            <a:ext cx="8229600" cy="453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17068" y="102374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TextBox 2"/>
          <p:cNvSpPr txBox="1"/>
          <p:nvPr/>
        </p:nvSpPr>
        <p:spPr>
          <a:xfrm>
            <a:off x="8854845" y="4980995"/>
            <a:ext cx="319319" cy="207749"/>
          </a:xfrm>
          <a:prstGeom prst="rect">
            <a:avLst/>
          </a:prstGeom>
          <a:noFill/>
        </p:spPr>
        <p:txBody>
          <a:bodyPr wrap="none" anchor="b">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fontAlgn="base" hangingPunct="1">
              <a:spcBef>
                <a:spcPct val="0"/>
              </a:spcBef>
              <a:spcAft>
                <a:spcPct val="0"/>
              </a:spcAft>
              <a:defRPr/>
            </a:pPr>
            <a:r>
              <a:rPr lang="en-US" sz="750">
                <a:solidFill>
                  <a:prstClr val="black"/>
                </a:solidFill>
                <a:latin typeface="Calibri" charset="0"/>
                <a:cs typeface="Arial" charset="0"/>
              </a:rPr>
              <a:t> </a:t>
            </a:r>
            <a:fld id="{D44AAE72-5488-4E80-8FD1-D7DF62C285B2}" type="slidenum">
              <a:rPr lang="en-US" sz="750">
                <a:solidFill>
                  <a:prstClr val="black"/>
                </a:solidFill>
                <a:latin typeface="Calibri" charset="0"/>
                <a:cs typeface="Arial" charset="0"/>
              </a:rPr>
              <a:pPr algn="r" eaLnBrk="1" fontAlgn="base" hangingPunct="1">
                <a:spcBef>
                  <a:spcPct val="0"/>
                </a:spcBef>
                <a:spcAft>
                  <a:spcPct val="0"/>
                </a:spcAft>
                <a:defRPr/>
              </a:pPr>
              <a:t>‹#›</a:t>
            </a:fld>
            <a:endParaRPr lang="en-US" sz="750">
              <a:solidFill>
                <a:prstClr val="black"/>
              </a:solidFill>
              <a:latin typeface="Calibri" charset="0"/>
              <a:cs typeface="Arial" charset="0"/>
            </a:endParaRPr>
          </a:p>
        </p:txBody>
      </p:sp>
      <p:sp>
        <p:nvSpPr>
          <p:cNvPr id="2" name="TextBox 1"/>
          <p:cNvSpPr txBox="1"/>
          <p:nvPr/>
        </p:nvSpPr>
        <p:spPr>
          <a:xfrm>
            <a:off x="4094960" y="4977425"/>
            <a:ext cx="1279517" cy="207749"/>
          </a:xfrm>
          <a:prstGeom prst="rect">
            <a:avLst/>
          </a:prstGeom>
          <a:noFill/>
        </p:spPr>
        <p:txBody>
          <a:bodyPr wrap="none" anchor="b">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defRPr/>
            </a:pPr>
            <a:r>
              <a:rPr lang="en-US" sz="750" b="1">
                <a:solidFill>
                  <a:srgbClr val="FF0000"/>
                </a:solidFill>
                <a:latin typeface="Calibri" pitchFamily="-109" charset="0"/>
              </a:rPr>
              <a:t>For NASA Internal Use Only</a:t>
            </a:r>
          </a:p>
        </p:txBody>
      </p:sp>
      <p:pic>
        <p:nvPicPr>
          <p:cNvPr id="11" name="Picture 10" descr="slide_sky.jpg"/>
          <p:cNvPicPr>
            <a:picLocks noChangeAspect="1"/>
          </p:cNvPicPr>
          <p:nvPr userDrawn="1"/>
        </p:nvPicPr>
        <p:blipFill>
          <a:blip r:embed="rId4" cstate="print">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1" y="4914900"/>
            <a:ext cx="9150959"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Slide Number Placeholder 3"/>
          <p:cNvSpPr txBox="1">
            <a:spLocks/>
          </p:cNvSpPr>
          <p:nvPr userDrawn="1"/>
        </p:nvSpPr>
        <p:spPr>
          <a:xfrm>
            <a:off x="6457950" y="4869657"/>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87866-80AC-2F42-9AD1-8EE3C236D8D8}" type="slidenum">
              <a:rPr lang="en-US" sz="900" smtClean="0">
                <a:solidFill>
                  <a:schemeClr val="bg1"/>
                </a:solidFill>
              </a:rPr>
              <a:pPr/>
              <a:t>‹#›</a:t>
            </a:fld>
            <a:endParaRPr lang="en-US" sz="900">
              <a:solidFill>
                <a:schemeClr val="bg1"/>
              </a:solidFill>
            </a:endParaRPr>
          </a:p>
        </p:txBody>
      </p:sp>
      <p:pic>
        <p:nvPicPr>
          <p:cNvPr id="13" name="Picture 12"/>
          <p:cNvPicPr>
            <a:picLocks noChangeAspect="1"/>
          </p:cNvPicPr>
          <p:nvPr userDrawn="1"/>
        </p:nvPicPr>
        <p:blipFill>
          <a:blip r:embed="rId12" cstate="screen">
            <a:lum bright="70000" contrast="-70000"/>
            <a:alphaModFix amt="52000"/>
            <a:extLst>
              <a:ext uri="{28A0092B-C50C-407E-A947-70E740481C1C}">
                <a14:useLocalDpi xmlns:a14="http://schemas.microsoft.com/office/drawing/2010/main"/>
              </a:ext>
            </a:extLst>
          </a:blip>
          <a:stretch>
            <a:fillRect/>
          </a:stretch>
        </p:blipFill>
        <p:spPr>
          <a:xfrm>
            <a:off x="6553201" y="171450"/>
            <a:ext cx="853917" cy="434697"/>
          </a:xfrm>
          <a:prstGeom prst="rect">
            <a:avLst/>
          </a:prstGeom>
          <a:effectLst/>
          <a:scene3d>
            <a:camera prst="orthographicFront">
              <a:rot lat="0" lon="9000000" rev="0"/>
            </a:camera>
            <a:lightRig rig="threePt" dir="t"/>
          </a:scene3d>
        </p:spPr>
      </p:pic>
      <p:pic>
        <p:nvPicPr>
          <p:cNvPr id="10" name="Picture 9"/>
          <p:cNvPicPr>
            <a:picLocks noChangeAspect="1"/>
          </p:cNvPicPr>
          <p:nvPr userDrawn="1"/>
        </p:nvPicPr>
        <p:blipFill>
          <a:blip r:embed="rId13" cstate="screen">
            <a:lum bright="70000" contrast="-70000"/>
            <a:alphaModFix amt="55000"/>
            <a:extLst>
              <a:ext uri="{28A0092B-C50C-407E-A947-70E740481C1C}">
                <a14:useLocalDpi xmlns:a14="http://schemas.microsoft.com/office/drawing/2010/main"/>
              </a:ext>
            </a:extLst>
          </a:blip>
          <a:stretch>
            <a:fillRect/>
          </a:stretch>
        </p:blipFill>
        <p:spPr>
          <a:xfrm>
            <a:off x="1752600" y="-26799"/>
            <a:ext cx="762000" cy="571500"/>
          </a:xfrm>
          <a:prstGeom prst="rect">
            <a:avLst/>
          </a:prstGeom>
          <a:noFill/>
          <a:ln>
            <a:noFill/>
          </a:ln>
        </p:spPr>
      </p:pic>
      <p:sp>
        <p:nvSpPr>
          <p:cNvPr id="17" name="Footer Placeholder 4">
            <a:extLst>
              <a:ext uri="{FF2B5EF4-FFF2-40B4-BE49-F238E27FC236}">
                <a16:creationId xmlns:a16="http://schemas.microsoft.com/office/drawing/2014/main" id="{8A694353-5638-2F4E-ABCC-11BE269004AC}"/>
              </a:ext>
            </a:extLst>
          </p:cNvPr>
          <p:cNvSpPr>
            <a:spLocks noGrp="1"/>
          </p:cNvSpPr>
          <p:nvPr>
            <p:ph type="ftr" sz="quarter" idx="3"/>
          </p:nvPr>
        </p:nvSpPr>
        <p:spPr>
          <a:xfrm>
            <a:off x="3124200" y="4585137"/>
            <a:ext cx="2895600" cy="273844"/>
          </a:xfrm>
          <a:prstGeom prst="rect">
            <a:avLst/>
          </a:prstGeom>
        </p:spPr>
        <p:txBody>
          <a:bodyPr/>
          <a:lstStyle>
            <a:lvl1pPr>
              <a:defRPr sz="1200" i="1">
                <a:solidFill>
                  <a:prstClr val="black"/>
                </a:solidFill>
                <a:latin typeface="Arial" pitchFamily="-109" charset="0"/>
                <a:ea typeface="Arial" pitchFamily="-109" charset="0"/>
                <a:cs typeface="Arial" pitchFamily="-109" charset="0"/>
              </a:defRPr>
            </a:lvl1pPr>
          </a:lstStyle>
          <a:p>
            <a:pPr fontAlgn="base">
              <a:spcBef>
                <a:spcPct val="0"/>
              </a:spcBef>
              <a:spcAft>
                <a:spcPct val="0"/>
              </a:spcAft>
              <a:defRPr/>
            </a:pPr>
            <a:endParaRPr lang="en-US"/>
          </a:p>
        </p:txBody>
      </p:sp>
      <p:pic>
        <p:nvPicPr>
          <p:cNvPr id="18" name="Picture 17">
            <a:extLst>
              <a:ext uri="{FF2B5EF4-FFF2-40B4-BE49-F238E27FC236}">
                <a16:creationId xmlns:a16="http://schemas.microsoft.com/office/drawing/2014/main" id="{D2A75FD5-14A8-D442-B00A-5F22AEDDD5D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0796" y="7185"/>
            <a:ext cx="670021" cy="548640"/>
          </a:xfrm>
          <a:prstGeom prst="rect">
            <a:avLst/>
          </a:prstGeom>
        </p:spPr>
      </p:pic>
    </p:spTree>
    <p:extLst>
      <p:ext uri="{BB962C8B-B14F-4D97-AF65-F5344CB8AC3E}">
        <p14:creationId xmlns:p14="http://schemas.microsoft.com/office/powerpoint/2010/main" val="3921976820"/>
      </p:ext>
    </p:extLst>
  </p:cSld>
  <p:clrMap bg1="lt1" tx1="dk1" bg2="lt2" tx2="dk2" accent1="accent1" accent2="accent2" accent3="accent3" accent4="accent4" accent5="accent5" accent6="accent6" hlink="hlink" folHlink="folHlink"/>
  <p:sldLayoutIdLst>
    <p:sldLayoutId id="2147483727" r:id="rId1"/>
    <p:sldLayoutId id="2147483728" r:id="rId2"/>
  </p:sldLayoutIdLst>
  <p:hf sldNum="0" hdr="0" ftr="0" dt="0"/>
  <p:txStyles>
    <p:titleStyle>
      <a:lvl1pPr algn="ctr" defTabSz="342900" rtl="0" eaLnBrk="1" fontAlgn="base" hangingPunct="1">
        <a:spcBef>
          <a:spcPct val="0"/>
        </a:spcBef>
        <a:spcAft>
          <a:spcPct val="0"/>
        </a:spcAft>
        <a:defRPr lang="en-US" sz="2100" b="1" kern="1200" dirty="0">
          <a:solidFill>
            <a:srgbClr val="FFFFFF"/>
          </a:solidFill>
          <a:effectLst>
            <a:outerShdw blurRad="114300" dist="88900" dir="2700000" algn="tl" rotWithShape="0">
              <a:prstClr val="black">
                <a:alpha val="75000"/>
              </a:prstClr>
            </a:outerShdw>
          </a:effectLst>
          <a:latin typeface="Arial" charset="0"/>
          <a:ea typeface="+mj-ea"/>
          <a:cs typeface="ＭＳ Ｐゴシック"/>
        </a:defRPr>
      </a:lvl1pPr>
      <a:lvl2pPr algn="ctr" defTabSz="342900" rtl="0" eaLnBrk="1" fontAlgn="base" hangingPunct="1">
        <a:spcBef>
          <a:spcPct val="0"/>
        </a:spcBef>
        <a:spcAft>
          <a:spcPct val="0"/>
        </a:spcAft>
        <a:defRPr sz="2100" b="1">
          <a:solidFill>
            <a:srgbClr val="000090"/>
          </a:solidFill>
          <a:latin typeface="Arial" charset="0"/>
          <a:ea typeface="ＭＳ Ｐゴシック" pitchFamily="28" charset="-128"/>
          <a:cs typeface="ＭＳ Ｐゴシック"/>
        </a:defRPr>
      </a:lvl2pPr>
      <a:lvl3pPr algn="ctr" defTabSz="342900" rtl="0" eaLnBrk="1" fontAlgn="base" hangingPunct="1">
        <a:spcBef>
          <a:spcPct val="0"/>
        </a:spcBef>
        <a:spcAft>
          <a:spcPct val="0"/>
        </a:spcAft>
        <a:defRPr sz="2100" b="1">
          <a:solidFill>
            <a:srgbClr val="000090"/>
          </a:solidFill>
          <a:latin typeface="Arial" charset="0"/>
          <a:ea typeface="ＭＳ Ｐゴシック" pitchFamily="28" charset="-128"/>
          <a:cs typeface="ＭＳ Ｐゴシック"/>
        </a:defRPr>
      </a:lvl3pPr>
      <a:lvl4pPr algn="ctr" defTabSz="342900" rtl="0" eaLnBrk="1" fontAlgn="base" hangingPunct="1">
        <a:spcBef>
          <a:spcPct val="0"/>
        </a:spcBef>
        <a:spcAft>
          <a:spcPct val="0"/>
        </a:spcAft>
        <a:defRPr sz="2100" b="1">
          <a:solidFill>
            <a:srgbClr val="000090"/>
          </a:solidFill>
          <a:latin typeface="Arial" charset="0"/>
          <a:ea typeface="ＭＳ Ｐゴシック" pitchFamily="28" charset="-128"/>
          <a:cs typeface="ＭＳ Ｐゴシック"/>
        </a:defRPr>
      </a:lvl4pPr>
      <a:lvl5pPr algn="ctr" defTabSz="342900" rtl="0" eaLnBrk="1" fontAlgn="base" hangingPunct="1">
        <a:spcBef>
          <a:spcPct val="0"/>
        </a:spcBef>
        <a:spcAft>
          <a:spcPct val="0"/>
        </a:spcAft>
        <a:defRPr sz="2100" b="1">
          <a:solidFill>
            <a:srgbClr val="000090"/>
          </a:solidFill>
          <a:latin typeface="Arial" charset="0"/>
          <a:ea typeface="ＭＳ Ｐゴシック" pitchFamily="28" charset="-128"/>
          <a:cs typeface="ＭＳ Ｐゴシック"/>
        </a:defRPr>
      </a:lvl5pPr>
      <a:lvl6pPr marL="342900" algn="ctr" defTabSz="342900" rtl="0" eaLnBrk="1" fontAlgn="base" hangingPunct="1">
        <a:spcBef>
          <a:spcPct val="0"/>
        </a:spcBef>
        <a:spcAft>
          <a:spcPct val="0"/>
        </a:spcAft>
        <a:defRPr sz="3300">
          <a:solidFill>
            <a:schemeClr val="tx1"/>
          </a:solidFill>
          <a:latin typeface="Calibri" pitchFamily="34" charset="0"/>
        </a:defRPr>
      </a:lvl6pPr>
      <a:lvl7pPr marL="685800" algn="ctr" defTabSz="342900" rtl="0" eaLnBrk="1" fontAlgn="base" hangingPunct="1">
        <a:spcBef>
          <a:spcPct val="0"/>
        </a:spcBef>
        <a:spcAft>
          <a:spcPct val="0"/>
        </a:spcAft>
        <a:defRPr sz="3300">
          <a:solidFill>
            <a:schemeClr val="tx1"/>
          </a:solidFill>
          <a:latin typeface="Calibri" pitchFamily="34" charset="0"/>
        </a:defRPr>
      </a:lvl7pPr>
      <a:lvl8pPr marL="1028700" algn="ctr" defTabSz="342900" rtl="0" eaLnBrk="1" fontAlgn="base" hangingPunct="1">
        <a:spcBef>
          <a:spcPct val="0"/>
        </a:spcBef>
        <a:spcAft>
          <a:spcPct val="0"/>
        </a:spcAft>
        <a:defRPr sz="3300">
          <a:solidFill>
            <a:schemeClr val="tx1"/>
          </a:solidFill>
          <a:latin typeface="Calibri" pitchFamily="34" charset="0"/>
        </a:defRPr>
      </a:lvl8pPr>
      <a:lvl9pPr marL="1371600" algn="ctr" defTabSz="342900"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defTabSz="342900" rtl="0" eaLnBrk="1" fontAlgn="base" hangingPunct="1">
        <a:spcBef>
          <a:spcPct val="20000"/>
        </a:spcBef>
        <a:spcAft>
          <a:spcPct val="0"/>
        </a:spcAft>
        <a:buFont typeface="Arial" charset="0"/>
        <a:buChar char="•"/>
        <a:defRPr sz="2100" kern="1200">
          <a:solidFill>
            <a:schemeClr val="tx1"/>
          </a:solidFill>
          <a:latin typeface="Arial" charset="0"/>
          <a:ea typeface="+mn-ea"/>
          <a:cs typeface="ＭＳ Ｐゴシック"/>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Arial" charset="0"/>
          <a:ea typeface="ＭＳ Ｐゴシック"/>
          <a:cs typeface="ＭＳ Ｐゴシック"/>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Arial" charset="0"/>
          <a:ea typeface="ＭＳ Ｐゴシック"/>
          <a:cs typeface="ＭＳ Ｐゴシック"/>
        </a:defRPr>
      </a:lvl3pPr>
      <a:lvl4pPr marL="1200150" indent="-171450" algn="l" defTabSz="342900" rtl="0" eaLnBrk="1" fontAlgn="base" hangingPunct="1">
        <a:spcBef>
          <a:spcPct val="20000"/>
        </a:spcBef>
        <a:spcAft>
          <a:spcPct val="0"/>
        </a:spcAft>
        <a:buFont typeface="Arial" charset="0"/>
        <a:buChar char="–"/>
        <a:defRPr kern="1200">
          <a:solidFill>
            <a:schemeClr val="tx1"/>
          </a:solidFill>
          <a:latin typeface="Arial" charset="0"/>
          <a:ea typeface="ＭＳ Ｐゴシック"/>
          <a:cs typeface="ＭＳ Ｐゴシック"/>
        </a:defRPr>
      </a:lvl4pPr>
      <a:lvl5pPr marL="1543050" indent="-171450" algn="l" defTabSz="342900" rtl="0" eaLnBrk="1" fontAlgn="base" hangingPunct="1">
        <a:spcBef>
          <a:spcPct val="20000"/>
        </a:spcBef>
        <a:spcAft>
          <a:spcPct val="0"/>
        </a:spcAft>
        <a:buFont typeface="Arial" charset="0"/>
        <a:buChar char="»"/>
        <a:defRPr kern="1200">
          <a:solidFill>
            <a:schemeClr val="tx1"/>
          </a:solidFill>
          <a:latin typeface="Arial" charset="0"/>
          <a:ea typeface="ＭＳ Ｐゴシック"/>
          <a:cs typeface="ＭＳ Ｐゴシック"/>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7.xml"/><Relationship Id="rId16" Type="http://schemas.microsoft.com/office/2007/relationships/hdphoto" Target="../media/hdphoto6.wdp"/><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32.png"/><Relationship Id="rId5" Type="http://schemas.openxmlformats.org/officeDocument/2006/relationships/image" Target="../media/image24.png"/><Relationship Id="rId15" Type="http://schemas.openxmlformats.org/officeDocument/2006/relationships/image" Target="../media/image38.png"/><Relationship Id="rId10" Type="http://schemas.openxmlformats.org/officeDocument/2006/relationships/image" Target="../media/image31.svg"/><Relationship Id="rId4" Type="http://schemas.openxmlformats.org/officeDocument/2006/relationships/image" Target="../media/image23.svg"/><Relationship Id="rId9" Type="http://schemas.openxmlformats.org/officeDocument/2006/relationships/image" Target="../media/image30.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3.xml"/><Relationship Id="rId16" Type="http://schemas.openxmlformats.org/officeDocument/2006/relationships/image" Target="../media/image35.svg"/><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0BD81B-9295-E44C-AC5F-1151557DDB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6419"/>
          </a:xfrm>
          <a:prstGeom prst="rect">
            <a:avLst/>
          </a:prstGeom>
        </p:spPr>
      </p:pic>
      <p:sp>
        <p:nvSpPr>
          <p:cNvPr id="6" name="TextBox 5">
            <a:extLst>
              <a:ext uri="{FF2B5EF4-FFF2-40B4-BE49-F238E27FC236}">
                <a16:creationId xmlns:a16="http://schemas.microsoft.com/office/drawing/2014/main" id="{0F829E47-836C-0A46-A73F-B9ED40D58113}"/>
              </a:ext>
            </a:extLst>
          </p:cNvPr>
          <p:cNvSpPr txBox="1"/>
          <p:nvPr/>
        </p:nvSpPr>
        <p:spPr>
          <a:xfrm>
            <a:off x="15902" y="3999626"/>
            <a:ext cx="9144000" cy="1154162"/>
          </a:xfrm>
          <a:prstGeom prst="rect">
            <a:avLst/>
          </a:prstGeom>
          <a:solidFill>
            <a:schemeClr val="tx2">
              <a:alpha val="76000"/>
            </a:schemeClr>
          </a:solidFill>
          <a:effectLst>
            <a:softEdge rad="25400"/>
          </a:effectLst>
        </p:spPr>
        <p:txBody>
          <a:bodyPr wrap="square" rtlCol="0" anchor="t">
            <a:spAutoFit/>
          </a:bodyPr>
          <a:lstStyle/>
          <a:p>
            <a:r>
              <a:rPr lang="en-US" sz="2300" dirty="0">
                <a:solidFill>
                  <a:srgbClr val="FFFF00"/>
                </a:solidFill>
              </a:rPr>
              <a:t>Overview of NASA’s Extensible Traffic Management (xTM) Research</a:t>
            </a:r>
            <a:endParaRPr lang="en-US" sz="2300" dirty="0">
              <a:solidFill>
                <a:schemeClr val="bg1"/>
              </a:solidFill>
            </a:endParaRPr>
          </a:p>
          <a:p>
            <a:endParaRPr lang="en-US" sz="2300" dirty="0">
              <a:solidFill>
                <a:schemeClr val="bg1"/>
              </a:solidFill>
            </a:endParaRPr>
          </a:p>
          <a:p>
            <a:endParaRPr lang="en-US" sz="2300" dirty="0">
              <a:solidFill>
                <a:schemeClr val="bg1"/>
              </a:solidFill>
            </a:endParaRPr>
          </a:p>
        </p:txBody>
      </p:sp>
      <p:sp>
        <p:nvSpPr>
          <p:cNvPr id="4" name="Rectangle 3">
            <a:extLst>
              <a:ext uri="{FF2B5EF4-FFF2-40B4-BE49-F238E27FC236}">
                <a16:creationId xmlns:a16="http://schemas.microsoft.com/office/drawing/2014/main" id="{1CAA8139-F04C-5847-808E-2B075DD6024F}"/>
              </a:ext>
            </a:extLst>
          </p:cNvPr>
          <p:cNvSpPr/>
          <p:nvPr/>
        </p:nvSpPr>
        <p:spPr>
          <a:xfrm>
            <a:off x="0" y="4403481"/>
            <a:ext cx="7094178" cy="646331"/>
          </a:xfrm>
          <a:prstGeom prst="rect">
            <a:avLst/>
          </a:prstGeom>
        </p:spPr>
        <p:txBody>
          <a:bodyPr wrap="square" lIns="91440" tIns="45720" rIns="91440" bIns="45720" anchor="t">
            <a:spAutoFit/>
          </a:bodyPr>
          <a:lstStyle/>
          <a:p>
            <a:r>
              <a:rPr lang="en-US" dirty="0" err="1">
                <a:solidFill>
                  <a:schemeClr val="bg1"/>
                </a:solidFill>
                <a:cs typeface="Calibri"/>
              </a:rPr>
              <a:t>Jaewoo</a:t>
            </a:r>
            <a:r>
              <a:rPr lang="en-US" dirty="0">
                <a:solidFill>
                  <a:schemeClr val="bg1"/>
                </a:solidFill>
                <a:cs typeface="Calibri"/>
              </a:rPr>
              <a:t> Jung, Joseph Rios, Min </a:t>
            </a:r>
            <a:r>
              <a:rPr lang="en-US" dirty="0" err="1">
                <a:solidFill>
                  <a:schemeClr val="bg1"/>
                </a:solidFill>
                <a:cs typeface="Calibri"/>
              </a:rPr>
              <a:t>Xue</a:t>
            </a:r>
            <a:r>
              <a:rPr lang="en-US" dirty="0">
                <a:solidFill>
                  <a:schemeClr val="bg1"/>
                </a:solidFill>
                <a:cs typeface="Calibri"/>
              </a:rPr>
              <a:t>, Jeffrey </a:t>
            </a:r>
            <a:r>
              <a:rPr lang="en-US" dirty="0" err="1">
                <a:solidFill>
                  <a:schemeClr val="bg1"/>
                </a:solidFill>
                <a:cs typeface="Calibri"/>
              </a:rPr>
              <a:t>Homola</a:t>
            </a:r>
            <a:r>
              <a:rPr lang="en-US" dirty="0">
                <a:solidFill>
                  <a:schemeClr val="bg1"/>
                </a:solidFill>
                <a:cs typeface="Calibri"/>
              </a:rPr>
              <a:t> and Paul Lee </a:t>
            </a:r>
          </a:p>
          <a:p>
            <a:r>
              <a:rPr lang="en-US" dirty="0">
                <a:solidFill>
                  <a:schemeClr val="bg1"/>
                </a:solidFill>
                <a:cs typeface="Calibri"/>
              </a:rPr>
              <a:t>AIAA SciTech January 2022</a:t>
            </a:r>
          </a:p>
        </p:txBody>
      </p:sp>
    </p:spTree>
    <p:extLst>
      <p:ext uri="{BB962C8B-B14F-4D97-AF65-F5344CB8AC3E}">
        <p14:creationId xmlns:p14="http://schemas.microsoft.com/office/powerpoint/2010/main" val="4159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8781-7081-3D40-A87D-DBA0E006CB9E}"/>
              </a:ext>
            </a:extLst>
          </p:cNvPr>
          <p:cNvSpPr>
            <a:spLocks noGrp="1"/>
          </p:cNvSpPr>
          <p:nvPr>
            <p:ph type="title"/>
          </p:nvPr>
        </p:nvSpPr>
        <p:spPr>
          <a:xfrm>
            <a:off x="453721" y="51427"/>
            <a:ext cx="8229600" cy="453629"/>
          </a:xfrm>
        </p:spPr>
        <p:txBody>
          <a:bodyPr/>
          <a:lstStyle/>
          <a:p>
            <a:r>
              <a:rPr lang="en-US" sz="1900" dirty="0"/>
              <a:t>Simplified xTM System Architecture for </a:t>
            </a:r>
            <a:br>
              <a:rPr lang="en-US" sz="1900" dirty="0"/>
            </a:br>
            <a:r>
              <a:rPr lang="en-US" sz="1900" dirty="0"/>
              <a:t>Upper Class E Traffic Management (ETM)</a:t>
            </a:r>
          </a:p>
        </p:txBody>
      </p:sp>
      <p:pic>
        <p:nvPicPr>
          <p:cNvPr id="9" name="Graphic 8" descr="Server with solid fill">
            <a:extLst>
              <a:ext uri="{FF2B5EF4-FFF2-40B4-BE49-F238E27FC236}">
                <a16:creationId xmlns:a16="http://schemas.microsoft.com/office/drawing/2014/main" id="{E5AFCEA6-78A0-6945-A213-7D1099DA7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4237" y="1121169"/>
            <a:ext cx="1040372" cy="1244099"/>
          </a:xfrm>
          <a:prstGeom prst="rect">
            <a:avLst/>
          </a:prstGeom>
        </p:spPr>
      </p:pic>
      <p:pic>
        <p:nvPicPr>
          <p:cNvPr id="11" name="Graphic 10" descr="Server outline">
            <a:extLst>
              <a:ext uri="{FF2B5EF4-FFF2-40B4-BE49-F238E27FC236}">
                <a16:creationId xmlns:a16="http://schemas.microsoft.com/office/drawing/2014/main" id="{EB692BE5-AE4D-014D-BD8B-2B4F4F90F8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8453" y="3684252"/>
            <a:ext cx="899033" cy="1075084"/>
          </a:xfrm>
          <a:prstGeom prst="rect">
            <a:avLst/>
          </a:prstGeom>
        </p:spPr>
      </p:pic>
      <p:pic>
        <p:nvPicPr>
          <p:cNvPr id="12" name="Graphic 11" descr="Server outline">
            <a:extLst>
              <a:ext uri="{FF2B5EF4-FFF2-40B4-BE49-F238E27FC236}">
                <a16:creationId xmlns:a16="http://schemas.microsoft.com/office/drawing/2014/main" id="{1C68DD05-4620-D142-BF42-9BAAF1F1F7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8453" y="2740730"/>
            <a:ext cx="895834" cy="1071258"/>
          </a:xfrm>
          <a:prstGeom prst="rect">
            <a:avLst/>
          </a:prstGeom>
        </p:spPr>
      </p:pic>
      <p:pic>
        <p:nvPicPr>
          <p:cNvPr id="16" name="Graphic 15" descr="Cloud outline">
            <a:extLst>
              <a:ext uri="{FF2B5EF4-FFF2-40B4-BE49-F238E27FC236}">
                <a16:creationId xmlns:a16="http://schemas.microsoft.com/office/drawing/2014/main" id="{3D82FD85-F442-B444-9E8E-6BAB3895E4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5890" y="2303418"/>
            <a:ext cx="1337070" cy="1598898"/>
          </a:xfrm>
          <a:prstGeom prst="rect">
            <a:avLst/>
          </a:prstGeom>
        </p:spPr>
      </p:pic>
      <p:grpSp>
        <p:nvGrpSpPr>
          <p:cNvPr id="23" name="Group 22">
            <a:extLst>
              <a:ext uri="{FF2B5EF4-FFF2-40B4-BE49-F238E27FC236}">
                <a16:creationId xmlns:a16="http://schemas.microsoft.com/office/drawing/2014/main" id="{2030992D-FA40-394A-93FB-9DD829B2D871}"/>
              </a:ext>
            </a:extLst>
          </p:cNvPr>
          <p:cNvGrpSpPr/>
          <p:nvPr/>
        </p:nvGrpSpPr>
        <p:grpSpPr>
          <a:xfrm>
            <a:off x="1558455" y="3274444"/>
            <a:ext cx="1873498" cy="1654859"/>
            <a:chOff x="86867" y="3575304"/>
            <a:chExt cx="1281254" cy="946404"/>
          </a:xfrm>
        </p:grpSpPr>
        <p:pic>
          <p:nvPicPr>
            <p:cNvPr id="5" name="Graphic 4" descr="User with solid fill">
              <a:extLst>
                <a:ext uri="{FF2B5EF4-FFF2-40B4-BE49-F238E27FC236}">
                  <a16:creationId xmlns:a16="http://schemas.microsoft.com/office/drawing/2014/main" id="{B5E6BCA3-4D2E-0C4F-B86C-3B75E2CB44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867" y="3607308"/>
              <a:ext cx="914400" cy="914400"/>
            </a:xfrm>
            <a:prstGeom prst="rect">
              <a:avLst/>
            </a:prstGeom>
          </p:spPr>
        </p:pic>
        <p:pic>
          <p:nvPicPr>
            <p:cNvPr id="18" name="Graphic 17" descr="Laptop with solid fill">
              <a:extLst>
                <a:ext uri="{FF2B5EF4-FFF2-40B4-BE49-F238E27FC236}">
                  <a16:creationId xmlns:a16="http://schemas.microsoft.com/office/drawing/2014/main" id="{1A82C116-1F63-8E45-8505-E38C286FB9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3721" y="3575304"/>
              <a:ext cx="914400" cy="914400"/>
            </a:xfrm>
            <a:prstGeom prst="rect">
              <a:avLst/>
            </a:prstGeom>
          </p:spPr>
        </p:pic>
      </p:grpSp>
      <p:pic>
        <p:nvPicPr>
          <p:cNvPr id="20" name="Graphic 19" descr="Database outline">
            <a:extLst>
              <a:ext uri="{FF2B5EF4-FFF2-40B4-BE49-F238E27FC236}">
                <a16:creationId xmlns:a16="http://schemas.microsoft.com/office/drawing/2014/main" id="{E4D5DE98-F1C2-8C4B-8DC8-9595D4938E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93046" y="3733522"/>
            <a:ext cx="743672" cy="889299"/>
          </a:xfrm>
          <a:prstGeom prst="rect">
            <a:avLst/>
          </a:prstGeom>
        </p:spPr>
      </p:pic>
      <p:pic>
        <p:nvPicPr>
          <p:cNvPr id="22" name="Graphic 21" descr="Server with solid fill">
            <a:extLst>
              <a:ext uri="{FF2B5EF4-FFF2-40B4-BE49-F238E27FC236}">
                <a16:creationId xmlns:a16="http://schemas.microsoft.com/office/drawing/2014/main" id="{30E6E97E-9EDC-A64C-BF87-ACA221866D2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5254" y="1669472"/>
            <a:ext cx="895834" cy="1071258"/>
          </a:xfrm>
          <a:prstGeom prst="rect">
            <a:avLst/>
          </a:prstGeom>
        </p:spPr>
      </p:pic>
      <p:sp>
        <p:nvSpPr>
          <p:cNvPr id="24" name="TextBox 23">
            <a:extLst>
              <a:ext uri="{FF2B5EF4-FFF2-40B4-BE49-F238E27FC236}">
                <a16:creationId xmlns:a16="http://schemas.microsoft.com/office/drawing/2014/main" id="{4A2260E4-5865-9248-B91A-BE711BCF283C}"/>
              </a:ext>
            </a:extLst>
          </p:cNvPr>
          <p:cNvSpPr txBox="1"/>
          <p:nvPr/>
        </p:nvSpPr>
        <p:spPr>
          <a:xfrm>
            <a:off x="3547479" y="659958"/>
            <a:ext cx="18888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ＭＳ Ｐゴシック"/>
                <a:cs typeface="Arial"/>
              </a:rPr>
              <a:t>My ETM Service Supplier (ESS)</a:t>
            </a:r>
          </a:p>
        </p:txBody>
      </p:sp>
      <p:sp>
        <p:nvSpPr>
          <p:cNvPr id="25" name="TextBox 24">
            <a:extLst>
              <a:ext uri="{FF2B5EF4-FFF2-40B4-BE49-F238E27FC236}">
                <a16:creationId xmlns:a16="http://schemas.microsoft.com/office/drawing/2014/main" id="{CBD1B8F0-6335-064D-9B86-7C158CC9B0A3}"/>
              </a:ext>
            </a:extLst>
          </p:cNvPr>
          <p:cNvSpPr txBox="1"/>
          <p:nvPr/>
        </p:nvSpPr>
        <p:spPr>
          <a:xfrm>
            <a:off x="6152336" y="2970314"/>
            <a:ext cx="14332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a:ea typeface="ＭＳ Ｐゴシック"/>
                <a:cs typeface="Arial"/>
              </a:rPr>
              <a:t>E</a:t>
            </a:r>
            <a:r>
              <a:rPr kumimoji="0" lang="en-US" sz="1400" b="0" i="0" u="none" strike="noStrike" kern="1200" cap="none" spc="0" normalizeH="0" baseline="0" noProof="0" dirty="0">
                <a:ln>
                  <a:noFill/>
                </a:ln>
                <a:solidFill>
                  <a:prstClr val="black"/>
                </a:solidFill>
                <a:effectLst/>
                <a:uLnTx/>
                <a:uFillTx/>
                <a:latin typeface="Arial"/>
                <a:ea typeface="ＭＳ Ｐゴシック"/>
                <a:cs typeface="Arial"/>
              </a:rPr>
              <a:t>SS A</a:t>
            </a:r>
          </a:p>
        </p:txBody>
      </p:sp>
      <p:sp>
        <p:nvSpPr>
          <p:cNvPr id="26" name="TextBox 25">
            <a:extLst>
              <a:ext uri="{FF2B5EF4-FFF2-40B4-BE49-F238E27FC236}">
                <a16:creationId xmlns:a16="http://schemas.microsoft.com/office/drawing/2014/main" id="{240B8F84-0386-A145-9D43-5116937F6B2F}"/>
              </a:ext>
            </a:extLst>
          </p:cNvPr>
          <p:cNvSpPr txBox="1"/>
          <p:nvPr/>
        </p:nvSpPr>
        <p:spPr>
          <a:xfrm>
            <a:off x="6147234" y="3979617"/>
            <a:ext cx="14332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a:ea typeface="ＭＳ Ｐゴシック"/>
                <a:cs typeface="Arial"/>
              </a:rPr>
              <a:t>E</a:t>
            </a:r>
            <a:r>
              <a:rPr kumimoji="0" lang="en-US" sz="1400" b="0" i="0" u="none" strike="noStrike" kern="1200" cap="none" spc="0" normalizeH="0" baseline="0" noProof="0" dirty="0">
                <a:ln>
                  <a:noFill/>
                </a:ln>
                <a:solidFill>
                  <a:prstClr val="black"/>
                </a:solidFill>
                <a:effectLst/>
                <a:uLnTx/>
                <a:uFillTx/>
                <a:latin typeface="Arial"/>
                <a:ea typeface="ＭＳ Ｐゴシック"/>
                <a:cs typeface="Arial"/>
              </a:rPr>
              <a:t>SS B</a:t>
            </a:r>
          </a:p>
        </p:txBody>
      </p:sp>
      <p:sp>
        <p:nvSpPr>
          <p:cNvPr id="27" name="TextBox 26">
            <a:extLst>
              <a:ext uri="{FF2B5EF4-FFF2-40B4-BE49-F238E27FC236}">
                <a16:creationId xmlns:a16="http://schemas.microsoft.com/office/drawing/2014/main" id="{9BAEF815-476D-F542-BF4D-0FDA072A42B6}"/>
              </a:ext>
            </a:extLst>
          </p:cNvPr>
          <p:cNvSpPr txBox="1"/>
          <p:nvPr/>
        </p:nvSpPr>
        <p:spPr>
          <a:xfrm>
            <a:off x="6160148" y="1929842"/>
            <a:ext cx="23835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ＭＳ Ｐゴシック"/>
                <a:cs typeface="Arial"/>
              </a:rPr>
              <a:t>Gateway to the National Airspace System</a:t>
            </a:r>
          </a:p>
        </p:txBody>
      </p:sp>
      <p:sp>
        <p:nvSpPr>
          <p:cNvPr id="28" name="TextBox 27">
            <a:extLst>
              <a:ext uri="{FF2B5EF4-FFF2-40B4-BE49-F238E27FC236}">
                <a16:creationId xmlns:a16="http://schemas.microsoft.com/office/drawing/2014/main" id="{F34325CF-5417-A844-8A38-F46583103BA1}"/>
              </a:ext>
            </a:extLst>
          </p:cNvPr>
          <p:cNvSpPr txBox="1"/>
          <p:nvPr/>
        </p:nvSpPr>
        <p:spPr>
          <a:xfrm>
            <a:off x="3767820" y="4659145"/>
            <a:ext cx="14332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ＭＳ Ｐゴシック"/>
                <a:cs typeface="Arial"/>
              </a:rPr>
              <a:t>Discovery</a:t>
            </a:r>
          </a:p>
        </p:txBody>
      </p:sp>
      <p:sp>
        <p:nvSpPr>
          <p:cNvPr id="29" name="TextBox 28">
            <a:extLst>
              <a:ext uri="{FF2B5EF4-FFF2-40B4-BE49-F238E27FC236}">
                <a16:creationId xmlns:a16="http://schemas.microsoft.com/office/drawing/2014/main" id="{D2D84168-FF42-694C-B341-7647BB3AFF37}"/>
              </a:ext>
            </a:extLst>
          </p:cNvPr>
          <p:cNvSpPr txBox="1"/>
          <p:nvPr/>
        </p:nvSpPr>
        <p:spPr>
          <a:xfrm>
            <a:off x="1911751" y="4659146"/>
            <a:ext cx="1433208"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a:ea typeface="ＭＳ Ｐゴシック"/>
              </a:rPr>
              <a:t>Operator</a:t>
            </a:r>
            <a:endParaRPr lang="en-US" sz="1400" b="0" i="0" u="none" strike="noStrike" kern="1200" cap="none" spc="0" normalizeH="0" baseline="0" noProof="0" dirty="0">
              <a:ln>
                <a:noFill/>
              </a:ln>
              <a:effectLst/>
              <a:uLnTx/>
              <a:uFillTx/>
              <a:latin typeface="Arial"/>
              <a:ea typeface="ＭＳ Ｐゴシック"/>
            </a:endParaRPr>
          </a:p>
        </p:txBody>
      </p:sp>
      <p:pic>
        <p:nvPicPr>
          <p:cNvPr id="21" name="Picture 20">
            <a:extLst>
              <a:ext uri="{FF2B5EF4-FFF2-40B4-BE49-F238E27FC236}">
                <a16:creationId xmlns:a16="http://schemas.microsoft.com/office/drawing/2014/main" id="{6F5377E8-CE6B-E541-8350-46A29E66B07B}"/>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102" b="95828" l="9598" r="89474">
                        <a14:foregroundMark x1="56966" y1="91656" x2="56966" y2="91656"/>
                        <a14:foregroundMark x1="56966" y1="95954" x2="56966" y2="95954"/>
                        <a14:foregroundMark x1="56966" y1="9102" x2="56966" y2="9102"/>
                      </a14:backgroundRemoval>
                    </a14:imgEffect>
                  </a14:imgLayer>
                </a14:imgProps>
              </a:ext>
            </a:extLst>
          </a:blip>
          <a:stretch>
            <a:fillRect/>
          </a:stretch>
        </p:blipFill>
        <p:spPr>
          <a:xfrm rot="5400000">
            <a:off x="2227226" y="998591"/>
            <a:ext cx="1072383" cy="2626181"/>
          </a:xfrm>
          <a:prstGeom prst="rect">
            <a:avLst/>
          </a:prstGeom>
        </p:spPr>
      </p:pic>
      <p:sp>
        <p:nvSpPr>
          <p:cNvPr id="3" name="TextBox 2">
            <a:extLst>
              <a:ext uri="{FF2B5EF4-FFF2-40B4-BE49-F238E27FC236}">
                <a16:creationId xmlns:a16="http://schemas.microsoft.com/office/drawing/2014/main" id="{517AC7BC-29F8-4A33-B0F3-775C5DE37306}"/>
              </a:ext>
            </a:extLst>
          </p:cNvPr>
          <p:cNvSpPr txBox="1"/>
          <p:nvPr/>
        </p:nvSpPr>
        <p:spPr>
          <a:xfrm>
            <a:off x="57149" y="659709"/>
            <a:ext cx="3488632" cy="1200329"/>
          </a:xfrm>
          <a:prstGeom prst="rect">
            <a:avLst/>
          </a:prstGeom>
          <a:solidFill>
            <a:schemeClr val="tx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rPr>
              <a:t>ETM meets </a:t>
            </a:r>
            <a:r>
              <a:rPr lang="en-US" b="1" dirty="0" err="1">
                <a:solidFill>
                  <a:srgbClr val="FFFFFF"/>
                </a:solidFill>
              </a:rPr>
              <a:t>xTM</a:t>
            </a:r>
            <a:r>
              <a:rPr lang="en-US" b="1" dirty="0">
                <a:solidFill>
                  <a:srgbClr val="FFFFFF"/>
                </a:solidFill>
              </a:rPr>
              <a:t> requirements and tailored to reflect operational environments in high altitudes</a:t>
            </a:r>
          </a:p>
        </p:txBody>
      </p:sp>
    </p:spTree>
    <p:extLst>
      <p:ext uri="{BB962C8B-B14F-4D97-AF65-F5344CB8AC3E}">
        <p14:creationId xmlns:p14="http://schemas.microsoft.com/office/powerpoint/2010/main" val="201913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8781-7081-3D40-A87D-DBA0E006CB9E}"/>
              </a:ext>
            </a:extLst>
          </p:cNvPr>
          <p:cNvSpPr>
            <a:spLocks noGrp="1"/>
          </p:cNvSpPr>
          <p:nvPr>
            <p:ph type="title"/>
          </p:nvPr>
        </p:nvSpPr>
        <p:spPr/>
        <p:txBody>
          <a:bodyPr/>
          <a:lstStyle/>
          <a:p>
            <a:r>
              <a:rPr lang="en-US" dirty="0"/>
              <a:t>Operation Planning in ETM</a:t>
            </a:r>
          </a:p>
        </p:txBody>
      </p:sp>
      <p:pic>
        <p:nvPicPr>
          <p:cNvPr id="4" name="Picture 3" descr="Fig. 4 Operation plan conflict identification in the ETM system&#10;&#10;The figure depicts a sequence of information exchanges between componants including Operator A, ESS 1, Discovery, ESS 2, and Operator B. Operator A sends a plan to ESS 1. ESS 1 checks with Discovery for other ESSs serving the planned operation area. Meanwhile, Operator B sends a plan to ESS 2 and ESS 2 checks with Discorvery for other ESSs serving the planned operations area. Discovery informs both ESS 1 and ESS 2 that other ESSs are discovered. ESS 1 informs Operator A of a conflict with operator B and ESS 2 informs Operator B of a conflict with Operator A.">
            <a:extLst>
              <a:ext uri="{FF2B5EF4-FFF2-40B4-BE49-F238E27FC236}">
                <a16:creationId xmlns:a16="http://schemas.microsoft.com/office/drawing/2014/main" id="{F62981E4-DBCB-D34D-B54D-7CA8E631B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268" y="618913"/>
            <a:ext cx="6775463" cy="4316181"/>
          </a:xfrm>
          <a:prstGeom prst="rect">
            <a:avLst/>
          </a:prstGeom>
        </p:spPr>
      </p:pic>
    </p:spTree>
    <p:extLst>
      <p:ext uri="{BB962C8B-B14F-4D97-AF65-F5344CB8AC3E}">
        <p14:creationId xmlns:p14="http://schemas.microsoft.com/office/powerpoint/2010/main" val="116354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7">
            <a:extLst>
              <a:ext uri="{FF2B5EF4-FFF2-40B4-BE49-F238E27FC236}">
                <a16:creationId xmlns:a16="http://schemas.microsoft.com/office/drawing/2014/main" id="{5BFB7686-39C4-1944-9443-AEE3EBB96A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 y="0"/>
            <a:ext cx="9143998" cy="514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4455E6E-4F79-8847-A12B-424F910EBBBE}"/>
              </a:ext>
            </a:extLst>
          </p:cNvPr>
          <p:cNvSpPr txBox="1"/>
          <p:nvPr/>
        </p:nvSpPr>
        <p:spPr>
          <a:xfrm>
            <a:off x="6409799" y="1089982"/>
            <a:ext cx="2541266" cy="415498"/>
          </a:xfrm>
          <a:prstGeom prst="rect">
            <a:avLst/>
          </a:prstGeom>
          <a:noFill/>
        </p:spPr>
        <p:txBody>
          <a:bodyPr wrap="square" rtlCol="0">
            <a:spAutoFit/>
          </a:bodyPr>
          <a:lstStyle/>
          <a:p>
            <a:r>
              <a:rPr lang="en-US" sz="1050">
                <a:solidFill>
                  <a:schemeClr val="bg1"/>
                </a:solidFill>
              </a:rPr>
              <a:t>INDUSTRY DRIVEN</a:t>
            </a:r>
          </a:p>
          <a:p>
            <a:r>
              <a:rPr lang="en-US" sz="1050">
                <a:solidFill>
                  <a:schemeClr val="bg1"/>
                </a:solidFill>
              </a:rPr>
              <a:t>INNOVATION &amp; INFRASTRUCTURE</a:t>
            </a:r>
          </a:p>
        </p:txBody>
      </p:sp>
      <p:sp>
        <p:nvSpPr>
          <p:cNvPr id="12" name="TextBox 11">
            <a:extLst>
              <a:ext uri="{FF2B5EF4-FFF2-40B4-BE49-F238E27FC236}">
                <a16:creationId xmlns:a16="http://schemas.microsoft.com/office/drawing/2014/main" id="{CBBF82C6-28F1-4244-84FD-DFDD4B90B3B1}"/>
              </a:ext>
            </a:extLst>
          </p:cNvPr>
          <p:cNvSpPr txBox="1"/>
          <p:nvPr/>
        </p:nvSpPr>
        <p:spPr>
          <a:xfrm>
            <a:off x="6409799" y="2467348"/>
            <a:ext cx="1947969" cy="415498"/>
          </a:xfrm>
          <a:prstGeom prst="rect">
            <a:avLst/>
          </a:prstGeom>
          <a:noFill/>
        </p:spPr>
        <p:txBody>
          <a:bodyPr wrap="none" rtlCol="0">
            <a:spAutoFit/>
          </a:bodyPr>
          <a:lstStyle/>
          <a:p>
            <a:r>
              <a:rPr lang="en-US" sz="1050">
                <a:solidFill>
                  <a:schemeClr val="bg1"/>
                </a:solidFill>
              </a:rPr>
              <a:t>SCALABLE</a:t>
            </a:r>
          </a:p>
          <a:p>
            <a:r>
              <a:rPr lang="en-US" sz="1050">
                <a:solidFill>
                  <a:schemeClr val="bg1"/>
                </a:solidFill>
              </a:rPr>
              <a:t>AUTOMATED OPERATIONS</a:t>
            </a:r>
          </a:p>
        </p:txBody>
      </p:sp>
      <p:sp>
        <p:nvSpPr>
          <p:cNvPr id="13" name="TextBox 12">
            <a:extLst>
              <a:ext uri="{FF2B5EF4-FFF2-40B4-BE49-F238E27FC236}">
                <a16:creationId xmlns:a16="http://schemas.microsoft.com/office/drawing/2014/main" id="{DD80D9C1-605A-CC46-B52F-37187901F5D8}"/>
              </a:ext>
            </a:extLst>
          </p:cNvPr>
          <p:cNvSpPr txBox="1"/>
          <p:nvPr/>
        </p:nvSpPr>
        <p:spPr>
          <a:xfrm>
            <a:off x="1153683" y="891818"/>
            <a:ext cx="1787253" cy="830997"/>
          </a:xfrm>
          <a:prstGeom prst="rect">
            <a:avLst/>
          </a:prstGeom>
          <a:noFill/>
        </p:spPr>
        <p:txBody>
          <a:bodyPr wrap="square" rtlCol="0">
            <a:spAutoFit/>
          </a:bodyPr>
          <a:lstStyle/>
          <a:p>
            <a:r>
              <a:rPr lang="en-US" sz="1600" b="1" dirty="0">
                <a:solidFill>
                  <a:srgbClr val="9933FF"/>
                </a:solidFill>
              </a:rPr>
              <a:t>xTM for upper Class E operations </a:t>
            </a:r>
          </a:p>
        </p:txBody>
      </p:sp>
      <p:sp>
        <p:nvSpPr>
          <p:cNvPr id="14" name="TextBox 13">
            <a:extLst>
              <a:ext uri="{FF2B5EF4-FFF2-40B4-BE49-F238E27FC236}">
                <a16:creationId xmlns:a16="http://schemas.microsoft.com/office/drawing/2014/main" id="{B6F6A297-34EF-B943-9163-660C46491683}"/>
              </a:ext>
            </a:extLst>
          </p:cNvPr>
          <p:cNvSpPr txBox="1"/>
          <p:nvPr/>
        </p:nvSpPr>
        <p:spPr>
          <a:xfrm>
            <a:off x="319333" y="2924256"/>
            <a:ext cx="1337142" cy="1077218"/>
          </a:xfrm>
          <a:prstGeom prst="rect">
            <a:avLst/>
          </a:prstGeom>
          <a:noFill/>
        </p:spPr>
        <p:txBody>
          <a:bodyPr wrap="square" rtlCol="0">
            <a:spAutoFit/>
          </a:bodyPr>
          <a:lstStyle/>
          <a:p>
            <a:r>
              <a:rPr lang="en-US" sz="1600" b="1" dirty="0">
                <a:solidFill>
                  <a:srgbClr val="FFC000"/>
                </a:solidFill>
              </a:rPr>
              <a:t>xTM for Urban Air Mobility Operations</a:t>
            </a:r>
          </a:p>
        </p:txBody>
      </p:sp>
      <p:sp>
        <p:nvSpPr>
          <p:cNvPr id="15" name="Title 2">
            <a:extLst>
              <a:ext uri="{FF2B5EF4-FFF2-40B4-BE49-F238E27FC236}">
                <a16:creationId xmlns:a16="http://schemas.microsoft.com/office/drawing/2014/main" id="{D7F0C71D-339F-9946-9984-996E20F822DD}"/>
              </a:ext>
            </a:extLst>
          </p:cNvPr>
          <p:cNvSpPr>
            <a:spLocks noGrp="1"/>
          </p:cNvSpPr>
          <p:nvPr>
            <p:ph type="title"/>
          </p:nvPr>
        </p:nvSpPr>
        <p:spPr>
          <a:xfrm>
            <a:off x="838798" y="19090"/>
            <a:ext cx="7848002" cy="545205"/>
          </a:xfrm>
        </p:spPr>
        <p:txBody>
          <a:bodyPr/>
          <a:lstStyle/>
          <a:p>
            <a:r>
              <a:rPr lang="en-US" dirty="0"/>
              <a:t>xTM Systems and New Entrants Operations</a:t>
            </a:r>
          </a:p>
        </p:txBody>
      </p:sp>
      <p:sp>
        <p:nvSpPr>
          <p:cNvPr id="9" name="TextBox 8">
            <a:extLst>
              <a:ext uri="{FF2B5EF4-FFF2-40B4-BE49-F238E27FC236}">
                <a16:creationId xmlns:a16="http://schemas.microsoft.com/office/drawing/2014/main" id="{BDC7C8C0-7EF8-994D-884B-82ACFF493863}"/>
              </a:ext>
            </a:extLst>
          </p:cNvPr>
          <p:cNvSpPr txBox="1"/>
          <p:nvPr/>
        </p:nvSpPr>
        <p:spPr>
          <a:xfrm>
            <a:off x="416582" y="4210808"/>
            <a:ext cx="1787253" cy="584775"/>
          </a:xfrm>
          <a:prstGeom prst="rect">
            <a:avLst/>
          </a:prstGeom>
          <a:noFill/>
        </p:spPr>
        <p:txBody>
          <a:bodyPr wrap="square" rtlCol="0">
            <a:spAutoFit/>
          </a:bodyPr>
          <a:lstStyle/>
          <a:p>
            <a:r>
              <a:rPr lang="en-US" sz="1600" b="1" dirty="0">
                <a:solidFill>
                  <a:srgbClr val="92D050"/>
                </a:solidFill>
              </a:rPr>
              <a:t>xTM for small UAS Operations</a:t>
            </a:r>
          </a:p>
        </p:txBody>
      </p:sp>
    </p:spTree>
    <p:extLst>
      <p:ext uri="{BB962C8B-B14F-4D97-AF65-F5344CB8AC3E}">
        <p14:creationId xmlns:p14="http://schemas.microsoft.com/office/powerpoint/2010/main" val="13473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EA5E4BA-5196-4D49-B16E-47A99A167A62}"/>
              </a:ext>
            </a:extLst>
          </p:cNvPr>
          <p:cNvPicPr>
            <a:picLocks noChangeAspect="1"/>
          </p:cNvPicPr>
          <p:nvPr/>
        </p:nvPicPr>
        <p:blipFill rotWithShape="1">
          <a:blip r:embed="rId3">
            <a:extLst>
              <a:ext uri="{28A0092B-C50C-407E-A947-70E740481C1C}">
                <a14:useLocalDpi xmlns:a14="http://schemas.microsoft.com/office/drawing/2010/main" val="0"/>
              </a:ext>
            </a:extLst>
          </a:blip>
          <a:srcRect r="20991"/>
          <a:stretch/>
        </p:blipFill>
        <p:spPr>
          <a:xfrm>
            <a:off x="-13699" y="1"/>
            <a:ext cx="9157699" cy="5143499"/>
          </a:xfrm>
          <a:prstGeom prst="rect">
            <a:avLst/>
          </a:prstGeom>
        </p:spPr>
      </p:pic>
      <p:sp>
        <p:nvSpPr>
          <p:cNvPr id="2" name="Title 1">
            <a:extLst>
              <a:ext uri="{FF2B5EF4-FFF2-40B4-BE49-F238E27FC236}">
                <a16:creationId xmlns:a16="http://schemas.microsoft.com/office/drawing/2014/main" id="{341B8BA9-45AE-47F3-BB31-E2E36E69D3A5}"/>
              </a:ext>
            </a:extLst>
          </p:cNvPr>
          <p:cNvSpPr>
            <a:spLocks noGrp="1"/>
          </p:cNvSpPr>
          <p:nvPr>
            <p:ph type="title"/>
          </p:nvPr>
        </p:nvSpPr>
        <p:spPr>
          <a:xfrm>
            <a:off x="545775" y="75280"/>
            <a:ext cx="8229600" cy="453629"/>
          </a:xfrm>
        </p:spPr>
        <p:txBody>
          <a:bodyPr/>
          <a:lstStyle/>
          <a:p>
            <a:r>
              <a:rPr lang="en-US" dirty="0"/>
              <a:t>Investigating xTM and ATC Interactions</a:t>
            </a:r>
          </a:p>
        </p:txBody>
      </p:sp>
      <p:sp>
        <p:nvSpPr>
          <p:cNvPr id="8" name="Slide Number Placeholder 3">
            <a:extLst>
              <a:ext uri="{FF2B5EF4-FFF2-40B4-BE49-F238E27FC236}">
                <a16:creationId xmlns:a16="http://schemas.microsoft.com/office/drawing/2014/main" id="{B426A060-CDD1-424F-8BD4-874F10CF3886}"/>
              </a:ext>
            </a:extLst>
          </p:cNvPr>
          <p:cNvSpPr txBox="1">
            <a:spLocks/>
          </p:cNvSpPr>
          <p:nvPr/>
        </p:nvSpPr>
        <p:spPr>
          <a:xfrm>
            <a:off x="6457950" y="4869657"/>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887866-80AC-2F42-9AD1-8EE3C236D8D8}" type="slidenum">
              <a:rPr lang="en-US" sz="900" smtClean="0">
                <a:solidFill>
                  <a:schemeClr val="bg1"/>
                </a:solidFill>
              </a:rPr>
              <a:pPr/>
              <a:t>13</a:t>
            </a:fld>
            <a:endParaRPr lang="en-US" sz="900">
              <a:solidFill>
                <a:schemeClr val="bg1"/>
              </a:solidFill>
            </a:endParaRPr>
          </a:p>
        </p:txBody>
      </p:sp>
      <p:sp>
        <p:nvSpPr>
          <p:cNvPr id="11" name="TextBox 10">
            <a:extLst>
              <a:ext uri="{FF2B5EF4-FFF2-40B4-BE49-F238E27FC236}">
                <a16:creationId xmlns:a16="http://schemas.microsoft.com/office/drawing/2014/main" id="{87757062-329F-A246-A675-1D12FE23B567}"/>
              </a:ext>
            </a:extLst>
          </p:cNvPr>
          <p:cNvSpPr txBox="1"/>
          <p:nvPr/>
        </p:nvSpPr>
        <p:spPr>
          <a:xfrm>
            <a:off x="539446" y="696378"/>
            <a:ext cx="1242456" cy="461665"/>
          </a:xfrm>
          <a:prstGeom prst="rect">
            <a:avLst/>
          </a:prstGeom>
          <a:noFill/>
        </p:spPr>
        <p:txBody>
          <a:bodyPr wrap="none" rtlCol="0">
            <a:spAutoFit/>
          </a:bodyPr>
          <a:lstStyle/>
          <a:p>
            <a:pPr algn="r"/>
            <a:r>
              <a:rPr lang="en-US" sz="1200">
                <a:solidFill>
                  <a:schemeClr val="bg1"/>
                </a:solidFill>
                <a:latin typeface="Arial" panose="020B0604020202020204" pitchFamily="34" charset="0"/>
                <a:cs typeface="Arial" panose="020B0604020202020204" pitchFamily="34" charset="0"/>
              </a:rPr>
              <a:t>TODAY</a:t>
            </a:r>
          </a:p>
          <a:p>
            <a:pPr algn="r"/>
            <a:r>
              <a:rPr lang="en-US" sz="1200">
                <a:solidFill>
                  <a:schemeClr val="bg1"/>
                </a:solidFill>
                <a:latin typeface="Arial" panose="020B0604020202020204" pitchFamily="34" charset="0"/>
                <a:cs typeface="Arial" panose="020B0604020202020204" pitchFamily="34" charset="0"/>
              </a:rPr>
              <a:t>SEGREGATED</a:t>
            </a:r>
          </a:p>
        </p:txBody>
      </p:sp>
      <p:sp>
        <p:nvSpPr>
          <p:cNvPr id="12" name="TextBox 11">
            <a:extLst>
              <a:ext uri="{FF2B5EF4-FFF2-40B4-BE49-F238E27FC236}">
                <a16:creationId xmlns:a16="http://schemas.microsoft.com/office/drawing/2014/main" id="{3086F31E-A7EC-D542-BA88-7D857D35BCAE}"/>
              </a:ext>
            </a:extLst>
          </p:cNvPr>
          <p:cNvSpPr txBox="1"/>
          <p:nvPr/>
        </p:nvSpPr>
        <p:spPr>
          <a:xfrm>
            <a:off x="3141495" y="696378"/>
            <a:ext cx="1087605" cy="461665"/>
          </a:xfrm>
          <a:prstGeom prst="rect">
            <a:avLst/>
          </a:prstGeom>
          <a:noFill/>
        </p:spPr>
        <p:txBody>
          <a:bodyPr wrap="none" rtlCol="0">
            <a:spAutoFit/>
          </a:bodyPr>
          <a:lstStyle/>
          <a:p>
            <a:pPr algn="r"/>
            <a:r>
              <a:rPr lang="en-US" sz="1200">
                <a:solidFill>
                  <a:schemeClr val="bg1"/>
                </a:solidFill>
                <a:latin typeface="Arial" panose="020B0604020202020204" pitchFamily="34" charset="0"/>
                <a:cs typeface="Arial" panose="020B0604020202020204" pitchFamily="34" charset="0"/>
              </a:rPr>
              <a:t>NEAR TERM</a:t>
            </a:r>
          </a:p>
          <a:p>
            <a:pPr algn="r"/>
            <a:r>
              <a:rPr lang="en-US" sz="1200">
                <a:solidFill>
                  <a:schemeClr val="bg1"/>
                </a:solidFill>
                <a:latin typeface="Arial" panose="020B0604020202020204" pitchFamily="34" charset="0"/>
                <a:cs typeface="Arial" panose="020B0604020202020204" pitchFamily="34" charset="0"/>
              </a:rPr>
              <a:t>HYBRID</a:t>
            </a:r>
          </a:p>
        </p:txBody>
      </p:sp>
      <p:sp>
        <p:nvSpPr>
          <p:cNvPr id="13" name="TextBox 12">
            <a:extLst>
              <a:ext uri="{FF2B5EF4-FFF2-40B4-BE49-F238E27FC236}">
                <a16:creationId xmlns:a16="http://schemas.microsoft.com/office/drawing/2014/main" id="{5880A1C9-52C5-894F-B607-7002989FAB5B}"/>
              </a:ext>
            </a:extLst>
          </p:cNvPr>
          <p:cNvSpPr txBox="1"/>
          <p:nvPr/>
        </p:nvSpPr>
        <p:spPr>
          <a:xfrm>
            <a:off x="5988640" y="696378"/>
            <a:ext cx="1165512" cy="461665"/>
          </a:xfrm>
          <a:prstGeom prst="rect">
            <a:avLst/>
          </a:prstGeom>
          <a:noFill/>
        </p:spPr>
        <p:txBody>
          <a:bodyPr wrap="none" rtlCol="0">
            <a:spAutoFit/>
          </a:bodyPr>
          <a:lstStyle/>
          <a:p>
            <a:pPr algn="r"/>
            <a:r>
              <a:rPr lang="en-US" sz="1200">
                <a:solidFill>
                  <a:schemeClr val="bg1"/>
                </a:solidFill>
                <a:latin typeface="Arial" panose="020B0604020202020204" pitchFamily="34" charset="0"/>
                <a:cs typeface="Arial" panose="020B0604020202020204" pitchFamily="34" charset="0"/>
              </a:rPr>
              <a:t>FUTURE</a:t>
            </a:r>
          </a:p>
          <a:p>
            <a:pPr algn="r"/>
            <a:r>
              <a:rPr lang="en-US" sz="1200">
                <a:solidFill>
                  <a:schemeClr val="bg1"/>
                </a:solidFill>
                <a:latin typeface="Arial" panose="020B0604020202020204" pitchFamily="34" charset="0"/>
                <a:cs typeface="Arial" panose="020B0604020202020204" pitchFamily="34" charset="0"/>
              </a:rPr>
              <a:t>INTEGRATED</a:t>
            </a:r>
          </a:p>
        </p:txBody>
      </p:sp>
      <p:sp>
        <p:nvSpPr>
          <p:cNvPr id="14" name="Rectangle 13">
            <a:extLst>
              <a:ext uri="{FF2B5EF4-FFF2-40B4-BE49-F238E27FC236}">
                <a16:creationId xmlns:a16="http://schemas.microsoft.com/office/drawing/2014/main" id="{B37E3DF6-F181-004E-98F3-680D7D9DC722}"/>
              </a:ext>
            </a:extLst>
          </p:cNvPr>
          <p:cNvSpPr/>
          <p:nvPr/>
        </p:nvSpPr>
        <p:spPr>
          <a:xfrm>
            <a:off x="661895" y="823063"/>
            <a:ext cx="457200" cy="27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71AFDB-5DC4-7E4C-AC35-20A0607C3783}"/>
              </a:ext>
            </a:extLst>
          </p:cNvPr>
          <p:cNvSpPr/>
          <p:nvPr/>
        </p:nvSpPr>
        <p:spPr>
          <a:xfrm>
            <a:off x="1817006" y="819635"/>
            <a:ext cx="1371600" cy="27432"/>
          </a:xfrm>
          <a:prstGeom prst="rect">
            <a:avLst/>
          </a:prstGeom>
          <a:gradFill flip="none" rotWithShape="1">
            <a:gsLst>
              <a:gs pos="0">
                <a:schemeClr val="accent1">
                  <a:lumMod val="5000"/>
                  <a:lumOff val="95000"/>
                  <a:alpha val="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C680FF-6366-824B-8F0C-C97668D4DCF7}"/>
              </a:ext>
            </a:extLst>
          </p:cNvPr>
          <p:cNvSpPr/>
          <p:nvPr/>
        </p:nvSpPr>
        <p:spPr>
          <a:xfrm>
            <a:off x="4152475" y="819635"/>
            <a:ext cx="2240280" cy="27432"/>
          </a:xfrm>
          <a:prstGeom prst="rect">
            <a:avLst/>
          </a:prstGeom>
          <a:gradFill flip="none" rotWithShape="1">
            <a:gsLst>
              <a:gs pos="0">
                <a:schemeClr val="accent1">
                  <a:lumMod val="5000"/>
                  <a:lumOff val="95000"/>
                  <a:alpha val="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8C26B4D-29B3-224F-9E77-366B223A2749}"/>
              </a:ext>
            </a:extLst>
          </p:cNvPr>
          <p:cNvSpPr txBox="1"/>
          <p:nvPr/>
        </p:nvSpPr>
        <p:spPr>
          <a:xfrm>
            <a:off x="314233" y="1924777"/>
            <a:ext cx="2153155" cy="276999"/>
          </a:xfrm>
          <a:prstGeom prst="rect">
            <a:avLst/>
          </a:prstGeom>
          <a:noFill/>
          <a:ln w="25400">
            <a:noFill/>
          </a:ln>
        </p:spPr>
        <p:txBody>
          <a:bodyPr wrap="none" rtlCol="0">
            <a:spAutoFit/>
          </a:bodyPr>
          <a:lstStyle/>
          <a:p>
            <a:pPr algn="ctr"/>
            <a:r>
              <a:rPr lang="en-US" sz="1200">
                <a:solidFill>
                  <a:schemeClr val="bg1"/>
                </a:solidFill>
                <a:latin typeface="Arial" panose="020B0604020202020204" pitchFamily="34" charset="0"/>
                <a:cs typeface="Arial" panose="020B0604020202020204" pitchFamily="34" charset="0"/>
              </a:rPr>
              <a:t>Upper-E Traffic Management</a:t>
            </a:r>
          </a:p>
        </p:txBody>
      </p:sp>
      <p:sp>
        <p:nvSpPr>
          <p:cNvPr id="21" name="TextBox 20">
            <a:extLst>
              <a:ext uri="{FF2B5EF4-FFF2-40B4-BE49-F238E27FC236}">
                <a16:creationId xmlns:a16="http://schemas.microsoft.com/office/drawing/2014/main" id="{63079FD6-393F-D245-9366-00D544CA1DEA}"/>
              </a:ext>
            </a:extLst>
          </p:cNvPr>
          <p:cNvSpPr txBox="1"/>
          <p:nvPr/>
        </p:nvSpPr>
        <p:spPr>
          <a:xfrm>
            <a:off x="549021" y="4007701"/>
            <a:ext cx="1898277" cy="276999"/>
          </a:xfrm>
          <a:prstGeom prst="rect">
            <a:avLst/>
          </a:prstGeom>
          <a:noFill/>
        </p:spPr>
        <p:txBody>
          <a:bodyPr wrap="none" lIns="91440" tIns="45720" rIns="91440" bIns="45720" rtlCol="0" anchor="t">
            <a:spAutoFit/>
          </a:bodyPr>
          <a:lstStyle/>
          <a:p>
            <a:pPr algn="ctr"/>
            <a:r>
              <a:rPr lang="en-US" sz="1200">
                <a:solidFill>
                  <a:schemeClr val="bg1"/>
                </a:solidFill>
                <a:latin typeface="Arial"/>
                <a:cs typeface="Arial"/>
              </a:rPr>
              <a:t>UAS Traffic Management</a:t>
            </a:r>
            <a:endParaRPr lang="en-US">
              <a:solidFill>
                <a:schemeClr val="bg1"/>
              </a:solidFill>
              <a:latin typeface="Arial"/>
              <a:cs typeface="Arial"/>
            </a:endParaRPr>
          </a:p>
        </p:txBody>
      </p:sp>
      <p:sp>
        <p:nvSpPr>
          <p:cNvPr id="22" name="TextBox 21">
            <a:extLst>
              <a:ext uri="{FF2B5EF4-FFF2-40B4-BE49-F238E27FC236}">
                <a16:creationId xmlns:a16="http://schemas.microsoft.com/office/drawing/2014/main" id="{45DCEE9B-A0F9-8C4D-A03D-9110D8CFEAF7}"/>
              </a:ext>
            </a:extLst>
          </p:cNvPr>
          <p:cNvSpPr txBox="1"/>
          <p:nvPr/>
        </p:nvSpPr>
        <p:spPr>
          <a:xfrm>
            <a:off x="531044" y="3373386"/>
            <a:ext cx="1923925" cy="276999"/>
          </a:xfrm>
          <a:prstGeom prst="rect">
            <a:avLst/>
          </a:prstGeom>
          <a:noFill/>
        </p:spPr>
        <p:txBody>
          <a:bodyPr wrap="none" lIns="91440" tIns="45720" rIns="91440" bIns="45720" rtlCol="0" anchor="t">
            <a:spAutoFit/>
          </a:bodyPr>
          <a:lstStyle/>
          <a:p>
            <a:pPr algn="ctr"/>
            <a:r>
              <a:rPr lang="en-US" sz="1200">
                <a:solidFill>
                  <a:schemeClr val="bg1"/>
                </a:solidFill>
                <a:latin typeface="Arial"/>
                <a:cs typeface="Arial"/>
              </a:rPr>
              <a:t>UAM Traffic Management</a:t>
            </a:r>
            <a:endParaRPr lang="en-US" sz="12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783A67B-5FE4-6745-80DF-7677E24BCA57}"/>
              </a:ext>
            </a:extLst>
          </p:cNvPr>
          <p:cNvSpPr txBox="1"/>
          <p:nvPr/>
        </p:nvSpPr>
        <p:spPr>
          <a:xfrm>
            <a:off x="105507" y="4489959"/>
            <a:ext cx="8950569" cy="612934"/>
          </a:xfrm>
          <a:prstGeom prst="roundRect">
            <a:avLst/>
          </a:prstGeom>
          <a:solidFill>
            <a:schemeClr val="tx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en-US" sz="1500" dirty="0">
                <a:solidFill>
                  <a:schemeClr val="bg1"/>
                </a:solidFill>
                <a:cs typeface="Calibri"/>
              </a:rPr>
              <a:t>Planned research to examine xTM/ATC coordination procedures, roles and responsibilities, and data exchange requirements to increase the interoperability between xTM and ATC served operations</a:t>
            </a:r>
          </a:p>
        </p:txBody>
      </p:sp>
    </p:spTree>
    <p:extLst>
      <p:ext uri="{BB962C8B-B14F-4D97-AF65-F5344CB8AC3E}">
        <p14:creationId xmlns:p14="http://schemas.microsoft.com/office/powerpoint/2010/main" val="83752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95F0-EEC0-9A48-BB23-04C3F06E6CD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D40C45B-3952-9043-A63A-ADDD20192C0A}"/>
              </a:ext>
            </a:extLst>
          </p:cNvPr>
          <p:cNvSpPr txBox="1">
            <a:spLocks/>
          </p:cNvSpPr>
          <p:nvPr/>
        </p:nvSpPr>
        <p:spPr>
          <a:xfrm>
            <a:off x="417068" y="1023741"/>
            <a:ext cx="8229600" cy="3394472"/>
          </a:xfrm>
          <a:prstGeom prst="rect">
            <a:avLst/>
          </a:prstGeom>
        </p:spPr>
        <p:txBody>
          <a:bodyPr/>
          <a:lstStyle>
            <a:lvl1pPr marL="257175" indent="-257175" algn="l" defTabSz="342900" rtl="0" eaLnBrk="1" fontAlgn="base" hangingPunct="1">
              <a:spcBef>
                <a:spcPct val="20000"/>
              </a:spcBef>
              <a:spcAft>
                <a:spcPct val="0"/>
              </a:spcAft>
              <a:buFont typeface="Arial" charset="0"/>
              <a:buChar char="•"/>
              <a:defRPr sz="2100" kern="1200">
                <a:solidFill>
                  <a:schemeClr val="tx1"/>
                </a:solidFill>
                <a:latin typeface="Arial" charset="0"/>
                <a:ea typeface="+mn-ea"/>
                <a:cs typeface="ＭＳ Ｐゴシック"/>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Arial" charset="0"/>
                <a:ea typeface="ＭＳ Ｐゴシック"/>
                <a:cs typeface="ＭＳ Ｐゴシック"/>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Arial" charset="0"/>
                <a:ea typeface="ＭＳ Ｐゴシック"/>
                <a:cs typeface="ＭＳ Ｐゴシック"/>
              </a:defRPr>
            </a:lvl3pPr>
            <a:lvl4pPr marL="1200150" indent="-171450" algn="l" defTabSz="342900" rtl="0" eaLnBrk="1" fontAlgn="base" hangingPunct="1">
              <a:spcBef>
                <a:spcPct val="20000"/>
              </a:spcBef>
              <a:spcAft>
                <a:spcPct val="0"/>
              </a:spcAft>
              <a:buFont typeface="Arial" charset="0"/>
              <a:buChar char="–"/>
              <a:defRPr kern="1200">
                <a:solidFill>
                  <a:schemeClr val="tx1"/>
                </a:solidFill>
                <a:latin typeface="Arial" charset="0"/>
                <a:ea typeface="ＭＳ Ｐゴシック"/>
                <a:cs typeface="ＭＳ Ｐゴシック"/>
              </a:defRPr>
            </a:lvl4pPr>
            <a:lvl5pPr marL="1543050" indent="-171450" algn="l" defTabSz="342900" rtl="0" eaLnBrk="1" fontAlgn="base" hangingPunct="1">
              <a:spcBef>
                <a:spcPct val="20000"/>
              </a:spcBef>
              <a:spcAft>
                <a:spcPct val="0"/>
              </a:spcAft>
              <a:buFont typeface="Arial" charset="0"/>
              <a:buChar char="»"/>
              <a:defRPr kern="1200">
                <a:solidFill>
                  <a:schemeClr val="tx1"/>
                </a:solidFill>
                <a:latin typeface="Arial" charset="0"/>
                <a:ea typeface="ＭＳ Ｐゴシック"/>
                <a:cs typeface="ＭＳ Ｐゴシック"/>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t>xTM is generalized UTM that meets the same core principles</a:t>
            </a:r>
          </a:p>
          <a:p>
            <a:endParaRPr lang="en-US" dirty="0"/>
          </a:p>
          <a:p>
            <a:r>
              <a:rPr lang="en-US" dirty="0"/>
              <a:t>An xTM system for upper Class E operations, ETM, is in development</a:t>
            </a:r>
          </a:p>
          <a:p>
            <a:pPr marL="0" indent="0">
              <a:buNone/>
            </a:pPr>
            <a:endParaRPr lang="en-US" dirty="0"/>
          </a:p>
          <a:p>
            <a:r>
              <a:rPr lang="en-US" dirty="0"/>
              <a:t>Performing research to gain insight on xTM-ATC interactions for improving the interoperability between xTM systems and ATS</a:t>
            </a:r>
          </a:p>
        </p:txBody>
      </p:sp>
    </p:spTree>
    <p:extLst>
      <p:ext uri="{BB962C8B-B14F-4D97-AF65-F5344CB8AC3E}">
        <p14:creationId xmlns:p14="http://schemas.microsoft.com/office/powerpoint/2010/main" val="419260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3DE6-0691-4291-AABE-8CC0400D4AEF}"/>
              </a:ext>
            </a:extLst>
          </p:cNvPr>
          <p:cNvSpPr>
            <a:spLocks noGrp="1"/>
          </p:cNvSpPr>
          <p:nvPr>
            <p:ph type="title"/>
          </p:nvPr>
        </p:nvSpPr>
        <p:spPr/>
        <p:txBody>
          <a:bodyPr/>
          <a:lstStyle/>
          <a:p>
            <a:r>
              <a:rPr lang="en-US">
                <a:latin typeface="Arial"/>
              </a:rPr>
              <a:t>NASA's </a:t>
            </a:r>
            <a:r>
              <a:rPr lang="en-US" err="1">
                <a:latin typeface="Arial"/>
              </a:rPr>
              <a:t>xTM</a:t>
            </a:r>
            <a:r>
              <a:rPr lang="en-US">
                <a:latin typeface="Arial"/>
              </a:rPr>
              <a:t> Publications</a:t>
            </a:r>
            <a:endParaRPr lang="en-US"/>
          </a:p>
        </p:txBody>
      </p:sp>
      <p:graphicFrame>
        <p:nvGraphicFramePr>
          <p:cNvPr id="4" name="Table 3">
            <a:extLst>
              <a:ext uri="{FF2B5EF4-FFF2-40B4-BE49-F238E27FC236}">
                <a16:creationId xmlns:a16="http://schemas.microsoft.com/office/drawing/2014/main" id="{6F953634-0C1B-4CF5-B46F-69112C523CC5}"/>
              </a:ext>
            </a:extLst>
          </p:cNvPr>
          <p:cNvGraphicFramePr>
            <a:graphicFrameLocks noGrp="1"/>
          </p:cNvGraphicFramePr>
          <p:nvPr>
            <p:extLst>
              <p:ext uri="{D42A27DB-BD31-4B8C-83A1-F6EECF244321}">
                <p14:modId xmlns:p14="http://schemas.microsoft.com/office/powerpoint/2010/main" val="2640450476"/>
              </p:ext>
            </p:extLst>
          </p:nvPr>
        </p:nvGraphicFramePr>
        <p:xfrm>
          <a:off x="52080" y="718038"/>
          <a:ext cx="9051435" cy="4062489"/>
        </p:xfrm>
        <a:graphic>
          <a:graphicData uri="http://schemas.openxmlformats.org/drawingml/2006/table">
            <a:tbl>
              <a:tblPr firstRow="1" bandRow="1">
                <a:tableStyleId>{616DA210-FB5B-4158-B5E0-FEB733F419BA}</a:tableStyleId>
              </a:tblPr>
              <a:tblGrid>
                <a:gridCol w="3544195">
                  <a:extLst>
                    <a:ext uri="{9D8B030D-6E8A-4147-A177-3AD203B41FA5}">
                      <a16:colId xmlns:a16="http://schemas.microsoft.com/office/drawing/2014/main" val="1807275386"/>
                    </a:ext>
                  </a:extLst>
                </a:gridCol>
                <a:gridCol w="2195858">
                  <a:extLst>
                    <a:ext uri="{9D8B030D-6E8A-4147-A177-3AD203B41FA5}">
                      <a16:colId xmlns:a16="http://schemas.microsoft.com/office/drawing/2014/main" val="2991525690"/>
                    </a:ext>
                  </a:extLst>
                </a:gridCol>
                <a:gridCol w="2105967">
                  <a:extLst>
                    <a:ext uri="{9D8B030D-6E8A-4147-A177-3AD203B41FA5}">
                      <a16:colId xmlns:a16="http://schemas.microsoft.com/office/drawing/2014/main" val="3368618085"/>
                    </a:ext>
                  </a:extLst>
                </a:gridCol>
                <a:gridCol w="1205415">
                  <a:extLst>
                    <a:ext uri="{9D8B030D-6E8A-4147-A177-3AD203B41FA5}">
                      <a16:colId xmlns:a16="http://schemas.microsoft.com/office/drawing/2014/main" val="1683737037"/>
                    </a:ext>
                  </a:extLst>
                </a:gridCol>
              </a:tblGrid>
              <a:tr h="691525">
                <a:tc>
                  <a:txBody>
                    <a:bodyPr/>
                    <a:lstStyle/>
                    <a:p>
                      <a:pPr fontAlgn="t"/>
                      <a:r>
                        <a:rPr lang="en-US" b="0" dirty="0">
                          <a:effectLst/>
                        </a:rPr>
                        <a:t>"Define Minimum Safe Operational Volume for Aerial Vehicles in Upper Class E Airspace"</a:t>
                      </a:r>
                    </a:p>
                  </a:txBody>
                  <a:tcPr marL="95250" marR="95250" marT="66675" marB="66675"/>
                </a:tc>
                <a:tc>
                  <a:txBody>
                    <a:bodyPr/>
                    <a:lstStyle/>
                    <a:p>
                      <a:pPr fontAlgn="t"/>
                      <a:r>
                        <a:rPr lang="en-US" b="0" dirty="0">
                          <a:effectLst/>
                        </a:rPr>
                        <a:t>M. Xue and A. K. Ishihara</a:t>
                      </a:r>
                    </a:p>
                  </a:txBody>
                  <a:tcPr marL="95250" marR="95250" marT="66675" marB="66675"/>
                </a:tc>
                <a:tc>
                  <a:txBody>
                    <a:bodyPr/>
                    <a:lstStyle/>
                    <a:p>
                      <a:pPr fontAlgn="t"/>
                      <a:r>
                        <a:rPr lang="en-US" b="0" dirty="0">
                          <a:effectLst/>
                        </a:rPr>
                        <a:t>AIAA Aviation2021, Virtual event</a:t>
                      </a:r>
                    </a:p>
                  </a:txBody>
                  <a:tcPr marL="95250" marR="95250" marT="66675" marB="66675"/>
                </a:tc>
                <a:tc>
                  <a:txBody>
                    <a:bodyPr/>
                    <a:lstStyle/>
                    <a:p>
                      <a:pPr fontAlgn="t"/>
                      <a:r>
                        <a:rPr lang="en-US" b="0" dirty="0">
                          <a:effectLst/>
                        </a:rPr>
                        <a:t>August 2-6, 2021</a:t>
                      </a:r>
                    </a:p>
                  </a:txBody>
                  <a:tcPr marL="95250" marR="95250" marT="66675" marB="66675"/>
                </a:tc>
                <a:extLst>
                  <a:ext uri="{0D108BD9-81ED-4DB2-BD59-A6C34878D82A}">
                    <a16:rowId xmlns:a16="http://schemas.microsoft.com/office/drawing/2014/main" val="4087996948"/>
                  </a:ext>
                </a:extLst>
              </a:tr>
              <a:tr h="880122">
                <a:tc>
                  <a:txBody>
                    <a:bodyPr/>
                    <a:lstStyle/>
                    <a:p>
                      <a:pPr fontAlgn="t"/>
                      <a:r>
                        <a:rPr lang="en-US" dirty="0">
                          <a:effectLst/>
                        </a:rPr>
                        <a:t>"Cooperative Upper Class E Airspace: Concept of Operations and Simulation Development for Operational Feasibility Assessment"</a:t>
                      </a:r>
                    </a:p>
                  </a:txBody>
                  <a:tcPr marL="95250" marR="95250" marT="66675" marB="66675"/>
                </a:tc>
                <a:tc>
                  <a:txBody>
                    <a:bodyPr/>
                    <a:lstStyle/>
                    <a:p>
                      <a:pPr fontAlgn="t"/>
                      <a:r>
                        <a:rPr lang="en-US" dirty="0">
                          <a:effectLst/>
                        </a:rPr>
                        <a:t>H. </a:t>
                      </a:r>
                      <a:r>
                        <a:rPr lang="en-US" dirty="0" err="1">
                          <a:effectLst/>
                        </a:rPr>
                        <a:t>Yoo</a:t>
                      </a:r>
                      <a:r>
                        <a:rPr lang="en-US" dirty="0">
                          <a:effectLst/>
                        </a:rPr>
                        <a:t>, J. Li, J. Homola, and J. Jung</a:t>
                      </a:r>
                    </a:p>
                  </a:txBody>
                  <a:tcPr marL="95250" marR="95250" marT="66675" marB="66675"/>
                </a:tc>
                <a:tc>
                  <a:txBody>
                    <a:bodyPr/>
                    <a:lstStyle/>
                    <a:p>
                      <a:pPr fontAlgn="t"/>
                      <a:r>
                        <a:rPr lang="en-US" dirty="0">
                          <a:effectLst/>
                        </a:rPr>
                        <a:t>AIAA Aviation2021, Virtual event</a:t>
                      </a:r>
                    </a:p>
                  </a:txBody>
                  <a:tcPr marL="95250" marR="95250" marT="66675" marB="66675"/>
                </a:tc>
                <a:tc>
                  <a:txBody>
                    <a:bodyPr/>
                    <a:lstStyle/>
                    <a:p>
                      <a:pPr fontAlgn="t"/>
                      <a:r>
                        <a:rPr lang="en-US" dirty="0">
                          <a:effectLst/>
                        </a:rPr>
                        <a:t>August 2-6, 2021</a:t>
                      </a:r>
                    </a:p>
                  </a:txBody>
                  <a:tcPr marL="95250" marR="95250" marT="66675" marB="66675"/>
                </a:tc>
                <a:extLst>
                  <a:ext uri="{0D108BD9-81ED-4DB2-BD59-A6C34878D82A}">
                    <a16:rowId xmlns:a16="http://schemas.microsoft.com/office/drawing/2014/main" val="2640549768"/>
                  </a:ext>
                </a:extLst>
              </a:tr>
              <a:tr h="880122">
                <a:tc>
                  <a:txBody>
                    <a:bodyPr/>
                    <a:lstStyle/>
                    <a:p>
                      <a:pPr fontAlgn="t"/>
                      <a:r>
                        <a:rPr lang="en-US" dirty="0">
                          <a:effectLst/>
                        </a:rPr>
                        <a:t>"Identifying Common Use Cases across Extensible Traffic Management (</a:t>
                      </a:r>
                      <a:r>
                        <a:rPr lang="en-US" dirty="0" err="1">
                          <a:effectLst/>
                        </a:rPr>
                        <a:t>xTM</a:t>
                      </a:r>
                      <a:r>
                        <a:rPr lang="en-US" dirty="0">
                          <a:effectLst/>
                        </a:rPr>
                        <a:t>) for Interactions with Air Traffic Controllers"</a:t>
                      </a:r>
                    </a:p>
                  </a:txBody>
                  <a:tcPr marL="95250" marR="95250" marT="66675" marB="66675"/>
                </a:tc>
                <a:tc>
                  <a:txBody>
                    <a:bodyPr/>
                    <a:lstStyle/>
                    <a:p>
                      <a:pPr fontAlgn="t"/>
                      <a:r>
                        <a:rPr lang="en-US" dirty="0">
                          <a:effectLst/>
                        </a:rPr>
                        <a:t>P. Lee, R. Chartrand, R. Oseguera-Lohr, and C. </a:t>
                      </a:r>
                      <a:r>
                        <a:rPr lang="en-US" dirty="0" err="1">
                          <a:effectLst/>
                        </a:rPr>
                        <a:t>Brasil</a:t>
                      </a:r>
                      <a:r>
                        <a:rPr lang="en-US" dirty="0">
                          <a:effectLst/>
                        </a:rPr>
                        <a:t>, C. Gabriel, and M. Evans</a:t>
                      </a:r>
                    </a:p>
                  </a:txBody>
                  <a:tcPr marL="95250" marR="95250" marT="66675" marB="66675"/>
                </a:tc>
                <a:tc>
                  <a:txBody>
                    <a:bodyPr/>
                    <a:lstStyle/>
                    <a:p>
                      <a:pPr fontAlgn="t"/>
                      <a:r>
                        <a:rPr lang="en-US" dirty="0">
                          <a:effectLst/>
                        </a:rPr>
                        <a:t>AIAA Scitech 2022, San Diego, CA</a:t>
                      </a:r>
                    </a:p>
                  </a:txBody>
                  <a:tcPr marL="95250" marR="95250" marT="66675" marB="66675"/>
                </a:tc>
                <a:tc>
                  <a:txBody>
                    <a:bodyPr/>
                    <a:lstStyle/>
                    <a:p>
                      <a:pPr algn="ctr" fontAlgn="t"/>
                      <a:r>
                        <a:rPr lang="en-US" dirty="0">
                          <a:effectLst/>
                        </a:rPr>
                        <a:t>January 3-7, 2022</a:t>
                      </a:r>
                    </a:p>
                  </a:txBody>
                  <a:tcPr marL="95250" marR="95250" marT="66675" marB="66675"/>
                </a:tc>
                <a:extLst>
                  <a:ext uri="{0D108BD9-81ED-4DB2-BD59-A6C34878D82A}">
                    <a16:rowId xmlns:a16="http://schemas.microsoft.com/office/drawing/2014/main" val="413291200"/>
                  </a:ext>
                </a:extLst>
              </a:tr>
              <a:tr h="691525">
                <a:tc>
                  <a:txBody>
                    <a:bodyPr/>
                    <a:lstStyle/>
                    <a:p>
                      <a:pPr fontAlgn="t"/>
                      <a:r>
                        <a:rPr lang="en-US" dirty="0">
                          <a:effectLst/>
                        </a:rPr>
                        <a:t>"Intent Modeling and Conflict Probability Calculation for Operations in Upper Class E Airspace"</a:t>
                      </a:r>
                    </a:p>
                  </a:txBody>
                  <a:tcPr marL="95250" marR="95250" marT="66675" marB="66675"/>
                </a:tc>
                <a:tc>
                  <a:txBody>
                    <a:bodyPr/>
                    <a:lstStyle/>
                    <a:p>
                      <a:pPr fontAlgn="t"/>
                      <a:r>
                        <a:rPr lang="en-US" dirty="0">
                          <a:effectLst/>
                        </a:rPr>
                        <a:t>M. Xue, J. Jung, J. Homola, and H. </a:t>
                      </a:r>
                      <a:r>
                        <a:rPr lang="en-US" dirty="0" err="1">
                          <a:effectLst/>
                        </a:rPr>
                        <a:t>Yoo</a:t>
                      </a:r>
                    </a:p>
                  </a:txBody>
                  <a:tcPr marL="95250" marR="95250" marT="66675" marB="66675"/>
                </a:tc>
                <a:tc>
                  <a:txBody>
                    <a:bodyPr/>
                    <a:lstStyle/>
                    <a:p>
                      <a:pPr fontAlgn="t"/>
                      <a:r>
                        <a:rPr lang="en-US" dirty="0">
                          <a:effectLst/>
                        </a:rPr>
                        <a:t>AIAA Scitech 2022, San Diego, CA</a:t>
                      </a:r>
                    </a:p>
                  </a:txBody>
                  <a:tcPr marL="95250" marR="95250" marT="66675" marB="66675"/>
                </a:tc>
                <a:tc>
                  <a:txBody>
                    <a:bodyPr/>
                    <a:lstStyle/>
                    <a:p>
                      <a:pPr algn="ctr" fontAlgn="t"/>
                      <a:r>
                        <a:rPr lang="en-US" dirty="0">
                          <a:effectLst/>
                        </a:rPr>
                        <a:t>January 3-7, 2022</a:t>
                      </a:r>
                    </a:p>
                  </a:txBody>
                  <a:tcPr marL="95250" marR="95250" marT="66675" marB="66675"/>
                </a:tc>
                <a:extLst>
                  <a:ext uri="{0D108BD9-81ED-4DB2-BD59-A6C34878D82A}">
                    <a16:rowId xmlns:a16="http://schemas.microsoft.com/office/drawing/2014/main" val="2091844331"/>
                  </a:ext>
                </a:extLst>
              </a:tr>
              <a:tr h="648729">
                <a:tc>
                  <a:txBody>
                    <a:bodyPr/>
                    <a:lstStyle/>
                    <a:p>
                      <a:pPr fontAlgn="t"/>
                      <a:r>
                        <a:rPr lang="en-US" dirty="0">
                          <a:effectLst/>
                        </a:rPr>
                        <a:t>"Optimal Conflict Management Strategies for Balloon-Airship Encounters in ETM"</a:t>
                      </a:r>
                    </a:p>
                  </a:txBody>
                  <a:tcPr marL="95250" marR="95250" marT="66675" marB="66675"/>
                </a:tc>
                <a:tc>
                  <a:txBody>
                    <a:bodyPr/>
                    <a:lstStyle/>
                    <a:p>
                      <a:pPr fontAlgn="t"/>
                      <a:r>
                        <a:rPr lang="en-US" dirty="0">
                          <a:effectLst/>
                        </a:rPr>
                        <a:t>A. Ishihara and M. Xue</a:t>
                      </a:r>
                    </a:p>
                  </a:txBody>
                  <a:tcPr marL="95250" marR="95250" marT="66675" marB="66675"/>
                </a:tc>
                <a:tc>
                  <a:txBody>
                    <a:bodyPr/>
                    <a:lstStyle/>
                    <a:p>
                      <a:pPr fontAlgn="t"/>
                      <a:r>
                        <a:rPr lang="en-US" dirty="0">
                          <a:effectLst/>
                        </a:rPr>
                        <a:t>IEEE Aerospace 2022, Big Sky, Montana</a:t>
                      </a:r>
                    </a:p>
                  </a:txBody>
                  <a:tcPr marL="95250" marR="95250" marT="66675" marB="66675"/>
                </a:tc>
                <a:tc>
                  <a:txBody>
                    <a:bodyPr/>
                    <a:lstStyle/>
                    <a:p>
                      <a:pPr algn="ctr" fontAlgn="t"/>
                      <a:r>
                        <a:rPr lang="en-US" dirty="0">
                          <a:effectLst/>
                        </a:rPr>
                        <a:t>March 5-12, 2022</a:t>
                      </a:r>
                    </a:p>
                  </a:txBody>
                  <a:tcPr marL="95250" marR="95250" marT="66675" marB="66675"/>
                </a:tc>
                <a:extLst>
                  <a:ext uri="{0D108BD9-81ED-4DB2-BD59-A6C34878D82A}">
                    <a16:rowId xmlns:a16="http://schemas.microsoft.com/office/drawing/2014/main" val="2797722454"/>
                  </a:ext>
                </a:extLst>
              </a:tr>
            </a:tbl>
          </a:graphicData>
        </a:graphic>
      </p:graphicFrame>
    </p:spTree>
    <p:extLst>
      <p:ext uri="{BB962C8B-B14F-4D97-AF65-F5344CB8AC3E}">
        <p14:creationId xmlns:p14="http://schemas.microsoft.com/office/powerpoint/2010/main" val="91874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4AC-1FFA-4C46-88F6-240F8B3144F6}"/>
              </a:ext>
            </a:extLst>
          </p:cNvPr>
          <p:cNvSpPr>
            <a:spLocks noGrp="1"/>
          </p:cNvSpPr>
          <p:nvPr>
            <p:ph type="title"/>
          </p:nvPr>
        </p:nvSpPr>
        <p:spPr/>
        <p:txBody>
          <a:bodyPr/>
          <a:lstStyle/>
          <a:p>
            <a:r>
              <a:rPr lang="en-US">
                <a:latin typeface="Arial"/>
              </a:rPr>
              <a:t>NASA's </a:t>
            </a:r>
            <a:r>
              <a:rPr lang="en-US" err="1">
                <a:latin typeface="Arial"/>
              </a:rPr>
              <a:t>xTM</a:t>
            </a:r>
            <a:r>
              <a:rPr lang="en-US">
                <a:latin typeface="Arial"/>
              </a:rPr>
              <a:t> Effort</a:t>
            </a:r>
            <a:endParaRPr lang="en-US" dirty="0"/>
          </a:p>
        </p:txBody>
      </p:sp>
      <p:sp>
        <p:nvSpPr>
          <p:cNvPr id="3" name="Content Placeholder 2">
            <a:extLst>
              <a:ext uri="{FF2B5EF4-FFF2-40B4-BE49-F238E27FC236}">
                <a16:creationId xmlns:a16="http://schemas.microsoft.com/office/drawing/2014/main" id="{D096F888-0507-CE4D-A9F5-F01533FF7650}"/>
              </a:ext>
            </a:extLst>
          </p:cNvPr>
          <p:cNvSpPr>
            <a:spLocks noGrp="1"/>
          </p:cNvSpPr>
          <p:nvPr>
            <p:ph idx="1"/>
          </p:nvPr>
        </p:nvSpPr>
        <p:spPr/>
        <p:txBody>
          <a:bodyPr/>
          <a:lstStyle/>
          <a:p>
            <a:r>
              <a:rPr lang="en-US" dirty="0">
                <a:latin typeface="Arial"/>
              </a:rPr>
              <a:t>Developing Extensible Traffic Management (</a:t>
            </a:r>
            <a:r>
              <a:rPr lang="en-US" dirty="0" err="1">
                <a:latin typeface="Arial"/>
              </a:rPr>
              <a:t>xTM</a:t>
            </a:r>
            <a:r>
              <a:rPr lang="en-US" dirty="0">
                <a:latin typeface="Arial"/>
              </a:rPr>
              <a:t>) from Unmanned Aircraft Systems (UAS) Traffic Management</a:t>
            </a:r>
            <a:endParaRPr lang="en-US" dirty="0"/>
          </a:p>
          <a:p>
            <a:endParaRPr lang="en-US" dirty="0"/>
          </a:p>
          <a:p>
            <a:r>
              <a:rPr lang="en-US" dirty="0">
                <a:latin typeface="Arial"/>
              </a:rPr>
              <a:t>Building an xTM system for upper Class E operations</a:t>
            </a:r>
          </a:p>
          <a:p>
            <a:endParaRPr lang="en-US" dirty="0"/>
          </a:p>
          <a:p>
            <a:r>
              <a:rPr lang="en-US" dirty="0">
                <a:latin typeface="Arial"/>
                <a:cs typeface="Arial"/>
              </a:rPr>
              <a:t>Gaining insight on </a:t>
            </a:r>
            <a:r>
              <a:rPr lang="en-US" dirty="0" err="1">
                <a:latin typeface="Arial"/>
                <a:cs typeface="Arial"/>
              </a:rPr>
              <a:t>xTM</a:t>
            </a:r>
            <a:r>
              <a:rPr lang="en-US" dirty="0">
                <a:latin typeface="Arial"/>
                <a:cs typeface="Arial"/>
              </a:rPr>
              <a:t>-ATC interactions for improving the interoperability between </a:t>
            </a:r>
            <a:r>
              <a:rPr lang="en-US" dirty="0" err="1">
                <a:latin typeface="Arial"/>
                <a:cs typeface="Arial"/>
              </a:rPr>
              <a:t>xTM</a:t>
            </a:r>
            <a:r>
              <a:rPr lang="en-US" dirty="0">
                <a:latin typeface="Arial"/>
                <a:cs typeface="Arial"/>
              </a:rPr>
              <a:t> systems and ATS</a:t>
            </a:r>
          </a:p>
          <a:p>
            <a:endParaRPr lang="en-US" dirty="0"/>
          </a:p>
        </p:txBody>
      </p:sp>
    </p:spTree>
    <p:extLst>
      <p:ext uri="{BB962C8B-B14F-4D97-AF65-F5344CB8AC3E}">
        <p14:creationId xmlns:p14="http://schemas.microsoft.com/office/powerpoint/2010/main" val="15446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5141-5074-CA42-B204-7F5C36E26B0B}"/>
              </a:ext>
            </a:extLst>
          </p:cNvPr>
          <p:cNvSpPr>
            <a:spLocks noGrp="1"/>
          </p:cNvSpPr>
          <p:nvPr>
            <p:ph type="title"/>
          </p:nvPr>
        </p:nvSpPr>
        <p:spPr/>
        <p:txBody>
          <a:bodyPr/>
          <a:lstStyle/>
          <a:p>
            <a:r>
              <a:rPr lang="en-US" dirty="0"/>
              <a:t>What is UAS Traffic Management?</a:t>
            </a:r>
          </a:p>
        </p:txBody>
      </p:sp>
      <p:sp>
        <p:nvSpPr>
          <p:cNvPr id="3" name="Content Placeholder 1">
            <a:extLst>
              <a:ext uri="{FF2B5EF4-FFF2-40B4-BE49-F238E27FC236}">
                <a16:creationId xmlns:a16="http://schemas.microsoft.com/office/drawing/2014/main" id="{144A57D0-4A9E-324C-95C6-EA790371FADC}"/>
              </a:ext>
            </a:extLst>
          </p:cNvPr>
          <p:cNvSpPr txBox="1">
            <a:spLocks/>
          </p:cNvSpPr>
          <p:nvPr/>
        </p:nvSpPr>
        <p:spPr>
          <a:xfrm>
            <a:off x="141769" y="685801"/>
            <a:ext cx="4789502" cy="2616578"/>
          </a:xfrm>
          <a:prstGeom prst="rect">
            <a:avLst/>
          </a:prstGeom>
        </p:spPr>
        <p:txBody>
          <a:bodyPr>
            <a:normAutofit lnSpcReduction="10000"/>
          </a:bodyPr>
          <a:lstStyle>
            <a:lvl1pPr marL="257175" indent="-257175" algn="l" defTabSz="342900" rtl="0" eaLnBrk="1" fontAlgn="base" hangingPunct="1">
              <a:spcBef>
                <a:spcPct val="20000"/>
              </a:spcBef>
              <a:spcAft>
                <a:spcPct val="0"/>
              </a:spcAft>
              <a:buFont typeface="Arial" charset="0"/>
              <a:buChar char="•"/>
              <a:defRPr sz="2100" kern="1200">
                <a:solidFill>
                  <a:schemeClr val="tx1"/>
                </a:solidFill>
                <a:latin typeface="Arial" charset="0"/>
                <a:ea typeface="+mn-ea"/>
                <a:cs typeface="ＭＳ Ｐゴシック"/>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Arial" charset="0"/>
                <a:ea typeface="ＭＳ Ｐゴシック"/>
                <a:cs typeface="ＭＳ Ｐゴシック"/>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Arial" charset="0"/>
                <a:ea typeface="ＭＳ Ｐゴシック"/>
                <a:cs typeface="ＭＳ Ｐゴシック"/>
              </a:defRPr>
            </a:lvl3pPr>
            <a:lvl4pPr marL="1200150" indent="-171450" algn="l" defTabSz="342900" rtl="0" eaLnBrk="1" fontAlgn="base" hangingPunct="1">
              <a:spcBef>
                <a:spcPct val="20000"/>
              </a:spcBef>
              <a:spcAft>
                <a:spcPct val="0"/>
              </a:spcAft>
              <a:buFont typeface="Arial" charset="0"/>
              <a:buChar char="–"/>
              <a:defRPr kern="1200">
                <a:solidFill>
                  <a:schemeClr val="tx1"/>
                </a:solidFill>
                <a:latin typeface="Arial" charset="0"/>
                <a:ea typeface="ＭＳ Ｐゴシック"/>
                <a:cs typeface="ＭＳ Ｐゴシック"/>
              </a:defRPr>
            </a:lvl4pPr>
            <a:lvl5pPr marL="1543050" indent="-171450" algn="l" defTabSz="342900" rtl="0" eaLnBrk="1" fontAlgn="base" hangingPunct="1">
              <a:spcBef>
                <a:spcPct val="20000"/>
              </a:spcBef>
              <a:spcAft>
                <a:spcPct val="0"/>
              </a:spcAft>
              <a:buFont typeface="Arial" charset="0"/>
              <a:buChar char="»"/>
              <a:defRPr kern="1200">
                <a:solidFill>
                  <a:schemeClr val="tx1"/>
                </a:solidFill>
                <a:latin typeface="Arial" charset="0"/>
                <a:ea typeface="ＭＳ Ｐゴシック"/>
                <a:cs typeface="ＭＳ Ｐゴシック"/>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base" latinLnBrk="0" hangingPunct="1">
              <a:lnSpc>
                <a:spcPct val="110000"/>
              </a:lnSpc>
              <a:spcBef>
                <a:spcPts val="675"/>
              </a:spcBef>
              <a:spcAft>
                <a:spcPts val="675"/>
              </a:spcAft>
              <a:buClrTx/>
              <a:buSzTx/>
              <a:buFont typeface="Wingdings" panose="05000000000000000000" pitchFamily="2" charset="2"/>
              <a:buChar char="Ø"/>
              <a:tabLst/>
              <a:defRPr sz="2400"/>
            </a:pPr>
            <a:r>
              <a:rPr kumimoji="0" lang="en-US" sz="1650" b="0" i="0" u="none" strike="noStrike" kern="1200" cap="none" spc="0" normalizeH="0" baseline="0" noProof="0">
                <a:ln>
                  <a:noFill/>
                </a:ln>
                <a:solidFill>
                  <a:prstClr val="black"/>
                </a:solidFill>
                <a:effectLst/>
                <a:uLnTx/>
                <a:uFillTx/>
                <a:latin typeface="Arial" charset="0"/>
                <a:ea typeface="ＭＳ Ｐゴシック"/>
              </a:rPr>
              <a:t>UTM is an “air traffic management” ecosystem for uncontrolled airspace </a:t>
            </a:r>
          </a:p>
          <a:p>
            <a:pPr marL="257175" marR="0" lvl="0" indent="-257175" algn="l" defTabSz="342900" rtl="0" eaLnBrk="1" fontAlgn="base" latinLnBrk="0" hangingPunct="1">
              <a:lnSpc>
                <a:spcPct val="110000"/>
              </a:lnSpc>
              <a:spcBef>
                <a:spcPts val="675"/>
              </a:spcBef>
              <a:spcAft>
                <a:spcPts val="675"/>
              </a:spcAft>
              <a:buClrTx/>
              <a:buSzTx/>
              <a:buFont typeface="Wingdings" panose="05000000000000000000" pitchFamily="2" charset="2"/>
              <a:buChar char="Ø"/>
              <a:tabLst/>
              <a:defRPr sz="2400"/>
            </a:pPr>
            <a:r>
              <a:rPr kumimoji="0" lang="en-US" sz="1650" b="0" i="0" u="none" strike="noStrike" kern="1200" cap="none" spc="0" normalizeH="0" baseline="0" noProof="0">
                <a:ln>
                  <a:noFill/>
                </a:ln>
                <a:solidFill>
                  <a:prstClr val="black"/>
                </a:solidFill>
                <a:effectLst/>
                <a:uLnTx/>
                <a:uFillTx/>
                <a:latin typeface="Arial" charset="0"/>
                <a:ea typeface="ＭＳ Ｐゴシック"/>
              </a:rPr>
              <a:t>UTM utilizes industry’s ability to supply services under FAA’s regulatory authority where these services do not exist</a:t>
            </a:r>
          </a:p>
          <a:p>
            <a:pPr marL="257175" marR="0" lvl="0" indent="-257175" algn="l" defTabSz="342900" rtl="0" eaLnBrk="1" fontAlgn="base" latinLnBrk="0" hangingPunct="1">
              <a:lnSpc>
                <a:spcPct val="110000"/>
              </a:lnSpc>
              <a:spcBef>
                <a:spcPts val="675"/>
              </a:spcBef>
              <a:spcAft>
                <a:spcPts val="675"/>
              </a:spcAft>
              <a:buClrTx/>
              <a:buSzTx/>
              <a:buFont typeface="Wingdings" panose="05000000000000000000" pitchFamily="2" charset="2"/>
              <a:buChar char="Ø"/>
              <a:tabLst/>
              <a:defRPr sz="2400"/>
            </a:pPr>
            <a:r>
              <a:rPr kumimoji="0" lang="en-US" sz="1650" b="0" i="0" u="none" strike="noStrike" kern="1200" cap="none" spc="0" normalizeH="0" baseline="0" noProof="0">
                <a:ln>
                  <a:noFill/>
                </a:ln>
                <a:solidFill>
                  <a:prstClr val="black"/>
                </a:solidFill>
                <a:effectLst/>
                <a:uLnTx/>
                <a:uFillTx/>
                <a:latin typeface="Arial" charset="0"/>
                <a:ea typeface="ＭＳ Ｐゴシック"/>
              </a:rPr>
              <a:t> UTM development will ultimately enable the management of large scale, low-altitude UAS operations</a:t>
            </a:r>
          </a:p>
        </p:txBody>
      </p:sp>
      <p:grpSp>
        <p:nvGrpSpPr>
          <p:cNvPr id="4" name="Group 186">
            <a:extLst>
              <a:ext uri="{FF2B5EF4-FFF2-40B4-BE49-F238E27FC236}">
                <a16:creationId xmlns:a16="http://schemas.microsoft.com/office/drawing/2014/main" id="{395559B9-16B6-FB4C-BB5C-9F18EC03A578}"/>
              </a:ext>
            </a:extLst>
          </p:cNvPr>
          <p:cNvGrpSpPr/>
          <p:nvPr/>
        </p:nvGrpSpPr>
        <p:grpSpPr>
          <a:xfrm>
            <a:off x="5143500" y="666668"/>
            <a:ext cx="3771900" cy="2514636"/>
            <a:chOff x="0" y="0"/>
            <a:chExt cx="5842000" cy="3578225"/>
          </a:xfrm>
        </p:grpSpPr>
        <p:pic>
          <p:nvPicPr>
            <p:cNvPr id="5" name="image3.png">
              <a:extLst>
                <a:ext uri="{FF2B5EF4-FFF2-40B4-BE49-F238E27FC236}">
                  <a16:creationId xmlns:a16="http://schemas.microsoft.com/office/drawing/2014/main" id="{4661DA94-6AA7-E748-9A10-7589298379C0}"/>
                </a:ext>
              </a:extLst>
            </p:cNvPr>
            <p:cNvPicPr>
              <a:picLocks noChangeAspect="1"/>
            </p:cNvPicPr>
            <p:nvPr/>
          </p:nvPicPr>
          <p:blipFill>
            <a:blip r:embed="rId2"/>
            <a:stretch>
              <a:fillRect/>
            </a:stretch>
          </p:blipFill>
          <p:spPr>
            <a:xfrm>
              <a:off x="0" y="33559"/>
              <a:ext cx="5842000" cy="3544666"/>
            </a:xfrm>
            <a:prstGeom prst="rect">
              <a:avLst/>
            </a:prstGeom>
            <a:ln w="12700" cap="flat">
              <a:noFill/>
              <a:miter lim="400000"/>
            </a:ln>
            <a:effectLst/>
          </p:spPr>
        </p:pic>
        <p:sp>
          <p:nvSpPr>
            <p:cNvPr id="6" name="Shape 183">
              <a:extLst>
                <a:ext uri="{FF2B5EF4-FFF2-40B4-BE49-F238E27FC236}">
                  <a16:creationId xmlns:a16="http://schemas.microsoft.com/office/drawing/2014/main" id="{0881A194-38A6-E74C-8972-5898344BA456}"/>
                </a:ext>
              </a:extLst>
            </p:cNvPr>
            <p:cNvSpPr/>
            <p:nvPr/>
          </p:nvSpPr>
          <p:spPr>
            <a:xfrm>
              <a:off x="49213" y="1724026"/>
              <a:ext cx="5716587" cy="11111"/>
            </a:xfrm>
            <a:prstGeom prst="line">
              <a:avLst/>
            </a:prstGeom>
            <a:noFill/>
            <a:ln w="22225" cap="flat">
              <a:solidFill>
                <a:schemeClr val="accent4"/>
              </a:solidFill>
              <a:prstDash val="sysDash"/>
              <a:miter lim="800000"/>
            </a:ln>
            <a:effectLst/>
          </p:spPr>
          <p:txBody>
            <a:bodyPr wrap="square" lIns="25717" tIns="25717" rIns="25717" bIns="25717"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mn-lt"/>
                <a:ea typeface="ＭＳ Ｐゴシック"/>
              </a:endParaRPr>
            </a:p>
          </p:txBody>
        </p:sp>
        <p:sp>
          <p:nvSpPr>
            <p:cNvPr id="7" name="Shape 184">
              <a:extLst>
                <a:ext uri="{FF2B5EF4-FFF2-40B4-BE49-F238E27FC236}">
                  <a16:creationId xmlns:a16="http://schemas.microsoft.com/office/drawing/2014/main" id="{047AC0DB-84C9-A046-9771-E4B523C2989A}"/>
                </a:ext>
              </a:extLst>
            </p:cNvPr>
            <p:cNvSpPr/>
            <p:nvPr/>
          </p:nvSpPr>
          <p:spPr>
            <a:xfrm>
              <a:off x="49833" y="1683890"/>
              <a:ext cx="2667446" cy="4680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7" tIns="25717" rIns="25717" bIns="25717" numCol="1"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b="1" i="1">
                  <a:solidFill>
                    <a:srgbClr val="0070C0"/>
                  </a:solidFill>
                </a:defRPr>
              </a:pPr>
              <a:r>
                <a:rPr kumimoji="0" sz="900" b="1" i="1" u="none" strike="noStrike" kern="1200" cap="none" spc="0" normalizeH="0" baseline="0" noProof="0">
                  <a:ln>
                    <a:noFill/>
                  </a:ln>
                  <a:solidFill>
                    <a:srgbClr val="0070C0"/>
                  </a:solidFill>
                  <a:effectLst/>
                  <a:uLnTx/>
                  <a:uFillTx/>
                  <a:latin typeface="+mn-lt"/>
                  <a:ea typeface="ＭＳ Ｐゴシック"/>
                </a:rPr>
                <a:t>UTM</a:t>
              </a:r>
              <a:endParaRPr kumimoji="0" sz="1600" b="1" i="1" u="none" strike="noStrike" kern="1200" cap="none" spc="0" normalizeH="0" baseline="0" noProof="0">
                <a:ln>
                  <a:noFill/>
                </a:ln>
                <a:solidFill>
                  <a:srgbClr val="FFFFFF"/>
                </a:solidFill>
                <a:effectLst/>
                <a:uLnTx/>
                <a:uFillTx/>
                <a:latin typeface="+mn-lt"/>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sz="1600" i="1">
                  <a:solidFill>
                    <a:srgbClr val="0070C0"/>
                  </a:solidFill>
                </a:defRPr>
              </a:pPr>
              <a:r>
                <a:rPr kumimoji="0" sz="900" b="1" i="1" u="none" strike="noStrike" kern="1200" cap="none" spc="0" normalizeH="0" baseline="0" noProof="0">
                  <a:ln>
                    <a:noFill/>
                  </a:ln>
                  <a:solidFill>
                    <a:srgbClr val="0070C0"/>
                  </a:solidFill>
                  <a:effectLst/>
                  <a:uLnTx/>
                  <a:uFillTx/>
                  <a:latin typeface="+mn-lt"/>
                  <a:ea typeface="ＭＳ Ｐゴシック"/>
                </a:rPr>
                <a:t>Cooperative interaction</a:t>
              </a:r>
            </a:p>
          </p:txBody>
        </p:sp>
        <p:sp>
          <p:nvSpPr>
            <p:cNvPr id="8" name="Shape 185">
              <a:extLst>
                <a:ext uri="{FF2B5EF4-FFF2-40B4-BE49-F238E27FC236}">
                  <a16:creationId xmlns:a16="http://schemas.microsoft.com/office/drawing/2014/main" id="{320DFCA7-3EEC-F142-9B46-9575CCB1103B}"/>
                </a:ext>
              </a:extLst>
            </p:cNvPr>
            <p:cNvSpPr/>
            <p:nvPr/>
          </p:nvSpPr>
          <p:spPr>
            <a:xfrm>
              <a:off x="37757" y="0"/>
              <a:ext cx="3517860" cy="4680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717" tIns="25717" rIns="25717" bIns="25717" numCol="1"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b="1" i="1">
                  <a:solidFill>
                    <a:srgbClr val="223160"/>
                  </a:solidFill>
                </a:defRPr>
              </a:pPr>
              <a:r>
                <a:rPr kumimoji="0" sz="900" b="1" i="1" u="none" strike="noStrike" kern="1200" cap="none" spc="0" normalizeH="0" baseline="0" noProof="0">
                  <a:ln>
                    <a:noFill/>
                  </a:ln>
                  <a:solidFill>
                    <a:prstClr val="white"/>
                  </a:solidFill>
                  <a:effectLst/>
                  <a:uLnTx/>
                  <a:uFillTx/>
                  <a:latin typeface="+mn-lt"/>
                  <a:ea typeface="ＭＳ Ｐゴシック"/>
                </a:rPr>
                <a:t>ATM</a:t>
              </a:r>
              <a:endParaRPr kumimoji="0" sz="1600" b="1" i="1" u="none" strike="noStrike" kern="1200" cap="none" spc="0" normalizeH="0" baseline="0" noProof="0">
                <a:ln>
                  <a:noFill/>
                </a:ln>
                <a:solidFill>
                  <a:prstClr val="white"/>
                </a:solidFill>
                <a:effectLst/>
                <a:uLnTx/>
                <a:uFillTx/>
                <a:latin typeface="+mn-lt"/>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sz="1600" i="1">
                  <a:solidFill>
                    <a:srgbClr val="223160"/>
                  </a:solidFill>
                </a:defRPr>
              </a:pPr>
              <a:r>
                <a:rPr kumimoji="0" sz="900" b="1" i="1" u="none" strike="noStrike" kern="1200" cap="none" spc="0" normalizeH="0" baseline="0" noProof="0">
                  <a:ln>
                    <a:noFill/>
                  </a:ln>
                  <a:solidFill>
                    <a:prstClr val="white"/>
                  </a:solidFill>
                  <a:effectLst/>
                  <a:uLnTx/>
                  <a:uFillTx/>
                  <a:latin typeface="+mn-lt"/>
                  <a:ea typeface="ＭＳ Ｐゴシック"/>
                </a:rPr>
                <a:t>Established policies &amp; procedures</a:t>
              </a:r>
            </a:p>
          </p:txBody>
        </p:sp>
      </p:grpSp>
      <p:sp>
        <p:nvSpPr>
          <p:cNvPr id="9" name="TextBox 8">
            <a:extLst>
              <a:ext uri="{FF2B5EF4-FFF2-40B4-BE49-F238E27FC236}">
                <a16:creationId xmlns:a16="http://schemas.microsoft.com/office/drawing/2014/main" id="{72B2D443-CBD1-B843-A84B-5184B379CFB7}"/>
              </a:ext>
            </a:extLst>
          </p:cNvPr>
          <p:cNvSpPr txBox="1"/>
          <p:nvPr/>
        </p:nvSpPr>
        <p:spPr>
          <a:xfrm>
            <a:off x="276444" y="3239109"/>
            <a:ext cx="8638955" cy="1808187"/>
          </a:xfrm>
          <a:prstGeom prst="rect">
            <a:avLst/>
          </a:prstGeom>
          <a:noFill/>
        </p:spPr>
        <p:txBody>
          <a:bodyPr wrap="square" rtlCol="0">
            <a:spAutoFit/>
          </a:bodyPr>
          <a:lstStyle/>
          <a:p>
            <a:pPr marL="611981" marR="0" lvl="6" indent="-257175"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sz="2400"/>
            </a:pPr>
            <a:r>
              <a:rPr kumimoji="0" lang="en-US" sz="1650" b="0" i="0" u="none" strike="noStrike" kern="1200" cap="none" spc="0" normalizeH="0" baseline="0" noProof="0">
                <a:ln>
                  <a:noFill/>
                </a:ln>
                <a:solidFill>
                  <a:prstClr val="black"/>
                </a:solidFill>
                <a:effectLst/>
                <a:uLnTx/>
                <a:uFillTx/>
                <a:latin typeface="+mn-lt"/>
                <a:ea typeface="ＭＳ Ｐゴシック"/>
              </a:rPr>
              <a:t>Operational concept will address beyond visual line of sight UAS operations under 400 ft. AGL, Class G airspace</a:t>
            </a:r>
          </a:p>
          <a:p>
            <a:pPr marL="653654" marR="0" lvl="1" indent="-310754"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sz="2400"/>
            </a:pPr>
            <a:r>
              <a:rPr kumimoji="0" lang="en-US" sz="1650" b="0" i="0" u="none" strike="noStrike" kern="1200" cap="none" spc="0" normalizeH="0" baseline="0" noProof="0">
                <a:ln>
                  <a:noFill/>
                </a:ln>
                <a:solidFill>
                  <a:prstClr val="black"/>
                </a:solidFill>
                <a:effectLst/>
                <a:uLnTx/>
                <a:uFillTx/>
                <a:latin typeface="+mn-lt"/>
                <a:ea typeface="ＭＳ Ｐゴシック"/>
              </a:rPr>
              <a:t>Roles/responsibilities of FAA and operators</a:t>
            </a:r>
          </a:p>
          <a:p>
            <a:pPr marL="653654" marR="0" lvl="1" indent="-310754"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sz="2400"/>
            </a:pPr>
            <a:r>
              <a:rPr kumimoji="0" lang="en-US" sz="1650" b="0" i="0" u="none" strike="noStrike" kern="1200" cap="none" spc="0" normalizeH="0" baseline="0" noProof="0">
                <a:ln>
                  <a:noFill/>
                </a:ln>
                <a:solidFill>
                  <a:prstClr val="black"/>
                </a:solidFill>
                <a:effectLst/>
                <a:uLnTx/>
                <a:uFillTx/>
                <a:latin typeface="+mn-lt"/>
                <a:ea typeface="ＭＳ Ｐゴシック"/>
              </a:rPr>
              <a:t>Information architecture, data exchange protocols, software functions</a:t>
            </a:r>
          </a:p>
          <a:p>
            <a:pPr marL="653654" marR="0" lvl="1" indent="-310754"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sz="2400"/>
            </a:pPr>
            <a:r>
              <a:rPr kumimoji="0" lang="en-US" sz="1650" b="0" i="0" u="none" strike="noStrike" kern="1200" cap="none" spc="0" normalizeH="0" baseline="0" noProof="0">
                <a:ln>
                  <a:noFill/>
                </a:ln>
                <a:solidFill>
                  <a:prstClr val="black"/>
                </a:solidFill>
                <a:effectLst/>
                <a:uLnTx/>
                <a:uFillTx/>
                <a:latin typeface="+mn-lt"/>
                <a:ea typeface="ＭＳ Ｐゴシック"/>
              </a:rPr>
              <a:t>System performance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prstClr val="black"/>
              </a:solidFill>
              <a:effectLst/>
              <a:uLnTx/>
              <a:uFillTx/>
              <a:latin typeface="+mn-lt"/>
              <a:ea typeface="ＭＳ Ｐゴシック"/>
            </a:endParaRPr>
          </a:p>
        </p:txBody>
      </p:sp>
      <p:sp>
        <p:nvSpPr>
          <p:cNvPr id="10" name="Shape 194">
            <a:extLst>
              <a:ext uri="{FF2B5EF4-FFF2-40B4-BE49-F238E27FC236}">
                <a16:creationId xmlns:a16="http://schemas.microsoft.com/office/drawing/2014/main" id="{AFBF161F-6E34-8E4F-AF15-498623EA6CC6}"/>
              </a:ext>
            </a:extLst>
          </p:cNvPr>
          <p:cNvSpPr/>
          <p:nvPr/>
        </p:nvSpPr>
        <p:spPr>
          <a:xfrm>
            <a:off x="8172451" y="2971800"/>
            <a:ext cx="696941" cy="230832"/>
          </a:xfrm>
          <a:prstGeom prst="rect">
            <a:avLst/>
          </a:prstGeom>
          <a:solidFill>
            <a:srgbClr val="DF2004"/>
          </a:solidFill>
          <a:ln w="12700">
            <a:miter lim="400000"/>
          </a:ln>
          <a:extLst>
            <a:ext uri="{C572A759-6A51-4108-AA02-DFA0A04FC94B}">
              <ma14:wrappingTextBoxFlag xmlns:ma14="http://schemas.microsoft.com/office/mac/drawingml/2011/main" xmlns="" val="1"/>
            </a:ext>
          </a:extLst>
        </p:spPr>
        <p:txBody>
          <a:bodyPr wrap="square" lIns="25717" rIns="2571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a:noFill/>
                </a:ln>
                <a:solidFill>
                  <a:prstClr val="white"/>
                </a:solidFill>
                <a:effectLst/>
                <a:uLnTx/>
                <a:uFillTx/>
                <a:latin typeface="+mn-lt"/>
                <a:ea typeface="ＭＳ Ｐゴシック"/>
              </a:rPr>
              <a:t>Credit: FAA</a:t>
            </a:r>
          </a:p>
        </p:txBody>
      </p:sp>
    </p:spTree>
    <p:extLst>
      <p:ext uri="{BB962C8B-B14F-4D97-AF65-F5344CB8AC3E}">
        <p14:creationId xmlns:p14="http://schemas.microsoft.com/office/powerpoint/2010/main" val="117711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cxnSp>
        <p:nvCxnSpPr>
          <p:cNvPr id="126" name="Google Shape;126;p25"/>
          <p:cNvCxnSpPr>
            <a:endCxn id="127" idx="2"/>
          </p:cNvCxnSpPr>
          <p:nvPr/>
        </p:nvCxnSpPr>
        <p:spPr>
          <a:xfrm rot="10800000" flipH="1">
            <a:off x="1124209" y="3948287"/>
            <a:ext cx="302400" cy="420000"/>
          </a:xfrm>
          <a:prstGeom prst="straightConnector1">
            <a:avLst/>
          </a:prstGeom>
          <a:noFill/>
          <a:ln w="28575" cap="flat" cmpd="sng">
            <a:solidFill>
              <a:srgbClr val="FF0000"/>
            </a:solidFill>
            <a:prstDash val="solid"/>
            <a:round/>
            <a:headEnd type="none" w="med" len="med"/>
            <a:tailEnd type="triangle" w="med" len="med"/>
          </a:ln>
        </p:spPr>
      </p:cxnSp>
      <p:pic>
        <p:nvPicPr>
          <p:cNvPr id="136" name="Google Shape;136;p25"/>
          <p:cNvPicPr preferRelativeResize="0"/>
          <p:nvPr/>
        </p:nvPicPr>
        <p:blipFill rotWithShape="1">
          <a:blip r:embed="rId3">
            <a:alphaModFix/>
          </a:blip>
          <a:srcRect l="6525" t="16574" r="6932" b="16621"/>
          <a:stretch/>
        </p:blipFill>
        <p:spPr>
          <a:xfrm>
            <a:off x="4450" y="679750"/>
            <a:ext cx="1780500" cy="1788050"/>
          </a:xfrm>
          <a:prstGeom prst="rect">
            <a:avLst/>
          </a:prstGeom>
          <a:noFill/>
          <a:ln>
            <a:noFill/>
          </a:ln>
        </p:spPr>
      </p:pic>
      <p:pic>
        <p:nvPicPr>
          <p:cNvPr id="141" name="Google Shape;141;p25"/>
          <p:cNvPicPr preferRelativeResize="0"/>
          <p:nvPr/>
        </p:nvPicPr>
        <p:blipFill>
          <a:blip r:embed="rId4">
            <a:alphaModFix/>
          </a:blip>
          <a:stretch>
            <a:fillRect/>
          </a:stretch>
        </p:blipFill>
        <p:spPr>
          <a:xfrm>
            <a:off x="854050" y="2044575"/>
            <a:ext cx="419100" cy="171450"/>
          </a:xfrm>
          <a:prstGeom prst="rect">
            <a:avLst/>
          </a:prstGeom>
          <a:noFill/>
          <a:ln>
            <a:noFill/>
          </a:ln>
        </p:spPr>
      </p:pic>
      <p:pic>
        <p:nvPicPr>
          <p:cNvPr id="142" name="Google Shape;142;p25"/>
          <p:cNvPicPr preferRelativeResize="0"/>
          <p:nvPr/>
        </p:nvPicPr>
        <p:blipFill>
          <a:blip r:embed="rId4">
            <a:alphaModFix/>
          </a:blip>
          <a:stretch>
            <a:fillRect/>
          </a:stretch>
        </p:blipFill>
        <p:spPr>
          <a:xfrm>
            <a:off x="380250" y="1042650"/>
            <a:ext cx="419100" cy="171450"/>
          </a:xfrm>
          <a:prstGeom prst="rect">
            <a:avLst/>
          </a:prstGeom>
          <a:noFill/>
          <a:ln>
            <a:noFill/>
          </a:ln>
        </p:spPr>
      </p:pic>
      <p:pic>
        <p:nvPicPr>
          <p:cNvPr id="149" name="Google Shape;149;p25"/>
          <p:cNvPicPr preferRelativeResize="0"/>
          <p:nvPr/>
        </p:nvPicPr>
        <p:blipFill>
          <a:blip r:embed="rId4">
            <a:alphaModFix/>
          </a:blip>
          <a:stretch>
            <a:fillRect/>
          </a:stretch>
        </p:blipFill>
        <p:spPr>
          <a:xfrm>
            <a:off x="571875" y="3295475"/>
            <a:ext cx="419100" cy="171450"/>
          </a:xfrm>
          <a:prstGeom prst="rect">
            <a:avLst/>
          </a:prstGeom>
          <a:noFill/>
          <a:ln>
            <a:noFill/>
          </a:ln>
        </p:spPr>
      </p:pic>
      <p:pic>
        <p:nvPicPr>
          <p:cNvPr id="150" name="Google Shape;150;p25"/>
          <p:cNvPicPr preferRelativeResize="0"/>
          <p:nvPr/>
        </p:nvPicPr>
        <p:blipFill>
          <a:blip r:embed="rId4">
            <a:alphaModFix/>
          </a:blip>
          <a:stretch>
            <a:fillRect/>
          </a:stretch>
        </p:blipFill>
        <p:spPr>
          <a:xfrm>
            <a:off x="685150" y="4353200"/>
            <a:ext cx="419100" cy="171450"/>
          </a:xfrm>
          <a:prstGeom prst="rect">
            <a:avLst/>
          </a:prstGeom>
          <a:noFill/>
          <a:ln>
            <a:noFill/>
          </a:ln>
        </p:spPr>
      </p:pic>
      <p:pic>
        <p:nvPicPr>
          <p:cNvPr id="160" name="Google Shape;160;p25"/>
          <p:cNvPicPr preferRelativeResize="0"/>
          <p:nvPr/>
        </p:nvPicPr>
        <p:blipFill>
          <a:blip r:embed="rId5">
            <a:alphaModFix/>
          </a:blip>
          <a:stretch>
            <a:fillRect/>
          </a:stretch>
        </p:blipFill>
        <p:spPr>
          <a:xfrm>
            <a:off x="4450" y="3006475"/>
            <a:ext cx="1780500" cy="1771129"/>
          </a:xfrm>
          <a:prstGeom prst="rect">
            <a:avLst/>
          </a:prstGeom>
          <a:noFill/>
          <a:ln>
            <a:noFill/>
          </a:ln>
        </p:spPr>
      </p:pic>
      <p:grpSp>
        <p:nvGrpSpPr>
          <p:cNvPr id="4" name="Group 3">
            <a:extLst>
              <a:ext uri="{FF2B5EF4-FFF2-40B4-BE49-F238E27FC236}">
                <a16:creationId xmlns:a16="http://schemas.microsoft.com/office/drawing/2014/main" id="{6015B1F6-400B-45A5-8FB4-CF1994424D99}"/>
              </a:ext>
            </a:extLst>
          </p:cNvPr>
          <p:cNvGrpSpPr/>
          <p:nvPr/>
        </p:nvGrpSpPr>
        <p:grpSpPr>
          <a:xfrm>
            <a:off x="5520400" y="679750"/>
            <a:ext cx="1786342" cy="4097851"/>
            <a:chOff x="5520400" y="679750"/>
            <a:chExt cx="1786342" cy="4097851"/>
          </a:xfrm>
        </p:grpSpPr>
        <p:sp>
          <p:nvSpPr>
            <p:cNvPr id="134" name="Google Shape;134;p25"/>
            <p:cNvSpPr/>
            <p:nvPr/>
          </p:nvSpPr>
          <p:spPr>
            <a:xfrm>
              <a:off x="5680850" y="3729900"/>
              <a:ext cx="865162" cy="324300"/>
            </a:xfrm>
            <a:prstGeom prst="cloudCallout">
              <a:avLst>
                <a:gd name="adj1" fmla="val 5097"/>
                <a:gd name="adj2" fmla="val 8637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prstClr val="black"/>
                  </a:solidFill>
                  <a:effectLst/>
                  <a:uLnTx/>
                  <a:uFillTx/>
                  <a:latin typeface="Cavolini" panose="03000502040302020204" pitchFamily="66" charset="0"/>
                  <a:ea typeface="Caveat"/>
                  <a:cs typeface="Cavolini" panose="03000502040302020204" pitchFamily="66" charset="0"/>
                  <a:sym typeface="Caveat"/>
                </a:rPr>
                <a:t>apple</a:t>
              </a:r>
              <a:endParaRPr kumimoji="0" sz="1000" b="0" i="0" u="none" strike="noStrike" kern="1200" cap="none" spc="0" normalizeH="0" baseline="0" noProof="0">
                <a:ln>
                  <a:noFill/>
                </a:ln>
                <a:solidFill>
                  <a:prstClr val="black"/>
                </a:solidFill>
                <a:effectLst/>
                <a:uLnTx/>
                <a:uFillTx/>
                <a:latin typeface="Cavolini" panose="03000502040302020204" pitchFamily="66" charset="0"/>
                <a:ea typeface="Caveat"/>
                <a:cs typeface="Cavolini" panose="03000502040302020204" pitchFamily="66" charset="0"/>
                <a:sym typeface="Caveat"/>
              </a:endParaRPr>
            </a:p>
          </p:txBody>
        </p:sp>
        <p:sp>
          <p:nvSpPr>
            <p:cNvPr id="135" name="Google Shape;135;p25"/>
            <p:cNvSpPr/>
            <p:nvPr/>
          </p:nvSpPr>
          <p:spPr>
            <a:xfrm>
              <a:off x="6272175" y="3296950"/>
              <a:ext cx="682358" cy="324300"/>
            </a:xfrm>
            <a:prstGeom prst="cloudCallout">
              <a:avLst>
                <a:gd name="adj1" fmla="val 46343"/>
                <a:gd name="adj2" fmla="val 849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prstClr val="black"/>
                  </a:solidFill>
                  <a:effectLst/>
                  <a:uLnTx/>
                  <a:uFillTx/>
                  <a:latin typeface="Cavolini" panose="03000502040302020204" pitchFamily="66" charset="0"/>
                  <a:ea typeface="Caveat"/>
                  <a:cs typeface="Cavolini" panose="03000502040302020204" pitchFamily="66" charset="0"/>
                  <a:sym typeface="Caveat"/>
                </a:rPr>
                <a:t>cat</a:t>
              </a:r>
              <a:endParaRPr kumimoji="0" sz="1000" b="0" i="0" u="none" strike="noStrike" kern="1200" cap="none" spc="0" normalizeH="0" baseline="0" noProof="0">
                <a:ln>
                  <a:noFill/>
                </a:ln>
                <a:solidFill>
                  <a:prstClr val="black"/>
                </a:solidFill>
                <a:effectLst/>
                <a:uLnTx/>
                <a:uFillTx/>
                <a:latin typeface="Cavolini" panose="03000502040302020204" pitchFamily="66" charset="0"/>
                <a:ea typeface="Caveat"/>
                <a:cs typeface="Cavolini" panose="03000502040302020204" pitchFamily="66" charset="0"/>
                <a:sym typeface="Caveat"/>
              </a:endParaRPr>
            </a:p>
          </p:txBody>
        </p:sp>
        <p:pic>
          <p:nvPicPr>
            <p:cNvPr id="139" name="Google Shape;139;p25"/>
            <p:cNvPicPr preferRelativeResize="0"/>
            <p:nvPr/>
          </p:nvPicPr>
          <p:blipFill rotWithShape="1">
            <a:blip r:embed="rId3">
              <a:alphaModFix/>
            </a:blip>
            <a:srcRect l="6525" t="16574" r="6932" b="16621"/>
            <a:stretch/>
          </p:blipFill>
          <p:spPr>
            <a:xfrm>
              <a:off x="5520400" y="679750"/>
              <a:ext cx="1780500" cy="1788050"/>
            </a:xfrm>
            <a:prstGeom prst="rect">
              <a:avLst/>
            </a:prstGeom>
            <a:noFill/>
            <a:ln>
              <a:noFill/>
            </a:ln>
          </p:spPr>
        </p:pic>
        <p:pic>
          <p:nvPicPr>
            <p:cNvPr id="144" name="Google Shape;144;p25"/>
            <p:cNvPicPr preferRelativeResize="0"/>
            <p:nvPr/>
          </p:nvPicPr>
          <p:blipFill>
            <a:blip r:embed="rId4">
              <a:alphaModFix/>
            </a:blip>
            <a:stretch>
              <a:fillRect/>
            </a:stretch>
          </p:blipFill>
          <p:spPr>
            <a:xfrm>
              <a:off x="5853075" y="1873125"/>
              <a:ext cx="419100" cy="171450"/>
            </a:xfrm>
            <a:prstGeom prst="rect">
              <a:avLst/>
            </a:prstGeom>
            <a:noFill/>
            <a:ln>
              <a:noFill/>
            </a:ln>
          </p:spPr>
        </p:pic>
        <p:pic>
          <p:nvPicPr>
            <p:cNvPr id="145" name="Google Shape;145;p25"/>
            <p:cNvPicPr preferRelativeResize="0"/>
            <p:nvPr/>
          </p:nvPicPr>
          <p:blipFill>
            <a:blip r:embed="rId4">
              <a:alphaModFix/>
            </a:blip>
            <a:stretch>
              <a:fillRect/>
            </a:stretch>
          </p:blipFill>
          <p:spPr>
            <a:xfrm>
              <a:off x="6661850" y="1296150"/>
              <a:ext cx="419100" cy="171450"/>
            </a:xfrm>
            <a:prstGeom prst="rect">
              <a:avLst/>
            </a:prstGeom>
            <a:noFill/>
            <a:ln>
              <a:noFill/>
            </a:ln>
          </p:spPr>
        </p:pic>
        <p:pic>
          <p:nvPicPr>
            <p:cNvPr id="152" name="Google Shape;152;p25"/>
            <p:cNvPicPr preferRelativeResize="0"/>
            <p:nvPr/>
          </p:nvPicPr>
          <p:blipFill>
            <a:blip r:embed="rId4">
              <a:alphaModFix/>
            </a:blip>
            <a:stretch>
              <a:fillRect/>
            </a:stretch>
          </p:blipFill>
          <p:spPr>
            <a:xfrm>
              <a:off x="5910425" y="4181750"/>
              <a:ext cx="419100" cy="171450"/>
            </a:xfrm>
            <a:prstGeom prst="rect">
              <a:avLst/>
            </a:prstGeom>
            <a:noFill/>
            <a:ln>
              <a:noFill/>
            </a:ln>
          </p:spPr>
        </p:pic>
        <p:pic>
          <p:nvPicPr>
            <p:cNvPr id="153" name="Google Shape;153;p25"/>
            <p:cNvPicPr preferRelativeResize="0"/>
            <p:nvPr/>
          </p:nvPicPr>
          <p:blipFill>
            <a:blip r:embed="rId4">
              <a:alphaModFix/>
            </a:blip>
            <a:stretch>
              <a:fillRect/>
            </a:stretch>
          </p:blipFill>
          <p:spPr>
            <a:xfrm>
              <a:off x="6787100" y="3700400"/>
              <a:ext cx="419100" cy="171450"/>
            </a:xfrm>
            <a:prstGeom prst="rect">
              <a:avLst/>
            </a:prstGeom>
            <a:noFill/>
            <a:ln>
              <a:noFill/>
            </a:ln>
          </p:spPr>
        </p:pic>
        <p:sp>
          <p:nvSpPr>
            <p:cNvPr id="156" name="Google Shape;156;p25"/>
            <p:cNvSpPr/>
            <p:nvPr/>
          </p:nvSpPr>
          <p:spPr>
            <a:xfrm>
              <a:off x="5910425" y="889800"/>
              <a:ext cx="1068300" cy="399900"/>
            </a:xfrm>
            <a:prstGeom prst="cloudCallout">
              <a:avLst>
                <a:gd name="adj1" fmla="val 38456"/>
                <a:gd name="adj2" fmla="val 846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prstClr val="black"/>
                  </a:solidFill>
                  <a:effectLst/>
                  <a:uLnTx/>
                  <a:uFillTx/>
                  <a:latin typeface="Cavolini" panose="03000502040302020204" pitchFamily="66" charset="0"/>
                  <a:ea typeface="Macondo Swash Caps"/>
                  <a:cs typeface="Cavolini" panose="03000502040302020204" pitchFamily="66" charset="0"/>
                  <a:sym typeface="Macondo Swash Caps"/>
                </a:rPr>
                <a:t>banana</a:t>
              </a:r>
              <a:endParaRPr kumimoji="0" sz="1000" b="0" i="0" u="none" strike="noStrike" kern="1200" cap="none" spc="0" normalizeH="0" baseline="0" noProof="0">
                <a:ln>
                  <a:noFill/>
                </a:ln>
                <a:solidFill>
                  <a:prstClr val="black"/>
                </a:solidFill>
                <a:effectLst/>
                <a:uLnTx/>
                <a:uFillTx/>
                <a:latin typeface="Cavolini" panose="03000502040302020204" pitchFamily="66" charset="0"/>
                <a:ea typeface="Macondo Swash Caps"/>
                <a:cs typeface="Cavolini" panose="03000502040302020204" pitchFamily="66" charset="0"/>
                <a:sym typeface="Macondo Swash Caps"/>
              </a:endParaRPr>
            </a:p>
          </p:txBody>
        </p:sp>
        <p:sp>
          <p:nvSpPr>
            <p:cNvPr id="157" name="Google Shape;157;p25"/>
            <p:cNvSpPr/>
            <p:nvPr/>
          </p:nvSpPr>
          <p:spPr>
            <a:xfrm>
              <a:off x="5629475" y="1401313"/>
              <a:ext cx="1068300" cy="390600"/>
            </a:xfrm>
            <a:prstGeom prst="cloudCallout">
              <a:avLst>
                <a:gd name="adj1" fmla="val -7826"/>
                <a:gd name="adj2" fmla="val 8324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prstClr val="black"/>
                  </a:solidFill>
                  <a:effectLst/>
                  <a:uLnTx/>
                  <a:uFillTx/>
                  <a:latin typeface="Cavolini" panose="03000502040302020204" pitchFamily="66" charset="0"/>
                  <a:ea typeface="Macondo Swash Caps"/>
                  <a:cs typeface="Cavolini" panose="03000502040302020204" pitchFamily="66" charset="0"/>
                  <a:sym typeface="Macondo Swash Caps"/>
                </a:rPr>
                <a:t>banana</a:t>
              </a:r>
              <a:endParaRPr kumimoji="0" sz="1000" b="0" i="0" u="none" strike="noStrike" kern="1200" cap="none" spc="0" normalizeH="0" baseline="0" noProof="0">
                <a:ln>
                  <a:noFill/>
                </a:ln>
                <a:solidFill>
                  <a:prstClr val="black"/>
                </a:solidFill>
                <a:effectLst/>
                <a:uLnTx/>
                <a:uFillTx/>
                <a:latin typeface="Cavolini" panose="03000502040302020204" pitchFamily="66" charset="0"/>
                <a:ea typeface="Macondo Swash Caps"/>
                <a:cs typeface="Cavolini" panose="03000502040302020204" pitchFamily="66" charset="0"/>
                <a:sym typeface="Macondo Swash Caps"/>
              </a:endParaRPr>
            </a:p>
          </p:txBody>
        </p:sp>
        <p:pic>
          <p:nvPicPr>
            <p:cNvPr id="158" name="Google Shape;158;p25"/>
            <p:cNvPicPr preferRelativeResize="0"/>
            <p:nvPr/>
          </p:nvPicPr>
          <p:blipFill>
            <a:blip r:embed="rId6">
              <a:alphaModFix/>
            </a:blip>
            <a:stretch>
              <a:fillRect/>
            </a:stretch>
          </p:blipFill>
          <p:spPr>
            <a:xfrm rot="20647644">
              <a:off x="6377863" y="1677687"/>
              <a:ext cx="676275" cy="447675"/>
            </a:xfrm>
            <a:prstGeom prst="rect">
              <a:avLst/>
            </a:prstGeom>
            <a:noFill/>
            <a:ln>
              <a:noFill/>
            </a:ln>
          </p:spPr>
        </p:pic>
        <p:pic>
          <p:nvPicPr>
            <p:cNvPr id="159" name="Google Shape;159;p25"/>
            <p:cNvPicPr preferRelativeResize="0"/>
            <p:nvPr/>
          </p:nvPicPr>
          <p:blipFill>
            <a:blip r:embed="rId6">
              <a:alphaModFix/>
            </a:blip>
            <a:stretch>
              <a:fillRect/>
            </a:stretch>
          </p:blipFill>
          <p:spPr>
            <a:xfrm rot="20532295">
              <a:off x="6377863" y="4043637"/>
              <a:ext cx="676275" cy="447675"/>
            </a:xfrm>
            <a:prstGeom prst="rect">
              <a:avLst/>
            </a:prstGeom>
            <a:noFill/>
            <a:ln>
              <a:noFill/>
            </a:ln>
          </p:spPr>
        </p:pic>
        <p:pic>
          <p:nvPicPr>
            <p:cNvPr id="162" name="Google Shape;162;p25"/>
            <p:cNvPicPr preferRelativeResize="0"/>
            <p:nvPr/>
          </p:nvPicPr>
          <p:blipFill>
            <a:blip r:embed="rId5">
              <a:alphaModFix/>
            </a:blip>
            <a:stretch>
              <a:fillRect/>
            </a:stretch>
          </p:blipFill>
          <p:spPr>
            <a:xfrm>
              <a:off x="5526242" y="3006472"/>
              <a:ext cx="1780500" cy="1771129"/>
            </a:xfrm>
            <a:prstGeom prst="rect">
              <a:avLst/>
            </a:prstGeom>
            <a:noFill/>
            <a:ln>
              <a:noFill/>
            </a:ln>
          </p:spPr>
        </p:pic>
      </p:grpSp>
      <p:cxnSp>
        <p:nvCxnSpPr>
          <p:cNvPr id="164" name="Google Shape;164;p25"/>
          <p:cNvCxnSpPr/>
          <p:nvPr/>
        </p:nvCxnSpPr>
        <p:spPr>
          <a:xfrm rot="10800000">
            <a:off x="414850" y="1856075"/>
            <a:ext cx="439200" cy="209100"/>
          </a:xfrm>
          <a:prstGeom prst="straightConnector1">
            <a:avLst/>
          </a:prstGeom>
          <a:noFill/>
          <a:ln w="28575" cap="flat" cmpd="sng">
            <a:solidFill>
              <a:srgbClr val="6AA84F"/>
            </a:solidFill>
            <a:prstDash val="solid"/>
            <a:round/>
            <a:headEnd type="none" w="med" len="med"/>
            <a:tailEnd type="triangle" w="med" len="med"/>
          </a:ln>
        </p:spPr>
      </p:cxnSp>
      <p:cxnSp>
        <p:nvCxnSpPr>
          <p:cNvPr id="165" name="Google Shape;165;p25"/>
          <p:cNvCxnSpPr>
            <a:stCxn id="142" idx="3"/>
          </p:cNvCxnSpPr>
          <p:nvPr/>
        </p:nvCxnSpPr>
        <p:spPr>
          <a:xfrm>
            <a:off x="799350" y="1128375"/>
            <a:ext cx="498300" cy="123900"/>
          </a:xfrm>
          <a:prstGeom prst="straightConnector1">
            <a:avLst/>
          </a:prstGeom>
          <a:noFill/>
          <a:ln w="28575" cap="flat" cmpd="sng">
            <a:solidFill>
              <a:srgbClr val="6AA84F"/>
            </a:solidFill>
            <a:prstDash val="solid"/>
            <a:round/>
            <a:headEnd type="none" w="med" len="med"/>
            <a:tailEnd type="triangle" w="med" len="med"/>
          </a:ln>
        </p:spPr>
      </p:cxnSp>
      <p:sp>
        <p:nvSpPr>
          <p:cNvPr id="127" name="Google Shape;127;p25"/>
          <p:cNvSpPr/>
          <p:nvPr/>
        </p:nvSpPr>
        <p:spPr>
          <a:xfrm>
            <a:off x="1254088" y="3623963"/>
            <a:ext cx="439182" cy="324324"/>
          </a:xfrm>
          <a:prstGeom prst="irregularSeal1">
            <a:avLst/>
          </a:prstGeom>
          <a:solidFill>
            <a:srgbClr val="CC4125"/>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n-lt"/>
              <a:ea typeface="ＭＳ Ｐゴシック"/>
            </a:endParaRPr>
          </a:p>
        </p:txBody>
      </p:sp>
      <p:cxnSp>
        <p:nvCxnSpPr>
          <p:cNvPr id="171" name="Google Shape;171;p25"/>
          <p:cNvCxnSpPr>
            <a:endCxn id="127" idx="1"/>
          </p:cNvCxnSpPr>
          <p:nvPr/>
        </p:nvCxnSpPr>
        <p:spPr>
          <a:xfrm>
            <a:off x="867688" y="3493217"/>
            <a:ext cx="386400" cy="260100"/>
          </a:xfrm>
          <a:prstGeom prst="straightConnector1">
            <a:avLst/>
          </a:prstGeom>
          <a:noFill/>
          <a:ln w="28575" cap="flat" cmpd="sng">
            <a:solidFill>
              <a:srgbClr val="FF0000"/>
            </a:solidFill>
            <a:prstDash val="solid"/>
            <a:round/>
            <a:headEnd type="none" w="med" len="med"/>
            <a:tailEnd type="triangle" w="med" len="med"/>
          </a:ln>
        </p:spPr>
      </p:cxnSp>
      <p:grpSp>
        <p:nvGrpSpPr>
          <p:cNvPr id="5" name="Group 4">
            <a:extLst>
              <a:ext uri="{FF2B5EF4-FFF2-40B4-BE49-F238E27FC236}">
                <a16:creationId xmlns:a16="http://schemas.microsoft.com/office/drawing/2014/main" id="{192A3391-2C5F-4570-B3EA-AAEACC46FC47}"/>
              </a:ext>
            </a:extLst>
          </p:cNvPr>
          <p:cNvGrpSpPr/>
          <p:nvPr/>
        </p:nvGrpSpPr>
        <p:grpSpPr>
          <a:xfrm>
            <a:off x="7359050" y="679750"/>
            <a:ext cx="1780500" cy="4097854"/>
            <a:chOff x="7359050" y="679750"/>
            <a:chExt cx="1780500" cy="4097854"/>
          </a:xfrm>
        </p:grpSpPr>
        <p:pic>
          <p:nvPicPr>
            <p:cNvPr id="129" name="Google Shape;129;p25"/>
            <p:cNvPicPr preferRelativeResize="0"/>
            <p:nvPr/>
          </p:nvPicPr>
          <p:blipFill>
            <a:blip r:embed="rId4">
              <a:alphaModFix/>
            </a:blip>
            <a:stretch>
              <a:fillRect/>
            </a:stretch>
          </p:blipFill>
          <p:spPr>
            <a:xfrm>
              <a:off x="8510250" y="3342250"/>
              <a:ext cx="419100" cy="171450"/>
            </a:xfrm>
            <a:prstGeom prst="rect">
              <a:avLst/>
            </a:prstGeom>
            <a:noFill/>
            <a:ln>
              <a:noFill/>
            </a:ln>
          </p:spPr>
        </p:pic>
        <p:pic>
          <p:nvPicPr>
            <p:cNvPr id="130" name="Google Shape;130;p25"/>
            <p:cNvPicPr preferRelativeResize="0"/>
            <p:nvPr/>
          </p:nvPicPr>
          <p:blipFill>
            <a:blip r:embed="rId4">
              <a:alphaModFix/>
            </a:blip>
            <a:stretch>
              <a:fillRect/>
            </a:stretch>
          </p:blipFill>
          <p:spPr>
            <a:xfrm>
              <a:off x="7870850" y="3753225"/>
              <a:ext cx="419100" cy="171450"/>
            </a:xfrm>
            <a:prstGeom prst="rect">
              <a:avLst/>
            </a:prstGeom>
            <a:noFill/>
            <a:ln>
              <a:noFill/>
            </a:ln>
          </p:spPr>
        </p:pic>
        <p:pic>
          <p:nvPicPr>
            <p:cNvPr id="131" name="Google Shape;131;p25"/>
            <p:cNvPicPr preferRelativeResize="0"/>
            <p:nvPr/>
          </p:nvPicPr>
          <p:blipFill>
            <a:blip r:embed="rId5">
              <a:alphaModFix/>
            </a:blip>
            <a:stretch>
              <a:fillRect/>
            </a:stretch>
          </p:blipFill>
          <p:spPr>
            <a:xfrm>
              <a:off x="7359050" y="3006475"/>
              <a:ext cx="1780500" cy="1771129"/>
            </a:xfrm>
            <a:prstGeom prst="rect">
              <a:avLst/>
            </a:prstGeom>
            <a:noFill/>
            <a:ln>
              <a:noFill/>
            </a:ln>
          </p:spPr>
        </p:pic>
        <p:pic>
          <p:nvPicPr>
            <p:cNvPr id="140" name="Google Shape;140;p25"/>
            <p:cNvPicPr preferRelativeResize="0"/>
            <p:nvPr/>
          </p:nvPicPr>
          <p:blipFill rotWithShape="1">
            <a:blip r:embed="rId3">
              <a:alphaModFix/>
            </a:blip>
            <a:srcRect l="6525" t="16574" r="6932" b="16621"/>
            <a:stretch/>
          </p:blipFill>
          <p:spPr>
            <a:xfrm>
              <a:off x="7359050" y="679750"/>
              <a:ext cx="1780500" cy="1788050"/>
            </a:xfrm>
            <a:prstGeom prst="rect">
              <a:avLst/>
            </a:prstGeom>
            <a:noFill/>
            <a:ln>
              <a:noFill/>
            </a:ln>
          </p:spPr>
        </p:pic>
        <p:pic>
          <p:nvPicPr>
            <p:cNvPr id="146" name="Google Shape;146;p25"/>
            <p:cNvPicPr preferRelativeResize="0"/>
            <p:nvPr/>
          </p:nvPicPr>
          <p:blipFill>
            <a:blip r:embed="rId4">
              <a:alphaModFix/>
            </a:blip>
            <a:stretch>
              <a:fillRect/>
            </a:stretch>
          </p:blipFill>
          <p:spPr>
            <a:xfrm>
              <a:off x="7659225" y="1873125"/>
              <a:ext cx="419100" cy="171450"/>
            </a:xfrm>
            <a:prstGeom prst="rect">
              <a:avLst/>
            </a:prstGeom>
            <a:noFill/>
            <a:ln>
              <a:noFill/>
            </a:ln>
          </p:spPr>
        </p:pic>
        <p:pic>
          <p:nvPicPr>
            <p:cNvPr id="147" name="Google Shape;147;p25"/>
            <p:cNvPicPr preferRelativeResize="0"/>
            <p:nvPr/>
          </p:nvPicPr>
          <p:blipFill>
            <a:blip r:embed="rId4">
              <a:alphaModFix/>
            </a:blip>
            <a:stretch>
              <a:fillRect/>
            </a:stretch>
          </p:blipFill>
          <p:spPr>
            <a:xfrm>
              <a:off x="8344650" y="1132950"/>
              <a:ext cx="419100" cy="171450"/>
            </a:xfrm>
            <a:prstGeom prst="rect">
              <a:avLst/>
            </a:prstGeom>
            <a:noFill/>
            <a:ln>
              <a:noFill/>
            </a:ln>
          </p:spPr>
        </p:pic>
        <p:pic>
          <p:nvPicPr>
            <p:cNvPr id="148" name="Google Shape;148;p25"/>
            <p:cNvPicPr preferRelativeResize="0"/>
            <p:nvPr/>
          </p:nvPicPr>
          <p:blipFill>
            <a:blip r:embed="rId4">
              <a:alphaModFix/>
            </a:blip>
            <a:stretch>
              <a:fillRect/>
            </a:stretch>
          </p:blipFill>
          <p:spPr>
            <a:xfrm>
              <a:off x="8436650" y="1815800"/>
              <a:ext cx="419100" cy="171450"/>
            </a:xfrm>
            <a:prstGeom prst="rect">
              <a:avLst/>
            </a:prstGeom>
            <a:noFill/>
            <a:ln>
              <a:noFill/>
            </a:ln>
          </p:spPr>
        </p:pic>
        <p:pic>
          <p:nvPicPr>
            <p:cNvPr id="154" name="Google Shape;154;p25"/>
            <p:cNvPicPr preferRelativeResize="0"/>
            <p:nvPr/>
          </p:nvPicPr>
          <p:blipFill>
            <a:blip r:embed="rId4">
              <a:alphaModFix/>
            </a:blip>
            <a:stretch>
              <a:fillRect/>
            </a:stretch>
          </p:blipFill>
          <p:spPr>
            <a:xfrm>
              <a:off x="8457475" y="3871838"/>
              <a:ext cx="419100" cy="171450"/>
            </a:xfrm>
            <a:prstGeom prst="rect">
              <a:avLst/>
            </a:prstGeom>
            <a:noFill/>
            <a:ln>
              <a:noFill/>
            </a:ln>
          </p:spPr>
        </p:pic>
        <p:cxnSp>
          <p:nvCxnSpPr>
            <p:cNvPr id="168" name="Google Shape;168;p25"/>
            <p:cNvCxnSpPr/>
            <p:nvPr/>
          </p:nvCxnSpPr>
          <p:spPr>
            <a:xfrm rot="10800000">
              <a:off x="7823550" y="1282500"/>
              <a:ext cx="617700" cy="509400"/>
            </a:xfrm>
            <a:prstGeom prst="straightConnector1">
              <a:avLst/>
            </a:prstGeom>
            <a:noFill/>
            <a:ln w="28575" cap="flat" cmpd="sng">
              <a:solidFill>
                <a:srgbClr val="6AA84F"/>
              </a:solidFill>
              <a:prstDash val="solid"/>
              <a:round/>
              <a:headEnd type="none" w="med" len="med"/>
              <a:tailEnd type="triangle" w="med" len="med"/>
            </a:ln>
          </p:spPr>
        </p:cxnSp>
        <p:cxnSp>
          <p:nvCxnSpPr>
            <p:cNvPr id="169" name="Google Shape;169;p25"/>
            <p:cNvCxnSpPr/>
            <p:nvPr/>
          </p:nvCxnSpPr>
          <p:spPr>
            <a:xfrm>
              <a:off x="7870850" y="2052375"/>
              <a:ext cx="262200" cy="226200"/>
            </a:xfrm>
            <a:prstGeom prst="straightConnector1">
              <a:avLst/>
            </a:prstGeom>
            <a:noFill/>
            <a:ln w="28575" cap="flat" cmpd="sng">
              <a:solidFill>
                <a:srgbClr val="6AA84F"/>
              </a:solidFill>
              <a:prstDash val="solid"/>
              <a:round/>
              <a:headEnd type="none" w="med" len="med"/>
              <a:tailEnd type="triangle" w="med" len="med"/>
            </a:ln>
          </p:spPr>
        </p:cxnSp>
        <p:cxnSp>
          <p:nvCxnSpPr>
            <p:cNvPr id="170" name="Google Shape;170;p25"/>
            <p:cNvCxnSpPr>
              <a:stCxn id="147" idx="0"/>
            </p:cNvCxnSpPr>
            <p:nvPr/>
          </p:nvCxnSpPr>
          <p:spPr>
            <a:xfrm rot="10800000">
              <a:off x="8321700" y="822450"/>
              <a:ext cx="232500" cy="310500"/>
            </a:xfrm>
            <a:prstGeom prst="straightConnector1">
              <a:avLst/>
            </a:prstGeom>
            <a:noFill/>
            <a:ln w="28575" cap="flat" cmpd="sng">
              <a:solidFill>
                <a:srgbClr val="6AA84F"/>
              </a:solidFill>
              <a:prstDash val="solid"/>
              <a:round/>
              <a:headEnd type="none" w="med" len="med"/>
              <a:tailEnd type="triangle" w="med" len="med"/>
            </a:ln>
          </p:spPr>
        </p:cxnSp>
        <p:pic>
          <p:nvPicPr>
            <p:cNvPr id="174" name="Google Shape;174;p25"/>
            <p:cNvPicPr preferRelativeResize="0"/>
            <p:nvPr/>
          </p:nvPicPr>
          <p:blipFill>
            <a:blip r:embed="rId7">
              <a:alphaModFix/>
            </a:blip>
            <a:stretch>
              <a:fillRect/>
            </a:stretch>
          </p:blipFill>
          <p:spPr>
            <a:xfrm>
              <a:off x="8531038" y="3719888"/>
              <a:ext cx="238125" cy="238125"/>
            </a:xfrm>
            <a:prstGeom prst="rect">
              <a:avLst/>
            </a:prstGeom>
            <a:noFill/>
            <a:ln>
              <a:noFill/>
            </a:ln>
          </p:spPr>
        </p:pic>
        <p:pic>
          <p:nvPicPr>
            <p:cNvPr id="175" name="Google Shape;175;p25"/>
            <p:cNvPicPr preferRelativeResize="0"/>
            <p:nvPr/>
          </p:nvPicPr>
          <p:blipFill>
            <a:blip r:embed="rId7">
              <a:alphaModFix/>
            </a:blip>
            <a:stretch>
              <a:fillRect/>
            </a:stretch>
          </p:blipFill>
          <p:spPr>
            <a:xfrm>
              <a:off x="8547950" y="1634988"/>
              <a:ext cx="238125" cy="238125"/>
            </a:xfrm>
            <a:prstGeom prst="rect">
              <a:avLst/>
            </a:prstGeom>
            <a:noFill/>
            <a:ln>
              <a:noFill/>
            </a:ln>
          </p:spPr>
        </p:pic>
        <p:sp>
          <p:nvSpPr>
            <p:cNvPr id="176" name="Google Shape;176;p25"/>
            <p:cNvSpPr/>
            <p:nvPr/>
          </p:nvSpPr>
          <p:spPr>
            <a:xfrm>
              <a:off x="7548092" y="3563250"/>
              <a:ext cx="1211000" cy="953550"/>
            </a:xfrm>
            <a:custGeom>
              <a:avLst/>
              <a:gdLst/>
              <a:ahLst/>
              <a:cxnLst/>
              <a:rect l="l" t="t" r="r" b="b"/>
              <a:pathLst>
                <a:path w="48440" h="38142" extrusionOk="0">
                  <a:moveTo>
                    <a:pt x="43761" y="19272"/>
                  </a:moveTo>
                  <a:cubicBezTo>
                    <a:pt x="46791" y="22302"/>
                    <a:pt x="50401" y="29148"/>
                    <a:pt x="46973" y="31718"/>
                  </a:cubicBezTo>
                  <a:cubicBezTo>
                    <a:pt x="41386" y="35906"/>
                    <a:pt x="23904" y="33784"/>
                    <a:pt x="26497" y="27301"/>
                  </a:cubicBezTo>
                  <a:cubicBezTo>
                    <a:pt x="28208" y="23022"/>
                    <a:pt x="40655" y="29045"/>
                    <a:pt x="38943" y="33324"/>
                  </a:cubicBezTo>
                  <a:cubicBezTo>
                    <a:pt x="36953" y="38297"/>
                    <a:pt x="28180" y="39113"/>
                    <a:pt x="23285" y="36937"/>
                  </a:cubicBezTo>
                  <a:cubicBezTo>
                    <a:pt x="20029" y="35490"/>
                    <a:pt x="16320" y="33950"/>
                    <a:pt x="14452" y="30915"/>
                  </a:cubicBezTo>
                  <a:cubicBezTo>
                    <a:pt x="13117" y="28747"/>
                    <a:pt x="16654" y="25087"/>
                    <a:pt x="14854" y="23287"/>
                  </a:cubicBezTo>
                  <a:cubicBezTo>
                    <a:pt x="11287" y="19720"/>
                    <a:pt x="3601" y="21863"/>
                    <a:pt x="802" y="17666"/>
                  </a:cubicBezTo>
                  <a:cubicBezTo>
                    <a:pt x="-2473" y="12756"/>
                    <a:pt x="6180" y="4174"/>
                    <a:pt x="2006" y="0"/>
                  </a:cubicBezTo>
                </a:path>
              </a:pathLst>
            </a:custGeom>
            <a:noFill/>
            <a:ln w="28575" cap="flat" cmpd="sng">
              <a:solidFill>
                <a:srgbClr val="FF0000"/>
              </a:solidFill>
              <a:prstDash val="solid"/>
              <a:round/>
              <a:headEnd type="none" w="med" len="med"/>
              <a:tailEnd type="triangle" w="med" len="med"/>
            </a:ln>
          </p:spPr>
        </p:sp>
      </p:grpSp>
      <p:sp>
        <p:nvSpPr>
          <p:cNvPr id="177" name="Google Shape;177;p25"/>
          <p:cNvSpPr txBox="1"/>
          <p:nvPr/>
        </p:nvSpPr>
        <p:spPr>
          <a:xfrm>
            <a:off x="1426609" y="97726"/>
            <a:ext cx="5862000" cy="507000"/>
          </a:xfrm>
          <a:prstGeom prst="rect">
            <a:avLst/>
          </a:prstGeom>
        </p:spPr>
        <p:txBody>
          <a:bodyPr/>
          <a:lstStyle>
            <a:defPPr>
              <a:defRPr lang="en-US"/>
            </a:defPPr>
            <a:lvl1pPr algn="ctr" defTabSz="342900" fontAlgn="base">
              <a:spcBef>
                <a:spcPct val="0"/>
              </a:spcBef>
              <a:spcAft>
                <a:spcPct val="0"/>
              </a:spcAft>
              <a:defRPr sz="1900" b="1">
                <a:solidFill>
                  <a:srgbClr val="FFFFFF"/>
                </a:solidFill>
                <a:effectLst>
                  <a:outerShdw blurRad="114300" dist="88900" dir="2700000" algn="tl" rotWithShape="0">
                    <a:prstClr val="black">
                      <a:alpha val="75000"/>
                    </a:prstClr>
                  </a:outerShdw>
                </a:effectLst>
                <a:latin typeface="Arial" charset="0"/>
                <a:ea typeface="+mj-ea"/>
                <a:cs typeface="ＭＳ Ｐゴシック"/>
              </a:defRPr>
            </a:lvl1pPr>
            <a:lvl2pPr algn="ctr" defTabSz="342900" fontAlgn="base">
              <a:spcBef>
                <a:spcPct val="0"/>
              </a:spcBef>
              <a:spcAft>
                <a:spcPct val="0"/>
              </a:spcAft>
              <a:defRPr sz="2100" b="1">
                <a:solidFill>
                  <a:srgbClr val="000090"/>
                </a:solidFill>
                <a:latin typeface="Arial" charset="0"/>
                <a:ea typeface="ＭＳ Ｐゴシック" pitchFamily="28" charset="-128"/>
                <a:cs typeface="ＭＳ Ｐゴシック"/>
              </a:defRPr>
            </a:lvl2pPr>
            <a:lvl3pPr algn="ctr" defTabSz="342900" fontAlgn="base">
              <a:spcBef>
                <a:spcPct val="0"/>
              </a:spcBef>
              <a:spcAft>
                <a:spcPct val="0"/>
              </a:spcAft>
              <a:defRPr sz="2100" b="1">
                <a:solidFill>
                  <a:srgbClr val="000090"/>
                </a:solidFill>
                <a:latin typeface="Arial" charset="0"/>
                <a:ea typeface="ＭＳ Ｐゴシック" pitchFamily="28" charset="-128"/>
                <a:cs typeface="ＭＳ Ｐゴシック"/>
              </a:defRPr>
            </a:lvl3pPr>
            <a:lvl4pPr algn="ctr" defTabSz="342900" fontAlgn="base">
              <a:spcBef>
                <a:spcPct val="0"/>
              </a:spcBef>
              <a:spcAft>
                <a:spcPct val="0"/>
              </a:spcAft>
              <a:defRPr sz="2100" b="1">
                <a:solidFill>
                  <a:srgbClr val="000090"/>
                </a:solidFill>
                <a:latin typeface="Arial" charset="0"/>
                <a:ea typeface="ＭＳ Ｐゴシック" pitchFamily="28" charset="-128"/>
                <a:cs typeface="ＭＳ Ｐゴシック"/>
              </a:defRPr>
            </a:lvl4pPr>
            <a:lvl5pPr algn="ctr" defTabSz="342900" fontAlgn="base">
              <a:spcBef>
                <a:spcPct val="0"/>
              </a:spcBef>
              <a:spcAft>
                <a:spcPct val="0"/>
              </a:spcAft>
              <a:defRPr sz="2100" b="1">
                <a:solidFill>
                  <a:srgbClr val="000090"/>
                </a:solidFill>
                <a:latin typeface="Arial" charset="0"/>
                <a:ea typeface="ＭＳ Ｐゴシック" pitchFamily="28" charset="-128"/>
                <a:cs typeface="ＭＳ Ｐゴシック"/>
              </a:defRPr>
            </a:lvl5pPr>
            <a:lvl6pPr marL="342900" algn="ctr" defTabSz="342900" fontAlgn="base">
              <a:spcBef>
                <a:spcPct val="0"/>
              </a:spcBef>
              <a:spcAft>
                <a:spcPct val="0"/>
              </a:spcAft>
              <a:defRPr sz="3300">
                <a:latin typeface="Calibri" pitchFamily="34" charset="0"/>
              </a:defRPr>
            </a:lvl6pPr>
            <a:lvl7pPr marL="685800" algn="ctr" defTabSz="342900" fontAlgn="base">
              <a:spcBef>
                <a:spcPct val="0"/>
              </a:spcBef>
              <a:spcAft>
                <a:spcPct val="0"/>
              </a:spcAft>
              <a:defRPr sz="3300">
                <a:latin typeface="Calibri" pitchFamily="34" charset="0"/>
              </a:defRPr>
            </a:lvl7pPr>
            <a:lvl8pPr marL="1028700" algn="ctr" defTabSz="342900" fontAlgn="base">
              <a:spcBef>
                <a:spcPct val="0"/>
              </a:spcBef>
              <a:spcAft>
                <a:spcPct val="0"/>
              </a:spcAft>
              <a:defRPr sz="3300">
                <a:latin typeface="Calibri" pitchFamily="34" charset="0"/>
              </a:defRPr>
            </a:lvl8pPr>
            <a:lvl9pPr marL="1371600" algn="ctr" defTabSz="342900" fontAlgn="base">
              <a:spcBef>
                <a:spcPct val="0"/>
              </a:spcBef>
              <a:spcAft>
                <a:spcPct val="0"/>
              </a:spcAft>
              <a:defRPr sz="3300">
                <a:latin typeface="Calibri" pitchFamily="34"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 sz="2100" b="1" i="0" u="none" strike="noStrike" kern="1200" cap="none" spc="0" normalizeH="0" baseline="0" noProof="0" dirty="0">
                <a:ln>
                  <a:noFill/>
                </a:ln>
                <a:solidFill>
                  <a:srgbClr val="FFFFFF"/>
                </a:solidFill>
                <a:effectLst>
                  <a:outerShdw blurRad="114300" dist="88900" dir="2700000" algn="tl" rotWithShape="0">
                    <a:prstClr val="black">
                      <a:alpha val="75000"/>
                    </a:prstClr>
                  </a:outerShdw>
                </a:effectLst>
                <a:uLnTx/>
                <a:uFillTx/>
                <a:latin typeface="Arial" charset="0"/>
                <a:ea typeface="ＭＳ Ｐゴシック"/>
                <a:sym typeface="Comfortaa"/>
              </a:rPr>
              <a:t> UTM Core Operating Principles</a:t>
            </a:r>
            <a:endParaRPr kumimoji="0" sz="2100" b="1" i="0" u="none" strike="noStrike" kern="1200" cap="none" spc="0" normalizeH="0" baseline="0" noProof="0" dirty="0">
              <a:ln>
                <a:noFill/>
              </a:ln>
              <a:solidFill>
                <a:srgbClr val="FFFFFF"/>
              </a:solidFill>
              <a:effectLst>
                <a:outerShdw blurRad="114300" dist="88900" dir="2700000" algn="tl" rotWithShape="0">
                  <a:prstClr val="black">
                    <a:alpha val="75000"/>
                  </a:prstClr>
                </a:outerShdw>
              </a:effectLst>
              <a:uLnTx/>
              <a:uFillTx/>
              <a:latin typeface="Arial" charset="0"/>
              <a:ea typeface="ＭＳ Ｐゴシック"/>
              <a:sym typeface="Comfortaa"/>
            </a:endParaRPr>
          </a:p>
        </p:txBody>
      </p:sp>
      <p:grpSp>
        <p:nvGrpSpPr>
          <p:cNvPr id="3" name="Group 2">
            <a:extLst>
              <a:ext uri="{FF2B5EF4-FFF2-40B4-BE49-F238E27FC236}">
                <a16:creationId xmlns:a16="http://schemas.microsoft.com/office/drawing/2014/main" id="{28C340E9-6E45-4A6D-BB7C-DFE8E0F8DAB8}"/>
              </a:ext>
            </a:extLst>
          </p:cNvPr>
          <p:cNvGrpSpPr/>
          <p:nvPr/>
        </p:nvGrpSpPr>
        <p:grpSpPr>
          <a:xfrm>
            <a:off x="3681750" y="679750"/>
            <a:ext cx="2082088" cy="4097854"/>
            <a:chOff x="3681750" y="679750"/>
            <a:chExt cx="2082088" cy="4097854"/>
          </a:xfrm>
        </p:grpSpPr>
        <p:pic>
          <p:nvPicPr>
            <p:cNvPr id="132" name="Google Shape;132;p25"/>
            <p:cNvPicPr preferRelativeResize="0"/>
            <p:nvPr/>
          </p:nvPicPr>
          <p:blipFill>
            <a:blip r:embed="rId8">
              <a:alphaModFix/>
            </a:blip>
            <a:stretch>
              <a:fillRect/>
            </a:stretch>
          </p:blipFill>
          <p:spPr>
            <a:xfrm>
              <a:off x="4052238" y="3466913"/>
              <a:ext cx="1314450" cy="1171575"/>
            </a:xfrm>
            <a:prstGeom prst="rect">
              <a:avLst/>
            </a:prstGeom>
            <a:noFill/>
            <a:ln>
              <a:noFill/>
            </a:ln>
          </p:spPr>
        </p:pic>
        <p:sp>
          <p:nvSpPr>
            <p:cNvPr id="133" name="Google Shape;133;p25"/>
            <p:cNvSpPr txBox="1"/>
            <p:nvPr/>
          </p:nvSpPr>
          <p:spPr>
            <a:xfrm>
              <a:off x="4554838" y="3907963"/>
              <a:ext cx="1209000" cy="28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1" i="1" u="none" strike="noStrike" kern="1200" cap="none" spc="0" normalizeH="0" baseline="0" noProof="0">
                  <a:ln>
                    <a:noFill/>
                  </a:ln>
                  <a:solidFill>
                    <a:srgbClr val="666666"/>
                  </a:solidFill>
                  <a:effectLst/>
                  <a:uLnTx/>
                  <a:uFillTx/>
                  <a:latin typeface="+mn-lt"/>
                  <a:ea typeface="ＭＳ Ｐゴシック"/>
                </a:rPr>
                <a:t>?</a:t>
              </a:r>
              <a:endParaRPr kumimoji="0" sz="2400" b="0" i="0" u="none" strike="noStrike" kern="1200" cap="none" spc="0" normalizeH="0" baseline="0" noProof="0">
                <a:ln>
                  <a:noFill/>
                </a:ln>
                <a:solidFill>
                  <a:srgbClr val="666666"/>
                </a:solidFill>
                <a:effectLst/>
                <a:uLnTx/>
                <a:uFillTx/>
                <a:latin typeface="+mn-lt"/>
                <a:ea typeface="ＭＳ Ｐゴシック"/>
              </a:endParaRPr>
            </a:p>
          </p:txBody>
        </p:sp>
        <p:pic>
          <p:nvPicPr>
            <p:cNvPr id="138" name="Google Shape;138;p25"/>
            <p:cNvPicPr preferRelativeResize="0"/>
            <p:nvPr/>
          </p:nvPicPr>
          <p:blipFill rotWithShape="1">
            <a:blip r:embed="rId3">
              <a:alphaModFix/>
            </a:blip>
            <a:srcRect l="6525" t="16574" r="6932" b="16621"/>
            <a:stretch/>
          </p:blipFill>
          <p:spPr>
            <a:xfrm>
              <a:off x="3681750" y="679750"/>
              <a:ext cx="1780500" cy="1788050"/>
            </a:xfrm>
            <a:prstGeom prst="rect">
              <a:avLst/>
            </a:prstGeom>
            <a:noFill/>
            <a:ln>
              <a:noFill/>
            </a:ln>
          </p:spPr>
        </p:pic>
        <p:pic>
          <p:nvPicPr>
            <p:cNvPr id="155" name="Google Shape;155;p25"/>
            <p:cNvPicPr preferRelativeResize="0"/>
            <p:nvPr/>
          </p:nvPicPr>
          <p:blipFill>
            <a:blip r:embed="rId9">
              <a:alphaModFix/>
            </a:blip>
            <a:stretch>
              <a:fillRect/>
            </a:stretch>
          </p:blipFill>
          <p:spPr>
            <a:xfrm>
              <a:off x="4218925" y="3375425"/>
              <a:ext cx="981075" cy="400050"/>
            </a:xfrm>
            <a:prstGeom prst="rect">
              <a:avLst/>
            </a:prstGeom>
            <a:noFill/>
            <a:ln>
              <a:noFill/>
            </a:ln>
          </p:spPr>
        </p:pic>
        <p:pic>
          <p:nvPicPr>
            <p:cNvPr id="161" name="Google Shape;161;p25"/>
            <p:cNvPicPr preferRelativeResize="0"/>
            <p:nvPr/>
          </p:nvPicPr>
          <p:blipFill>
            <a:blip r:embed="rId5">
              <a:alphaModFix/>
            </a:blip>
            <a:stretch>
              <a:fillRect/>
            </a:stretch>
          </p:blipFill>
          <p:spPr>
            <a:xfrm>
              <a:off x="3681750" y="3006475"/>
              <a:ext cx="1780500" cy="1771129"/>
            </a:xfrm>
            <a:prstGeom prst="rect">
              <a:avLst/>
            </a:prstGeom>
            <a:noFill/>
            <a:ln>
              <a:noFill/>
            </a:ln>
          </p:spPr>
        </p:pic>
        <p:sp>
          <p:nvSpPr>
            <p:cNvPr id="163" name="Google Shape;163;p25"/>
            <p:cNvSpPr txBox="1"/>
            <p:nvPr/>
          </p:nvSpPr>
          <p:spPr>
            <a:xfrm>
              <a:off x="4043700" y="1796925"/>
              <a:ext cx="1209000" cy="28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600" b="1" i="1" u="none" strike="noStrike" kern="1200" cap="none" spc="0" normalizeH="0" baseline="0" noProof="0">
                  <a:ln>
                    <a:noFill/>
                  </a:ln>
                  <a:solidFill>
                    <a:srgbClr val="666666"/>
                  </a:solidFill>
                  <a:effectLst/>
                  <a:uLnTx/>
                  <a:uFillTx/>
                  <a:latin typeface="+mn-lt"/>
                  <a:ea typeface="ＭＳ Ｐゴシック"/>
                </a:rPr>
                <a:t>4444-8888-44441234ABCD</a:t>
              </a:r>
              <a:endParaRPr kumimoji="0" sz="600" b="0" i="0" u="none" strike="noStrike" kern="1200" cap="none" spc="0" normalizeH="0" baseline="0" noProof="0">
                <a:ln>
                  <a:noFill/>
                </a:ln>
                <a:solidFill>
                  <a:srgbClr val="666666"/>
                </a:solidFill>
                <a:effectLst/>
                <a:uLnTx/>
                <a:uFillTx/>
                <a:latin typeface="+mn-lt"/>
                <a:ea typeface="ＭＳ Ｐゴシック"/>
              </a:endParaRPr>
            </a:p>
          </p:txBody>
        </p:sp>
        <p:pic>
          <p:nvPicPr>
            <p:cNvPr id="178" name="Google Shape;178;p25"/>
            <p:cNvPicPr preferRelativeResize="0"/>
            <p:nvPr/>
          </p:nvPicPr>
          <p:blipFill>
            <a:blip r:embed="rId8">
              <a:alphaModFix/>
            </a:blip>
            <a:stretch>
              <a:fillRect/>
            </a:stretch>
          </p:blipFill>
          <p:spPr>
            <a:xfrm>
              <a:off x="3992525" y="1243557"/>
              <a:ext cx="1314450" cy="1171575"/>
            </a:xfrm>
            <a:prstGeom prst="rect">
              <a:avLst/>
            </a:prstGeom>
            <a:noFill/>
            <a:ln>
              <a:noFill/>
            </a:ln>
          </p:spPr>
        </p:pic>
        <p:pic>
          <p:nvPicPr>
            <p:cNvPr id="179" name="Google Shape;179;p25"/>
            <p:cNvPicPr preferRelativeResize="0"/>
            <p:nvPr/>
          </p:nvPicPr>
          <p:blipFill>
            <a:blip r:embed="rId9">
              <a:alphaModFix/>
            </a:blip>
            <a:stretch>
              <a:fillRect/>
            </a:stretch>
          </p:blipFill>
          <p:spPr>
            <a:xfrm>
              <a:off x="4218925" y="1139225"/>
              <a:ext cx="981075" cy="400050"/>
            </a:xfrm>
            <a:prstGeom prst="rect">
              <a:avLst/>
            </a:prstGeom>
            <a:noFill/>
            <a:ln>
              <a:noFill/>
            </a:ln>
          </p:spPr>
        </p:pic>
      </p:grpSp>
      <p:grpSp>
        <p:nvGrpSpPr>
          <p:cNvPr id="2" name="Group 1">
            <a:extLst>
              <a:ext uri="{FF2B5EF4-FFF2-40B4-BE49-F238E27FC236}">
                <a16:creationId xmlns:a16="http://schemas.microsoft.com/office/drawing/2014/main" id="{784FD2D0-EE37-479A-A64D-534A5CCD9F61}"/>
              </a:ext>
            </a:extLst>
          </p:cNvPr>
          <p:cNvGrpSpPr/>
          <p:nvPr/>
        </p:nvGrpSpPr>
        <p:grpSpPr>
          <a:xfrm>
            <a:off x="1843100" y="679750"/>
            <a:ext cx="1819766" cy="4097854"/>
            <a:chOff x="1843100" y="679750"/>
            <a:chExt cx="1819766" cy="4097854"/>
          </a:xfrm>
        </p:grpSpPr>
        <p:pic>
          <p:nvPicPr>
            <p:cNvPr id="125" name="Google Shape;125;p25"/>
            <p:cNvPicPr preferRelativeResize="0"/>
            <p:nvPr/>
          </p:nvPicPr>
          <p:blipFill>
            <a:blip r:embed="rId5">
              <a:alphaModFix/>
            </a:blip>
            <a:stretch>
              <a:fillRect/>
            </a:stretch>
          </p:blipFill>
          <p:spPr>
            <a:xfrm>
              <a:off x="1843100" y="3006475"/>
              <a:ext cx="1780500" cy="1771129"/>
            </a:xfrm>
            <a:prstGeom prst="rect">
              <a:avLst/>
            </a:prstGeom>
            <a:noFill/>
            <a:ln>
              <a:noFill/>
            </a:ln>
          </p:spPr>
        </p:pic>
        <p:cxnSp>
          <p:nvCxnSpPr>
            <p:cNvPr id="128" name="Google Shape;128;p25"/>
            <p:cNvCxnSpPr/>
            <p:nvPr/>
          </p:nvCxnSpPr>
          <p:spPr>
            <a:xfrm flipH="1">
              <a:off x="2331325" y="3598750"/>
              <a:ext cx="414900" cy="249000"/>
            </a:xfrm>
            <a:prstGeom prst="straightConnector1">
              <a:avLst/>
            </a:prstGeom>
            <a:noFill/>
            <a:ln w="28575" cap="flat" cmpd="sng">
              <a:solidFill>
                <a:srgbClr val="FF0000"/>
              </a:solidFill>
              <a:prstDash val="solid"/>
              <a:round/>
              <a:headEnd type="none" w="med" len="med"/>
              <a:tailEnd type="triangle" w="med" len="med"/>
            </a:ln>
          </p:spPr>
        </p:cxnSp>
        <p:pic>
          <p:nvPicPr>
            <p:cNvPr id="137" name="Google Shape;137;p25"/>
            <p:cNvPicPr preferRelativeResize="0"/>
            <p:nvPr/>
          </p:nvPicPr>
          <p:blipFill rotWithShape="1">
            <a:blip r:embed="rId3">
              <a:alphaModFix/>
            </a:blip>
            <a:srcRect l="6525" t="16574" r="6932" b="16621"/>
            <a:stretch/>
          </p:blipFill>
          <p:spPr>
            <a:xfrm>
              <a:off x="1843100" y="679750"/>
              <a:ext cx="1780500" cy="1788050"/>
            </a:xfrm>
            <a:prstGeom prst="rect">
              <a:avLst/>
            </a:prstGeom>
            <a:noFill/>
            <a:ln>
              <a:noFill/>
            </a:ln>
          </p:spPr>
        </p:pic>
        <p:pic>
          <p:nvPicPr>
            <p:cNvPr id="143" name="Google Shape;143;p25"/>
            <p:cNvPicPr preferRelativeResize="0"/>
            <p:nvPr/>
          </p:nvPicPr>
          <p:blipFill>
            <a:blip r:embed="rId4">
              <a:alphaModFix/>
            </a:blip>
            <a:stretch>
              <a:fillRect/>
            </a:stretch>
          </p:blipFill>
          <p:spPr>
            <a:xfrm>
              <a:off x="2267900" y="1987250"/>
              <a:ext cx="419100" cy="171450"/>
            </a:xfrm>
            <a:prstGeom prst="rect">
              <a:avLst/>
            </a:prstGeom>
            <a:noFill/>
            <a:ln>
              <a:noFill/>
            </a:ln>
          </p:spPr>
        </p:pic>
        <p:pic>
          <p:nvPicPr>
            <p:cNvPr id="151" name="Google Shape;151;p25"/>
            <p:cNvPicPr preferRelativeResize="0"/>
            <p:nvPr/>
          </p:nvPicPr>
          <p:blipFill>
            <a:blip r:embed="rId4">
              <a:alphaModFix/>
            </a:blip>
            <a:stretch>
              <a:fillRect/>
            </a:stretch>
          </p:blipFill>
          <p:spPr>
            <a:xfrm>
              <a:off x="2523800" y="4301900"/>
              <a:ext cx="419100" cy="171450"/>
            </a:xfrm>
            <a:prstGeom prst="rect">
              <a:avLst/>
            </a:prstGeom>
            <a:noFill/>
            <a:ln>
              <a:noFill/>
            </a:ln>
          </p:spPr>
        </p:pic>
        <p:cxnSp>
          <p:nvCxnSpPr>
            <p:cNvPr id="166" name="Google Shape;166;p25"/>
            <p:cNvCxnSpPr/>
            <p:nvPr/>
          </p:nvCxnSpPr>
          <p:spPr>
            <a:xfrm rot="10800000" flipH="1">
              <a:off x="2687000" y="1999350"/>
              <a:ext cx="557100" cy="69000"/>
            </a:xfrm>
            <a:prstGeom prst="straightConnector1">
              <a:avLst/>
            </a:prstGeom>
            <a:noFill/>
            <a:ln w="28575" cap="flat" cmpd="sng">
              <a:solidFill>
                <a:srgbClr val="6AA84F"/>
              </a:solidFill>
              <a:prstDash val="solid"/>
              <a:round/>
              <a:headEnd type="none" w="med" len="med"/>
              <a:tailEnd type="triangle" w="med" len="med"/>
            </a:ln>
          </p:spPr>
        </p:cxnSp>
        <p:cxnSp>
          <p:nvCxnSpPr>
            <p:cNvPr id="167" name="Google Shape;167;p25"/>
            <p:cNvCxnSpPr/>
            <p:nvPr/>
          </p:nvCxnSpPr>
          <p:spPr>
            <a:xfrm rot="10800000">
              <a:off x="2356900" y="1126125"/>
              <a:ext cx="396300" cy="128400"/>
            </a:xfrm>
            <a:prstGeom prst="straightConnector1">
              <a:avLst/>
            </a:prstGeom>
            <a:noFill/>
            <a:ln w="28575" cap="flat" cmpd="sng">
              <a:solidFill>
                <a:srgbClr val="6AA84F"/>
              </a:solidFill>
              <a:prstDash val="solid"/>
              <a:round/>
              <a:headEnd type="none" w="med" len="med"/>
              <a:tailEnd type="triangle" w="med" len="med"/>
            </a:ln>
          </p:spPr>
        </p:cxnSp>
        <p:cxnSp>
          <p:nvCxnSpPr>
            <p:cNvPr id="172" name="Google Shape;172;p25"/>
            <p:cNvCxnSpPr/>
            <p:nvPr/>
          </p:nvCxnSpPr>
          <p:spPr>
            <a:xfrm rot="10800000">
              <a:off x="2270807" y="4059024"/>
              <a:ext cx="386400" cy="203700"/>
            </a:xfrm>
            <a:prstGeom prst="straightConnector1">
              <a:avLst/>
            </a:prstGeom>
            <a:noFill/>
            <a:ln w="28575" cap="flat" cmpd="sng">
              <a:solidFill>
                <a:srgbClr val="FF0000"/>
              </a:solidFill>
              <a:prstDash val="solid"/>
              <a:round/>
              <a:headEnd type="none" w="med" len="med"/>
              <a:tailEnd type="triangle" w="med" len="med"/>
            </a:ln>
          </p:spPr>
        </p:cxnSp>
        <p:sp>
          <p:nvSpPr>
            <p:cNvPr id="173" name="Google Shape;173;p25"/>
            <p:cNvSpPr/>
            <p:nvPr/>
          </p:nvSpPr>
          <p:spPr>
            <a:xfrm>
              <a:off x="1917725" y="3729875"/>
              <a:ext cx="439182" cy="324324"/>
            </a:xfrm>
            <a:prstGeom prst="irregularSeal1">
              <a:avLst/>
            </a:prstGeom>
            <a:solidFill>
              <a:srgbClr val="CC4125"/>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n-lt"/>
                <a:ea typeface="ＭＳ Ｐゴシック"/>
              </a:endParaRPr>
            </a:p>
          </p:txBody>
        </p:sp>
        <p:pic>
          <p:nvPicPr>
            <p:cNvPr id="180" name="Google Shape;180;p25"/>
            <p:cNvPicPr preferRelativeResize="0"/>
            <p:nvPr/>
          </p:nvPicPr>
          <p:blipFill rotWithShape="1">
            <a:blip r:embed="rId10">
              <a:alphaModFix amt="79000"/>
            </a:blip>
            <a:srcRect b="30235"/>
            <a:stretch/>
          </p:blipFill>
          <p:spPr>
            <a:xfrm rot="671106">
              <a:off x="2592934" y="849980"/>
              <a:ext cx="1069932" cy="746409"/>
            </a:xfrm>
            <a:prstGeom prst="rect">
              <a:avLst/>
            </a:prstGeom>
            <a:noFill/>
            <a:ln>
              <a:noFill/>
            </a:ln>
          </p:spPr>
        </p:pic>
        <p:pic>
          <p:nvPicPr>
            <p:cNvPr id="181" name="Google Shape;181;p25"/>
            <p:cNvPicPr preferRelativeResize="0"/>
            <p:nvPr/>
          </p:nvPicPr>
          <p:blipFill rotWithShape="1">
            <a:blip r:embed="rId10">
              <a:alphaModFix amt="80000"/>
            </a:blip>
            <a:srcRect b="30235"/>
            <a:stretch/>
          </p:blipFill>
          <p:spPr>
            <a:xfrm rot="671106">
              <a:off x="2551909" y="3054768"/>
              <a:ext cx="1069932" cy="746409"/>
            </a:xfrm>
            <a:prstGeom prst="rect">
              <a:avLst/>
            </a:prstGeom>
            <a:noFill/>
            <a:ln>
              <a:noFill/>
            </a:ln>
          </p:spPr>
        </p:pic>
      </p:grpSp>
    </p:spTree>
    <p:extLst>
      <p:ext uri="{BB962C8B-B14F-4D97-AF65-F5344CB8AC3E}">
        <p14:creationId xmlns:p14="http://schemas.microsoft.com/office/powerpoint/2010/main" val="356646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8781-7081-3D40-A87D-DBA0E006CB9E}"/>
              </a:ext>
            </a:extLst>
          </p:cNvPr>
          <p:cNvSpPr>
            <a:spLocks noGrp="1"/>
          </p:cNvSpPr>
          <p:nvPr>
            <p:ph type="title"/>
          </p:nvPr>
        </p:nvSpPr>
        <p:spPr/>
        <p:txBody>
          <a:bodyPr/>
          <a:lstStyle/>
          <a:p>
            <a:r>
              <a:rPr lang="en-US" dirty="0"/>
              <a:t>Simplified UTM Architecture</a:t>
            </a:r>
          </a:p>
        </p:txBody>
      </p:sp>
      <p:grpSp>
        <p:nvGrpSpPr>
          <p:cNvPr id="3" name="Group 2">
            <a:extLst>
              <a:ext uri="{FF2B5EF4-FFF2-40B4-BE49-F238E27FC236}">
                <a16:creationId xmlns:a16="http://schemas.microsoft.com/office/drawing/2014/main" id="{FB24D682-F539-6E40-9963-A84568DC1D7C}"/>
              </a:ext>
            </a:extLst>
          </p:cNvPr>
          <p:cNvGrpSpPr/>
          <p:nvPr/>
        </p:nvGrpSpPr>
        <p:grpSpPr>
          <a:xfrm>
            <a:off x="1558455" y="659958"/>
            <a:ext cx="6115639" cy="4306965"/>
            <a:chOff x="4553781" y="1258753"/>
            <a:chExt cx="4182384" cy="2463128"/>
          </a:xfrm>
        </p:grpSpPr>
        <p:pic>
          <p:nvPicPr>
            <p:cNvPr id="9" name="Graphic 8" descr="Server with solid fill">
              <a:extLst>
                <a:ext uri="{FF2B5EF4-FFF2-40B4-BE49-F238E27FC236}">
                  <a16:creationId xmlns:a16="http://schemas.microsoft.com/office/drawing/2014/main" id="{E5AFCEA6-78A0-6945-A213-7D1099DA7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9055" y="1522517"/>
              <a:ext cx="711493" cy="711493"/>
            </a:xfrm>
            <a:prstGeom prst="rect">
              <a:avLst/>
            </a:prstGeom>
          </p:spPr>
        </p:pic>
        <p:pic>
          <p:nvPicPr>
            <p:cNvPr id="11" name="Graphic 10" descr="Server outline">
              <a:extLst>
                <a:ext uri="{FF2B5EF4-FFF2-40B4-BE49-F238E27FC236}">
                  <a16:creationId xmlns:a16="http://schemas.microsoft.com/office/drawing/2014/main" id="{EB692BE5-AE4D-014D-BD8B-2B4F4F90F8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5119" y="2988329"/>
              <a:ext cx="614834" cy="614834"/>
            </a:xfrm>
            <a:prstGeom prst="rect">
              <a:avLst/>
            </a:prstGeom>
          </p:spPr>
        </p:pic>
        <p:pic>
          <p:nvPicPr>
            <p:cNvPr id="12" name="Graphic 11" descr="Server outline">
              <a:extLst>
                <a:ext uri="{FF2B5EF4-FFF2-40B4-BE49-F238E27FC236}">
                  <a16:creationId xmlns:a16="http://schemas.microsoft.com/office/drawing/2014/main" id="{1C68DD05-4620-D142-BF42-9BAAF1F1F7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5119" y="2448734"/>
              <a:ext cx="612646" cy="612646"/>
            </a:xfrm>
            <a:prstGeom prst="rect">
              <a:avLst/>
            </a:prstGeom>
          </p:spPr>
        </p:pic>
        <p:pic>
          <p:nvPicPr>
            <p:cNvPr id="14" name="Graphic 13" descr="Quadcopter with solid fill">
              <a:extLst>
                <a:ext uri="{FF2B5EF4-FFF2-40B4-BE49-F238E27FC236}">
                  <a16:creationId xmlns:a16="http://schemas.microsoft.com/office/drawing/2014/main" id="{C85C4E3A-F73B-3443-A19A-F7E283A0BC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5041" y="1925043"/>
              <a:ext cx="711493" cy="711493"/>
            </a:xfrm>
            <a:prstGeom prst="rect">
              <a:avLst/>
            </a:prstGeom>
          </p:spPr>
        </p:pic>
        <p:pic>
          <p:nvPicPr>
            <p:cNvPr id="16" name="Graphic 15" descr="Cloud outline">
              <a:extLst>
                <a:ext uri="{FF2B5EF4-FFF2-40B4-BE49-F238E27FC236}">
                  <a16:creationId xmlns:a16="http://schemas.microsoft.com/office/drawing/2014/main" id="{3D82FD85-F442-B444-9E8E-6BAB3895E4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7603" y="2198638"/>
              <a:ext cx="914400" cy="914400"/>
            </a:xfrm>
            <a:prstGeom prst="rect">
              <a:avLst/>
            </a:prstGeom>
          </p:spPr>
        </p:pic>
        <p:grpSp>
          <p:nvGrpSpPr>
            <p:cNvPr id="23" name="Group 22">
              <a:extLst>
                <a:ext uri="{FF2B5EF4-FFF2-40B4-BE49-F238E27FC236}">
                  <a16:creationId xmlns:a16="http://schemas.microsoft.com/office/drawing/2014/main" id="{2030992D-FA40-394A-93FB-9DD829B2D871}"/>
                </a:ext>
              </a:extLst>
            </p:cNvPr>
            <p:cNvGrpSpPr/>
            <p:nvPr/>
          </p:nvGrpSpPr>
          <p:grpSpPr>
            <a:xfrm>
              <a:off x="4553781" y="2753962"/>
              <a:ext cx="1281254" cy="946404"/>
              <a:chOff x="86867" y="3575304"/>
              <a:chExt cx="1281254" cy="946404"/>
            </a:xfrm>
          </p:grpSpPr>
          <p:pic>
            <p:nvPicPr>
              <p:cNvPr id="5" name="Graphic 4" descr="User with solid fill">
                <a:extLst>
                  <a:ext uri="{FF2B5EF4-FFF2-40B4-BE49-F238E27FC236}">
                    <a16:creationId xmlns:a16="http://schemas.microsoft.com/office/drawing/2014/main" id="{B5E6BCA3-4D2E-0C4F-B86C-3B75E2CB44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67" y="3607308"/>
                <a:ext cx="914400" cy="914400"/>
              </a:xfrm>
              <a:prstGeom prst="rect">
                <a:avLst/>
              </a:prstGeom>
            </p:spPr>
          </p:pic>
          <p:pic>
            <p:nvPicPr>
              <p:cNvPr id="18" name="Graphic 17" descr="Laptop with solid fill">
                <a:extLst>
                  <a:ext uri="{FF2B5EF4-FFF2-40B4-BE49-F238E27FC236}">
                    <a16:creationId xmlns:a16="http://schemas.microsoft.com/office/drawing/2014/main" id="{1A82C116-1F63-8E45-8505-E38C286FB9A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3721" y="3575304"/>
                <a:ext cx="914400" cy="914400"/>
              </a:xfrm>
              <a:prstGeom prst="rect">
                <a:avLst/>
              </a:prstGeom>
            </p:spPr>
          </p:pic>
        </p:grpSp>
        <p:pic>
          <p:nvPicPr>
            <p:cNvPr id="20" name="Graphic 19" descr="Database outline">
              <a:extLst>
                <a:ext uri="{FF2B5EF4-FFF2-40B4-BE49-F238E27FC236}">
                  <a16:creationId xmlns:a16="http://schemas.microsoft.com/office/drawing/2014/main" id="{E4D5DE98-F1C2-8C4B-8DC8-9595D4938E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87146" y="3016506"/>
              <a:ext cx="508585" cy="508585"/>
            </a:xfrm>
            <a:prstGeom prst="rect">
              <a:avLst/>
            </a:prstGeom>
          </p:spPr>
        </p:pic>
        <p:pic>
          <p:nvPicPr>
            <p:cNvPr id="22" name="Graphic 21" descr="Server with solid fill">
              <a:extLst>
                <a:ext uri="{FF2B5EF4-FFF2-40B4-BE49-F238E27FC236}">
                  <a16:creationId xmlns:a16="http://schemas.microsoft.com/office/drawing/2014/main" id="{30E6E97E-9EDC-A64C-BF87-ACA221866D2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2931" y="1836088"/>
              <a:ext cx="612646" cy="612646"/>
            </a:xfrm>
            <a:prstGeom prst="rect">
              <a:avLst/>
            </a:prstGeom>
          </p:spPr>
        </p:pic>
        <p:sp>
          <p:nvSpPr>
            <p:cNvPr id="24" name="TextBox 23">
              <a:extLst>
                <a:ext uri="{FF2B5EF4-FFF2-40B4-BE49-F238E27FC236}">
                  <a16:creationId xmlns:a16="http://schemas.microsoft.com/office/drawing/2014/main" id="{4A2260E4-5865-9248-B91A-BE711BCF283C}"/>
                </a:ext>
              </a:extLst>
            </p:cNvPr>
            <p:cNvSpPr txBox="1"/>
            <p:nvPr/>
          </p:nvSpPr>
          <p:spPr>
            <a:xfrm>
              <a:off x="6051364" y="1258753"/>
              <a:ext cx="1127419" cy="299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ＭＳ Ｐゴシック"/>
                  <a:cs typeface="Arial"/>
                </a:rPr>
                <a:t>My </a:t>
              </a:r>
              <a:r>
                <a:rPr lang="en-US" sz="1400" dirty="0">
                  <a:solidFill>
                    <a:prstClr val="black"/>
                  </a:solidFill>
                  <a:latin typeface="Arial"/>
                  <a:ea typeface="ＭＳ Ｐゴシック"/>
                  <a:cs typeface="Arial"/>
                </a:rPr>
                <a:t>U</a:t>
              </a:r>
              <a:r>
                <a:rPr kumimoji="0" lang="en-US" sz="1400" b="0" i="0" u="none" strike="noStrike" kern="1200" cap="none" spc="0" normalizeH="0" baseline="0" noProof="0" dirty="0">
                  <a:ln>
                    <a:noFill/>
                  </a:ln>
                  <a:solidFill>
                    <a:prstClr val="black"/>
                  </a:solidFill>
                  <a:effectLst/>
                  <a:uLnTx/>
                  <a:uFillTx/>
                  <a:latin typeface="Arial"/>
                  <a:ea typeface="ＭＳ Ｐゴシック"/>
                  <a:cs typeface="Arial"/>
                </a:rPr>
                <a:t>AS Service Supplier (USS)</a:t>
              </a:r>
            </a:p>
          </p:txBody>
        </p:sp>
        <p:sp>
          <p:nvSpPr>
            <p:cNvPr id="25" name="TextBox 24">
              <a:extLst>
                <a:ext uri="{FF2B5EF4-FFF2-40B4-BE49-F238E27FC236}">
                  <a16:creationId xmlns:a16="http://schemas.microsoft.com/office/drawing/2014/main" id="{CBD1B8F0-6335-064D-9B86-7C158CC9B0A3}"/>
                </a:ext>
              </a:extLst>
            </p:cNvPr>
            <p:cNvSpPr txBox="1"/>
            <p:nvPr/>
          </p:nvSpPr>
          <p:spPr>
            <a:xfrm>
              <a:off x="7695460" y="2580032"/>
              <a:ext cx="980147" cy="1760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a:ea typeface="ＭＳ Ｐゴシック"/>
                </a:rPr>
                <a:t>USS A</a:t>
              </a:r>
              <a:endParaRPr lang="en-US" sz="1400" b="0" i="0" u="none" strike="noStrike" kern="1200" cap="none" spc="0" normalizeH="0" baseline="0" noProof="0" dirty="0">
                <a:ln>
                  <a:noFill/>
                </a:ln>
                <a:effectLst/>
                <a:uLnTx/>
                <a:uFillTx/>
                <a:latin typeface="Arial"/>
                <a:ea typeface="ＭＳ Ｐゴシック"/>
              </a:endParaRPr>
            </a:p>
          </p:txBody>
        </p:sp>
        <p:sp>
          <p:nvSpPr>
            <p:cNvPr id="26" name="TextBox 25">
              <a:extLst>
                <a:ext uri="{FF2B5EF4-FFF2-40B4-BE49-F238E27FC236}">
                  <a16:creationId xmlns:a16="http://schemas.microsoft.com/office/drawing/2014/main" id="{240B8F84-0386-A145-9D43-5116937F6B2F}"/>
                </a:ext>
              </a:extLst>
            </p:cNvPr>
            <p:cNvSpPr txBox="1"/>
            <p:nvPr/>
          </p:nvSpPr>
          <p:spPr>
            <a:xfrm>
              <a:off x="7691971" y="3157246"/>
              <a:ext cx="980147" cy="1760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a:ea typeface="ＭＳ Ｐゴシック"/>
                </a:rPr>
                <a:t>USS B</a:t>
              </a:r>
              <a:endParaRPr lang="en-US" sz="1400" b="0" i="0" u="none" strike="noStrike" kern="1200" cap="none" spc="0" normalizeH="0" baseline="0" noProof="0" dirty="0">
                <a:ln>
                  <a:noFill/>
                </a:ln>
                <a:effectLst/>
                <a:uLnTx/>
                <a:uFillTx/>
                <a:latin typeface="Arial"/>
                <a:ea typeface="ＭＳ Ｐゴシック"/>
              </a:endParaRPr>
            </a:p>
          </p:txBody>
        </p:sp>
        <p:sp>
          <p:nvSpPr>
            <p:cNvPr id="27" name="TextBox 26">
              <a:extLst>
                <a:ext uri="{FF2B5EF4-FFF2-40B4-BE49-F238E27FC236}">
                  <a16:creationId xmlns:a16="http://schemas.microsoft.com/office/drawing/2014/main" id="{9BAEF815-476D-F542-BF4D-0FDA072A42B6}"/>
                </a:ext>
              </a:extLst>
            </p:cNvPr>
            <p:cNvSpPr txBox="1"/>
            <p:nvPr/>
          </p:nvSpPr>
          <p:spPr>
            <a:xfrm>
              <a:off x="7756018" y="1857172"/>
              <a:ext cx="980147" cy="5456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ＭＳ Ｐゴシック"/>
                  <a:cs typeface="Arial"/>
                </a:rPr>
                <a:t>Flight Information Management System, FIMS</a:t>
              </a:r>
            </a:p>
          </p:txBody>
        </p:sp>
        <p:sp>
          <p:nvSpPr>
            <p:cNvPr id="28" name="TextBox 27">
              <a:extLst>
                <a:ext uri="{FF2B5EF4-FFF2-40B4-BE49-F238E27FC236}">
                  <a16:creationId xmlns:a16="http://schemas.microsoft.com/office/drawing/2014/main" id="{F34325CF-5417-A844-8A38-F46583103BA1}"/>
                </a:ext>
              </a:extLst>
            </p:cNvPr>
            <p:cNvSpPr txBox="1"/>
            <p:nvPr/>
          </p:nvSpPr>
          <p:spPr>
            <a:xfrm>
              <a:off x="6064729" y="3545864"/>
              <a:ext cx="980147" cy="1760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a:ea typeface="ＭＳ Ｐゴシック"/>
                </a:rPr>
                <a:t>Discovery</a:t>
              </a:r>
              <a:endParaRPr lang="en-US" sz="1400" b="0" i="0" u="none" strike="noStrike" kern="1200" cap="none" spc="0" normalizeH="0" baseline="0" noProof="0" dirty="0">
                <a:ln>
                  <a:noFill/>
                </a:ln>
                <a:effectLst/>
                <a:uLnTx/>
                <a:uFillTx/>
                <a:latin typeface="Arial"/>
                <a:ea typeface="ＭＳ Ｐゴシック"/>
              </a:endParaRPr>
            </a:p>
          </p:txBody>
        </p:sp>
        <p:sp>
          <p:nvSpPr>
            <p:cNvPr id="29" name="TextBox 28">
              <a:extLst>
                <a:ext uri="{FF2B5EF4-FFF2-40B4-BE49-F238E27FC236}">
                  <a16:creationId xmlns:a16="http://schemas.microsoft.com/office/drawing/2014/main" id="{D2D84168-FF42-694C-B341-7647BB3AFF37}"/>
                </a:ext>
              </a:extLst>
            </p:cNvPr>
            <p:cNvSpPr txBox="1"/>
            <p:nvPr/>
          </p:nvSpPr>
          <p:spPr>
            <a:xfrm>
              <a:off x="4795394" y="3545865"/>
              <a:ext cx="980147" cy="1760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a:ea typeface="ＭＳ Ｐゴシック"/>
                </a:rPr>
                <a:t>Operator</a:t>
              </a:r>
              <a:endParaRPr lang="en-US" sz="1400" b="0" i="0" u="none" strike="noStrike" kern="1200" cap="none" spc="0" normalizeH="0" baseline="0" noProof="0" dirty="0">
                <a:ln>
                  <a:noFill/>
                </a:ln>
                <a:effectLst/>
                <a:uLnTx/>
                <a:uFillTx/>
                <a:latin typeface="Arial"/>
                <a:ea typeface="ＭＳ Ｐゴシック"/>
              </a:endParaRPr>
            </a:p>
          </p:txBody>
        </p:sp>
      </p:grpSp>
    </p:spTree>
    <p:extLst>
      <p:ext uri="{BB962C8B-B14F-4D97-AF65-F5344CB8AC3E}">
        <p14:creationId xmlns:p14="http://schemas.microsoft.com/office/powerpoint/2010/main" val="159883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8781-7081-3D40-A87D-DBA0E006CB9E}"/>
              </a:ext>
            </a:extLst>
          </p:cNvPr>
          <p:cNvSpPr>
            <a:spLocks noGrp="1"/>
          </p:cNvSpPr>
          <p:nvPr>
            <p:ph type="title"/>
          </p:nvPr>
        </p:nvSpPr>
        <p:spPr/>
        <p:txBody>
          <a:bodyPr/>
          <a:lstStyle/>
          <a:p>
            <a:r>
              <a:rPr lang="en-US" dirty="0"/>
              <a:t>Operation Planning in UTM</a:t>
            </a:r>
          </a:p>
        </p:txBody>
      </p:sp>
      <p:pic>
        <p:nvPicPr>
          <p:cNvPr id="30" name="Picture 29" descr="Fig. 2 UTM operations planning sequence diagram&#10;&#10;The figure depicts a sequence of information exchanges between componants including Operator, My USS, Discovery, and Other USS as follows. Operator sends a plan to My USS. Other USSs register with Discovery. My USS checks with Discovery for other USSs serving the planned operation area. Discovery notifies My USS that Other USSs are discovered. My USS informs Operator that there are no conflicts with other USS plans.">
            <a:extLst>
              <a:ext uri="{FF2B5EF4-FFF2-40B4-BE49-F238E27FC236}">
                <a16:creationId xmlns:a16="http://schemas.microsoft.com/office/drawing/2014/main" id="{2BE0E206-9B0B-AB49-BC59-12E7D00E1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8" y="874643"/>
            <a:ext cx="9052684" cy="3792772"/>
          </a:xfrm>
          <a:prstGeom prst="rect">
            <a:avLst/>
          </a:prstGeom>
        </p:spPr>
      </p:pic>
    </p:spTree>
    <p:extLst>
      <p:ext uri="{BB962C8B-B14F-4D97-AF65-F5344CB8AC3E}">
        <p14:creationId xmlns:p14="http://schemas.microsoft.com/office/powerpoint/2010/main" val="322435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5"/>
          <p:cNvPicPr preferRelativeResize="0"/>
          <p:nvPr/>
        </p:nvPicPr>
        <p:blipFill>
          <a:blip r:embed="rId3">
            <a:alphaModFix/>
          </a:blip>
          <a:stretch>
            <a:fillRect/>
          </a:stretch>
        </p:blipFill>
        <p:spPr>
          <a:xfrm>
            <a:off x="1843100" y="3006475"/>
            <a:ext cx="1780500" cy="1771129"/>
          </a:xfrm>
          <a:prstGeom prst="rect">
            <a:avLst/>
          </a:prstGeom>
          <a:noFill/>
          <a:ln>
            <a:noFill/>
          </a:ln>
        </p:spPr>
      </p:pic>
      <p:cxnSp>
        <p:nvCxnSpPr>
          <p:cNvPr id="126" name="Google Shape;126;p25"/>
          <p:cNvCxnSpPr>
            <a:endCxn id="127" idx="2"/>
          </p:cNvCxnSpPr>
          <p:nvPr/>
        </p:nvCxnSpPr>
        <p:spPr>
          <a:xfrm rot="10800000" flipH="1">
            <a:off x="1124209" y="3948287"/>
            <a:ext cx="302400" cy="420000"/>
          </a:xfrm>
          <a:prstGeom prst="straightConnector1">
            <a:avLst/>
          </a:prstGeom>
          <a:noFill/>
          <a:ln w="28575" cap="flat" cmpd="sng">
            <a:solidFill>
              <a:srgbClr val="FF0000"/>
            </a:solidFill>
            <a:prstDash val="solid"/>
            <a:round/>
            <a:headEnd type="none" w="med" len="med"/>
            <a:tailEnd type="triangle" w="med" len="med"/>
          </a:ln>
        </p:spPr>
      </p:cxnSp>
      <p:cxnSp>
        <p:nvCxnSpPr>
          <p:cNvPr id="128" name="Google Shape;128;p25"/>
          <p:cNvCxnSpPr/>
          <p:nvPr/>
        </p:nvCxnSpPr>
        <p:spPr>
          <a:xfrm flipH="1">
            <a:off x="2331325" y="3598750"/>
            <a:ext cx="414900" cy="249000"/>
          </a:xfrm>
          <a:prstGeom prst="straightConnector1">
            <a:avLst/>
          </a:prstGeom>
          <a:noFill/>
          <a:ln w="28575" cap="flat" cmpd="sng">
            <a:solidFill>
              <a:srgbClr val="FF0000"/>
            </a:solidFill>
            <a:prstDash val="solid"/>
            <a:round/>
            <a:headEnd type="none" w="med" len="med"/>
            <a:tailEnd type="triangle" w="med" len="med"/>
          </a:ln>
        </p:spPr>
      </p:cxnSp>
      <p:pic>
        <p:nvPicPr>
          <p:cNvPr id="129" name="Google Shape;129;p25"/>
          <p:cNvPicPr preferRelativeResize="0"/>
          <p:nvPr/>
        </p:nvPicPr>
        <p:blipFill>
          <a:blip r:embed="rId4">
            <a:alphaModFix/>
          </a:blip>
          <a:stretch>
            <a:fillRect/>
          </a:stretch>
        </p:blipFill>
        <p:spPr>
          <a:xfrm>
            <a:off x="8510250" y="3342250"/>
            <a:ext cx="419100" cy="171450"/>
          </a:xfrm>
          <a:prstGeom prst="rect">
            <a:avLst/>
          </a:prstGeom>
          <a:noFill/>
          <a:ln>
            <a:noFill/>
          </a:ln>
        </p:spPr>
      </p:pic>
      <p:pic>
        <p:nvPicPr>
          <p:cNvPr id="130" name="Google Shape;130;p25"/>
          <p:cNvPicPr preferRelativeResize="0"/>
          <p:nvPr/>
        </p:nvPicPr>
        <p:blipFill>
          <a:blip r:embed="rId4">
            <a:alphaModFix/>
          </a:blip>
          <a:stretch>
            <a:fillRect/>
          </a:stretch>
        </p:blipFill>
        <p:spPr>
          <a:xfrm>
            <a:off x="7870850" y="3753225"/>
            <a:ext cx="419100" cy="171450"/>
          </a:xfrm>
          <a:prstGeom prst="rect">
            <a:avLst/>
          </a:prstGeom>
          <a:noFill/>
          <a:ln>
            <a:noFill/>
          </a:ln>
        </p:spPr>
      </p:pic>
      <p:pic>
        <p:nvPicPr>
          <p:cNvPr id="131" name="Google Shape;131;p25"/>
          <p:cNvPicPr preferRelativeResize="0"/>
          <p:nvPr/>
        </p:nvPicPr>
        <p:blipFill>
          <a:blip r:embed="rId3">
            <a:alphaModFix/>
          </a:blip>
          <a:stretch>
            <a:fillRect/>
          </a:stretch>
        </p:blipFill>
        <p:spPr>
          <a:xfrm>
            <a:off x="7359050" y="3006475"/>
            <a:ext cx="1780500" cy="1771129"/>
          </a:xfrm>
          <a:prstGeom prst="rect">
            <a:avLst/>
          </a:prstGeom>
          <a:noFill/>
          <a:ln>
            <a:noFill/>
          </a:ln>
        </p:spPr>
      </p:pic>
      <p:pic>
        <p:nvPicPr>
          <p:cNvPr id="132" name="Google Shape;132;p25"/>
          <p:cNvPicPr preferRelativeResize="0"/>
          <p:nvPr/>
        </p:nvPicPr>
        <p:blipFill>
          <a:blip r:embed="rId5">
            <a:alphaModFix/>
          </a:blip>
          <a:stretch>
            <a:fillRect/>
          </a:stretch>
        </p:blipFill>
        <p:spPr>
          <a:xfrm>
            <a:off x="4052238" y="3466913"/>
            <a:ext cx="1314450" cy="1171575"/>
          </a:xfrm>
          <a:prstGeom prst="rect">
            <a:avLst/>
          </a:prstGeom>
          <a:noFill/>
          <a:ln>
            <a:noFill/>
          </a:ln>
        </p:spPr>
      </p:pic>
      <p:sp>
        <p:nvSpPr>
          <p:cNvPr id="133" name="Google Shape;133;p25"/>
          <p:cNvSpPr txBox="1"/>
          <p:nvPr/>
        </p:nvSpPr>
        <p:spPr>
          <a:xfrm>
            <a:off x="4554838" y="3907963"/>
            <a:ext cx="1209000" cy="28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1" i="1" u="none" strike="noStrike" kern="1200" cap="none" spc="0" normalizeH="0" baseline="0" noProof="0">
                <a:ln>
                  <a:noFill/>
                </a:ln>
                <a:solidFill>
                  <a:srgbClr val="666666"/>
                </a:solidFill>
                <a:effectLst/>
                <a:uLnTx/>
                <a:uFillTx/>
                <a:latin typeface="+mn-lt"/>
                <a:ea typeface="ＭＳ Ｐゴシック"/>
              </a:rPr>
              <a:t>?</a:t>
            </a:r>
            <a:endParaRPr kumimoji="0" sz="2400" b="0" i="0" u="none" strike="noStrike" kern="1200" cap="none" spc="0" normalizeH="0" baseline="0" noProof="0">
              <a:ln>
                <a:noFill/>
              </a:ln>
              <a:solidFill>
                <a:srgbClr val="666666"/>
              </a:solidFill>
              <a:effectLst/>
              <a:uLnTx/>
              <a:uFillTx/>
              <a:latin typeface="+mn-lt"/>
              <a:ea typeface="ＭＳ Ｐゴシック"/>
            </a:endParaRPr>
          </a:p>
        </p:txBody>
      </p:sp>
      <p:sp>
        <p:nvSpPr>
          <p:cNvPr id="134" name="Google Shape;134;p25"/>
          <p:cNvSpPr/>
          <p:nvPr/>
        </p:nvSpPr>
        <p:spPr>
          <a:xfrm>
            <a:off x="5680850" y="3729900"/>
            <a:ext cx="865162" cy="324300"/>
          </a:xfrm>
          <a:prstGeom prst="cloudCallout">
            <a:avLst>
              <a:gd name="adj1" fmla="val 5097"/>
              <a:gd name="adj2" fmla="val 8637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prstClr val="black"/>
                </a:solidFill>
                <a:effectLst/>
                <a:uLnTx/>
                <a:uFillTx/>
                <a:latin typeface="Cavolini" panose="03000502040302020204" pitchFamily="66" charset="0"/>
                <a:ea typeface="Caveat"/>
                <a:cs typeface="Cavolini" panose="03000502040302020204" pitchFamily="66" charset="0"/>
                <a:sym typeface="Caveat"/>
              </a:rPr>
              <a:t>apple</a:t>
            </a:r>
            <a:endParaRPr kumimoji="0" sz="1000" b="0" i="0" u="none" strike="noStrike" kern="1200" cap="none" spc="0" normalizeH="0" baseline="0" noProof="0">
              <a:ln>
                <a:noFill/>
              </a:ln>
              <a:solidFill>
                <a:prstClr val="black"/>
              </a:solidFill>
              <a:effectLst/>
              <a:uLnTx/>
              <a:uFillTx/>
              <a:latin typeface="Cavolini" panose="03000502040302020204" pitchFamily="66" charset="0"/>
              <a:ea typeface="Caveat"/>
              <a:cs typeface="Cavolini" panose="03000502040302020204" pitchFamily="66" charset="0"/>
              <a:sym typeface="Caveat"/>
            </a:endParaRPr>
          </a:p>
        </p:txBody>
      </p:sp>
      <p:sp>
        <p:nvSpPr>
          <p:cNvPr id="135" name="Google Shape;135;p25"/>
          <p:cNvSpPr/>
          <p:nvPr/>
        </p:nvSpPr>
        <p:spPr>
          <a:xfrm>
            <a:off x="6272175" y="3296950"/>
            <a:ext cx="682358" cy="324300"/>
          </a:xfrm>
          <a:prstGeom prst="cloudCallout">
            <a:avLst>
              <a:gd name="adj1" fmla="val 46343"/>
              <a:gd name="adj2" fmla="val 849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prstClr val="black"/>
                </a:solidFill>
                <a:effectLst/>
                <a:uLnTx/>
                <a:uFillTx/>
                <a:latin typeface="Cavolini" panose="03000502040302020204" pitchFamily="66" charset="0"/>
                <a:ea typeface="Caveat"/>
                <a:cs typeface="Cavolini" panose="03000502040302020204" pitchFamily="66" charset="0"/>
                <a:sym typeface="Caveat"/>
              </a:rPr>
              <a:t>cat</a:t>
            </a:r>
            <a:endParaRPr kumimoji="0" sz="1000" b="0" i="0" u="none" strike="noStrike" kern="1200" cap="none" spc="0" normalizeH="0" baseline="0" noProof="0">
              <a:ln>
                <a:noFill/>
              </a:ln>
              <a:solidFill>
                <a:prstClr val="black"/>
              </a:solidFill>
              <a:effectLst/>
              <a:uLnTx/>
              <a:uFillTx/>
              <a:latin typeface="Cavolini" panose="03000502040302020204" pitchFamily="66" charset="0"/>
              <a:ea typeface="Caveat"/>
              <a:cs typeface="Cavolini" panose="03000502040302020204" pitchFamily="66" charset="0"/>
              <a:sym typeface="Caveat"/>
            </a:endParaRPr>
          </a:p>
        </p:txBody>
      </p:sp>
      <p:pic>
        <p:nvPicPr>
          <p:cNvPr id="136" name="Google Shape;136;p25"/>
          <p:cNvPicPr preferRelativeResize="0"/>
          <p:nvPr/>
        </p:nvPicPr>
        <p:blipFill rotWithShape="1">
          <a:blip r:embed="rId6">
            <a:alphaModFix/>
          </a:blip>
          <a:srcRect l="6525" t="16574" r="6932" b="16621"/>
          <a:stretch/>
        </p:blipFill>
        <p:spPr>
          <a:xfrm>
            <a:off x="4450" y="679750"/>
            <a:ext cx="1780500" cy="1788050"/>
          </a:xfrm>
          <a:prstGeom prst="rect">
            <a:avLst/>
          </a:prstGeom>
          <a:noFill/>
          <a:ln>
            <a:noFill/>
          </a:ln>
        </p:spPr>
      </p:pic>
      <p:pic>
        <p:nvPicPr>
          <p:cNvPr id="137" name="Google Shape;137;p25"/>
          <p:cNvPicPr preferRelativeResize="0"/>
          <p:nvPr/>
        </p:nvPicPr>
        <p:blipFill rotWithShape="1">
          <a:blip r:embed="rId6">
            <a:alphaModFix/>
          </a:blip>
          <a:srcRect l="6525" t="16574" r="6932" b="16621"/>
          <a:stretch/>
        </p:blipFill>
        <p:spPr>
          <a:xfrm>
            <a:off x="1843100" y="679750"/>
            <a:ext cx="1780500" cy="1788050"/>
          </a:xfrm>
          <a:prstGeom prst="rect">
            <a:avLst/>
          </a:prstGeom>
          <a:noFill/>
          <a:ln>
            <a:noFill/>
          </a:ln>
        </p:spPr>
      </p:pic>
      <p:pic>
        <p:nvPicPr>
          <p:cNvPr id="138" name="Google Shape;138;p25"/>
          <p:cNvPicPr preferRelativeResize="0"/>
          <p:nvPr/>
        </p:nvPicPr>
        <p:blipFill rotWithShape="1">
          <a:blip r:embed="rId6">
            <a:alphaModFix/>
          </a:blip>
          <a:srcRect l="6525" t="16574" r="6932" b="16621"/>
          <a:stretch/>
        </p:blipFill>
        <p:spPr>
          <a:xfrm>
            <a:off x="3681750" y="679750"/>
            <a:ext cx="1780500" cy="1788050"/>
          </a:xfrm>
          <a:prstGeom prst="rect">
            <a:avLst/>
          </a:prstGeom>
          <a:noFill/>
          <a:ln>
            <a:noFill/>
          </a:ln>
        </p:spPr>
      </p:pic>
      <p:pic>
        <p:nvPicPr>
          <p:cNvPr id="139" name="Google Shape;139;p25"/>
          <p:cNvPicPr preferRelativeResize="0"/>
          <p:nvPr/>
        </p:nvPicPr>
        <p:blipFill rotWithShape="1">
          <a:blip r:embed="rId6">
            <a:alphaModFix/>
          </a:blip>
          <a:srcRect l="6525" t="16574" r="6932" b="16621"/>
          <a:stretch/>
        </p:blipFill>
        <p:spPr>
          <a:xfrm>
            <a:off x="5520400" y="679750"/>
            <a:ext cx="1780500" cy="1788050"/>
          </a:xfrm>
          <a:prstGeom prst="rect">
            <a:avLst/>
          </a:prstGeom>
          <a:noFill/>
          <a:ln>
            <a:noFill/>
          </a:ln>
        </p:spPr>
      </p:pic>
      <p:pic>
        <p:nvPicPr>
          <p:cNvPr id="140" name="Google Shape;140;p25"/>
          <p:cNvPicPr preferRelativeResize="0"/>
          <p:nvPr/>
        </p:nvPicPr>
        <p:blipFill rotWithShape="1">
          <a:blip r:embed="rId6">
            <a:alphaModFix/>
          </a:blip>
          <a:srcRect l="6525" t="16574" r="6932" b="16621"/>
          <a:stretch/>
        </p:blipFill>
        <p:spPr>
          <a:xfrm>
            <a:off x="7359050" y="679750"/>
            <a:ext cx="1780500" cy="1788050"/>
          </a:xfrm>
          <a:prstGeom prst="rect">
            <a:avLst/>
          </a:prstGeom>
          <a:noFill/>
          <a:ln>
            <a:noFill/>
          </a:ln>
        </p:spPr>
      </p:pic>
      <p:pic>
        <p:nvPicPr>
          <p:cNvPr id="141" name="Google Shape;141;p25"/>
          <p:cNvPicPr preferRelativeResize="0"/>
          <p:nvPr/>
        </p:nvPicPr>
        <p:blipFill>
          <a:blip r:embed="rId4">
            <a:alphaModFix/>
          </a:blip>
          <a:stretch>
            <a:fillRect/>
          </a:stretch>
        </p:blipFill>
        <p:spPr>
          <a:xfrm>
            <a:off x="854050" y="2044575"/>
            <a:ext cx="419100" cy="171450"/>
          </a:xfrm>
          <a:prstGeom prst="rect">
            <a:avLst/>
          </a:prstGeom>
          <a:solidFill>
            <a:srgbClr val="FFFF00"/>
          </a:solidFill>
          <a:ln>
            <a:noFill/>
          </a:ln>
        </p:spPr>
      </p:pic>
      <p:pic>
        <p:nvPicPr>
          <p:cNvPr id="142" name="Google Shape;142;p25"/>
          <p:cNvPicPr preferRelativeResize="0"/>
          <p:nvPr/>
        </p:nvPicPr>
        <p:blipFill>
          <a:blip r:embed="rId4">
            <a:alphaModFix/>
          </a:blip>
          <a:stretch>
            <a:fillRect/>
          </a:stretch>
        </p:blipFill>
        <p:spPr>
          <a:xfrm>
            <a:off x="380250" y="1042650"/>
            <a:ext cx="419100" cy="171450"/>
          </a:xfrm>
          <a:prstGeom prst="rect">
            <a:avLst/>
          </a:prstGeom>
          <a:solidFill>
            <a:srgbClr val="FFFF00"/>
          </a:solidFill>
          <a:ln>
            <a:noFill/>
          </a:ln>
        </p:spPr>
      </p:pic>
      <p:pic>
        <p:nvPicPr>
          <p:cNvPr id="143" name="Google Shape;143;p25"/>
          <p:cNvPicPr preferRelativeResize="0"/>
          <p:nvPr/>
        </p:nvPicPr>
        <p:blipFill>
          <a:blip r:embed="rId4">
            <a:alphaModFix/>
          </a:blip>
          <a:stretch>
            <a:fillRect/>
          </a:stretch>
        </p:blipFill>
        <p:spPr>
          <a:xfrm>
            <a:off x="2267900" y="1987250"/>
            <a:ext cx="419100" cy="171450"/>
          </a:xfrm>
          <a:prstGeom prst="rect">
            <a:avLst/>
          </a:prstGeom>
          <a:solidFill>
            <a:srgbClr val="FFFF00"/>
          </a:solidFill>
          <a:ln>
            <a:noFill/>
          </a:ln>
        </p:spPr>
      </p:pic>
      <p:pic>
        <p:nvPicPr>
          <p:cNvPr id="144" name="Google Shape;144;p25"/>
          <p:cNvPicPr preferRelativeResize="0"/>
          <p:nvPr/>
        </p:nvPicPr>
        <p:blipFill>
          <a:blip r:embed="rId4">
            <a:alphaModFix/>
          </a:blip>
          <a:stretch>
            <a:fillRect/>
          </a:stretch>
        </p:blipFill>
        <p:spPr>
          <a:xfrm>
            <a:off x="5853075" y="1873125"/>
            <a:ext cx="419100" cy="171450"/>
          </a:xfrm>
          <a:prstGeom prst="rect">
            <a:avLst/>
          </a:prstGeom>
          <a:solidFill>
            <a:srgbClr val="FFFF00"/>
          </a:solidFill>
          <a:ln>
            <a:noFill/>
          </a:ln>
        </p:spPr>
      </p:pic>
      <p:pic>
        <p:nvPicPr>
          <p:cNvPr id="145" name="Google Shape;145;p25"/>
          <p:cNvPicPr preferRelativeResize="0"/>
          <p:nvPr/>
        </p:nvPicPr>
        <p:blipFill>
          <a:blip r:embed="rId4">
            <a:alphaModFix/>
          </a:blip>
          <a:stretch>
            <a:fillRect/>
          </a:stretch>
        </p:blipFill>
        <p:spPr>
          <a:xfrm>
            <a:off x="6661850" y="1296150"/>
            <a:ext cx="419100" cy="171450"/>
          </a:xfrm>
          <a:prstGeom prst="rect">
            <a:avLst/>
          </a:prstGeom>
          <a:solidFill>
            <a:srgbClr val="FFFF00"/>
          </a:solidFill>
          <a:ln>
            <a:noFill/>
          </a:ln>
        </p:spPr>
      </p:pic>
      <p:pic>
        <p:nvPicPr>
          <p:cNvPr id="146" name="Google Shape;146;p25"/>
          <p:cNvPicPr preferRelativeResize="0"/>
          <p:nvPr/>
        </p:nvPicPr>
        <p:blipFill>
          <a:blip r:embed="rId4">
            <a:alphaModFix/>
          </a:blip>
          <a:stretch>
            <a:fillRect/>
          </a:stretch>
        </p:blipFill>
        <p:spPr>
          <a:xfrm>
            <a:off x="7659225" y="1873125"/>
            <a:ext cx="419100" cy="171450"/>
          </a:xfrm>
          <a:prstGeom prst="rect">
            <a:avLst/>
          </a:prstGeom>
          <a:solidFill>
            <a:srgbClr val="FFFF00"/>
          </a:solidFill>
          <a:ln>
            <a:noFill/>
          </a:ln>
        </p:spPr>
      </p:pic>
      <p:pic>
        <p:nvPicPr>
          <p:cNvPr id="147" name="Google Shape;147;p25"/>
          <p:cNvPicPr preferRelativeResize="0"/>
          <p:nvPr/>
        </p:nvPicPr>
        <p:blipFill>
          <a:blip r:embed="rId4">
            <a:alphaModFix/>
          </a:blip>
          <a:stretch>
            <a:fillRect/>
          </a:stretch>
        </p:blipFill>
        <p:spPr>
          <a:xfrm>
            <a:off x="8344650" y="1132950"/>
            <a:ext cx="419100" cy="171450"/>
          </a:xfrm>
          <a:prstGeom prst="rect">
            <a:avLst/>
          </a:prstGeom>
          <a:solidFill>
            <a:srgbClr val="FFFF00"/>
          </a:solidFill>
          <a:ln>
            <a:noFill/>
          </a:ln>
        </p:spPr>
      </p:pic>
      <p:pic>
        <p:nvPicPr>
          <p:cNvPr id="148" name="Google Shape;148;p25"/>
          <p:cNvPicPr preferRelativeResize="0"/>
          <p:nvPr/>
        </p:nvPicPr>
        <p:blipFill>
          <a:blip r:embed="rId4">
            <a:alphaModFix/>
          </a:blip>
          <a:stretch>
            <a:fillRect/>
          </a:stretch>
        </p:blipFill>
        <p:spPr>
          <a:xfrm>
            <a:off x="8436650" y="1815800"/>
            <a:ext cx="419100" cy="171450"/>
          </a:xfrm>
          <a:prstGeom prst="rect">
            <a:avLst/>
          </a:prstGeom>
          <a:noFill/>
          <a:ln>
            <a:noFill/>
          </a:ln>
        </p:spPr>
      </p:pic>
      <p:pic>
        <p:nvPicPr>
          <p:cNvPr id="149" name="Google Shape;149;p25"/>
          <p:cNvPicPr preferRelativeResize="0"/>
          <p:nvPr/>
        </p:nvPicPr>
        <p:blipFill>
          <a:blip r:embed="rId4">
            <a:alphaModFix/>
          </a:blip>
          <a:stretch>
            <a:fillRect/>
          </a:stretch>
        </p:blipFill>
        <p:spPr>
          <a:xfrm>
            <a:off x="571875" y="3295475"/>
            <a:ext cx="419100" cy="171450"/>
          </a:xfrm>
          <a:prstGeom prst="rect">
            <a:avLst/>
          </a:prstGeom>
          <a:noFill/>
          <a:ln>
            <a:noFill/>
          </a:ln>
        </p:spPr>
      </p:pic>
      <p:pic>
        <p:nvPicPr>
          <p:cNvPr id="150" name="Google Shape;150;p25"/>
          <p:cNvPicPr preferRelativeResize="0"/>
          <p:nvPr/>
        </p:nvPicPr>
        <p:blipFill>
          <a:blip r:embed="rId4">
            <a:alphaModFix/>
          </a:blip>
          <a:stretch>
            <a:fillRect/>
          </a:stretch>
        </p:blipFill>
        <p:spPr>
          <a:xfrm>
            <a:off x="685150" y="4353200"/>
            <a:ext cx="419100" cy="171450"/>
          </a:xfrm>
          <a:prstGeom prst="rect">
            <a:avLst/>
          </a:prstGeom>
          <a:noFill/>
          <a:ln>
            <a:noFill/>
          </a:ln>
        </p:spPr>
      </p:pic>
      <p:pic>
        <p:nvPicPr>
          <p:cNvPr id="151" name="Google Shape;151;p25"/>
          <p:cNvPicPr preferRelativeResize="0"/>
          <p:nvPr/>
        </p:nvPicPr>
        <p:blipFill>
          <a:blip r:embed="rId4">
            <a:alphaModFix/>
          </a:blip>
          <a:stretch>
            <a:fillRect/>
          </a:stretch>
        </p:blipFill>
        <p:spPr>
          <a:xfrm>
            <a:off x="2523800" y="4301900"/>
            <a:ext cx="419100" cy="171450"/>
          </a:xfrm>
          <a:prstGeom prst="rect">
            <a:avLst/>
          </a:prstGeom>
          <a:noFill/>
          <a:ln>
            <a:noFill/>
          </a:ln>
        </p:spPr>
      </p:pic>
      <p:pic>
        <p:nvPicPr>
          <p:cNvPr id="152" name="Google Shape;152;p25"/>
          <p:cNvPicPr preferRelativeResize="0"/>
          <p:nvPr/>
        </p:nvPicPr>
        <p:blipFill>
          <a:blip r:embed="rId4">
            <a:alphaModFix/>
          </a:blip>
          <a:stretch>
            <a:fillRect/>
          </a:stretch>
        </p:blipFill>
        <p:spPr>
          <a:xfrm>
            <a:off x="5910425" y="4181750"/>
            <a:ext cx="419100" cy="171450"/>
          </a:xfrm>
          <a:prstGeom prst="rect">
            <a:avLst/>
          </a:prstGeom>
          <a:noFill/>
          <a:ln>
            <a:noFill/>
          </a:ln>
        </p:spPr>
      </p:pic>
      <p:pic>
        <p:nvPicPr>
          <p:cNvPr id="153" name="Google Shape;153;p25"/>
          <p:cNvPicPr preferRelativeResize="0"/>
          <p:nvPr/>
        </p:nvPicPr>
        <p:blipFill>
          <a:blip r:embed="rId4">
            <a:alphaModFix/>
          </a:blip>
          <a:stretch>
            <a:fillRect/>
          </a:stretch>
        </p:blipFill>
        <p:spPr>
          <a:xfrm>
            <a:off x="6787100" y="3700400"/>
            <a:ext cx="419100" cy="171450"/>
          </a:xfrm>
          <a:prstGeom prst="rect">
            <a:avLst/>
          </a:prstGeom>
          <a:noFill/>
          <a:ln>
            <a:noFill/>
          </a:ln>
        </p:spPr>
      </p:pic>
      <p:pic>
        <p:nvPicPr>
          <p:cNvPr id="154" name="Google Shape;154;p25"/>
          <p:cNvPicPr preferRelativeResize="0"/>
          <p:nvPr/>
        </p:nvPicPr>
        <p:blipFill>
          <a:blip r:embed="rId4">
            <a:alphaModFix/>
          </a:blip>
          <a:stretch>
            <a:fillRect/>
          </a:stretch>
        </p:blipFill>
        <p:spPr>
          <a:xfrm>
            <a:off x="8457475" y="3871838"/>
            <a:ext cx="419100" cy="171450"/>
          </a:xfrm>
          <a:prstGeom prst="rect">
            <a:avLst/>
          </a:prstGeom>
          <a:noFill/>
          <a:ln>
            <a:noFill/>
          </a:ln>
        </p:spPr>
      </p:pic>
      <p:pic>
        <p:nvPicPr>
          <p:cNvPr id="155" name="Google Shape;155;p25"/>
          <p:cNvPicPr preferRelativeResize="0"/>
          <p:nvPr/>
        </p:nvPicPr>
        <p:blipFill>
          <a:blip r:embed="rId7">
            <a:alphaModFix/>
          </a:blip>
          <a:stretch>
            <a:fillRect/>
          </a:stretch>
        </p:blipFill>
        <p:spPr>
          <a:xfrm>
            <a:off x="4218925" y="3375425"/>
            <a:ext cx="981075" cy="400050"/>
          </a:xfrm>
          <a:prstGeom prst="rect">
            <a:avLst/>
          </a:prstGeom>
          <a:noFill/>
          <a:ln>
            <a:noFill/>
          </a:ln>
        </p:spPr>
      </p:pic>
      <p:sp>
        <p:nvSpPr>
          <p:cNvPr id="156" name="Google Shape;156;p25"/>
          <p:cNvSpPr/>
          <p:nvPr/>
        </p:nvSpPr>
        <p:spPr>
          <a:xfrm>
            <a:off x="5910425" y="889800"/>
            <a:ext cx="1068300" cy="399900"/>
          </a:xfrm>
          <a:prstGeom prst="cloudCallout">
            <a:avLst>
              <a:gd name="adj1" fmla="val 38456"/>
              <a:gd name="adj2" fmla="val 846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prstClr val="black"/>
                </a:solidFill>
                <a:effectLst/>
                <a:uLnTx/>
                <a:uFillTx/>
                <a:latin typeface="Cavolini" panose="03000502040302020204" pitchFamily="66" charset="0"/>
                <a:ea typeface="Macondo Swash Caps"/>
                <a:cs typeface="Cavolini" panose="03000502040302020204" pitchFamily="66" charset="0"/>
                <a:sym typeface="Macondo Swash Caps"/>
              </a:rPr>
              <a:t>banana</a:t>
            </a:r>
            <a:endParaRPr kumimoji="0" sz="1000" b="0" i="0" u="none" strike="noStrike" kern="1200" cap="none" spc="0" normalizeH="0" baseline="0" noProof="0">
              <a:ln>
                <a:noFill/>
              </a:ln>
              <a:solidFill>
                <a:prstClr val="black"/>
              </a:solidFill>
              <a:effectLst/>
              <a:uLnTx/>
              <a:uFillTx/>
              <a:latin typeface="Cavolini" panose="03000502040302020204" pitchFamily="66" charset="0"/>
              <a:ea typeface="Macondo Swash Caps"/>
              <a:cs typeface="Cavolini" panose="03000502040302020204" pitchFamily="66" charset="0"/>
              <a:sym typeface="Macondo Swash Caps"/>
            </a:endParaRPr>
          </a:p>
        </p:txBody>
      </p:sp>
      <p:sp>
        <p:nvSpPr>
          <p:cNvPr id="157" name="Google Shape;157;p25"/>
          <p:cNvSpPr/>
          <p:nvPr/>
        </p:nvSpPr>
        <p:spPr>
          <a:xfrm>
            <a:off x="5629475" y="1401313"/>
            <a:ext cx="1068300" cy="390600"/>
          </a:xfrm>
          <a:prstGeom prst="cloudCallout">
            <a:avLst>
              <a:gd name="adj1" fmla="val -7826"/>
              <a:gd name="adj2" fmla="val 8324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prstClr val="black"/>
                </a:solidFill>
                <a:effectLst/>
                <a:uLnTx/>
                <a:uFillTx/>
                <a:latin typeface="Cavolini" panose="03000502040302020204" pitchFamily="66" charset="0"/>
                <a:ea typeface="Macondo Swash Caps"/>
                <a:cs typeface="Cavolini" panose="03000502040302020204" pitchFamily="66" charset="0"/>
                <a:sym typeface="Macondo Swash Caps"/>
              </a:rPr>
              <a:t>banana</a:t>
            </a:r>
            <a:endParaRPr kumimoji="0" sz="1000" b="0" i="0" u="none" strike="noStrike" kern="1200" cap="none" spc="0" normalizeH="0" baseline="0" noProof="0">
              <a:ln>
                <a:noFill/>
              </a:ln>
              <a:solidFill>
                <a:prstClr val="black"/>
              </a:solidFill>
              <a:effectLst/>
              <a:uLnTx/>
              <a:uFillTx/>
              <a:latin typeface="Cavolini" panose="03000502040302020204" pitchFamily="66" charset="0"/>
              <a:ea typeface="Macondo Swash Caps"/>
              <a:cs typeface="Cavolini" panose="03000502040302020204" pitchFamily="66" charset="0"/>
              <a:sym typeface="Macondo Swash Caps"/>
            </a:endParaRPr>
          </a:p>
        </p:txBody>
      </p:sp>
      <p:pic>
        <p:nvPicPr>
          <p:cNvPr id="158" name="Google Shape;158;p25"/>
          <p:cNvPicPr preferRelativeResize="0"/>
          <p:nvPr/>
        </p:nvPicPr>
        <p:blipFill>
          <a:blip r:embed="rId8">
            <a:alphaModFix/>
          </a:blip>
          <a:stretch>
            <a:fillRect/>
          </a:stretch>
        </p:blipFill>
        <p:spPr>
          <a:xfrm rot="-952356">
            <a:off x="6377863" y="1677687"/>
            <a:ext cx="676275" cy="447675"/>
          </a:xfrm>
          <a:prstGeom prst="rect">
            <a:avLst/>
          </a:prstGeom>
          <a:noFill/>
          <a:ln>
            <a:noFill/>
          </a:ln>
        </p:spPr>
      </p:pic>
      <p:pic>
        <p:nvPicPr>
          <p:cNvPr id="159" name="Google Shape;159;p25"/>
          <p:cNvPicPr preferRelativeResize="0"/>
          <p:nvPr/>
        </p:nvPicPr>
        <p:blipFill>
          <a:blip r:embed="rId8">
            <a:alphaModFix/>
          </a:blip>
          <a:stretch>
            <a:fillRect/>
          </a:stretch>
        </p:blipFill>
        <p:spPr>
          <a:xfrm rot="-1067705">
            <a:off x="6377863" y="4043637"/>
            <a:ext cx="676275" cy="447675"/>
          </a:xfrm>
          <a:prstGeom prst="rect">
            <a:avLst/>
          </a:prstGeom>
          <a:noFill/>
          <a:ln>
            <a:noFill/>
          </a:ln>
        </p:spPr>
      </p:pic>
      <p:pic>
        <p:nvPicPr>
          <p:cNvPr id="160" name="Google Shape;160;p25"/>
          <p:cNvPicPr preferRelativeResize="0"/>
          <p:nvPr/>
        </p:nvPicPr>
        <p:blipFill>
          <a:blip r:embed="rId3">
            <a:alphaModFix/>
          </a:blip>
          <a:stretch>
            <a:fillRect/>
          </a:stretch>
        </p:blipFill>
        <p:spPr>
          <a:xfrm>
            <a:off x="4450" y="3006475"/>
            <a:ext cx="1780500" cy="1771129"/>
          </a:xfrm>
          <a:prstGeom prst="rect">
            <a:avLst/>
          </a:prstGeom>
          <a:noFill/>
          <a:ln>
            <a:noFill/>
          </a:ln>
        </p:spPr>
      </p:pic>
      <p:pic>
        <p:nvPicPr>
          <p:cNvPr id="161" name="Google Shape;161;p25"/>
          <p:cNvPicPr preferRelativeResize="0"/>
          <p:nvPr/>
        </p:nvPicPr>
        <p:blipFill>
          <a:blip r:embed="rId3">
            <a:alphaModFix/>
          </a:blip>
          <a:stretch>
            <a:fillRect/>
          </a:stretch>
        </p:blipFill>
        <p:spPr>
          <a:xfrm>
            <a:off x="3681750" y="3006475"/>
            <a:ext cx="1780500" cy="1771129"/>
          </a:xfrm>
          <a:prstGeom prst="rect">
            <a:avLst/>
          </a:prstGeom>
          <a:noFill/>
          <a:ln>
            <a:noFill/>
          </a:ln>
        </p:spPr>
      </p:pic>
      <p:pic>
        <p:nvPicPr>
          <p:cNvPr id="162" name="Google Shape;162;p25"/>
          <p:cNvPicPr preferRelativeResize="0"/>
          <p:nvPr/>
        </p:nvPicPr>
        <p:blipFill>
          <a:blip r:embed="rId3">
            <a:alphaModFix/>
          </a:blip>
          <a:stretch>
            <a:fillRect/>
          </a:stretch>
        </p:blipFill>
        <p:spPr>
          <a:xfrm>
            <a:off x="5526242" y="3006472"/>
            <a:ext cx="1780500" cy="1771129"/>
          </a:xfrm>
          <a:prstGeom prst="rect">
            <a:avLst/>
          </a:prstGeom>
          <a:noFill/>
          <a:ln>
            <a:noFill/>
          </a:ln>
        </p:spPr>
      </p:pic>
      <p:sp>
        <p:nvSpPr>
          <p:cNvPr id="163" name="Google Shape;163;p25"/>
          <p:cNvSpPr txBox="1"/>
          <p:nvPr/>
        </p:nvSpPr>
        <p:spPr>
          <a:xfrm>
            <a:off x="4043700" y="1796925"/>
            <a:ext cx="1209000" cy="28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600" b="1" i="1" u="none" strike="noStrike" kern="1200" cap="none" spc="0" normalizeH="0" baseline="0" noProof="0">
                <a:ln>
                  <a:noFill/>
                </a:ln>
                <a:solidFill>
                  <a:srgbClr val="666666"/>
                </a:solidFill>
                <a:effectLst/>
                <a:uLnTx/>
                <a:uFillTx/>
                <a:latin typeface="+mn-lt"/>
                <a:ea typeface="ＭＳ Ｐゴシック"/>
              </a:rPr>
              <a:t>4444-8888-44441234ABCD</a:t>
            </a:r>
            <a:endParaRPr kumimoji="0" sz="600" b="0" i="0" u="none" strike="noStrike" kern="1200" cap="none" spc="0" normalizeH="0" baseline="0" noProof="0">
              <a:ln>
                <a:noFill/>
              </a:ln>
              <a:solidFill>
                <a:srgbClr val="666666"/>
              </a:solidFill>
              <a:effectLst/>
              <a:uLnTx/>
              <a:uFillTx/>
              <a:latin typeface="+mn-lt"/>
              <a:ea typeface="ＭＳ Ｐゴシック"/>
            </a:endParaRPr>
          </a:p>
        </p:txBody>
      </p:sp>
      <p:cxnSp>
        <p:nvCxnSpPr>
          <p:cNvPr id="164" name="Google Shape;164;p25"/>
          <p:cNvCxnSpPr/>
          <p:nvPr/>
        </p:nvCxnSpPr>
        <p:spPr>
          <a:xfrm rot="10800000">
            <a:off x="414850" y="1856075"/>
            <a:ext cx="439200" cy="209100"/>
          </a:xfrm>
          <a:prstGeom prst="straightConnector1">
            <a:avLst/>
          </a:prstGeom>
          <a:noFill/>
          <a:ln w="28575" cap="flat" cmpd="sng">
            <a:solidFill>
              <a:srgbClr val="6AA84F"/>
            </a:solidFill>
            <a:prstDash val="solid"/>
            <a:round/>
            <a:headEnd type="none" w="med" len="med"/>
            <a:tailEnd type="triangle" w="med" len="med"/>
          </a:ln>
        </p:spPr>
      </p:cxnSp>
      <p:cxnSp>
        <p:nvCxnSpPr>
          <p:cNvPr id="165" name="Google Shape;165;p25"/>
          <p:cNvCxnSpPr>
            <a:stCxn id="142" idx="3"/>
          </p:cNvCxnSpPr>
          <p:nvPr/>
        </p:nvCxnSpPr>
        <p:spPr>
          <a:xfrm>
            <a:off x="799350" y="1128375"/>
            <a:ext cx="498300" cy="123900"/>
          </a:xfrm>
          <a:prstGeom prst="straightConnector1">
            <a:avLst/>
          </a:prstGeom>
          <a:noFill/>
          <a:ln w="28575" cap="flat" cmpd="sng">
            <a:solidFill>
              <a:srgbClr val="6AA84F"/>
            </a:solidFill>
            <a:prstDash val="solid"/>
            <a:round/>
            <a:headEnd type="none" w="med" len="med"/>
            <a:tailEnd type="triangle" w="med" len="med"/>
          </a:ln>
        </p:spPr>
      </p:cxnSp>
      <p:cxnSp>
        <p:nvCxnSpPr>
          <p:cNvPr id="166" name="Google Shape;166;p25"/>
          <p:cNvCxnSpPr/>
          <p:nvPr/>
        </p:nvCxnSpPr>
        <p:spPr>
          <a:xfrm rot="10800000" flipH="1">
            <a:off x="2687000" y="1999350"/>
            <a:ext cx="557100" cy="69000"/>
          </a:xfrm>
          <a:prstGeom prst="straightConnector1">
            <a:avLst/>
          </a:prstGeom>
          <a:noFill/>
          <a:ln w="28575" cap="flat" cmpd="sng">
            <a:solidFill>
              <a:srgbClr val="6AA84F"/>
            </a:solidFill>
            <a:prstDash val="solid"/>
            <a:round/>
            <a:headEnd type="none" w="med" len="med"/>
            <a:tailEnd type="triangle" w="med" len="med"/>
          </a:ln>
        </p:spPr>
      </p:cxnSp>
      <p:cxnSp>
        <p:nvCxnSpPr>
          <p:cNvPr id="167" name="Google Shape;167;p25"/>
          <p:cNvCxnSpPr/>
          <p:nvPr/>
        </p:nvCxnSpPr>
        <p:spPr>
          <a:xfrm rot="10800000">
            <a:off x="2356900" y="1126125"/>
            <a:ext cx="396300" cy="128400"/>
          </a:xfrm>
          <a:prstGeom prst="straightConnector1">
            <a:avLst/>
          </a:prstGeom>
          <a:noFill/>
          <a:ln w="28575" cap="flat" cmpd="sng">
            <a:solidFill>
              <a:srgbClr val="6AA84F"/>
            </a:solidFill>
            <a:prstDash val="solid"/>
            <a:round/>
            <a:headEnd type="none" w="med" len="med"/>
            <a:tailEnd type="triangle" w="med" len="med"/>
          </a:ln>
        </p:spPr>
      </p:cxnSp>
      <p:cxnSp>
        <p:nvCxnSpPr>
          <p:cNvPr id="168" name="Google Shape;168;p25"/>
          <p:cNvCxnSpPr/>
          <p:nvPr/>
        </p:nvCxnSpPr>
        <p:spPr>
          <a:xfrm rot="10800000">
            <a:off x="7823550" y="1282500"/>
            <a:ext cx="617700" cy="509400"/>
          </a:xfrm>
          <a:prstGeom prst="straightConnector1">
            <a:avLst/>
          </a:prstGeom>
          <a:noFill/>
          <a:ln w="28575" cap="flat" cmpd="sng">
            <a:solidFill>
              <a:srgbClr val="6AA84F"/>
            </a:solidFill>
            <a:prstDash val="solid"/>
            <a:round/>
            <a:headEnd type="none" w="med" len="med"/>
            <a:tailEnd type="triangle" w="med" len="med"/>
          </a:ln>
        </p:spPr>
      </p:cxnSp>
      <p:cxnSp>
        <p:nvCxnSpPr>
          <p:cNvPr id="169" name="Google Shape;169;p25"/>
          <p:cNvCxnSpPr/>
          <p:nvPr/>
        </p:nvCxnSpPr>
        <p:spPr>
          <a:xfrm>
            <a:off x="7870850" y="2052375"/>
            <a:ext cx="262200" cy="226200"/>
          </a:xfrm>
          <a:prstGeom prst="straightConnector1">
            <a:avLst/>
          </a:prstGeom>
          <a:noFill/>
          <a:ln w="28575" cap="flat" cmpd="sng">
            <a:solidFill>
              <a:srgbClr val="6AA84F"/>
            </a:solidFill>
            <a:prstDash val="solid"/>
            <a:round/>
            <a:headEnd type="none" w="med" len="med"/>
            <a:tailEnd type="triangle" w="med" len="med"/>
          </a:ln>
        </p:spPr>
      </p:cxnSp>
      <p:cxnSp>
        <p:nvCxnSpPr>
          <p:cNvPr id="170" name="Google Shape;170;p25"/>
          <p:cNvCxnSpPr>
            <a:stCxn id="147" idx="0"/>
          </p:cNvCxnSpPr>
          <p:nvPr/>
        </p:nvCxnSpPr>
        <p:spPr>
          <a:xfrm rot="10800000">
            <a:off x="8321700" y="822450"/>
            <a:ext cx="232500" cy="310500"/>
          </a:xfrm>
          <a:prstGeom prst="straightConnector1">
            <a:avLst/>
          </a:prstGeom>
          <a:noFill/>
          <a:ln w="28575" cap="flat" cmpd="sng">
            <a:solidFill>
              <a:srgbClr val="6AA84F"/>
            </a:solidFill>
            <a:prstDash val="solid"/>
            <a:round/>
            <a:headEnd type="none" w="med" len="med"/>
            <a:tailEnd type="triangle" w="med" len="med"/>
          </a:ln>
        </p:spPr>
      </p:cxnSp>
      <p:sp>
        <p:nvSpPr>
          <p:cNvPr id="127" name="Google Shape;127;p25"/>
          <p:cNvSpPr/>
          <p:nvPr/>
        </p:nvSpPr>
        <p:spPr>
          <a:xfrm>
            <a:off x="1254088" y="3623963"/>
            <a:ext cx="439182" cy="324324"/>
          </a:xfrm>
          <a:prstGeom prst="irregularSeal1">
            <a:avLst/>
          </a:prstGeom>
          <a:solidFill>
            <a:srgbClr val="CC4125"/>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n-lt"/>
              <a:ea typeface="ＭＳ Ｐゴシック"/>
            </a:endParaRPr>
          </a:p>
        </p:txBody>
      </p:sp>
      <p:cxnSp>
        <p:nvCxnSpPr>
          <p:cNvPr id="171" name="Google Shape;171;p25"/>
          <p:cNvCxnSpPr>
            <a:endCxn id="127" idx="1"/>
          </p:cNvCxnSpPr>
          <p:nvPr/>
        </p:nvCxnSpPr>
        <p:spPr>
          <a:xfrm>
            <a:off x="867688" y="3493217"/>
            <a:ext cx="386400" cy="260100"/>
          </a:xfrm>
          <a:prstGeom prst="straightConnector1">
            <a:avLst/>
          </a:prstGeom>
          <a:noFill/>
          <a:ln w="28575" cap="flat" cmpd="sng">
            <a:solidFill>
              <a:srgbClr val="FF0000"/>
            </a:solidFill>
            <a:prstDash val="solid"/>
            <a:round/>
            <a:headEnd type="none" w="med" len="med"/>
            <a:tailEnd type="triangle" w="med" len="med"/>
          </a:ln>
        </p:spPr>
      </p:cxnSp>
      <p:cxnSp>
        <p:nvCxnSpPr>
          <p:cNvPr id="172" name="Google Shape;172;p25"/>
          <p:cNvCxnSpPr/>
          <p:nvPr/>
        </p:nvCxnSpPr>
        <p:spPr>
          <a:xfrm rot="10800000">
            <a:off x="2270807" y="4059024"/>
            <a:ext cx="386400" cy="203700"/>
          </a:xfrm>
          <a:prstGeom prst="straightConnector1">
            <a:avLst/>
          </a:prstGeom>
          <a:noFill/>
          <a:ln w="28575" cap="flat" cmpd="sng">
            <a:solidFill>
              <a:srgbClr val="FF0000"/>
            </a:solidFill>
            <a:prstDash val="solid"/>
            <a:round/>
            <a:headEnd type="none" w="med" len="med"/>
            <a:tailEnd type="triangle" w="med" len="med"/>
          </a:ln>
        </p:spPr>
      </p:cxnSp>
      <p:sp>
        <p:nvSpPr>
          <p:cNvPr id="173" name="Google Shape;173;p25"/>
          <p:cNvSpPr/>
          <p:nvPr/>
        </p:nvSpPr>
        <p:spPr>
          <a:xfrm>
            <a:off x="1917725" y="3729875"/>
            <a:ext cx="439182" cy="324324"/>
          </a:xfrm>
          <a:prstGeom prst="irregularSeal1">
            <a:avLst/>
          </a:prstGeom>
          <a:solidFill>
            <a:srgbClr val="CC4125"/>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n-lt"/>
              <a:ea typeface="ＭＳ Ｐゴシック"/>
            </a:endParaRPr>
          </a:p>
        </p:txBody>
      </p:sp>
      <p:pic>
        <p:nvPicPr>
          <p:cNvPr id="174" name="Google Shape;174;p25"/>
          <p:cNvPicPr preferRelativeResize="0"/>
          <p:nvPr/>
        </p:nvPicPr>
        <p:blipFill>
          <a:blip r:embed="rId9">
            <a:alphaModFix/>
          </a:blip>
          <a:stretch>
            <a:fillRect/>
          </a:stretch>
        </p:blipFill>
        <p:spPr>
          <a:xfrm>
            <a:off x="8531038" y="3719888"/>
            <a:ext cx="238125" cy="238125"/>
          </a:xfrm>
          <a:prstGeom prst="rect">
            <a:avLst/>
          </a:prstGeom>
          <a:noFill/>
          <a:ln>
            <a:noFill/>
          </a:ln>
        </p:spPr>
      </p:pic>
      <p:pic>
        <p:nvPicPr>
          <p:cNvPr id="175" name="Google Shape;175;p25"/>
          <p:cNvPicPr preferRelativeResize="0"/>
          <p:nvPr/>
        </p:nvPicPr>
        <p:blipFill>
          <a:blip r:embed="rId9">
            <a:alphaModFix/>
          </a:blip>
          <a:stretch>
            <a:fillRect/>
          </a:stretch>
        </p:blipFill>
        <p:spPr>
          <a:xfrm>
            <a:off x="8547950" y="1634988"/>
            <a:ext cx="238125" cy="238125"/>
          </a:xfrm>
          <a:prstGeom prst="rect">
            <a:avLst/>
          </a:prstGeom>
          <a:noFill/>
          <a:ln>
            <a:noFill/>
          </a:ln>
        </p:spPr>
      </p:pic>
      <p:sp>
        <p:nvSpPr>
          <p:cNvPr id="176" name="Google Shape;176;p25"/>
          <p:cNvSpPr/>
          <p:nvPr/>
        </p:nvSpPr>
        <p:spPr>
          <a:xfrm>
            <a:off x="7548092" y="3563250"/>
            <a:ext cx="1211000" cy="953550"/>
          </a:xfrm>
          <a:custGeom>
            <a:avLst/>
            <a:gdLst/>
            <a:ahLst/>
            <a:cxnLst/>
            <a:rect l="l" t="t" r="r" b="b"/>
            <a:pathLst>
              <a:path w="48440" h="38142" extrusionOk="0">
                <a:moveTo>
                  <a:pt x="43761" y="19272"/>
                </a:moveTo>
                <a:cubicBezTo>
                  <a:pt x="46791" y="22302"/>
                  <a:pt x="50401" y="29148"/>
                  <a:pt x="46973" y="31718"/>
                </a:cubicBezTo>
                <a:cubicBezTo>
                  <a:pt x="41386" y="35906"/>
                  <a:pt x="23904" y="33784"/>
                  <a:pt x="26497" y="27301"/>
                </a:cubicBezTo>
                <a:cubicBezTo>
                  <a:pt x="28208" y="23022"/>
                  <a:pt x="40655" y="29045"/>
                  <a:pt x="38943" y="33324"/>
                </a:cubicBezTo>
                <a:cubicBezTo>
                  <a:pt x="36953" y="38297"/>
                  <a:pt x="28180" y="39113"/>
                  <a:pt x="23285" y="36937"/>
                </a:cubicBezTo>
                <a:cubicBezTo>
                  <a:pt x="20029" y="35490"/>
                  <a:pt x="16320" y="33950"/>
                  <a:pt x="14452" y="30915"/>
                </a:cubicBezTo>
                <a:cubicBezTo>
                  <a:pt x="13117" y="28747"/>
                  <a:pt x="16654" y="25087"/>
                  <a:pt x="14854" y="23287"/>
                </a:cubicBezTo>
                <a:cubicBezTo>
                  <a:pt x="11287" y="19720"/>
                  <a:pt x="3601" y="21863"/>
                  <a:pt x="802" y="17666"/>
                </a:cubicBezTo>
                <a:cubicBezTo>
                  <a:pt x="-2473" y="12756"/>
                  <a:pt x="6180" y="4174"/>
                  <a:pt x="2006" y="0"/>
                </a:cubicBezTo>
              </a:path>
            </a:pathLst>
          </a:custGeom>
          <a:noFill/>
          <a:ln w="28575" cap="flat" cmpd="sng">
            <a:solidFill>
              <a:srgbClr val="FF0000"/>
            </a:solidFill>
            <a:prstDash val="solid"/>
            <a:round/>
            <a:headEnd type="none" w="med" len="med"/>
            <a:tailEnd type="triangle" w="med" len="med"/>
          </a:ln>
        </p:spPr>
      </p:sp>
      <p:sp>
        <p:nvSpPr>
          <p:cNvPr id="177" name="Google Shape;177;p25"/>
          <p:cNvSpPr txBox="1"/>
          <p:nvPr/>
        </p:nvSpPr>
        <p:spPr>
          <a:xfrm>
            <a:off x="751644" y="65922"/>
            <a:ext cx="8233332" cy="507000"/>
          </a:xfrm>
          <a:prstGeom prst="rect">
            <a:avLst/>
          </a:prstGeom>
        </p:spPr>
        <p:txBody>
          <a:bodyPr/>
          <a:lstStyle>
            <a:defPPr>
              <a:defRPr lang="en-US"/>
            </a:defPPr>
            <a:lvl1pPr algn="ctr" defTabSz="342900" fontAlgn="base">
              <a:spcBef>
                <a:spcPct val="0"/>
              </a:spcBef>
              <a:spcAft>
                <a:spcPct val="0"/>
              </a:spcAft>
              <a:defRPr sz="1900" b="1">
                <a:solidFill>
                  <a:srgbClr val="FFFFFF"/>
                </a:solidFill>
                <a:effectLst>
                  <a:outerShdw blurRad="114300" dist="88900" dir="2700000" algn="tl" rotWithShape="0">
                    <a:prstClr val="black">
                      <a:alpha val="75000"/>
                    </a:prstClr>
                  </a:outerShdw>
                </a:effectLst>
                <a:latin typeface="Arial" charset="0"/>
                <a:ea typeface="+mj-ea"/>
                <a:cs typeface="ＭＳ Ｐゴシック"/>
              </a:defRPr>
            </a:lvl1pPr>
            <a:lvl2pPr algn="ctr" defTabSz="342900" fontAlgn="base">
              <a:spcBef>
                <a:spcPct val="0"/>
              </a:spcBef>
              <a:spcAft>
                <a:spcPct val="0"/>
              </a:spcAft>
              <a:defRPr sz="2100" b="1">
                <a:solidFill>
                  <a:srgbClr val="000090"/>
                </a:solidFill>
                <a:latin typeface="Arial" charset="0"/>
                <a:ea typeface="ＭＳ Ｐゴシック" pitchFamily="28" charset="-128"/>
                <a:cs typeface="ＭＳ Ｐゴシック"/>
              </a:defRPr>
            </a:lvl2pPr>
            <a:lvl3pPr algn="ctr" defTabSz="342900" fontAlgn="base">
              <a:spcBef>
                <a:spcPct val="0"/>
              </a:spcBef>
              <a:spcAft>
                <a:spcPct val="0"/>
              </a:spcAft>
              <a:defRPr sz="2100" b="1">
                <a:solidFill>
                  <a:srgbClr val="000090"/>
                </a:solidFill>
                <a:latin typeface="Arial" charset="0"/>
                <a:ea typeface="ＭＳ Ｐゴシック" pitchFamily="28" charset="-128"/>
                <a:cs typeface="ＭＳ Ｐゴシック"/>
              </a:defRPr>
            </a:lvl3pPr>
            <a:lvl4pPr algn="ctr" defTabSz="342900" fontAlgn="base">
              <a:spcBef>
                <a:spcPct val="0"/>
              </a:spcBef>
              <a:spcAft>
                <a:spcPct val="0"/>
              </a:spcAft>
              <a:defRPr sz="2100" b="1">
                <a:solidFill>
                  <a:srgbClr val="000090"/>
                </a:solidFill>
                <a:latin typeface="Arial" charset="0"/>
                <a:ea typeface="ＭＳ Ｐゴシック" pitchFamily="28" charset="-128"/>
                <a:cs typeface="ＭＳ Ｐゴシック"/>
              </a:defRPr>
            </a:lvl4pPr>
            <a:lvl5pPr algn="ctr" defTabSz="342900" fontAlgn="base">
              <a:spcBef>
                <a:spcPct val="0"/>
              </a:spcBef>
              <a:spcAft>
                <a:spcPct val="0"/>
              </a:spcAft>
              <a:defRPr sz="2100" b="1">
                <a:solidFill>
                  <a:srgbClr val="000090"/>
                </a:solidFill>
                <a:latin typeface="Arial" charset="0"/>
                <a:ea typeface="ＭＳ Ｐゴシック" pitchFamily="28" charset="-128"/>
                <a:cs typeface="ＭＳ Ｐゴシック"/>
              </a:defRPr>
            </a:lvl5pPr>
            <a:lvl6pPr marL="342900" algn="ctr" defTabSz="342900" fontAlgn="base">
              <a:spcBef>
                <a:spcPct val="0"/>
              </a:spcBef>
              <a:spcAft>
                <a:spcPct val="0"/>
              </a:spcAft>
              <a:defRPr sz="3300">
                <a:latin typeface="Calibri" pitchFamily="34" charset="0"/>
              </a:defRPr>
            </a:lvl6pPr>
            <a:lvl7pPr marL="685800" algn="ctr" defTabSz="342900" fontAlgn="base">
              <a:spcBef>
                <a:spcPct val="0"/>
              </a:spcBef>
              <a:spcAft>
                <a:spcPct val="0"/>
              </a:spcAft>
              <a:defRPr sz="3300">
                <a:latin typeface="Calibri" pitchFamily="34" charset="0"/>
              </a:defRPr>
            </a:lvl7pPr>
            <a:lvl8pPr marL="1028700" algn="ctr" defTabSz="342900" fontAlgn="base">
              <a:spcBef>
                <a:spcPct val="0"/>
              </a:spcBef>
              <a:spcAft>
                <a:spcPct val="0"/>
              </a:spcAft>
              <a:defRPr sz="3300">
                <a:latin typeface="Calibri" pitchFamily="34" charset="0"/>
              </a:defRPr>
            </a:lvl8pPr>
            <a:lvl9pPr marL="1371600" algn="ctr" defTabSz="342900" fontAlgn="base">
              <a:spcBef>
                <a:spcPct val="0"/>
              </a:spcBef>
              <a:spcAft>
                <a:spcPct val="0"/>
              </a:spcAft>
              <a:defRPr sz="3300">
                <a:latin typeface="Calibri" pitchFamily="34"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 sz="2100" b="1" i="0" u="none" strike="noStrike" kern="1200" cap="none" spc="0" normalizeH="0" baseline="0" noProof="0" dirty="0">
                <a:ln>
                  <a:noFill/>
                </a:ln>
                <a:solidFill>
                  <a:srgbClr val="FFFFFF"/>
                </a:solidFill>
                <a:effectLst>
                  <a:outerShdw blurRad="114300" dist="88900" dir="2700000" algn="tl" rotWithShape="0">
                    <a:prstClr val="black">
                      <a:alpha val="75000"/>
                    </a:prstClr>
                  </a:outerShdw>
                </a:effectLst>
                <a:uLnTx/>
                <a:uFillTx/>
                <a:latin typeface="Arial" charset="0"/>
                <a:ea typeface="ＭＳ Ｐゴシック"/>
                <a:sym typeface="Comfortaa"/>
              </a:rPr>
              <a:t>Generalizing UTM to Extensible Traffic Management (xTM)</a:t>
            </a:r>
            <a:endParaRPr kumimoji="0" sz="2100" b="1" i="0" u="none" strike="noStrike" kern="1200" cap="none" spc="0" normalizeH="0" baseline="0" noProof="0" dirty="0">
              <a:ln>
                <a:noFill/>
              </a:ln>
              <a:solidFill>
                <a:srgbClr val="FFFFFF"/>
              </a:solidFill>
              <a:effectLst>
                <a:outerShdw blurRad="114300" dist="88900" dir="2700000" algn="tl" rotWithShape="0">
                  <a:prstClr val="black">
                    <a:alpha val="75000"/>
                  </a:prstClr>
                </a:outerShdw>
              </a:effectLst>
              <a:uLnTx/>
              <a:uFillTx/>
              <a:latin typeface="Arial" charset="0"/>
              <a:ea typeface="ＭＳ Ｐゴシック"/>
              <a:sym typeface="Comfortaa"/>
            </a:endParaRPr>
          </a:p>
        </p:txBody>
      </p:sp>
      <p:pic>
        <p:nvPicPr>
          <p:cNvPr id="178" name="Google Shape;178;p25"/>
          <p:cNvPicPr preferRelativeResize="0"/>
          <p:nvPr/>
        </p:nvPicPr>
        <p:blipFill>
          <a:blip r:embed="rId5">
            <a:alphaModFix/>
          </a:blip>
          <a:stretch>
            <a:fillRect/>
          </a:stretch>
        </p:blipFill>
        <p:spPr>
          <a:xfrm>
            <a:off x="3992525" y="1243557"/>
            <a:ext cx="1314450" cy="1171575"/>
          </a:xfrm>
          <a:prstGeom prst="rect">
            <a:avLst/>
          </a:prstGeom>
          <a:noFill/>
          <a:ln>
            <a:noFill/>
          </a:ln>
        </p:spPr>
      </p:pic>
      <p:pic>
        <p:nvPicPr>
          <p:cNvPr id="179" name="Google Shape;179;p25"/>
          <p:cNvPicPr preferRelativeResize="0"/>
          <p:nvPr/>
        </p:nvPicPr>
        <p:blipFill>
          <a:blip r:embed="rId7">
            <a:alphaModFix/>
          </a:blip>
          <a:stretch>
            <a:fillRect/>
          </a:stretch>
        </p:blipFill>
        <p:spPr>
          <a:xfrm>
            <a:off x="4218925" y="1139225"/>
            <a:ext cx="981075" cy="400050"/>
          </a:xfrm>
          <a:prstGeom prst="rect">
            <a:avLst/>
          </a:prstGeom>
          <a:solidFill>
            <a:srgbClr val="FFFF00"/>
          </a:solidFill>
          <a:ln>
            <a:noFill/>
          </a:ln>
        </p:spPr>
      </p:pic>
      <p:pic>
        <p:nvPicPr>
          <p:cNvPr id="180" name="Google Shape;180;p25"/>
          <p:cNvPicPr preferRelativeResize="0"/>
          <p:nvPr/>
        </p:nvPicPr>
        <p:blipFill rotWithShape="1">
          <a:blip r:embed="rId10">
            <a:alphaModFix amt="79000"/>
          </a:blip>
          <a:srcRect b="30235"/>
          <a:stretch/>
        </p:blipFill>
        <p:spPr>
          <a:xfrm rot="671106">
            <a:off x="2592934" y="849980"/>
            <a:ext cx="1069932" cy="746409"/>
          </a:xfrm>
          <a:prstGeom prst="rect">
            <a:avLst/>
          </a:prstGeom>
          <a:noFill/>
          <a:ln>
            <a:noFill/>
          </a:ln>
        </p:spPr>
      </p:pic>
      <p:pic>
        <p:nvPicPr>
          <p:cNvPr id="181" name="Google Shape;181;p25"/>
          <p:cNvPicPr preferRelativeResize="0"/>
          <p:nvPr/>
        </p:nvPicPr>
        <p:blipFill rotWithShape="1">
          <a:blip r:embed="rId10">
            <a:alphaModFix amt="80000"/>
          </a:blip>
          <a:srcRect b="30235"/>
          <a:stretch/>
        </p:blipFill>
        <p:spPr>
          <a:xfrm rot="671106">
            <a:off x="2551909" y="3054768"/>
            <a:ext cx="1069932" cy="746409"/>
          </a:xfrm>
          <a:prstGeom prst="rect">
            <a:avLst/>
          </a:prstGeom>
          <a:noFill/>
          <a:ln>
            <a:noFill/>
          </a:ln>
        </p:spPr>
      </p:pic>
    </p:spTree>
    <p:extLst>
      <p:ext uri="{BB962C8B-B14F-4D97-AF65-F5344CB8AC3E}">
        <p14:creationId xmlns:p14="http://schemas.microsoft.com/office/powerpoint/2010/main" val="340028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8781-7081-3D40-A87D-DBA0E006CB9E}"/>
              </a:ext>
            </a:extLst>
          </p:cNvPr>
          <p:cNvSpPr>
            <a:spLocks noGrp="1"/>
          </p:cNvSpPr>
          <p:nvPr>
            <p:ph type="title"/>
          </p:nvPr>
        </p:nvSpPr>
        <p:spPr/>
        <p:txBody>
          <a:bodyPr/>
          <a:lstStyle/>
          <a:p>
            <a:r>
              <a:rPr lang="en-US" dirty="0"/>
              <a:t>xTM Requirements</a:t>
            </a:r>
          </a:p>
        </p:txBody>
      </p:sp>
      <p:graphicFrame>
        <p:nvGraphicFramePr>
          <p:cNvPr id="3" name="Table 2">
            <a:extLst>
              <a:ext uri="{FF2B5EF4-FFF2-40B4-BE49-F238E27FC236}">
                <a16:creationId xmlns:a16="http://schemas.microsoft.com/office/drawing/2014/main" id="{5FD465FF-5671-8A4C-B0F1-1DC58D84B30D}"/>
              </a:ext>
            </a:extLst>
          </p:cNvPr>
          <p:cNvGraphicFramePr>
            <a:graphicFrameLocks noGrp="1"/>
          </p:cNvGraphicFramePr>
          <p:nvPr>
            <p:extLst>
              <p:ext uri="{D42A27DB-BD31-4B8C-83A1-F6EECF244321}">
                <p14:modId xmlns:p14="http://schemas.microsoft.com/office/powerpoint/2010/main" val="528822258"/>
              </p:ext>
            </p:extLst>
          </p:nvPr>
        </p:nvGraphicFramePr>
        <p:xfrm>
          <a:off x="199279" y="1033671"/>
          <a:ext cx="8770289" cy="3601939"/>
        </p:xfrm>
        <a:graphic>
          <a:graphicData uri="http://schemas.openxmlformats.org/drawingml/2006/table">
            <a:tbl>
              <a:tblPr firstRow="1" firstCol="1" bandRow="1">
                <a:tableStyleId>{5C22544A-7EE6-4342-B048-85BDC9FD1C3A}</a:tableStyleId>
              </a:tblPr>
              <a:tblGrid>
                <a:gridCol w="839509">
                  <a:extLst>
                    <a:ext uri="{9D8B030D-6E8A-4147-A177-3AD203B41FA5}">
                      <a16:colId xmlns:a16="http://schemas.microsoft.com/office/drawing/2014/main" val="3474343174"/>
                    </a:ext>
                  </a:extLst>
                </a:gridCol>
                <a:gridCol w="3798895">
                  <a:extLst>
                    <a:ext uri="{9D8B030D-6E8A-4147-A177-3AD203B41FA5}">
                      <a16:colId xmlns:a16="http://schemas.microsoft.com/office/drawing/2014/main" val="697071034"/>
                    </a:ext>
                  </a:extLst>
                </a:gridCol>
                <a:gridCol w="4131885">
                  <a:extLst>
                    <a:ext uri="{9D8B030D-6E8A-4147-A177-3AD203B41FA5}">
                      <a16:colId xmlns:a16="http://schemas.microsoft.com/office/drawing/2014/main" val="3993287741"/>
                    </a:ext>
                  </a:extLst>
                </a:gridCol>
              </a:tblGrid>
              <a:tr h="499865">
                <a:tc>
                  <a:txBody>
                    <a:bodyPr/>
                    <a:lstStyle/>
                    <a:p>
                      <a:pPr marL="0" marR="0" algn="ctr">
                        <a:spcBef>
                          <a:spcPts val="0"/>
                        </a:spcBef>
                        <a:spcAft>
                          <a:spcPts val="0"/>
                        </a:spcAft>
                        <a:tabLst>
                          <a:tab pos="182880" algn="l"/>
                        </a:tabLst>
                      </a:pPr>
                      <a:r>
                        <a:rPr lang="en-US" sz="1600">
                          <a:effectLst/>
                        </a:rPr>
                        <a:t>ID</a:t>
                      </a:r>
                      <a:endParaRPr lang="en-US" sz="160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ctr">
                        <a:spcBef>
                          <a:spcPts val="0"/>
                        </a:spcBef>
                        <a:spcAft>
                          <a:spcPts val="0"/>
                        </a:spcAft>
                        <a:tabLst>
                          <a:tab pos="182880" algn="l"/>
                        </a:tabLst>
                      </a:pPr>
                      <a:r>
                        <a:rPr lang="en-US" sz="1600" dirty="0">
                          <a:effectLst/>
                        </a:rPr>
                        <a:t>xTM Requirements</a:t>
                      </a:r>
                      <a:endParaRPr lang="en-US" sz="1600" dirty="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ctr">
                        <a:spcBef>
                          <a:spcPts val="0"/>
                        </a:spcBef>
                        <a:spcAft>
                          <a:spcPts val="0"/>
                        </a:spcAft>
                        <a:tabLst>
                          <a:tab pos="182880" algn="l"/>
                        </a:tabLst>
                      </a:pPr>
                      <a:r>
                        <a:rPr lang="en-US" sz="1600">
                          <a:effectLst/>
                        </a:rPr>
                        <a:t>Original UTM Requirements</a:t>
                      </a:r>
                      <a:endParaRPr lang="en-US" sz="1600">
                        <a:effectLst/>
                        <a:latin typeface="Times New Roman" panose="02020603050405020304" pitchFamily="18" charset="0"/>
                        <a:ea typeface="Times New Roman" panose="02020603050405020304" pitchFamily="18" charset="0"/>
                      </a:endParaRPr>
                    </a:p>
                  </a:txBody>
                  <a:tcPr marL="63639" marR="63639" marT="0" marB="0"/>
                </a:tc>
                <a:extLst>
                  <a:ext uri="{0D108BD9-81ED-4DB2-BD59-A6C34878D82A}">
                    <a16:rowId xmlns:a16="http://schemas.microsoft.com/office/drawing/2014/main" val="888968271"/>
                  </a:ext>
                </a:extLst>
              </a:tr>
              <a:tr h="748488">
                <a:tc>
                  <a:txBody>
                    <a:bodyPr/>
                    <a:lstStyle/>
                    <a:p>
                      <a:pPr marL="0" marR="0" algn="ctr">
                        <a:spcBef>
                          <a:spcPts val="0"/>
                        </a:spcBef>
                        <a:spcAft>
                          <a:spcPts val="0"/>
                        </a:spcAft>
                        <a:tabLst>
                          <a:tab pos="182880" algn="l"/>
                        </a:tabLst>
                      </a:pPr>
                      <a:r>
                        <a:rPr lang="en-US" sz="1600">
                          <a:effectLst/>
                        </a:rPr>
                        <a:t>xTM-REQ-01</a:t>
                      </a:r>
                      <a:endParaRPr lang="en-US" sz="160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l">
                        <a:spcBef>
                          <a:spcPts val="0"/>
                        </a:spcBef>
                        <a:spcAft>
                          <a:spcPts val="0"/>
                        </a:spcAft>
                        <a:tabLst>
                          <a:tab pos="182880" algn="l"/>
                        </a:tabLst>
                      </a:pPr>
                      <a:r>
                        <a:rPr lang="en-US" sz="1600" dirty="0">
                          <a:effectLst/>
                        </a:rPr>
                        <a:t>An xTM System SHALL aid in UAS staying clear of each other</a:t>
                      </a:r>
                      <a:endParaRPr lang="en-US" sz="1600" dirty="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l">
                        <a:spcBef>
                          <a:spcPts val="0"/>
                        </a:spcBef>
                        <a:spcAft>
                          <a:spcPts val="0"/>
                        </a:spcAft>
                        <a:tabLst>
                          <a:tab pos="182880" algn="l"/>
                        </a:tabLst>
                      </a:pPr>
                      <a:r>
                        <a:rPr lang="en-US" sz="1600">
                          <a:effectLst/>
                        </a:rPr>
                        <a:t>The UTM System SHALL aid in small UAS staying clear of each other</a:t>
                      </a:r>
                      <a:endParaRPr lang="en-US" sz="1600">
                        <a:effectLst/>
                        <a:latin typeface="Times New Roman" panose="02020603050405020304" pitchFamily="18" charset="0"/>
                        <a:ea typeface="Times New Roman" panose="02020603050405020304" pitchFamily="18" charset="0"/>
                      </a:endParaRPr>
                    </a:p>
                  </a:txBody>
                  <a:tcPr marL="63639" marR="63639" marT="0" marB="0"/>
                </a:tc>
                <a:extLst>
                  <a:ext uri="{0D108BD9-81ED-4DB2-BD59-A6C34878D82A}">
                    <a16:rowId xmlns:a16="http://schemas.microsoft.com/office/drawing/2014/main" val="1723671193"/>
                  </a:ext>
                </a:extLst>
              </a:tr>
              <a:tr h="707666">
                <a:tc>
                  <a:txBody>
                    <a:bodyPr/>
                    <a:lstStyle/>
                    <a:p>
                      <a:pPr marL="0" marR="0" algn="ctr">
                        <a:spcBef>
                          <a:spcPts val="0"/>
                        </a:spcBef>
                        <a:spcAft>
                          <a:spcPts val="0"/>
                        </a:spcAft>
                        <a:tabLst>
                          <a:tab pos="182880" algn="l"/>
                        </a:tabLst>
                      </a:pPr>
                      <a:r>
                        <a:rPr lang="en-US" sz="1600">
                          <a:effectLst/>
                        </a:rPr>
                        <a:t>xTM-REQ-02</a:t>
                      </a:r>
                      <a:endParaRPr lang="en-US" sz="160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l">
                        <a:spcBef>
                          <a:spcPts val="0"/>
                        </a:spcBef>
                        <a:spcAft>
                          <a:spcPts val="0"/>
                        </a:spcAft>
                        <a:tabLst>
                          <a:tab pos="182880" algn="l"/>
                        </a:tabLst>
                      </a:pPr>
                      <a:r>
                        <a:rPr lang="en-US" sz="1600" dirty="0">
                          <a:effectLst/>
                        </a:rPr>
                        <a:t>An xTM System SHALL aid in UAS staying clear of traditional aviation</a:t>
                      </a:r>
                      <a:endParaRPr lang="en-US" sz="1600" dirty="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l">
                        <a:spcBef>
                          <a:spcPts val="0"/>
                        </a:spcBef>
                        <a:spcAft>
                          <a:spcPts val="0"/>
                        </a:spcAft>
                        <a:tabLst>
                          <a:tab pos="182880" algn="l"/>
                        </a:tabLst>
                      </a:pPr>
                      <a:r>
                        <a:rPr lang="en-US" sz="1600">
                          <a:effectLst/>
                        </a:rPr>
                        <a:t>The UTM System SHALL aid in small UAS staying clear of traditional aviation</a:t>
                      </a:r>
                      <a:endParaRPr lang="en-US" sz="1600">
                        <a:effectLst/>
                        <a:latin typeface="Times New Roman" panose="02020603050405020304" pitchFamily="18" charset="0"/>
                        <a:ea typeface="Times New Roman" panose="02020603050405020304" pitchFamily="18" charset="0"/>
                      </a:endParaRPr>
                    </a:p>
                  </a:txBody>
                  <a:tcPr marL="63639" marR="63639" marT="0" marB="0"/>
                </a:tc>
                <a:extLst>
                  <a:ext uri="{0D108BD9-81ED-4DB2-BD59-A6C34878D82A}">
                    <a16:rowId xmlns:a16="http://schemas.microsoft.com/office/drawing/2014/main" val="367699616"/>
                  </a:ext>
                </a:extLst>
              </a:tr>
              <a:tr h="771276">
                <a:tc>
                  <a:txBody>
                    <a:bodyPr/>
                    <a:lstStyle/>
                    <a:p>
                      <a:pPr marL="0" marR="0" algn="ctr">
                        <a:spcBef>
                          <a:spcPts val="0"/>
                        </a:spcBef>
                        <a:spcAft>
                          <a:spcPts val="0"/>
                        </a:spcAft>
                        <a:tabLst>
                          <a:tab pos="182880" algn="l"/>
                        </a:tabLst>
                      </a:pPr>
                      <a:r>
                        <a:rPr lang="en-US" sz="1600">
                          <a:effectLst/>
                        </a:rPr>
                        <a:t>xTM-REQ-03</a:t>
                      </a:r>
                      <a:endParaRPr lang="en-US" sz="160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l">
                        <a:spcBef>
                          <a:spcPts val="0"/>
                        </a:spcBef>
                        <a:spcAft>
                          <a:spcPts val="0"/>
                        </a:spcAft>
                        <a:tabLst>
                          <a:tab pos="182880" algn="l"/>
                        </a:tabLst>
                      </a:pPr>
                      <a:r>
                        <a:rPr lang="en-US" sz="1600">
                          <a:effectLst/>
                        </a:rPr>
                        <a:t>An xTM System SHALL support authentication and identification of UAS</a:t>
                      </a:r>
                      <a:endParaRPr lang="en-US" sz="160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l">
                        <a:spcBef>
                          <a:spcPts val="0"/>
                        </a:spcBef>
                        <a:spcAft>
                          <a:spcPts val="0"/>
                        </a:spcAft>
                        <a:tabLst>
                          <a:tab pos="182880" algn="l"/>
                        </a:tabLst>
                      </a:pPr>
                      <a:r>
                        <a:rPr lang="en-US" sz="1600">
                          <a:effectLst/>
                        </a:rPr>
                        <a:t>The UTM System SHALL support authentication and identification of small UAS</a:t>
                      </a:r>
                      <a:endParaRPr lang="en-US" sz="1600">
                        <a:effectLst/>
                        <a:latin typeface="Times New Roman" panose="02020603050405020304" pitchFamily="18" charset="0"/>
                        <a:ea typeface="Times New Roman" panose="02020603050405020304" pitchFamily="18" charset="0"/>
                      </a:endParaRPr>
                    </a:p>
                  </a:txBody>
                  <a:tcPr marL="63639" marR="63639" marT="0" marB="0"/>
                </a:tc>
                <a:extLst>
                  <a:ext uri="{0D108BD9-81ED-4DB2-BD59-A6C34878D82A}">
                    <a16:rowId xmlns:a16="http://schemas.microsoft.com/office/drawing/2014/main" val="2610652559"/>
                  </a:ext>
                </a:extLst>
              </a:tr>
              <a:tr h="850790">
                <a:tc>
                  <a:txBody>
                    <a:bodyPr/>
                    <a:lstStyle/>
                    <a:p>
                      <a:pPr marL="0" marR="0" algn="ctr">
                        <a:spcBef>
                          <a:spcPts val="0"/>
                        </a:spcBef>
                        <a:spcAft>
                          <a:spcPts val="0"/>
                        </a:spcAft>
                        <a:tabLst>
                          <a:tab pos="182880" algn="l"/>
                        </a:tabLst>
                      </a:pP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ctr">
                        <a:spcBef>
                          <a:spcPts val="0"/>
                        </a:spcBef>
                        <a:spcAft>
                          <a:spcPts val="0"/>
                        </a:spcAft>
                        <a:tabLst>
                          <a:tab pos="182880" algn="l"/>
                        </a:tabLst>
                      </a:pP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3639" marR="63639" marT="0" marB="0"/>
                </a:tc>
                <a:tc>
                  <a:txBody>
                    <a:bodyPr/>
                    <a:lstStyle/>
                    <a:p>
                      <a:pPr marL="0" marR="0" algn="ctr">
                        <a:spcBef>
                          <a:spcPts val="0"/>
                        </a:spcBef>
                        <a:spcAft>
                          <a:spcPts val="0"/>
                        </a:spcAft>
                        <a:tabLst>
                          <a:tab pos="182880" algn="l"/>
                        </a:tabLst>
                      </a:pP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3639" marR="63639" marT="0" marB="0"/>
                </a:tc>
                <a:extLst>
                  <a:ext uri="{0D108BD9-81ED-4DB2-BD59-A6C34878D82A}">
                    <a16:rowId xmlns:a16="http://schemas.microsoft.com/office/drawing/2014/main" val="1093949008"/>
                  </a:ext>
                </a:extLst>
              </a:tr>
            </a:tbl>
          </a:graphicData>
        </a:graphic>
      </p:graphicFrame>
    </p:spTree>
    <p:extLst>
      <p:ext uri="{BB962C8B-B14F-4D97-AF65-F5344CB8AC3E}">
        <p14:creationId xmlns:p14="http://schemas.microsoft.com/office/powerpoint/2010/main" val="289245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09" y="25369"/>
            <a:ext cx="8261582" cy="571500"/>
          </a:xfrm>
        </p:spPr>
        <p:txBody>
          <a:bodyPr/>
          <a:lstStyle/>
          <a:p>
            <a:r>
              <a:rPr lang="fr-FR" dirty="0">
                <a:solidFill>
                  <a:schemeClr val="bg1"/>
                </a:solidFill>
              </a:rPr>
              <a:t>Building an xTM System for </a:t>
            </a:r>
            <a:r>
              <a:rPr lang="fr-FR" dirty="0" err="1">
                <a:solidFill>
                  <a:schemeClr val="bg1"/>
                </a:solidFill>
              </a:rPr>
              <a:t>Upper</a:t>
            </a:r>
            <a:r>
              <a:rPr lang="fr-FR" dirty="0">
                <a:solidFill>
                  <a:schemeClr val="bg1"/>
                </a:solidFill>
              </a:rPr>
              <a:t> Class E Operations</a:t>
            </a:r>
            <a:endParaRPr lang="en-US" dirty="0">
              <a:solidFill>
                <a:schemeClr val="bg1"/>
              </a:solidFill>
            </a:endParaRPr>
          </a:p>
        </p:txBody>
      </p:sp>
      <p:sp>
        <p:nvSpPr>
          <p:cNvPr id="59" name="Content Placeholder 9">
            <a:extLst>
              <a:ext uri="{FF2B5EF4-FFF2-40B4-BE49-F238E27FC236}">
                <a16:creationId xmlns:a16="http://schemas.microsoft.com/office/drawing/2014/main" id="{89AB94B5-D35D-423F-A6EE-0024297321E9}"/>
              </a:ext>
            </a:extLst>
          </p:cNvPr>
          <p:cNvSpPr txBox="1">
            <a:spLocks/>
          </p:cNvSpPr>
          <p:nvPr/>
        </p:nvSpPr>
        <p:spPr>
          <a:xfrm>
            <a:off x="26831" y="860728"/>
            <a:ext cx="2425424" cy="3798735"/>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50"/>
              </a:spcAft>
            </a:pPr>
            <a:r>
              <a:rPr lang="en-US" sz="1600" dirty="0">
                <a:latin typeface="+mj-lt"/>
              </a:rPr>
              <a:t>Operations in Upper Class E airspace have traditionally been relatively few in number</a:t>
            </a:r>
          </a:p>
          <a:p>
            <a:pPr>
              <a:spcAft>
                <a:spcPts val="450"/>
              </a:spcAft>
            </a:pPr>
            <a:r>
              <a:rPr lang="en-US" sz="1600" dirty="0">
                <a:latin typeface="+mj-lt"/>
              </a:rPr>
              <a:t>Recent development in aircraft technology enabling multiple civil missions</a:t>
            </a:r>
          </a:p>
          <a:p>
            <a:pPr>
              <a:spcAft>
                <a:spcPts val="450"/>
              </a:spcAft>
            </a:pPr>
            <a:r>
              <a:rPr lang="en-US" sz="1600" dirty="0">
                <a:latin typeface="+mj-lt"/>
              </a:rPr>
              <a:t>Expanding traditional air traffic service likely takes time and cost, cooperative operations through xTM system desired</a:t>
            </a:r>
          </a:p>
          <a:p>
            <a:pPr lvl="1"/>
            <a:endParaRPr lang="en-US" sz="1600" dirty="0">
              <a:latin typeface="+mj-lt"/>
            </a:endParaRPr>
          </a:p>
        </p:txBody>
      </p:sp>
      <p:pic>
        <p:nvPicPr>
          <p:cNvPr id="5" name="Picture 4" descr="A picture containing text, sky, outdoor&#10;&#10;Description automatically generated">
            <a:extLst>
              <a:ext uri="{FF2B5EF4-FFF2-40B4-BE49-F238E27FC236}">
                <a16:creationId xmlns:a16="http://schemas.microsoft.com/office/drawing/2014/main" id="{47E10846-A3FE-3B47-8FD6-BE73F2238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55" y="895356"/>
            <a:ext cx="6691745" cy="3764107"/>
          </a:xfrm>
          <a:prstGeom prst="rect">
            <a:avLst/>
          </a:prstGeom>
        </p:spPr>
      </p:pic>
    </p:spTree>
    <p:extLst>
      <p:ext uri="{BB962C8B-B14F-4D97-AF65-F5344CB8AC3E}">
        <p14:creationId xmlns:p14="http://schemas.microsoft.com/office/powerpoint/2010/main" val="2062808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gxIJrIaf0r7KvoQDSLf1w"/>
</p:tagLst>
</file>

<file path=ppt/theme/theme1.xml><?xml version="1.0" encoding="utf-8"?>
<a:theme xmlns:a="http://schemas.openxmlformats.org/drawingml/2006/main" name="2_nasa_asp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headEnd type="triangl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SA_UAM" id="{D0F915FD-BD66-1246-86AD-0B28E5FF3638}" vid="{EC954705-109C-5649-B652-F7C9DFD6939A}"/>
    </a:ext>
  </a:extLst>
</a:theme>
</file>

<file path=ppt/theme/theme2.xml><?xml version="1.0" encoding="utf-8"?>
<a:theme xmlns:a="http://schemas.openxmlformats.org/drawingml/2006/main" name="1_nasa_asp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headEnd type="triangl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8636BE5-743E-0640-8493-37B8A231A3B6}" vid="{CF2B61B8-B4C7-E04B-BB97-970387E5535D}"/>
    </a:ext>
  </a:ext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144FF5E3-63CF-49D4-A0AC-7F0655252FF1}" vid="{3783D7D7-0C66-4BF0-A920-2BD1B7D6F928}"/>
    </a:ext>
  </a:extLst>
</a:theme>
</file>

<file path=ppt/theme/theme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144FF5E3-63CF-49D4-A0AC-7F0655252FF1}" vid="{3783D7D7-0C66-4BF0-A920-2BD1B7D6F928}"/>
    </a:ext>
  </a:extLst>
</a:theme>
</file>

<file path=ppt/theme/theme6.xml><?xml version="1.0" encoding="utf-8"?>
<a:theme xmlns:a="http://schemas.openxmlformats.org/drawingml/2006/main" name="3_nasa_asp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headEnd type="triangl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SA_UAM" id="{D0F915FD-BD66-1246-86AD-0B28E5FF3638}" vid="{EC954705-109C-5649-B652-F7C9DFD6939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4BEA7-2563-4FD7-BD08-7936EAE9BF7E}"/>
</file>

<file path=customXml/itemProps2.xml><?xml version="1.0" encoding="utf-8"?>
<ds:datastoreItem xmlns:ds="http://schemas.openxmlformats.org/officeDocument/2006/customXml" ds:itemID="{5DC086DC-A020-477F-BC4E-96887E12E219}"/>
</file>

<file path=customXml/itemProps3.xml><?xml version="1.0" encoding="utf-8"?>
<ds:datastoreItem xmlns:ds="http://schemas.openxmlformats.org/officeDocument/2006/customXml" ds:itemID="{51E239F5-171F-4CCA-8918-07B50667763D}"/>
</file>

<file path=docProps/app.xml><?xml version="1.0" encoding="utf-8"?>
<Properties xmlns="http://schemas.openxmlformats.org/officeDocument/2006/extended-properties" xmlns:vt="http://schemas.openxmlformats.org/officeDocument/2006/docPropsVTypes">
  <Template/>
  <TotalTime>601</TotalTime>
  <Words>525</Words>
  <Application>Microsoft Office PowerPoint</Application>
  <PresentationFormat>On-screen Show (16:9)</PresentationFormat>
  <Paragraphs>101</Paragraphs>
  <Slides>15</Slides>
  <Notes>11</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2_nasa_asp_presentation</vt:lpstr>
      <vt:lpstr>1_nasa_asp_presentation</vt:lpstr>
      <vt:lpstr>20_Office Theme</vt:lpstr>
      <vt:lpstr>21_Office Theme</vt:lpstr>
      <vt:lpstr>22_Office Theme</vt:lpstr>
      <vt:lpstr>3_nasa_asp_presentation</vt:lpstr>
      <vt:lpstr>PowerPoint Presentation</vt:lpstr>
      <vt:lpstr>NASA's xTM Effort</vt:lpstr>
      <vt:lpstr>What is UAS Traffic Management?</vt:lpstr>
      <vt:lpstr>PowerPoint Presentation</vt:lpstr>
      <vt:lpstr>Simplified UTM Architecture</vt:lpstr>
      <vt:lpstr>Operation Planning in UTM</vt:lpstr>
      <vt:lpstr>PowerPoint Presentation</vt:lpstr>
      <vt:lpstr>xTM Requirements</vt:lpstr>
      <vt:lpstr>Building an xTM System for Upper Class E Operations</vt:lpstr>
      <vt:lpstr>Simplified xTM System Architecture for  Upper Class E Traffic Management (ETM)</vt:lpstr>
      <vt:lpstr>Operation Planning in ETM</vt:lpstr>
      <vt:lpstr>xTM Systems and New Entrants Operations</vt:lpstr>
      <vt:lpstr>Investigating xTM and ATC Interactions</vt:lpstr>
      <vt:lpstr>Summary</vt:lpstr>
      <vt:lpstr>NASA's xTM Publications</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dc:title>
  <dc:subject/>
  <dc:creator>rrosen</dc:creator>
  <cp:keywords/>
  <dc:description/>
  <cp:lastModifiedBy>Jung, Jaewoo (ARC-AFH)</cp:lastModifiedBy>
  <cp:revision>149</cp:revision>
  <cp:lastPrinted>2020-07-12T20:54:21Z</cp:lastPrinted>
  <dcterms:created xsi:type="dcterms:W3CDTF">2015-10-26T12:44:38Z</dcterms:created>
  <dcterms:modified xsi:type="dcterms:W3CDTF">2021-12-02T23:21:35Z</dcterms:modified>
  <cp:category/>
</cp:coreProperties>
</file>