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9" r:id="rId1"/>
    <p:sldMasterId id="2147484321" r:id="rId2"/>
  </p:sldMasterIdLst>
  <p:notesMasterIdLst>
    <p:notesMasterId r:id="rId4"/>
  </p:notesMasterIdLst>
  <p:handoutMasterIdLst>
    <p:handoutMasterId r:id="rId5"/>
  </p:handoutMasterIdLst>
  <p:sldIdLst>
    <p:sldId id="257" r:id="rId3"/>
  </p:sldIdLst>
  <p:sldSz cx="36576000" cy="27432000"/>
  <p:notesSz cx="6858000" cy="9144000"/>
  <p:defaultTextStyle>
    <a:defPPr>
      <a:defRPr lang="ru-RU"/>
    </a:defPPr>
    <a:lvl1pPr marL="0" algn="l" defTabSz="4094009" rtl="0" eaLnBrk="1" latinLnBrk="0" hangingPunct="1">
      <a:defRPr sz="8060" kern="1200">
        <a:solidFill>
          <a:schemeClr val="tx1"/>
        </a:solidFill>
        <a:latin typeface="+mn-lt"/>
        <a:ea typeface="+mn-ea"/>
        <a:cs typeface="+mn-cs"/>
      </a:defRPr>
    </a:lvl1pPr>
    <a:lvl2pPr marL="2047006" algn="l" defTabSz="4094009" rtl="0" eaLnBrk="1" latinLnBrk="0" hangingPunct="1">
      <a:defRPr sz="8060" kern="1200">
        <a:solidFill>
          <a:schemeClr val="tx1"/>
        </a:solidFill>
        <a:latin typeface="+mn-lt"/>
        <a:ea typeface="+mn-ea"/>
        <a:cs typeface="+mn-cs"/>
      </a:defRPr>
    </a:lvl2pPr>
    <a:lvl3pPr marL="4094009" algn="l" defTabSz="4094009" rtl="0" eaLnBrk="1" latinLnBrk="0" hangingPunct="1">
      <a:defRPr sz="8060" kern="1200">
        <a:solidFill>
          <a:schemeClr val="tx1"/>
        </a:solidFill>
        <a:latin typeface="+mn-lt"/>
        <a:ea typeface="+mn-ea"/>
        <a:cs typeface="+mn-cs"/>
      </a:defRPr>
    </a:lvl3pPr>
    <a:lvl4pPr marL="6141015" algn="l" defTabSz="4094009" rtl="0" eaLnBrk="1" latinLnBrk="0" hangingPunct="1">
      <a:defRPr sz="8060" kern="1200">
        <a:solidFill>
          <a:schemeClr val="tx1"/>
        </a:solidFill>
        <a:latin typeface="+mn-lt"/>
        <a:ea typeface="+mn-ea"/>
        <a:cs typeface="+mn-cs"/>
      </a:defRPr>
    </a:lvl4pPr>
    <a:lvl5pPr marL="8188019" algn="l" defTabSz="4094009" rtl="0" eaLnBrk="1" latinLnBrk="0" hangingPunct="1">
      <a:defRPr sz="8060" kern="1200">
        <a:solidFill>
          <a:schemeClr val="tx1"/>
        </a:solidFill>
        <a:latin typeface="+mn-lt"/>
        <a:ea typeface="+mn-ea"/>
        <a:cs typeface="+mn-cs"/>
      </a:defRPr>
    </a:lvl5pPr>
    <a:lvl6pPr marL="10235020" algn="l" defTabSz="4094009" rtl="0" eaLnBrk="1" latinLnBrk="0" hangingPunct="1">
      <a:defRPr sz="8060" kern="1200">
        <a:solidFill>
          <a:schemeClr val="tx1"/>
        </a:solidFill>
        <a:latin typeface="+mn-lt"/>
        <a:ea typeface="+mn-ea"/>
        <a:cs typeface="+mn-cs"/>
      </a:defRPr>
    </a:lvl6pPr>
    <a:lvl7pPr marL="12282024" algn="l" defTabSz="4094009" rtl="0" eaLnBrk="1" latinLnBrk="0" hangingPunct="1">
      <a:defRPr sz="8060" kern="1200">
        <a:solidFill>
          <a:schemeClr val="tx1"/>
        </a:solidFill>
        <a:latin typeface="+mn-lt"/>
        <a:ea typeface="+mn-ea"/>
        <a:cs typeface="+mn-cs"/>
      </a:defRPr>
    </a:lvl7pPr>
    <a:lvl8pPr marL="14329030" algn="l" defTabSz="4094009" rtl="0" eaLnBrk="1" latinLnBrk="0" hangingPunct="1">
      <a:defRPr sz="8060" kern="1200">
        <a:solidFill>
          <a:schemeClr val="tx1"/>
        </a:solidFill>
        <a:latin typeface="+mn-lt"/>
        <a:ea typeface="+mn-ea"/>
        <a:cs typeface="+mn-cs"/>
      </a:defRPr>
    </a:lvl8pPr>
    <a:lvl9pPr marL="16376036" algn="l" defTabSz="4094009" rtl="0" eaLnBrk="1" latinLnBrk="0" hangingPunct="1">
      <a:defRPr sz="806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C934344E-928D-9747-A758-2D473ED4398A}">
          <p14:sldIdLst>
            <p14:sldId id="2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BC71A"/>
    <a:srgbClr val="FFFFFF"/>
    <a:srgbClr val="E1E1E1"/>
    <a:srgbClr val="649FFF"/>
    <a:srgbClr val="F2F2F2"/>
    <a:srgbClr val="FAFAFA"/>
    <a:srgbClr val="242529"/>
    <a:srgbClr val="D1D9E1"/>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61C170-10E6-49AA-B08B-698BC1395C50}" v="21" dt="2021-11-17T04:55:29.842"/>
  </p1510:revLst>
</p1510:revInfo>
</file>

<file path=ppt/tableStyles.xml><?xml version="1.0" encoding="utf-8"?>
<a:tblStyleLst xmlns:a="http://schemas.openxmlformats.org/drawingml/2006/main" def="{5C22544A-7EE6-4342-B048-85BDC9FD1C3A}">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0"/>
  </p:normalViewPr>
  <p:slideViewPr>
    <p:cSldViewPr snapToGrid="0">
      <p:cViewPr>
        <p:scale>
          <a:sx n="20" d="100"/>
          <a:sy n="20" d="100"/>
        </p:scale>
        <p:origin x="596" y="-58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6D41B0E-0A9B-FB43-B29A-2C5A495EA0A7}" type="datetimeFigureOut">
              <a:rPr lang="ru-RU" smtClean="0">
                <a:latin typeface="Archivo Regular" charset="0"/>
              </a:rPr>
              <a:t>14.12.2021</a:t>
            </a:fld>
            <a:endParaRPr lang="ru-RU">
              <a:latin typeface="Archivo Regular" charset="0"/>
            </a:endParaRPr>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latin typeface="Archivo Regular" charset="0"/>
            </a:endParaRPr>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111949-EE69-F440-BF44-484174DCC2AF}" type="slidenum">
              <a:rPr lang="ru-RU" smtClean="0">
                <a:latin typeface="Archivo Regular" charset="0"/>
              </a:rPr>
              <a:t>‹#›</a:t>
            </a:fld>
            <a:endParaRPr lang="ru-RU">
              <a:latin typeface="Archivo Regular" charset="0"/>
            </a:endParaRPr>
          </a:p>
        </p:txBody>
      </p:sp>
      <p:sp>
        <p:nvSpPr>
          <p:cNvPr id="6" name="Верхний колонтитул 5"/>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latin typeface="Archivo Regular" charset="0"/>
            </a:endParaRPr>
          </a:p>
        </p:txBody>
      </p:sp>
    </p:spTree>
    <p:extLst>
      <p:ext uri="{BB962C8B-B14F-4D97-AF65-F5344CB8AC3E}">
        <p14:creationId xmlns:p14="http://schemas.microsoft.com/office/powerpoint/2010/main" val="2399242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chivo Regular" charset="0"/>
              </a:defRPr>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chivo Regular" charset="0"/>
              </a:defRPr>
            </a:lvl1pPr>
          </a:lstStyle>
          <a:p>
            <a:fld id="{E7E03F2D-4C40-8A47-B131-FA84CE0A3C0A}" type="datetimeFigureOut">
              <a:rPr lang="ru-RU" smtClean="0"/>
              <a:pPr/>
              <a:t>14.12.2021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err="1"/>
              <a:t>Образец</a:t>
            </a:r>
            <a:r>
              <a:rPr lang="en-US"/>
              <a:t> </a:t>
            </a:r>
            <a:r>
              <a:rPr lang="en-US" err="1"/>
              <a:t>текста</a:t>
            </a:r>
            <a:endParaRPr lang="en-US"/>
          </a:p>
          <a:p>
            <a:pPr lvl="1"/>
            <a:r>
              <a:rPr lang="en-US" err="1"/>
              <a:t>Второй</a:t>
            </a:r>
            <a:r>
              <a:rPr lang="en-US"/>
              <a:t> </a:t>
            </a:r>
            <a:r>
              <a:rPr lang="en-US" err="1"/>
              <a:t>уровень</a:t>
            </a:r>
            <a:endParaRPr lang="en-US"/>
          </a:p>
          <a:p>
            <a:pPr lvl="2"/>
            <a:r>
              <a:rPr lang="en-US" err="1"/>
              <a:t>Третий</a:t>
            </a:r>
            <a:r>
              <a:rPr lang="en-US"/>
              <a:t> </a:t>
            </a:r>
            <a:r>
              <a:rPr lang="en-US" err="1"/>
              <a:t>уровень</a:t>
            </a:r>
            <a:endParaRPr lang="en-US"/>
          </a:p>
          <a:p>
            <a:pPr lvl="3"/>
            <a:r>
              <a:rPr lang="en-US" err="1"/>
              <a:t>Четвертый</a:t>
            </a:r>
            <a:r>
              <a:rPr lang="en-US"/>
              <a:t> </a:t>
            </a:r>
            <a:r>
              <a:rPr lang="en-US" err="1"/>
              <a:t>уровень</a:t>
            </a:r>
            <a:endParaRPr lang="en-US"/>
          </a:p>
          <a:p>
            <a:pPr lvl="4"/>
            <a:r>
              <a:rPr lang="en-US" err="1"/>
              <a:t>Пятый</a:t>
            </a:r>
            <a:r>
              <a:rPr lang="en-US"/>
              <a:t> </a:t>
            </a:r>
            <a:r>
              <a:rPr lang="en-US" err="1"/>
              <a:t>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chivo Regular" charset="0"/>
              </a:defRPr>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chivo Regular" charset="0"/>
              </a:defRPr>
            </a:lvl1pPr>
          </a:lstStyle>
          <a:p>
            <a:fld id="{013FC40D-6FB9-1648-B027-EAD4E7DC4F2C}" type="slidenum">
              <a:rPr lang="ru-RU" smtClean="0"/>
              <a:pPr/>
              <a:t>‹#›</a:t>
            </a:fld>
            <a:endParaRPr lang="ru-RU"/>
          </a:p>
        </p:txBody>
      </p:sp>
    </p:spTree>
    <p:extLst>
      <p:ext uri="{BB962C8B-B14F-4D97-AF65-F5344CB8AC3E}">
        <p14:creationId xmlns:p14="http://schemas.microsoft.com/office/powerpoint/2010/main" val="4180741598"/>
      </p:ext>
    </p:extLst>
  </p:cSld>
  <p:clrMap bg1="lt1" tx1="dk1" bg2="lt2" tx2="dk2" accent1="accent1" accent2="accent2" accent3="accent3" accent4="accent4" accent5="accent5" accent6="accent6" hlink="hlink" folHlink="folHlink"/>
  <p:hf hdr="0" ftr="0" dt="0"/>
  <p:notesStyle>
    <a:lvl1pPr marL="0" algn="l" defTabSz="2047006" rtl="0" eaLnBrk="1" latinLnBrk="0" hangingPunct="1">
      <a:defRPr sz="5374" b="0" i="0" kern="1200">
        <a:solidFill>
          <a:schemeClr val="tx1"/>
        </a:solidFill>
        <a:latin typeface="Archivo Regular" charset="0"/>
        <a:ea typeface="+mn-ea"/>
        <a:cs typeface="+mn-cs"/>
      </a:defRPr>
    </a:lvl1pPr>
    <a:lvl2pPr marL="2047006" algn="l" defTabSz="2047006" rtl="0" eaLnBrk="1" latinLnBrk="0" hangingPunct="1">
      <a:defRPr sz="5374" b="0" i="0" kern="1200">
        <a:solidFill>
          <a:schemeClr val="tx1"/>
        </a:solidFill>
        <a:latin typeface="Archivo Regular" charset="0"/>
        <a:ea typeface="+mn-ea"/>
        <a:cs typeface="+mn-cs"/>
      </a:defRPr>
    </a:lvl2pPr>
    <a:lvl3pPr marL="4094009" algn="l" defTabSz="2047006" rtl="0" eaLnBrk="1" latinLnBrk="0" hangingPunct="1">
      <a:defRPr sz="5374" b="0" i="0" kern="1200">
        <a:solidFill>
          <a:schemeClr val="tx1"/>
        </a:solidFill>
        <a:latin typeface="Archivo Regular" charset="0"/>
        <a:ea typeface="+mn-ea"/>
        <a:cs typeface="+mn-cs"/>
      </a:defRPr>
    </a:lvl3pPr>
    <a:lvl4pPr marL="6141015" algn="l" defTabSz="2047006" rtl="0" eaLnBrk="1" latinLnBrk="0" hangingPunct="1">
      <a:defRPr sz="5374" b="0" i="0" kern="1200">
        <a:solidFill>
          <a:schemeClr val="tx1"/>
        </a:solidFill>
        <a:latin typeface="Archivo Regular" charset="0"/>
        <a:ea typeface="+mn-ea"/>
        <a:cs typeface="+mn-cs"/>
      </a:defRPr>
    </a:lvl4pPr>
    <a:lvl5pPr marL="8188019" algn="l" defTabSz="2047006" rtl="0" eaLnBrk="1" latinLnBrk="0" hangingPunct="1">
      <a:defRPr sz="5374" b="0" i="0" kern="1200">
        <a:solidFill>
          <a:schemeClr val="tx1"/>
        </a:solidFill>
        <a:latin typeface="Archivo Regular" charset="0"/>
        <a:ea typeface="+mn-ea"/>
        <a:cs typeface="+mn-cs"/>
      </a:defRPr>
    </a:lvl5pPr>
    <a:lvl6pPr marL="10235020" algn="l" defTabSz="2047006" rtl="0" eaLnBrk="1" latinLnBrk="0" hangingPunct="1">
      <a:defRPr sz="5374" kern="1200">
        <a:solidFill>
          <a:schemeClr val="tx1"/>
        </a:solidFill>
        <a:latin typeface="+mn-lt"/>
        <a:ea typeface="+mn-ea"/>
        <a:cs typeface="+mn-cs"/>
      </a:defRPr>
    </a:lvl6pPr>
    <a:lvl7pPr marL="12282024" algn="l" defTabSz="2047006" rtl="0" eaLnBrk="1" latinLnBrk="0" hangingPunct="1">
      <a:defRPr sz="5374" kern="1200">
        <a:solidFill>
          <a:schemeClr val="tx1"/>
        </a:solidFill>
        <a:latin typeface="+mn-lt"/>
        <a:ea typeface="+mn-ea"/>
        <a:cs typeface="+mn-cs"/>
      </a:defRPr>
    </a:lvl7pPr>
    <a:lvl8pPr marL="14329030" algn="l" defTabSz="2047006" rtl="0" eaLnBrk="1" latinLnBrk="0" hangingPunct="1">
      <a:defRPr sz="5374" kern="1200">
        <a:solidFill>
          <a:schemeClr val="tx1"/>
        </a:solidFill>
        <a:latin typeface="+mn-lt"/>
        <a:ea typeface="+mn-ea"/>
        <a:cs typeface="+mn-cs"/>
      </a:defRPr>
    </a:lvl8pPr>
    <a:lvl9pPr marL="16376036" algn="l" defTabSz="2047006" rtl="0" eaLnBrk="1" latinLnBrk="0" hangingPunct="1">
      <a:defRPr sz="537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3FC40D-6FB9-1648-B027-EAD4E7DC4F2C}" type="slidenum">
              <a:rPr lang="ru-RU" smtClean="0"/>
              <a:pPr/>
              <a:t>1</a:t>
            </a:fld>
            <a:endParaRPr lang="ru-RU"/>
          </a:p>
        </p:txBody>
      </p:sp>
    </p:spTree>
    <p:extLst>
      <p:ext uri="{BB962C8B-B14F-4D97-AF65-F5344CB8AC3E}">
        <p14:creationId xmlns:p14="http://schemas.microsoft.com/office/powerpoint/2010/main" val="591367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828800" y="5562600"/>
            <a:ext cx="23329968" cy="830997"/>
          </a:xfrm>
        </p:spPr>
        <p:txBody>
          <a:bodyPr/>
          <a:lstStyle>
            <a:lvl1pPr marL="0" indent="0">
              <a:lnSpc>
                <a:spcPct val="100000"/>
              </a:lnSpc>
              <a:buNone/>
              <a:defRPr sz="5400" b="1" cap="all" baseline="0"/>
            </a:lvl1pPr>
          </a:lstStyle>
          <a:p>
            <a:pPr lvl="0"/>
            <a:r>
              <a:rPr lang="en-US"/>
              <a:t>CLICK TO ADD SUBHEAD</a:t>
            </a:r>
          </a:p>
        </p:txBody>
      </p:sp>
      <p:sp>
        <p:nvSpPr>
          <p:cNvPr id="10" name="Text Placeholder 9"/>
          <p:cNvSpPr>
            <a:spLocks noGrp="1"/>
          </p:cNvSpPr>
          <p:nvPr>
            <p:ph type="body" sz="quarter" idx="11" hasCustomPrompt="1"/>
          </p:nvPr>
        </p:nvSpPr>
        <p:spPr>
          <a:xfrm>
            <a:off x="2517442" y="7046970"/>
            <a:ext cx="8335108" cy="7924800"/>
          </a:xfrm>
        </p:spPr>
        <p:txBody>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Franklin Gothic Book" panose="020B0503020102020204" pitchFamily="34" charset="0"/>
              </a:defRPr>
            </a:lvl1pPr>
          </a:lstStyle>
          <a:p>
            <a:r>
              <a:rPr lang="en-US"/>
              <a:t>Click to add text. </a:t>
            </a:r>
            <a:r>
              <a:rPr lang="en-US" err="1"/>
              <a:t>Laborror</a:t>
            </a:r>
            <a:r>
              <a:rPr lang="en-US"/>
              <a:t> </a:t>
            </a:r>
            <a:r>
              <a:rPr lang="en-US" err="1"/>
              <a:t>eculparum</a:t>
            </a:r>
            <a:r>
              <a:rPr lang="en-US"/>
              <a:t> del in pro </a:t>
            </a:r>
            <a:r>
              <a:rPr lang="en-US" err="1"/>
              <a:t>esed</a:t>
            </a:r>
            <a:r>
              <a:rPr lang="en-US"/>
              <a:t> </a:t>
            </a:r>
            <a:r>
              <a:rPr lang="en-US" err="1"/>
              <a:t>entio</a:t>
            </a:r>
            <a:r>
              <a:rPr lang="en-US"/>
              <a:t>. Name </a:t>
            </a:r>
            <a:r>
              <a:rPr lang="en-US" err="1"/>
              <a:t>ped</a:t>
            </a:r>
            <a:r>
              <a:rPr lang="en-US"/>
              <a:t> </a:t>
            </a:r>
            <a:r>
              <a:rPr lang="en-US" err="1"/>
              <a:t>ea</a:t>
            </a:r>
            <a:r>
              <a:rPr lang="en-US"/>
              <a:t> que </a:t>
            </a:r>
            <a:r>
              <a:rPr lang="en-US" err="1"/>
              <a:t>rehendaepre</a:t>
            </a:r>
            <a:r>
              <a:rPr lang="en-US"/>
              <a:t> </a:t>
            </a:r>
            <a:r>
              <a:rPr lang="en-US" err="1"/>
              <a:t>occus</a:t>
            </a:r>
            <a:r>
              <a:rPr lang="en-US"/>
              <a:t> </a:t>
            </a:r>
            <a:r>
              <a:rPr lang="en-US" err="1"/>
              <a:t>dionem</a:t>
            </a:r>
            <a:r>
              <a:rPr lang="en-US"/>
              <a:t> </a:t>
            </a:r>
            <a:r>
              <a:rPr lang="en-US" err="1"/>
              <a:t>quatecta</a:t>
            </a:r>
            <a:r>
              <a:rPr lang="en-US"/>
              <a:t> qui </a:t>
            </a:r>
            <a:r>
              <a:rPr lang="en-US" err="1"/>
              <a:t>bea</a:t>
            </a:r>
            <a:r>
              <a:rPr lang="en-US"/>
              <a:t> </a:t>
            </a:r>
            <a:r>
              <a:rPr lang="en-US" err="1"/>
              <a:t>voloriassus</a:t>
            </a:r>
            <a:r>
              <a:rPr lang="en-US"/>
              <a:t> </a:t>
            </a:r>
            <a:r>
              <a:rPr lang="en-US" err="1"/>
              <a:t>ilibusa</a:t>
            </a:r>
            <a:r>
              <a:rPr lang="en-US"/>
              <a:t> </a:t>
            </a:r>
            <a:r>
              <a:rPr lang="en-US" err="1"/>
              <a:t>velenecto</a:t>
            </a:r>
            <a:r>
              <a:rPr lang="en-US"/>
              <a:t> </a:t>
            </a:r>
            <a:r>
              <a:rPr lang="en-US" err="1"/>
              <a:t>imus</a:t>
            </a:r>
            <a:r>
              <a:rPr lang="en-US"/>
              <a:t>, </a:t>
            </a:r>
            <a:r>
              <a:rPr lang="en-US" err="1"/>
              <a:t>ut</a:t>
            </a:r>
            <a:r>
              <a:rPr lang="en-US"/>
              <a:t> </a:t>
            </a:r>
            <a:r>
              <a:rPr lang="en-US" err="1"/>
              <a:t>hariaestiis</a:t>
            </a:r>
            <a:r>
              <a:rPr lang="en-US"/>
              <a:t> </a:t>
            </a:r>
            <a:r>
              <a:rPr lang="en-US" err="1"/>
              <a:t>eosapidunt</a:t>
            </a:r>
            <a:r>
              <a:rPr lang="en-US"/>
              <a:t> quam </a:t>
            </a:r>
            <a:r>
              <a:rPr lang="en-US" err="1"/>
              <a:t>suntiusdae</a:t>
            </a:r>
            <a:r>
              <a:rPr lang="en-US"/>
              <a:t> </a:t>
            </a:r>
            <a:r>
              <a:rPr lang="en-US" err="1"/>
              <a:t>nihicidem</a:t>
            </a:r>
            <a:r>
              <a:rPr lang="en-US"/>
              <a:t> rem. </a:t>
            </a:r>
            <a:r>
              <a:rPr lang="en-US" err="1"/>
              <a:t>Ut</a:t>
            </a:r>
            <a:r>
              <a:rPr lang="en-US"/>
              <a:t> lam, </a:t>
            </a:r>
            <a:r>
              <a:rPr lang="en-US" err="1"/>
              <a:t>odi</a:t>
            </a:r>
            <a:r>
              <a:rPr lang="en-US"/>
              <a:t> id </a:t>
            </a:r>
            <a:r>
              <a:rPr lang="en-US" err="1"/>
              <a:t>ea</a:t>
            </a:r>
            <a:r>
              <a:rPr lang="en-US"/>
              <a:t> sit et </a:t>
            </a:r>
            <a:r>
              <a:rPr lang="en-US" err="1"/>
              <a:t>laut</a:t>
            </a:r>
            <a:r>
              <a:rPr lang="en-US"/>
              <a:t> </a:t>
            </a:r>
            <a:r>
              <a:rPr lang="en-US" err="1"/>
              <a:t>aut</a:t>
            </a:r>
            <a:r>
              <a:rPr lang="en-US"/>
              <a:t> </a:t>
            </a:r>
            <a:r>
              <a:rPr lang="en-US" err="1"/>
              <a:t>lique</a:t>
            </a:r>
            <a:r>
              <a:rPr lang="en-US"/>
              <a:t> quid </a:t>
            </a:r>
            <a:r>
              <a:rPr lang="en-US" err="1"/>
              <a:t>modiae</a:t>
            </a:r>
            <a:r>
              <a:rPr lang="en-US"/>
              <a:t> </a:t>
            </a:r>
            <a:r>
              <a:rPr lang="en-US" err="1"/>
              <a:t>endi</a:t>
            </a:r>
            <a:r>
              <a:rPr lang="en-US"/>
              <a:t> </a:t>
            </a:r>
            <a:r>
              <a:rPr lang="en-US" err="1"/>
              <a:t>vitem</a:t>
            </a:r>
            <a:r>
              <a:rPr lang="en-US"/>
              <a:t> </a:t>
            </a:r>
            <a:r>
              <a:rPr lang="en-US" err="1"/>
              <a:t>volorit</a:t>
            </a:r>
            <a:r>
              <a:rPr lang="en-US"/>
              <a:t> </a:t>
            </a:r>
            <a:r>
              <a:rPr lang="en-US" err="1"/>
              <a:t>iorem</a:t>
            </a:r>
            <a:r>
              <a:rPr lang="en-US"/>
              <a:t>. Bea </a:t>
            </a:r>
            <a:r>
              <a:rPr lang="en-US" err="1"/>
              <a:t>cus</a:t>
            </a:r>
            <a:r>
              <a:rPr lang="en-US"/>
              <a:t> </a:t>
            </a:r>
            <a:r>
              <a:rPr lang="en-US" err="1"/>
              <a:t>eatis</a:t>
            </a:r>
            <a:r>
              <a:rPr lang="en-US"/>
              <a:t> </a:t>
            </a:r>
            <a:r>
              <a:rPr lang="en-US" err="1"/>
              <a:t>aut</a:t>
            </a:r>
            <a:r>
              <a:rPr lang="en-US"/>
              <a:t> </a:t>
            </a:r>
            <a:r>
              <a:rPr lang="en-US" err="1"/>
              <a:t>accus</a:t>
            </a:r>
            <a:r>
              <a:rPr lang="en-US"/>
              <a:t>, ne </a:t>
            </a:r>
            <a:r>
              <a:rPr lang="en-US" err="1"/>
              <a:t>molenda</a:t>
            </a:r>
            <a:r>
              <a:rPr lang="en-US"/>
              <a:t> </a:t>
            </a:r>
            <a:r>
              <a:rPr lang="en-US" err="1"/>
              <a:t>invelit</a:t>
            </a:r>
            <a:r>
              <a:rPr lang="en-US"/>
              <a:t> </a:t>
            </a:r>
            <a:r>
              <a:rPr lang="en-US" err="1"/>
              <a:t>iurepudae</a:t>
            </a:r>
            <a:r>
              <a:rPr lang="en-US"/>
              <a:t> </a:t>
            </a:r>
            <a:r>
              <a:rPr lang="en-US" err="1"/>
              <a:t>maximin</a:t>
            </a:r>
            <a:r>
              <a:rPr lang="en-US"/>
              <a:t> </a:t>
            </a:r>
            <a:r>
              <a:rPr lang="en-US" err="1"/>
              <a:t>imagnate</a:t>
            </a:r>
            <a:r>
              <a:rPr lang="en-US"/>
              <a:t> </a:t>
            </a:r>
            <a:r>
              <a:rPr lang="en-US" err="1"/>
              <a:t>officima</a:t>
            </a:r>
            <a:r>
              <a:rPr lang="en-US"/>
              <a:t> </a:t>
            </a:r>
            <a:r>
              <a:rPr lang="en-US" err="1"/>
              <a:t>corruptas</a:t>
            </a:r>
            <a:r>
              <a:rPr lang="en-US"/>
              <a:t> </a:t>
            </a:r>
            <a:r>
              <a:rPr lang="en-US" err="1"/>
              <a:t>simoditam</a:t>
            </a:r>
            <a:r>
              <a:rPr lang="en-US"/>
              <a:t> </a:t>
            </a:r>
            <a:r>
              <a:rPr lang="en-US" err="1"/>
              <a:t>repersp</a:t>
            </a:r>
            <a:r>
              <a:rPr lang="en-US"/>
              <a:t> </a:t>
            </a:r>
            <a:r>
              <a:rPr lang="en-US" err="1"/>
              <a:t>erumenimi</a:t>
            </a:r>
            <a:r>
              <a:rPr lang="en-US"/>
              <a:t>, </a:t>
            </a:r>
            <a:r>
              <a:rPr lang="en-US" err="1"/>
              <a:t>sitate</a:t>
            </a:r>
            <a:r>
              <a:rPr lang="en-US"/>
              <a:t> </a:t>
            </a:r>
            <a:r>
              <a:rPr lang="en-US" err="1"/>
              <a:t>vel</a:t>
            </a:r>
            <a:r>
              <a:rPr lang="en-US"/>
              <a:t> </a:t>
            </a:r>
            <a:r>
              <a:rPr lang="en-US" err="1"/>
              <a:t>maio</a:t>
            </a:r>
            <a:r>
              <a:rPr lang="en-US"/>
              <a:t>. </a:t>
            </a:r>
            <a:r>
              <a:rPr lang="en-US" err="1"/>
              <a:t>Incias</a:t>
            </a:r>
            <a:r>
              <a:rPr lang="en-US"/>
              <a:t> et </a:t>
            </a:r>
            <a:r>
              <a:rPr lang="en-US" err="1"/>
              <a:t>volupta</a:t>
            </a:r>
            <a:r>
              <a:rPr lang="en-US"/>
              <a:t> </a:t>
            </a:r>
            <a:r>
              <a:rPr lang="en-US" err="1"/>
              <a:t>ecestet</a:t>
            </a:r>
            <a:r>
              <a:rPr lang="en-US"/>
              <a:t>, </a:t>
            </a:r>
            <a:r>
              <a:rPr lang="en-US" err="1"/>
              <a:t>aut</a:t>
            </a:r>
            <a:r>
              <a:rPr lang="en-US"/>
              <a:t> </a:t>
            </a:r>
            <a:r>
              <a:rPr lang="en-US" err="1"/>
              <a:t>eum</a:t>
            </a:r>
            <a:r>
              <a:rPr lang="en-US"/>
              <a:t> am </a:t>
            </a:r>
            <a:r>
              <a:rPr lang="en-US" err="1"/>
              <a:t>ipic</a:t>
            </a:r>
            <a:r>
              <a:rPr lang="en-US"/>
              <a:t> tempore </a:t>
            </a:r>
            <a:r>
              <a:rPr lang="en-US" err="1"/>
              <a:t>explandam</a:t>
            </a:r>
            <a:r>
              <a:rPr lang="en-US"/>
              <a:t>. </a:t>
            </a:r>
          </a:p>
        </p:txBody>
      </p:sp>
      <p:sp>
        <p:nvSpPr>
          <p:cNvPr id="5" name="Text Placeholder 4"/>
          <p:cNvSpPr>
            <a:spLocks noGrp="1"/>
          </p:cNvSpPr>
          <p:nvPr>
            <p:ph type="body" sz="quarter" idx="12" hasCustomPrompt="1"/>
          </p:nvPr>
        </p:nvSpPr>
        <p:spPr>
          <a:xfrm>
            <a:off x="2517442" y="15625143"/>
            <a:ext cx="10399432" cy="679673"/>
          </a:xfrm>
        </p:spPr>
        <p:txBody>
          <a:bodyPr/>
          <a:lstStyle>
            <a:lvl1pPr marL="457182" indent="-457182">
              <a:buFontTx/>
              <a:buBlip>
                <a:blip r:embed="rId2"/>
              </a:buBlip>
              <a:defRPr/>
            </a:lvl1pPr>
          </a:lstStyle>
          <a:p>
            <a:pPr lvl="0"/>
            <a:r>
              <a:rPr lang="en-US"/>
              <a:t>Click to add bulleted list</a:t>
            </a:r>
          </a:p>
        </p:txBody>
      </p:sp>
      <p:sp>
        <p:nvSpPr>
          <p:cNvPr id="3" name="Title 2"/>
          <p:cNvSpPr>
            <a:spLocks noGrp="1"/>
          </p:cNvSpPr>
          <p:nvPr>
            <p:ph type="title" hasCustomPrompt="1"/>
          </p:nvPr>
        </p:nvSpPr>
        <p:spPr/>
        <p:txBody>
          <a:bodyPr/>
          <a:lstStyle>
            <a:lvl1pPr>
              <a:defRPr baseline="0"/>
            </a:lvl1pPr>
          </a:lstStyle>
          <a:p>
            <a:r>
              <a:rPr lang="en-US"/>
              <a:t>HEADLINE HERE</a:t>
            </a:r>
            <a:br>
              <a:rPr lang="en-US"/>
            </a:br>
            <a:r>
              <a:rPr lang="en-US"/>
              <a:t>90 PT FONT RECCOMENDED</a:t>
            </a:r>
          </a:p>
        </p:txBody>
      </p:sp>
    </p:spTree>
    <p:extLst>
      <p:ext uri="{BB962C8B-B14F-4D97-AF65-F5344CB8AC3E}">
        <p14:creationId xmlns:p14="http://schemas.microsoft.com/office/powerpoint/2010/main" val="104634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828800" y="5562600"/>
            <a:ext cx="23329968" cy="830997"/>
          </a:xfrm>
        </p:spPr>
        <p:txBody>
          <a:bodyPr/>
          <a:lstStyle>
            <a:lvl1pPr marL="0" indent="0">
              <a:lnSpc>
                <a:spcPct val="100000"/>
              </a:lnSpc>
              <a:buNone/>
              <a:defRPr sz="5400" b="1" cap="all" baseline="0"/>
            </a:lvl1pPr>
          </a:lstStyle>
          <a:p>
            <a:pPr lvl="0"/>
            <a:r>
              <a:rPr lang="en-US"/>
              <a:t>CLICK TO ADD SUBHEAD</a:t>
            </a:r>
          </a:p>
        </p:txBody>
      </p:sp>
      <p:sp>
        <p:nvSpPr>
          <p:cNvPr id="10" name="Text Placeholder 9"/>
          <p:cNvSpPr>
            <a:spLocks noGrp="1"/>
          </p:cNvSpPr>
          <p:nvPr>
            <p:ph type="body" sz="quarter" idx="11" hasCustomPrompt="1"/>
          </p:nvPr>
        </p:nvSpPr>
        <p:spPr>
          <a:xfrm>
            <a:off x="2517442" y="7046970"/>
            <a:ext cx="8335108" cy="7924800"/>
          </a:xfrm>
        </p:spPr>
        <p:txBody>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baseline="0" smtClean="0">
                <a:effectLst/>
                <a:latin typeface="Franklin Gothic Book" panose="020B0503020102020204" pitchFamily="34" charset="0"/>
              </a:defRPr>
            </a:lvl1pPr>
          </a:lstStyle>
          <a:p>
            <a:r>
              <a:rPr lang="en-US"/>
              <a:t>Click to add text. </a:t>
            </a:r>
            <a:r>
              <a:rPr lang="en-US" err="1"/>
              <a:t>Laborror</a:t>
            </a:r>
            <a:r>
              <a:rPr lang="en-US"/>
              <a:t> </a:t>
            </a:r>
            <a:r>
              <a:rPr lang="en-US" err="1"/>
              <a:t>eculparum</a:t>
            </a:r>
            <a:r>
              <a:rPr lang="en-US"/>
              <a:t> del in pro </a:t>
            </a:r>
            <a:r>
              <a:rPr lang="en-US" err="1"/>
              <a:t>esed</a:t>
            </a:r>
            <a:r>
              <a:rPr lang="en-US"/>
              <a:t> </a:t>
            </a:r>
            <a:r>
              <a:rPr lang="en-US" err="1"/>
              <a:t>entio</a:t>
            </a:r>
            <a:r>
              <a:rPr lang="en-US"/>
              <a:t>. Name </a:t>
            </a:r>
            <a:r>
              <a:rPr lang="en-US" err="1"/>
              <a:t>ped</a:t>
            </a:r>
            <a:r>
              <a:rPr lang="en-US"/>
              <a:t> </a:t>
            </a:r>
            <a:r>
              <a:rPr lang="en-US" err="1"/>
              <a:t>ea</a:t>
            </a:r>
            <a:r>
              <a:rPr lang="en-US"/>
              <a:t> que </a:t>
            </a:r>
            <a:r>
              <a:rPr lang="en-US" err="1"/>
              <a:t>rehendaepre</a:t>
            </a:r>
            <a:r>
              <a:rPr lang="en-US"/>
              <a:t> </a:t>
            </a:r>
            <a:r>
              <a:rPr lang="en-US" err="1"/>
              <a:t>occus</a:t>
            </a:r>
            <a:r>
              <a:rPr lang="en-US"/>
              <a:t> </a:t>
            </a:r>
            <a:r>
              <a:rPr lang="en-US" err="1"/>
              <a:t>dionem</a:t>
            </a:r>
            <a:r>
              <a:rPr lang="en-US"/>
              <a:t> </a:t>
            </a:r>
            <a:r>
              <a:rPr lang="en-US" err="1"/>
              <a:t>quatecta</a:t>
            </a:r>
            <a:r>
              <a:rPr lang="en-US"/>
              <a:t> qui </a:t>
            </a:r>
            <a:r>
              <a:rPr lang="en-US" err="1"/>
              <a:t>bea</a:t>
            </a:r>
            <a:r>
              <a:rPr lang="en-US"/>
              <a:t> </a:t>
            </a:r>
            <a:r>
              <a:rPr lang="en-US" err="1"/>
              <a:t>voloriassus</a:t>
            </a:r>
            <a:r>
              <a:rPr lang="en-US"/>
              <a:t> </a:t>
            </a:r>
            <a:r>
              <a:rPr lang="en-US" err="1"/>
              <a:t>ilibusa</a:t>
            </a:r>
            <a:r>
              <a:rPr lang="en-US"/>
              <a:t> </a:t>
            </a:r>
            <a:r>
              <a:rPr lang="en-US" err="1"/>
              <a:t>velenecto</a:t>
            </a:r>
            <a:r>
              <a:rPr lang="en-US"/>
              <a:t> </a:t>
            </a:r>
            <a:r>
              <a:rPr lang="en-US" err="1"/>
              <a:t>imus</a:t>
            </a:r>
            <a:r>
              <a:rPr lang="en-US"/>
              <a:t>, </a:t>
            </a:r>
            <a:r>
              <a:rPr lang="en-US" err="1"/>
              <a:t>ut</a:t>
            </a:r>
            <a:r>
              <a:rPr lang="en-US"/>
              <a:t> </a:t>
            </a:r>
            <a:r>
              <a:rPr lang="en-US" err="1"/>
              <a:t>hariaestiis</a:t>
            </a:r>
            <a:r>
              <a:rPr lang="en-US"/>
              <a:t> </a:t>
            </a:r>
            <a:r>
              <a:rPr lang="en-US" err="1"/>
              <a:t>eosapidunt</a:t>
            </a:r>
            <a:r>
              <a:rPr lang="en-US"/>
              <a:t> quam </a:t>
            </a:r>
            <a:r>
              <a:rPr lang="en-US" err="1"/>
              <a:t>suntiusdae</a:t>
            </a:r>
            <a:r>
              <a:rPr lang="en-US"/>
              <a:t> </a:t>
            </a:r>
            <a:r>
              <a:rPr lang="en-US" err="1"/>
              <a:t>nihicidem</a:t>
            </a:r>
            <a:r>
              <a:rPr lang="en-US"/>
              <a:t> rem. </a:t>
            </a:r>
            <a:r>
              <a:rPr lang="en-US" err="1"/>
              <a:t>Ut</a:t>
            </a:r>
            <a:r>
              <a:rPr lang="en-US"/>
              <a:t> lam, </a:t>
            </a:r>
            <a:r>
              <a:rPr lang="en-US" err="1"/>
              <a:t>odi</a:t>
            </a:r>
            <a:r>
              <a:rPr lang="en-US"/>
              <a:t> id </a:t>
            </a:r>
            <a:r>
              <a:rPr lang="en-US" err="1"/>
              <a:t>ea</a:t>
            </a:r>
            <a:r>
              <a:rPr lang="en-US"/>
              <a:t> sit et </a:t>
            </a:r>
            <a:r>
              <a:rPr lang="en-US" err="1"/>
              <a:t>laut</a:t>
            </a:r>
            <a:r>
              <a:rPr lang="en-US"/>
              <a:t> </a:t>
            </a:r>
            <a:r>
              <a:rPr lang="en-US" err="1"/>
              <a:t>aut</a:t>
            </a:r>
            <a:r>
              <a:rPr lang="en-US"/>
              <a:t> </a:t>
            </a:r>
            <a:r>
              <a:rPr lang="en-US" err="1"/>
              <a:t>lique</a:t>
            </a:r>
            <a:r>
              <a:rPr lang="en-US"/>
              <a:t> quid </a:t>
            </a:r>
            <a:r>
              <a:rPr lang="en-US" err="1"/>
              <a:t>modiae</a:t>
            </a:r>
            <a:r>
              <a:rPr lang="en-US"/>
              <a:t> </a:t>
            </a:r>
            <a:r>
              <a:rPr lang="en-US" err="1"/>
              <a:t>endi</a:t>
            </a:r>
            <a:r>
              <a:rPr lang="en-US"/>
              <a:t> </a:t>
            </a:r>
            <a:r>
              <a:rPr lang="en-US" err="1"/>
              <a:t>vitem</a:t>
            </a:r>
            <a:r>
              <a:rPr lang="en-US"/>
              <a:t> </a:t>
            </a:r>
            <a:r>
              <a:rPr lang="en-US" err="1"/>
              <a:t>volorit</a:t>
            </a:r>
            <a:r>
              <a:rPr lang="en-US"/>
              <a:t> </a:t>
            </a:r>
            <a:r>
              <a:rPr lang="en-US" err="1"/>
              <a:t>iorem</a:t>
            </a:r>
            <a:r>
              <a:rPr lang="en-US"/>
              <a:t>. Bea </a:t>
            </a:r>
            <a:r>
              <a:rPr lang="en-US" err="1"/>
              <a:t>cus</a:t>
            </a:r>
            <a:r>
              <a:rPr lang="en-US"/>
              <a:t> </a:t>
            </a:r>
            <a:r>
              <a:rPr lang="en-US" err="1"/>
              <a:t>eatis</a:t>
            </a:r>
            <a:r>
              <a:rPr lang="en-US"/>
              <a:t> </a:t>
            </a:r>
            <a:r>
              <a:rPr lang="en-US" err="1"/>
              <a:t>aut</a:t>
            </a:r>
            <a:r>
              <a:rPr lang="en-US"/>
              <a:t> </a:t>
            </a:r>
            <a:r>
              <a:rPr lang="en-US" err="1"/>
              <a:t>accus</a:t>
            </a:r>
            <a:r>
              <a:rPr lang="en-US"/>
              <a:t>, ne </a:t>
            </a:r>
            <a:r>
              <a:rPr lang="en-US" err="1"/>
              <a:t>molenda</a:t>
            </a:r>
            <a:r>
              <a:rPr lang="en-US"/>
              <a:t> </a:t>
            </a:r>
            <a:r>
              <a:rPr lang="en-US" err="1"/>
              <a:t>invelit</a:t>
            </a:r>
            <a:r>
              <a:rPr lang="en-US"/>
              <a:t> </a:t>
            </a:r>
            <a:r>
              <a:rPr lang="en-US" err="1"/>
              <a:t>iurepudae</a:t>
            </a:r>
            <a:r>
              <a:rPr lang="en-US"/>
              <a:t> </a:t>
            </a:r>
            <a:r>
              <a:rPr lang="en-US" err="1"/>
              <a:t>maximin</a:t>
            </a:r>
            <a:r>
              <a:rPr lang="en-US"/>
              <a:t> </a:t>
            </a:r>
            <a:r>
              <a:rPr lang="en-US" err="1"/>
              <a:t>imagnate</a:t>
            </a:r>
            <a:r>
              <a:rPr lang="en-US"/>
              <a:t> </a:t>
            </a:r>
            <a:r>
              <a:rPr lang="en-US" err="1"/>
              <a:t>officima</a:t>
            </a:r>
            <a:r>
              <a:rPr lang="en-US"/>
              <a:t> </a:t>
            </a:r>
            <a:r>
              <a:rPr lang="en-US" err="1"/>
              <a:t>corruptas</a:t>
            </a:r>
            <a:r>
              <a:rPr lang="en-US"/>
              <a:t> </a:t>
            </a:r>
            <a:r>
              <a:rPr lang="en-US" err="1"/>
              <a:t>simoditam</a:t>
            </a:r>
            <a:r>
              <a:rPr lang="en-US"/>
              <a:t> </a:t>
            </a:r>
            <a:r>
              <a:rPr lang="en-US" err="1"/>
              <a:t>repersp</a:t>
            </a:r>
            <a:r>
              <a:rPr lang="en-US"/>
              <a:t> </a:t>
            </a:r>
            <a:r>
              <a:rPr lang="en-US" err="1"/>
              <a:t>erumenimi</a:t>
            </a:r>
            <a:r>
              <a:rPr lang="en-US"/>
              <a:t>, </a:t>
            </a:r>
            <a:r>
              <a:rPr lang="en-US" err="1"/>
              <a:t>sitate</a:t>
            </a:r>
            <a:r>
              <a:rPr lang="en-US"/>
              <a:t> </a:t>
            </a:r>
            <a:r>
              <a:rPr lang="en-US" err="1"/>
              <a:t>vel</a:t>
            </a:r>
            <a:r>
              <a:rPr lang="en-US"/>
              <a:t> </a:t>
            </a:r>
            <a:r>
              <a:rPr lang="en-US" err="1"/>
              <a:t>maio</a:t>
            </a:r>
            <a:r>
              <a:rPr lang="en-US"/>
              <a:t>. </a:t>
            </a:r>
            <a:r>
              <a:rPr lang="en-US" err="1"/>
              <a:t>Incias</a:t>
            </a:r>
            <a:r>
              <a:rPr lang="en-US"/>
              <a:t> et </a:t>
            </a:r>
            <a:r>
              <a:rPr lang="en-US" err="1"/>
              <a:t>volupta</a:t>
            </a:r>
            <a:r>
              <a:rPr lang="en-US"/>
              <a:t> </a:t>
            </a:r>
            <a:r>
              <a:rPr lang="en-US" err="1"/>
              <a:t>ecestet</a:t>
            </a:r>
            <a:r>
              <a:rPr lang="en-US"/>
              <a:t>, </a:t>
            </a:r>
            <a:r>
              <a:rPr lang="en-US" err="1"/>
              <a:t>aut</a:t>
            </a:r>
            <a:r>
              <a:rPr lang="en-US"/>
              <a:t> </a:t>
            </a:r>
            <a:r>
              <a:rPr lang="en-US" err="1"/>
              <a:t>eum</a:t>
            </a:r>
            <a:r>
              <a:rPr lang="en-US"/>
              <a:t> am </a:t>
            </a:r>
            <a:r>
              <a:rPr lang="en-US" err="1"/>
              <a:t>ipic</a:t>
            </a:r>
            <a:r>
              <a:rPr lang="en-US"/>
              <a:t> tempore </a:t>
            </a:r>
            <a:r>
              <a:rPr lang="en-US" err="1"/>
              <a:t>explandam</a:t>
            </a:r>
            <a:r>
              <a:rPr lang="en-US"/>
              <a:t>. </a:t>
            </a:r>
          </a:p>
        </p:txBody>
      </p:sp>
      <p:sp>
        <p:nvSpPr>
          <p:cNvPr id="5" name="Text Placeholder 4"/>
          <p:cNvSpPr>
            <a:spLocks noGrp="1"/>
          </p:cNvSpPr>
          <p:nvPr>
            <p:ph type="body" sz="quarter" idx="12" hasCustomPrompt="1"/>
          </p:nvPr>
        </p:nvSpPr>
        <p:spPr>
          <a:xfrm>
            <a:off x="2517442" y="15625143"/>
            <a:ext cx="10399432" cy="679673"/>
          </a:xfrm>
        </p:spPr>
        <p:txBody>
          <a:bodyPr/>
          <a:lstStyle>
            <a:lvl1pPr marL="457182" indent="-457182">
              <a:buFontTx/>
              <a:buBlip>
                <a:blip r:embed="rId2"/>
              </a:buBlip>
              <a:defRPr/>
            </a:lvl1pPr>
          </a:lstStyle>
          <a:p>
            <a:pPr lvl="0"/>
            <a:r>
              <a:rPr lang="en-US"/>
              <a:t>Click to add bulleted list</a:t>
            </a:r>
          </a:p>
        </p:txBody>
      </p:sp>
      <p:sp>
        <p:nvSpPr>
          <p:cNvPr id="3" name="Title 2"/>
          <p:cNvSpPr>
            <a:spLocks noGrp="1"/>
          </p:cNvSpPr>
          <p:nvPr>
            <p:ph type="title" hasCustomPrompt="1"/>
          </p:nvPr>
        </p:nvSpPr>
        <p:spPr/>
        <p:txBody>
          <a:bodyPr/>
          <a:lstStyle>
            <a:lvl1pPr>
              <a:defRPr baseline="0"/>
            </a:lvl1pPr>
          </a:lstStyle>
          <a:p>
            <a:r>
              <a:rPr lang="en-US"/>
              <a:t>HEADLINE HERE</a:t>
            </a:r>
            <a:br>
              <a:rPr lang="en-US"/>
            </a:br>
            <a:r>
              <a:rPr lang="en-US"/>
              <a:t>90 PT FONT RECOMMENDED</a:t>
            </a:r>
          </a:p>
        </p:txBody>
      </p:sp>
    </p:spTree>
    <p:extLst>
      <p:ext uri="{BB962C8B-B14F-4D97-AF65-F5344CB8AC3E}">
        <p14:creationId xmlns:p14="http://schemas.microsoft.com/office/powerpoint/2010/main" val="428963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276600" y="11984297"/>
            <a:ext cx="31547128" cy="46807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199" y="685800"/>
            <a:ext cx="7221196" cy="2362199"/>
          </a:xfrm>
          <a:prstGeom prst="rect">
            <a:avLst/>
          </a:prstGeom>
        </p:spPr>
      </p:pic>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109136" y="0"/>
            <a:ext cx="1679846" cy="3428999"/>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1089600" y="25628055"/>
            <a:ext cx="4953000" cy="1346744"/>
          </a:xfrm>
          <a:prstGeom prst="rect">
            <a:avLst/>
          </a:prstGeom>
        </p:spPr>
      </p:pic>
      <p:sp>
        <p:nvSpPr>
          <p:cNvPr id="11" name="Title Placeholder 10"/>
          <p:cNvSpPr>
            <a:spLocks noGrp="1"/>
          </p:cNvSpPr>
          <p:nvPr>
            <p:ph type="title"/>
          </p:nvPr>
        </p:nvSpPr>
        <p:spPr>
          <a:xfrm>
            <a:off x="9333076" y="304799"/>
            <a:ext cx="24152373" cy="3124200"/>
          </a:xfrm>
          <a:prstGeom prst="rect">
            <a:avLst/>
          </a:prstGeom>
        </p:spPr>
        <p:txBody>
          <a:bodyPr vert="horz" lIns="91440" tIns="45720" rIns="91440" bIns="45720" rtlCol="0" anchor="ctr">
            <a:normAutofit/>
          </a:bodyPr>
          <a:lstStyle/>
          <a:p>
            <a:r>
              <a:rPr lang="en-US"/>
              <a:t>Click to edit Master title style</a:t>
            </a:r>
          </a:p>
        </p:txBody>
      </p:sp>
      <p:sp>
        <p:nvSpPr>
          <p:cNvPr id="7" name="TextBox 6">
            <a:extLst>
              <a:ext uri="{FF2B5EF4-FFF2-40B4-BE49-F238E27FC236}">
                <a16:creationId xmlns:a16="http://schemas.microsoft.com/office/drawing/2014/main" id="{E76502CD-C614-4559-B11D-A7B2FA92DD05}"/>
              </a:ext>
            </a:extLst>
          </p:cNvPr>
          <p:cNvSpPr txBox="1"/>
          <p:nvPr userDrawn="1"/>
        </p:nvSpPr>
        <p:spPr>
          <a:xfrm rot="5400000">
            <a:off x="7515136" y="1266736"/>
            <a:ext cx="2362199" cy="1200329"/>
          </a:xfrm>
          <a:prstGeom prst="rect">
            <a:avLst/>
          </a:prstGeom>
          <a:noFill/>
        </p:spPr>
        <p:txBody>
          <a:bodyPr wrap="square" rtlCol="0">
            <a:spAutoFit/>
          </a:bodyPr>
          <a:lstStyle/>
          <a:p>
            <a:r>
              <a:rPr lang="en-US" sz="7200" b="1">
                <a:solidFill>
                  <a:srgbClr val="FBC71A"/>
                </a:solidFill>
                <a:latin typeface="Franklin Gothic Demi" panose="020B0703020102020204" pitchFamily="34" charset="0"/>
              </a:rPr>
              <a:t>2021</a:t>
            </a:r>
          </a:p>
        </p:txBody>
      </p:sp>
    </p:spTree>
    <p:extLst>
      <p:ext uri="{BB962C8B-B14F-4D97-AF65-F5344CB8AC3E}">
        <p14:creationId xmlns:p14="http://schemas.microsoft.com/office/powerpoint/2010/main" val="1194585695"/>
      </p:ext>
    </p:extLst>
  </p:cSld>
  <p:clrMap bg1="lt1" tx1="dk1" bg2="lt2" tx2="dk2" accent1="accent1" accent2="accent2" accent3="accent3" accent4="accent4" accent5="accent5" accent6="accent6" hlink="hlink" folHlink="folHlink"/>
  <p:sldLayoutIdLst>
    <p:sldLayoutId id="2147484320"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ctr" defTabSz="2438361" rtl="0" eaLnBrk="1" latinLnBrk="0" hangingPunct="1">
        <a:lnSpc>
          <a:spcPts val="9500"/>
        </a:lnSpc>
        <a:spcBef>
          <a:spcPct val="0"/>
        </a:spcBef>
        <a:buNone/>
        <a:defRPr sz="9000" b="1" i="0" kern="1200" cap="all" baseline="0">
          <a:solidFill>
            <a:schemeClr val="bg1"/>
          </a:solidFill>
          <a:latin typeface="Franklin Gothic Demi" panose="020B0603020102020204" pitchFamily="34" charset="0"/>
          <a:ea typeface="Franklin Gothic Demi" panose="020B0603020102020204" pitchFamily="34" charset="0"/>
          <a:cs typeface="Franklin Gothic Demi" panose="020B0603020102020204" pitchFamily="34" charset="0"/>
        </a:defRPr>
      </a:lvl1pPr>
    </p:titleStyle>
    <p:bodyStyle>
      <a:lvl1pPr marL="457182" indent="-457182"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361" rtl="0" eaLnBrk="1" latinLnBrk="0" hangingPunct="1">
        <a:defRPr sz="4800" kern="1200">
          <a:solidFill>
            <a:schemeClr val="tx1"/>
          </a:solidFill>
          <a:latin typeface="+mn-lt"/>
          <a:ea typeface="+mn-ea"/>
          <a:cs typeface="+mn-cs"/>
        </a:defRPr>
      </a:lvl1pPr>
      <a:lvl2pPr marL="1219180" algn="l" defTabSz="2438361" rtl="0" eaLnBrk="1" latinLnBrk="0" hangingPunct="1">
        <a:defRPr sz="4800" kern="1200">
          <a:solidFill>
            <a:schemeClr val="tx1"/>
          </a:solidFill>
          <a:latin typeface="+mn-lt"/>
          <a:ea typeface="+mn-ea"/>
          <a:cs typeface="+mn-cs"/>
        </a:defRPr>
      </a:lvl2pPr>
      <a:lvl3pPr marL="2438361" algn="l" defTabSz="2438361" rtl="0" eaLnBrk="1" latinLnBrk="0" hangingPunct="1">
        <a:defRPr sz="4800" kern="1200">
          <a:solidFill>
            <a:schemeClr val="tx1"/>
          </a:solidFill>
          <a:latin typeface="+mn-lt"/>
          <a:ea typeface="+mn-ea"/>
          <a:cs typeface="+mn-cs"/>
        </a:defRPr>
      </a:lvl3pPr>
      <a:lvl4pPr marL="3657538" algn="l" defTabSz="2438361" rtl="0" eaLnBrk="1" latinLnBrk="0" hangingPunct="1">
        <a:defRPr sz="4800" kern="1200">
          <a:solidFill>
            <a:schemeClr val="tx1"/>
          </a:solidFill>
          <a:latin typeface="+mn-lt"/>
          <a:ea typeface="+mn-ea"/>
          <a:cs typeface="+mn-cs"/>
        </a:defRPr>
      </a:lvl4pPr>
      <a:lvl5pPr marL="4876720" algn="l" defTabSz="2438361" rtl="0" eaLnBrk="1" latinLnBrk="0" hangingPunct="1">
        <a:defRPr sz="4800" kern="1200">
          <a:solidFill>
            <a:schemeClr val="tx1"/>
          </a:solidFill>
          <a:latin typeface="+mn-lt"/>
          <a:ea typeface="+mn-ea"/>
          <a:cs typeface="+mn-cs"/>
        </a:defRPr>
      </a:lvl5pPr>
      <a:lvl6pPr marL="6095899" algn="l" defTabSz="2438361" rtl="0" eaLnBrk="1" latinLnBrk="0" hangingPunct="1">
        <a:defRPr sz="4800" kern="1200">
          <a:solidFill>
            <a:schemeClr val="tx1"/>
          </a:solidFill>
          <a:latin typeface="+mn-lt"/>
          <a:ea typeface="+mn-ea"/>
          <a:cs typeface="+mn-cs"/>
        </a:defRPr>
      </a:lvl6pPr>
      <a:lvl7pPr marL="7315079" algn="l" defTabSz="2438361" rtl="0" eaLnBrk="1" latinLnBrk="0" hangingPunct="1">
        <a:defRPr sz="4800" kern="1200">
          <a:solidFill>
            <a:schemeClr val="tx1"/>
          </a:solidFill>
          <a:latin typeface="+mn-lt"/>
          <a:ea typeface="+mn-ea"/>
          <a:cs typeface="+mn-cs"/>
        </a:defRPr>
      </a:lvl7pPr>
      <a:lvl8pPr marL="8534258" algn="l" defTabSz="2438361" rtl="0" eaLnBrk="1" latinLnBrk="0" hangingPunct="1">
        <a:defRPr sz="4800" kern="1200">
          <a:solidFill>
            <a:schemeClr val="tx1"/>
          </a:solidFill>
          <a:latin typeface="+mn-lt"/>
          <a:ea typeface="+mn-ea"/>
          <a:cs typeface="+mn-cs"/>
        </a:defRPr>
      </a:lvl8pPr>
      <a:lvl9pPr marL="9753438" algn="l" defTabSz="2438361"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276600" y="11984297"/>
            <a:ext cx="31547128" cy="46807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199" y="685800"/>
            <a:ext cx="7221195" cy="2362199"/>
          </a:xfrm>
          <a:prstGeom prst="rect">
            <a:avLst/>
          </a:prstGeom>
        </p:spPr>
      </p:pic>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109136" y="0"/>
            <a:ext cx="1679846" cy="3428999"/>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1089601" y="25628055"/>
            <a:ext cx="4952997" cy="1346744"/>
          </a:xfrm>
          <a:prstGeom prst="rect">
            <a:avLst/>
          </a:prstGeom>
        </p:spPr>
      </p:pic>
      <p:sp>
        <p:nvSpPr>
          <p:cNvPr id="11" name="Title Placeholder 10"/>
          <p:cNvSpPr>
            <a:spLocks noGrp="1"/>
          </p:cNvSpPr>
          <p:nvPr>
            <p:ph type="title"/>
          </p:nvPr>
        </p:nvSpPr>
        <p:spPr>
          <a:xfrm>
            <a:off x="9333077" y="304799"/>
            <a:ext cx="24152372" cy="3124200"/>
          </a:xfrm>
          <a:prstGeom prst="rect">
            <a:avLst/>
          </a:prstGeom>
        </p:spPr>
        <p:txBody>
          <a:bodyPr vert="horz" lIns="91440" tIns="45720" rIns="91440" bIns="45720" rtlCol="0" anchor="ctr">
            <a:normAutofit/>
          </a:bodyPr>
          <a:lstStyle/>
          <a:p>
            <a:r>
              <a:rPr lang="en-US"/>
              <a:t>Click to edit Master title style</a:t>
            </a:r>
          </a:p>
        </p:txBody>
      </p:sp>
      <p:sp>
        <p:nvSpPr>
          <p:cNvPr id="9" name="TextBox 8">
            <a:extLst>
              <a:ext uri="{FF2B5EF4-FFF2-40B4-BE49-F238E27FC236}">
                <a16:creationId xmlns:a16="http://schemas.microsoft.com/office/drawing/2014/main" id="{058265C9-6D47-4A6C-975A-4EADFDF98F84}"/>
              </a:ext>
            </a:extLst>
          </p:cNvPr>
          <p:cNvSpPr txBox="1"/>
          <p:nvPr userDrawn="1"/>
        </p:nvSpPr>
        <p:spPr>
          <a:xfrm rot="5400000">
            <a:off x="7515136" y="1266736"/>
            <a:ext cx="2362199" cy="1200329"/>
          </a:xfrm>
          <a:prstGeom prst="rect">
            <a:avLst/>
          </a:prstGeom>
          <a:noFill/>
        </p:spPr>
        <p:txBody>
          <a:bodyPr wrap="square" rtlCol="0">
            <a:spAutoFit/>
          </a:bodyPr>
          <a:lstStyle/>
          <a:p>
            <a:r>
              <a:rPr lang="en-US" sz="7200" b="1">
                <a:solidFill>
                  <a:srgbClr val="FBC71A"/>
                </a:solidFill>
                <a:effectLst>
                  <a:outerShdw blurRad="50800" dist="38100" algn="l" rotWithShape="0">
                    <a:prstClr val="black">
                      <a:alpha val="90000"/>
                    </a:prstClr>
                  </a:outerShdw>
                </a:effectLst>
                <a:latin typeface="Franklin Gothic Demi" panose="020B0703020102020204" pitchFamily="34" charset="0"/>
              </a:rPr>
              <a:t>2021</a:t>
            </a:r>
          </a:p>
        </p:txBody>
      </p:sp>
    </p:spTree>
    <p:extLst>
      <p:ext uri="{BB962C8B-B14F-4D97-AF65-F5344CB8AC3E}">
        <p14:creationId xmlns:p14="http://schemas.microsoft.com/office/powerpoint/2010/main" val="4230008534"/>
      </p:ext>
    </p:extLst>
  </p:cSld>
  <p:clrMap bg1="lt1" tx1="dk1" bg2="lt2" tx2="dk2" accent1="accent1" accent2="accent2" accent3="accent3" accent4="accent4" accent5="accent5" accent6="accent6" hlink="hlink" folHlink="folHlink"/>
  <p:sldLayoutIdLst>
    <p:sldLayoutId id="2147484322"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ctr" defTabSz="2438361" rtl="0" eaLnBrk="1" latinLnBrk="0" hangingPunct="1">
        <a:lnSpc>
          <a:spcPts val="9500"/>
        </a:lnSpc>
        <a:spcBef>
          <a:spcPct val="0"/>
        </a:spcBef>
        <a:buNone/>
        <a:defRPr sz="9000" b="1" i="0" kern="1200" cap="all" baseline="0">
          <a:solidFill>
            <a:schemeClr val="tx1"/>
          </a:solidFill>
          <a:latin typeface="Franklin Gothic Demi" panose="020B0603020102020204" pitchFamily="34" charset="0"/>
          <a:ea typeface="Franklin Gothic Demi" panose="020B0603020102020204" pitchFamily="34" charset="0"/>
          <a:cs typeface="Franklin Gothic Demi" panose="020B0603020102020204" pitchFamily="34" charset="0"/>
        </a:defRPr>
      </a:lvl1pPr>
    </p:titleStyle>
    <p:bodyStyle>
      <a:lvl1pPr marL="457182" indent="-457182"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tx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p:bodyStyle>
    <p:otherStyle>
      <a:defPPr>
        <a:defRPr lang="ru-RU"/>
      </a:defPPr>
      <a:lvl1pPr marL="0" algn="l" defTabSz="2438361" rtl="0" eaLnBrk="1" latinLnBrk="0" hangingPunct="1">
        <a:defRPr sz="4800" kern="1200">
          <a:solidFill>
            <a:schemeClr val="tx1"/>
          </a:solidFill>
          <a:latin typeface="+mn-lt"/>
          <a:ea typeface="+mn-ea"/>
          <a:cs typeface="+mn-cs"/>
        </a:defRPr>
      </a:lvl1pPr>
      <a:lvl2pPr marL="1219180" algn="l" defTabSz="2438361" rtl="0" eaLnBrk="1" latinLnBrk="0" hangingPunct="1">
        <a:defRPr sz="4800" kern="1200">
          <a:solidFill>
            <a:schemeClr val="tx1"/>
          </a:solidFill>
          <a:latin typeface="+mn-lt"/>
          <a:ea typeface="+mn-ea"/>
          <a:cs typeface="+mn-cs"/>
        </a:defRPr>
      </a:lvl2pPr>
      <a:lvl3pPr marL="2438361" algn="l" defTabSz="2438361" rtl="0" eaLnBrk="1" latinLnBrk="0" hangingPunct="1">
        <a:defRPr sz="4800" kern="1200">
          <a:solidFill>
            <a:schemeClr val="tx1"/>
          </a:solidFill>
          <a:latin typeface="+mn-lt"/>
          <a:ea typeface="+mn-ea"/>
          <a:cs typeface="+mn-cs"/>
        </a:defRPr>
      </a:lvl3pPr>
      <a:lvl4pPr marL="3657538" algn="l" defTabSz="2438361" rtl="0" eaLnBrk="1" latinLnBrk="0" hangingPunct="1">
        <a:defRPr sz="4800" kern="1200">
          <a:solidFill>
            <a:schemeClr val="tx1"/>
          </a:solidFill>
          <a:latin typeface="+mn-lt"/>
          <a:ea typeface="+mn-ea"/>
          <a:cs typeface="+mn-cs"/>
        </a:defRPr>
      </a:lvl4pPr>
      <a:lvl5pPr marL="4876720" algn="l" defTabSz="2438361" rtl="0" eaLnBrk="1" latinLnBrk="0" hangingPunct="1">
        <a:defRPr sz="4800" kern="1200">
          <a:solidFill>
            <a:schemeClr val="tx1"/>
          </a:solidFill>
          <a:latin typeface="+mn-lt"/>
          <a:ea typeface="+mn-ea"/>
          <a:cs typeface="+mn-cs"/>
        </a:defRPr>
      </a:lvl5pPr>
      <a:lvl6pPr marL="6095899" algn="l" defTabSz="2438361" rtl="0" eaLnBrk="1" latinLnBrk="0" hangingPunct="1">
        <a:defRPr sz="4800" kern="1200">
          <a:solidFill>
            <a:schemeClr val="tx1"/>
          </a:solidFill>
          <a:latin typeface="+mn-lt"/>
          <a:ea typeface="+mn-ea"/>
          <a:cs typeface="+mn-cs"/>
        </a:defRPr>
      </a:lvl6pPr>
      <a:lvl7pPr marL="7315079" algn="l" defTabSz="2438361" rtl="0" eaLnBrk="1" latinLnBrk="0" hangingPunct="1">
        <a:defRPr sz="4800" kern="1200">
          <a:solidFill>
            <a:schemeClr val="tx1"/>
          </a:solidFill>
          <a:latin typeface="+mn-lt"/>
          <a:ea typeface="+mn-ea"/>
          <a:cs typeface="+mn-cs"/>
        </a:defRPr>
      </a:lvl7pPr>
      <a:lvl8pPr marL="8534258" algn="l" defTabSz="2438361" rtl="0" eaLnBrk="1" latinLnBrk="0" hangingPunct="1">
        <a:defRPr sz="4800" kern="1200">
          <a:solidFill>
            <a:schemeClr val="tx1"/>
          </a:solidFill>
          <a:latin typeface="+mn-lt"/>
          <a:ea typeface="+mn-ea"/>
          <a:cs typeface="+mn-cs"/>
        </a:defRPr>
      </a:lvl8pPr>
      <a:lvl9pPr marL="9753438" algn="l" defTabSz="2438361" rtl="0" eaLnBrk="1" latinLnBrk="0" hangingPunct="1">
        <a:defRPr sz="4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jpeg"/><Relationship Id="rId18" Type="http://schemas.openxmlformats.org/officeDocument/2006/relationships/image" Target="../media/image21.jpeg"/><Relationship Id="rId3" Type="http://schemas.openxmlformats.org/officeDocument/2006/relationships/image" Target="../media/image4.png"/><Relationship Id="rId21" Type="http://schemas.openxmlformats.org/officeDocument/2006/relationships/image" Target="../media/image24.jpeg"/><Relationship Id="rId7" Type="http://schemas.openxmlformats.org/officeDocument/2006/relationships/image" Target="../media/image10.jpe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notesSlide" Target="../notesSlides/notesSlide1.xml"/><Relationship Id="rId16" Type="http://schemas.openxmlformats.org/officeDocument/2006/relationships/image" Target="../media/image19.jpeg"/><Relationship Id="rId20"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jpeg"/><Relationship Id="rId19" Type="http://schemas.openxmlformats.org/officeDocument/2006/relationships/image" Target="../media/image22.jpe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jpeg"/><Relationship Id="rId22"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7F227FEC-106D-4BE2-AEFC-2930261907B9}"/>
              </a:ext>
            </a:extLst>
          </p:cNvPr>
          <p:cNvSpPr/>
          <p:nvPr/>
        </p:nvSpPr>
        <p:spPr>
          <a:xfrm>
            <a:off x="27650899" y="24214812"/>
            <a:ext cx="8764760" cy="2807109"/>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CD42C15-8963-45FC-9DC2-C05BF551C3BE}"/>
              </a:ext>
            </a:extLst>
          </p:cNvPr>
          <p:cNvSpPr/>
          <p:nvPr/>
        </p:nvSpPr>
        <p:spPr>
          <a:xfrm>
            <a:off x="318280" y="357598"/>
            <a:ext cx="8764760" cy="2807109"/>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2FF6BE8-34E3-4457-87DF-D14E6D9FF492}"/>
              </a:ext>
            </a:extLst>
          </p:cNvPr>
          <p:cNvSpPr>
            <a:spLocks noGrp="1"/>
          </p:cNvSpPr>
          <p:nvPr>
            <p:ph type="body" sz="quarter" idx="12"/>
          </p:nvPr>
        </p:nvSpPr>
        <p:spPr>
          <a:xfrm>
            <a:off x="690131" y="10978598"/>
            <a:ext cx="6042867" cy="679673"/>
          </a:xfrm>
        </p:spPr>
        <p:txBody>
          <a:bodyPr vert="horz" wrap="square" lIns="0" tIns="0" rIns="0" bIns="0" rtlCol="0" anchor="t">
            <a:spAutoFit/>
          </a:bodyPr>
          <a:lstStyle/>
          <a:p>
            <a:pPr marL="0" indent="0">
              <a:buNone/>
            </a:pPr>
            <a:r>
              <a:rPr lang="en-US" sz="5400" b="1">
                <a:solidFill>
                  <a:srgbClr val="FFC000"/>
                </a:solidFill>
                <a:latin typeface="Franklin Gothic Book"/>
              </a:rPr>
              <a:t>CITIZEN SCIENCE</a:t>
            </a:r>
            <a:endParaRPr lang="en-US">
              <a:solidFill>
                <a:srgbClr val="FFC000"/>
              </a:solidFill>
            </a:endParaRPr>
          </a:p>
        </p:txBody>
      </p:sp>
      <p:sp>
        <p:nvSpPr>
          <p:cNvPr id="5" name="Title 4">
            <a:extLst>
              <a:ext uri="{FF2B5EF4-FFF2-40B4-BE49-F238E27FC236}">
                <a16:creationId xmlns:a16="http://schemas.microsoft.com/office/drawing/2014/main" id="{5EF54FE1-7B86-4794-8BE8-3524C8B5EBB1}"/>
              </a:ext>
            </a:extLst>
          </p:cNvPr>
          <p:cNvSpPr>
            <a:spLocks noGrp="1"/>
          </p:cNvSpPr>
          <p:nvPr>
            <p:ph type="title"/>
          </p:nvPr>
        </p:nvSpPr>
        <p:spPr>
          <a:xfrm>
            <a:off x="1627920" y="139052"/>
            <a:ext cx="21146924" cy="3124200"/>
          </a:xfrm>
        </p:spPr>
        <p:txBody>
          <a:bodyPr/>
          <a:lstStyle/>
          <a:p>
            <a:r>
              <a:rPr lang="en-US" b="0" i="0" dirty="0">
                <a:effectLst/>
                <a:latin typeface="Franklin Gothic Demi" panose="020B0703020102020204" pitchFamily="34" charset="0"/>
              </a:rPr>
              <a:t>Testing Bacteria Resistant Polymers Onboard the ISS</a:t>
            </a:r>
            <a:endParaRPr lang="en-US" dirty="0">
              <a:latin typeface="Franklin Gothic Demi" panose="020B0703020102020204" pitchFamily="34" charset="0"/>
            </a:endParaRPr>
          </a:p>
        </p:txBody>
      </p:sp>
      <p:sp>
        <p:nvSpPr>
          <p:cNvPr id="6" name="TextBox 5">
            <a:extLst>
              <a:ext uri="{FF2B5EF4-FFF2-40B4-BE49-F238E27FC236}">
                <a16:creationId xmlns:a16="http://schemas.microsoft.com/office/drawing/2014/main" id="{593524C4-664A-4062-9E62-3B575984D51E}"/>
              </a:ext>
            </a:extLst>
          </p:cNvPr>
          <p:cNvSpPr txBox="1"/>
          <p:nvPr/>
        </p:nvSpPr>
        <p:spPr>
          <a:xfrm>
            <a:off x="23130610" y="3638269"/>
            <a:ext cx="662102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dirty="0">
                <a:solidFill>
                  <a:schemeClr val="bg1"/>
                </a:solidFill>
                <a:latin typeface="Franklin Gothic Book" panose="020B0503020102020204" pitchFamily="34" charset="0"/>
                <a:cs typeface="Calibri"/>
              </a:rPr>
              <a:t> </a:t>
            </a:r>
            <a:r>
              <a:rPr lang="en-US" sz="5400" b="1" dirty="0">
                <a:solidFill>
                  <a:srgbClr val="FFC000"/>
                </a:solidFill>
                <a:latin typeface="Franklin Gothic Book" panose="020B0503020102020204" pitchFamily="34" charset="0"/>
                <a:ea typeface="+mn-lt"/>
                <a:cs typeface="+mn-lt"/>
              </a:rPr>
              <a:t>POLYMER</a:t>
            </a:r>
            <a:r>
              <a:rPr lang="en-US" sz="5400" b="1" dirty="0">
                <a:solidFill>
                  <a:srgbClr val="FFC000"/>
                </a:solidFill>
                <a:latin typeface="Franklin Gothic Book" panose="020B0503020102020204" pitchFamily="34" charset="0"/>
                <a:cs typeface="Calibri"/>
              </a:rPr>
              <a:t> COATINGS</a:t>
            </a:r>
          </a:p>
        </p:txBody>
      </p:sp>
      <p:sp>
        <p:nvSpPr>
          <p:cNvPr id="8" name="Text Placeholder 1">
            <a:extLst>
              <a:ext uri="{FF2B5EF4-FFF2-40B4-BE49-F238E27FC236}">
                <a16:creationId xmlns:a16="http://schemas.microsoft.com/office/drawing/2014/main" id="{02352A22-5522-4639-B2A5-6909F2B7DC13}"/>
              </a:ext>
            </a:extLst>
          </p:cNvPr>
          <p:cNvSpPr txBox="1">
            <a:spLocks/>
          </p:cNvSpPr>
          <p:nvPr/>
        </p:nvSpPr>
        <p:spPr>
          <a:xfrm>
            <a:off x="12120129" y="19199022"/>
            <a:ext cx="8077200" cy="830997"/>
          </a:xfrm>
          <a:prstGeom prst="rect">
            <a:avLst/>
          </a:prstGeom>
        </p:spPr>
        <p:txBody>
          <a:bodyPr vert="horz" wrap="square" lIns="0" tIns="0" rIns="0" bIns="0" rtlCol="0" anchor="t">
            <a:spAutoFit/>
          </a:bodyPr>
          <a:lstStyle>
            <a:lvl1pPr marL="0" indent="0" algn="l" defTabSz="2438361" rtl="0" eaLnBrk="1" latinLnBrk="0" hangingPunct="1">
              <a:lnSpc>
                <a:spcPct val="100000"/>
              </a:lnSpc>
              <a:spcBef>
                <a:spcPts val="0"/>
              </a:spcBef>
              <a:spcAft>
                <a:spcPts val="2500"/>
              </a:spcAft>
              <a:buClr>
                <a:schemeClr val="accent3"/>
              </a:buClr>
              <a:buSzPct val="120000"/>
              <a:buFont typeface="Wingdings" charset="2"/>
              <a:buNone/>
              <a:defRPr sz="5400" b="1" i="0" kern="1200" cap="all" baseline="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dirty="0">
                <a:solidFill>
                  <a:srgbClr val="FFC000"/>
                </a:solidFill>
                <a:latin typeface="Franklin Gothic Book"/>
              </a:rPr>
              <a:t>Electrical Schematics</a:t>
            </a:r>
            <a:endParaRPr lang="en-US" dirty="0">
              <a:solidFill>
                <a:srgbClr val="FFC000"/>
              </a:solidFill>
            </a:endParaRPr>
          </a:p>
        </p:txBody>
      </p:sp>
      <p:sp>
        <p:nvSpPr>
          <p:cNvPr id="9" name="Text Placeholder 1">
            <a:extLst>
              <a:ext uri="{FF2B5EF4-FFF2-40B4-BE49-F238E27FC236}">
                <a16:creationId xmlns:a16="http://schemas.microsoft.com/office/drawing/2014/main" id="{411ED80D-B681-4B2A-86C5-AC75A6899B6C}"/>
              </a:ext>
            </a:extLst>
          </p:cNvPr>
          <p:cNvSpPr txBox="1">
            <a:spLocks/>
          </p:cNvSpPr>
          <p:nvPr/>
        </p:nvSpPr>
        <p:spPr>
          <a:xfrm>
            <a:off x="23365406" y="19121077"/>
            <a:ext cx="6380116" cy="830997"/>
          </a:xfrm>
          <a:prstGeom prst="rect">
            <a:avLst/>
          </a:prstGeom>
        </p:spPr>
        <p:txBody>
          <a:bodyPr vert="horz" wrap="square" lIns="0" tIns="0" rIns="0" bIns="0" rtlCol="0" anchor="t">
            <a:spAutoFit/>
          </a:bodyPr>
          <a:lstStyle>
            <a:lvl1pPr marL="0" indent="0" algn="l" defTabSz="2438361" rtl="0" eaLnBrk="1" latinLnBrk="0" hangingPunct="1">
              <a:lnSpc>
                <a:spcPct val="100000"/>
              </a:lnSpc>
              <a:spcBef>
                <a:spcPts val="0"/>
              </a:spcBef>
              <a:spcAft>
                <a:spcPts val="2500"/>
              </a:spcAft>
              <a:buClr>
                <a:schemeClr val="accent3"/>
              </a:buClr>
              <a:buSzPct val="120000"/>
              <a:buFont typeface="Wingdings" charset="2"/>
              <a:buNone/>
              <a:defRPr sz="5400" b="1" i="0" kern="1200" cap="all" baseline="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a:solidFill>
                  <a:srgbClr val="FFC000"/>
                </a:solidFill>
                <a:latin typeface="Franklin Gothic Book"/>
              </a:rPr>
              <a:t>The team </a:t>
            </a:r>
            <a:endParaRPr lang="en-US">
              <a:solidFill>
                <a:srgbClr val="FFC000"/>
              </a:solidFill>
            </a:endParaRPr>
          </a:p>
        </p:txBody>
      </p:sp>
      <p:sp>
        <p:nvSpPr>
          <p:cNvPr id="10" name="Text Placeholder 1">
            <a:extLst>
              <a:ext uri="{FF2B5EF4-FFF2-40B4-BE49-F238E27FC236}">
                <a16:creationId xmlns:a16="http://schemas.microsoft.com/office/drawing/2014/main" id="{EEB23CBD-C805-406E-9120-C610062460F7}"/>
              </a:ext>
            </a:extLst>
          </p:cNvPr>
          <p:cNvSpPr txBox="1">
            <a:spLocks/>
          </p:cNvSpPr>
          <p:nvPr/>
        </p:nvSpPr>
        <p:spPr>
          <a:xfrm>
            <a:off x="690131" y="18718018"/>
            <a:ext cx="10439159" cy="830997"/>
          </a:xfrm>
          <a:prstGeom prst="rect">
            <a:avLst/>
          </a:prstGeom>
        </p:spPr>
        <p:txBody>
          <a:bodyPr vert="horz" wrap="square" lIns="0" tIns="0" rIns="0" bIns="0" rtlCol="0" anchor="t">
            <a:spAutoFit/>
          </a:bodyPr>
          <a:lstStyle>
            <a:lvl1pPr marL="0" indent="0" algn="l" defTabSz="2438361" rtl="0" eaLnBrk="1" latinLnBrk="0" hangingPunct="1">
              <a:lnSpc>
                <a:spcPct val="100000"/>
              </a:lnSpc>
              <a:spcBef>
                <a:spcPts val="0"/>
              </a:spcBef>
              <a:spcAft>
                <a:spcPts val="2500"/>
              </a:spcAft>
              <a:buClr>
                <a:schemeClr val="accent3"/>
              </a:buClr>
              <a:buSzPct val="120000"/>
              <a:buFont typeface="Wingdings" charset="2"/>
              <a:buNone/>
              <a:defRPr sz="5400" b="1" i="0" kern="1200" cap="all" baseline="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a:solidFill>
                  <a:srgbClr val="FFC000"/>
                </a:solidFill>
                <a:latin typeface="Franklin Gothic Book"/>
              </a:rPr>
              <a:t>OUTREACH</a:t>
            </a:r>
            <a:endParaRPr lang="en-US">
              <a:solidFill>
                <a:srgbClr val="FFC000"/>
              </a:solidFill>
            </a:endParaRPr>
          </a:p>
        </p:txBody>
      </p:sp>
      <p:sp>
        <p:nvSpPr>
          <p:cNvPr id="14" name="Text Placeholder 2">
            <a:extLst>
              <a:ext uri="{FF2B5EF4-FFF2-40B4-BE49-F238E27FC236}">
                <a16:creationId xmlns:a16="http://schemas.microsoft.com/office/drawing/2014/main" id="{874377D2-11EC-454B-BC24-E50669733A7D}"/>
              </a:ext>
            </a:extLst>
          </p:cNvPr>
          <p:cNvSpPr txBox="1">
            <a:spLocks/>
          </p:cNvSpPr>
          <p:nvPr/>
        </p:nvSpPr>
        <p:spPr>
          <a:xfrm>
            <a:off x="693208" y="4477841"/>
            <a:ext cx="11078308" cy="5532284"/>
          </a:xfrm>
          <a:prstGeom prst="rect">
            <a:avLst/>
          </a:prstGeom>
        </p:spPr>
        <p:txBody>
          <a:bodyPr vert="horz" wrap="square" lIns="0" tIns="0" rIns="0" bIns="0" rtlCol="0" anchor="t">
            <a:spAutoFit/>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kern="1200" baseline="0" smtClean="0">
                <a:solidFill>
                  <a:schemeClr val="bg1"/>
                </a:solidFill>
                <a:effectLst/>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457200" indent="-457200">
              <a:lnSpc>
                <a:spcPct val="100000"/>
              </a:lnSpc>
              <a:buChar char="•"/>
            </a:pPr>
            <a:r>
              <a:rPr lang="en-US" dirty="0">
                <a:latin typeface="Franklin Gothic Book"/>
              </a:rPr>
              <a:t>Student Payload Opportunity with Citizen Science (SPOCS) is a program funded by NASA to inspire the Artemis generation</a:t>
            </a:r>
            <a:endParaRPr lang="en-US" dirty="0"/>
          </a:p>
          <a:p>
            <a:pPr marL="457200" indent="-457200">
              <a:lnSpc>
                <a:spcPct val="100000"/>
              </a:lnSpc>
              <a:buChar char="•"/>
            </a:pPr>
            <a:r>
              <a:rPr lang="en-US" dirty="0">
                <a:latin typeface="Franklin Gothic Book"/>
              </a:rPr>
              <a:t>Scientific Question: How does microgravity impact the efficacy of bacteria resistant polymers?</a:t>
            </a:r>
            <a:endParaRPr lang="en-US" dirty="0"/>
          </a:p>
          <a:p>
            <a:pPr marL="457200" indent="-457200">
              <a:lnSpc>
                <a:spcPct val="100000"/>
              </a:lnSpc>
              <a:buChar char="•"/>
            </a:pPr>
            <a:r>
              <a:rPr lang="en-US" dirty="0">
                <a:latin typeface="Franklin Gothic Book"/>
              </a:rPr>
              <a:t>Experimental apparatus to be sent to ISS with 2 polymer chemistry candidates coated on Al 6061 alloy coupons</a:t>
            </a:r>
            <a:endParaRPr lang="en-US" dirty="0"/>
          </a:p>
          <a:p>
            <a:pPr marL="457200" indent="-457200">
              <a:lnSpc>
                <a:spcPct val="100000"/>
              </a:lnSpc>
              <a:buFont typeface="Arial" panose="020B0604020202020204" pitchFamily="34" charset="0"/>
              <a:buChar char="•"/>
            </a:pPr>
            <a:r>
              <a:rPr lang="en-US" i="1" dirty="0">
                <a:latin typeface="Franklin Gothic Book"/>
              </a:rPr>
              <a:t>Staphylococcus Epidermidis </a:t>
            </a:r>
            <a:r>
              <a:rPr lang="en-US" dirty="0">
                <a:latin typeface="Franklin Gothic Book"/>
              </a:rPr>
              <a:t>bacteria strain to simulate growth of superficial dermal bacteria</a:t>
            </a:r>
            <a:endParaRPr lang="en-US" dirty="0"/>
          </a:p>
        </p:txBody>
      </p:sp>
      <p:sp>
        <p:nvSpPr>
          <p:cNvPr id="19" name="TextBox 18">
            <a:extLst>
              <a:ext uri="{FF2B5EF4-FFF2-40B4-BE49-F238E27FC236}">
                <a16:creationId xmlns:a16="http://schemas.microsoft.com/office/drawing/2014/main" id="{B12B21C3-4481-4C46-9C20-F04D04EAD084}"/>
              </a:ext>
            </a:extLst>
          </p:cNvPr>
          <p:cNvSpPr txBox="1"/>
          <p:nvPr/>
        </p:nvSpPr>
        <p:spPr>
          <a:xfrm>
            <a:off x="30648236" y="17305376"/>
            <a:ext cx="5329285"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300" i="1" dirty="0">
                <a:solidFill>
                  <a:schemeClr val="bg1"/>
                </a:solidFill>
                <a:cs typeface="Calibri"/>
              </a:rPr>
              <a:t>Figure 5: Bacteria stability experiment</a:t>
            </a:r>
            <a:r>
              <a:rPr lang="en-US" sz="3300" dirty="0">
                <a:solidFill>
                  <a:schemeClr val="bg1"/>
                </a:solidFill>
                <a:cs typeface="Calibri"/>
              </a:rPr>
              <a:t> </a:t>
            </a:r>
          </a:p>
        </p:txBody>
      </p:sp>
      <p:sp>
        <p:nvSpPr>
          <p:cNvPr id="20" name="Rectangle 19">
            <a:extLst>
              <a:ext uri="{FF2B5EF4-FFF2-40B4-BE49-F238E27FC236}">
                <a16:creationId xmlns:a16="http://schemas.microsoft.com/office/drawing/2014/main" id="{7D47EACC-64C1-44B6-9B35-3FF305FB22A1}"/>
              </a:ext>
            </a:extLst>
          </p:cNvPr>
          <p:cNvSpPr/>
          <p:nvPr/>
        </p:nvSpPr>
        <p:spPr>
          <a:xfrm>
            <a:off x="318280" y="3452544"/>
            <a:ext cx="11559394" cy="23219909"/>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
        <p:nvSpPr>
          <p:cNvPr id="23" name="Rectangle 22">
            <a:extLst>
              <a:ext uri="{FF2B5EF4-FFF2-40B4-BE49-F238E27FC236}">
                <a16:creationId xmlns:a16="http://schemas.microsoft.com/office/drawing/2014/main" id="{C70A545C-3973-4F37-818B-89137F266E20}"/>
              </a:ext>
            </a:extLst>
          </p:cNvPr>
          <p:cNvSpPr/>
          <p:nvPr/>
        </p:nvSpPr>
        <p:spPr>
          <a:xfrm>
            <a:off x="11877674" y="3452543"/>
            <a:ext cx="11156829" cy="2321494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24D3291-B92A-4C9B-8FAA-5F14A1F1A6E9}"/>
              </a:ext>
            </a:extLst>
          </p:cNvPr>
          <p:cNvSpPr/>
          <p:nvPr/>
        </p:nvSpPr>
        <p:spPr>
          <a:xfrm>
            <a:off x="23034504" y="3452543"/>
            <a:ext cx="13227168" cy="23219911"/>
          </a:xfrm>
          <a:prstGeom prst="rect">
            <a:avLst/>
          </a:prstGeom>
          <a:noFill/>
          <a:ln>
            <a:solidFill>
              <a:srgbClr val="FBC7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3">
            <a:extLst>
              <a:ext uri="{FF2B5EF4-FFF2-40B4-BE49-F238E27FC236}">
                <a16:creationId xmlns:a16="http://schemas.microsoft.com/office/drawing/2014/main" id="{CB04C005-210C-46AF-955B-A70BDA8B14BE}"/>
              </a:ext>
            </a:extLst>
          </p:cNvPr>
          <p:cNvSpPr txBox="1">
            <a:spLocks/>
          </p:cNvSpPr>
          <p:nvPr/>
        </p:nvSpPr>
        <p:spPr>
          <a:xfrm>
            <a:off x="12024837" y="3781536"/>
            <a:ext cx="7871667" cy="679673"/>
          </a:xfrm>
          <a:prstGeom prst="rect">
            <a:avLst/>
          </a:prstGeom>
        </p:spPr>
        <p:txBody>
          <a:bodyPr vert="horz" wrap="square" lIns="0" tIns="0" rIns="0" bIns="0" rtlCol="0" anchor="t">
            <a:spAutoFit/>
          </a:bodyPr>
          <a:lstStyle>
            <a:lvl1pPr marL="457182" indent="-457182" algn="l" defTabSz="2438361" rtl="0" eaLnBrk="1" latinLnBrk="0" hangingPunct="1">
              <a:lnSpc>
                <a:spcPts val="5300"/>
              </a:lnSpc>
              <a:spcBef>
                <a:spcPts val="0"/>
              </a:spcBef>
              <a:spcAft>
                <a:spcPts val="2500"/>
              </a:spcAft>
              <a:buClr>
                <a:schemeClr val="accent3"/>
              </a:buClr>
              <a:buSzPct val="120000"/>
              <a:buFontTx/>
              <a:buBlip>
                <a:blip r:embed="rId3"/>
              </a:buBlip>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0" indent="0">
              <a:buNone/>
            </a:pPr>
            <a:r>
              <a:rPr lang="en-US" sz="5400" b="1">
                <a:solidFill>
                  <a:srgbClr val="FFC000"/>
                </a:solidFill>
                <a:latin typeface="Franklin Gothic Book"/>
              </a:rPr>
              <a:t>EXPERIMENTAL BUILD</a:t>
            </a:r>
            <a:endParaRPr lang="en-US" sz="5400" b="1">
              <a:solidFill>
                <a:srgbClr val="FFC000"/>
              </a:solidFill>
            </a:endParaRPr>
          </a:p>
        </p:txBody>
      </p:sp>
      <p:sp>
        <p:nvSpPr>
          <p:cNvPr id="27" name="Text Placeholder 2">
            <a:extLst>
              <a:ext uri="{FF2B5EF4-FFF2-40B4-BE49-F238E27FC236}">
                <a16:creationId xmlns:a16="http://schemas.microsoft.com/office/drawing/2014/main" id="{6EFBC8CE-3DF5-4BF4-9923-E52902B39812}"/>
              </a:ext>
            </a:extLst>
          </p:cNvPr>
          <p:cNvSpPr txBox="1">
            <a:spLocks/>
          </p:cNvSpPr>
          <p:nvPr/>
        </p:nvSpPr>
        <p:spPr>
          <a:xfrm>
            <a:off x="30365376" y="23715124"/>
            <a:ext cx="5692838" cy="2646109"/>
          </a:xfrm>
          <a:prstGeom prst="rect">
            <a:avLst/>
          </a:prstGeom>
        </p:spPr>
        <p:txBody>
          <a:bodyPr vert="horz" wrap="square" lIns="0" tIns="0" rIns="0" bIns="0" rtlCol="0" anchor="t">
            <a:spAutoFit/>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kern="1200" baseline="0" smtClean="0">
                <a:solidFill>
                  <a:schemeClr val="bg1"/>
                </a:solidFill>
                <a:effectLst/>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b="1" dirty="0">
                <a:latin typeface="Franklin Gothic Book"/>
              </a:rPr>
              <a:t>Acknowledgements: </a:t>
            </a:r>
            <a:r>
              <a:rPr lang="en-US" dirty="0">
                <a:latin typeface="Franklin Gothic Book"/>
              </a:rPr>
              <a:t>Dr. David MacPherson, Charles Cornwall, Dr. Stephanie Haag, </a:t>
            </a:r>
            <a:br>
              <a:rPr lang="en-US" dirty="0">
                <a:latin typeface="Franklin Gothic Book"/>
              </a:rPr>
            </a:br>
            <a:r>
              <a:rPr lang="en-US" dirty="0" err="1">
                <a:latin typeface="Franklin Gothic Book"/>
              </a:rPr>
              <a:t>Nanoracks</a:t>
            </a:r>
            <a:r>
              <a:rPr lang="en-US" dirty="0">
                <a:latin typeface="Franklin Gothic Book"/>
              </a:rPr>
              <a:t> LLC, NASA SPOCS</a:t>
            </a:r>
            <a:endParaRPr lang="en-US" dirty="0"/>
          </a:p>
        </p:txBody>
      </p:sp>
      <p:sp>
        <p:nvSpPr>
          <p:cNvPr id="11" name="Text Placeholder 3">
            <a:extLst>
              <a:ext uri="{FF2B5EF4-FFF2-40B4-BE49-F238E27FC236}">
                <a16:creationId xmlns:a16="http://schemas.microsoft.com/office/drawing/2014/main" id="{73053108-10BC-4A21-8DFC-8ACBBE2961C3}"/>
              </a:ext>
            </a:extLst>
          </p:cNvPr>
          <p:cNvSpPr txBox="1">
            <a:spLocks/>
          </p:cNvSpPr>
          <p:nvPr/>
        </p:nvSpPr>
        <p:spPr>
          <a:xfrm>
            <a:off x="695348" y="3781414"/>
            <a:ext cx="6042867" cy="679673"/>
          </a:xfrm>
          <a:prstGeom prst="rect">
            <a:avLst/>
          </a:prstGeom>
        </p:spPr>
        <p:txBody>
          <a:bodyPr vert="horz" wrap="square" lIns="0" tIns="0" rIns="0" bIns="0" rtlCol="0" anchor="t">
            <a:spAutoFit/>
          </a:bodyPr>
          <a:lstStyle>
            <a:lvl1pPr marL="457182" indent="-457182" algn="l" defTabSz="2438361" rtl="0" eaLnBrk="1" latinLnBrk="0" hangingPunct="1">
              <a:lnSpc>
                <a:spcPts val="5300"/>
              </a:lnSpc>
              <a:spcBef>
                <a:spcPts val="0"/>
              </a:spcBef>
              <a:spcAft>
                <a:spcPts val="2500"/>
              </a:spcAft>
              <a:buClr>
                <a:schemeClr val="accent3"/>
              </a:buClr>
              <a:buSzPct val="120000"/>
              <a:buFontTx/>
              <a:buBlip>
                <a:blip r:embed="rId3"/>
              </a:buBlip>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0" indent="0">
              <a:buNone/>
            </a:pPr>
            <a:r>
              <a:rPr lang="en-US" sz="5400" b="1">
                <a:solidFill>
                  <a:srgbClr val="FFC000"/>
                </a:solidFill>
                <a:latin typeface="Franklin Gothic Book"/>
              </a:rPr>
              <a:t>ABSTRACT</a:t>
            </a:r>
            <a:endParaRPr lang="en-US" sz="5400" b="1">
              <a:solidFill>
                <a:srgbClr val="FFC000"/>
              </a:solidFill>
            </a:endParaRPr>
          </a:p>
        </p:txBody>
      </p:sp>
      <p:pic>
        <p:nvPicPr>
          <p:cNvPr id="12" name="Picture 20" descr="Chart, sunburst chart&#10;&#10;Description automatically generated">
            <a:extLst>
              <a:ext uri="{FF2B5EF4-FFF2-40B4-BE49-F238E27FC236}">
                <a16:creationId xmlns:a16="http://schemas.microsoft.com/office/drawing/2014/main" id="{DABA5D29-FF0A-4589-B716-01BD8B798446}"/>
              </a:ext>
            </a:extLst>
          </p:cNvPr>
          <p:cNvPicPr>
            <a:picLocks noChangeAspect="1"/>
          </p:cNvPicPr>
          <p:nvPr/>
        </p:nvPicPr>
        <p:blipFill>
          <a:blip r:embed="rId4"/>
          <a:stretch>
            <a:fillRect/>
          </a:stretch>
        </p:blipFill>
        <p:spPr>
          <a:xfrm>
            <a:off x="29933359" y="357598"/>
            <a:ext cx="2743200" cy="2743200"/>
          </a:xfrm>
          <a:prstGeom prst="rect">
            <a:avLst/>
          </a:prstGeom>
        </p:spPr>
      </p:pic>
      <p:pic>
        <p:nvPicPr>
          <p:cNvPr id="21" name="Picture 20">
            <a:extLst>
              <a:ext uri="{FF2B5EF4-FFF2-40B4-BE49-F238E27FC236}">
                <a16:creationId xmlns:a16="http://schemas.microsoft.com/office/drawing/2014/main" id="{67FC10C4-6E93-8843-91A2-052E068BBD56}"/>
              </a:ext>
            </a:extLst>
          </p:cNvPr>
          <p:cNvPicPr/>
          <p:nvPr/>
        </p:nvPicPr>
        <p:blipFill>
          <a:blip r:embed="rId5">
            <a:extLst>
              <a:ext uri="{28A0092B-C50C-407E-A947-70E740481C1C}">
                <a14:useLocalDpi xmlns:a14="http://schemas.microsoft.com/office/drawing/2010/main" val="0"/>
              </a:ext>
            </a:extLst>
          </a:blip>
          <a:stretch>
            <a:fillRect/>
          </a:stretch>
        </p:blipFill>
        <p:spPr>
          <a:xfrm flipH="1" flipV="1">
            <a:off x="8052817" y="19241187"/>
            <a:ext cx="3323376" cy="3331142"/>
          </a:xfrm>
          <a:prstGeom prst="rect">
            <a:avLst/>
          </a:prstGeom>
        </p:spPr>
      </p:pic>
      <p:pic>
        <p:nvPicPr>
          <p:cNvPr id="37" name="Picture 36">
            <a:extLst>
              <a:ext uri="{FF2B5EF4-FFF2-40B4-BE49-F238E27FC236}">
                <a16:creationId xmlns:a16="http://schemas.microsoft.com/office/drawing/2014/main" id="{E49FE946-22A7-4305-B608-24AB2CE40D1B}"/>
              </a:ext>
            </a:extLst>
          </p:cNvPr>
          <p:cNvPicPr>
            <a:picLocks noChangeAspect="1"/>
          </p:cNvPicPr>
          <p:nvPr/>
        </p:nvPicPr>
        <p:blipFill>
          <a:blip r:embed="rId6"/>
          <a:stretch>
            <a:fillRect/>
          </a:stretch>
        </p:blipFill>
        <p:spPr>
          <a:xfrm>
            <a:off x="17223044" y="20284091"/>
            <a:ext cx="5465423" cy="5536656"/>
          </a:xfrm>
          <a:prstGeom prst="rect">
            <a:avLst/>
          </a:prstGeom>
        </p:spPr>
      </p:pic>
      <p:sp>
        <p:nvSpPr>
          <p:cNvPr id="34" name="Text Placeholder 2">
            <a:extLst>
              <a:ext uri="{FF2B5EF4-FFF2-40B4-BE49-F238E27FC236}">
                <a16:creationId xmlns:a16="http://schemas.microsoft.com/office/drawing/2014/main" id="{2E6C2ABC-7927-4356-B342-75ABC927C995}"/>
              </a:ext>
            </a:extLst>
          </p:cNvPr>
          <p:cNvSpPr txBox="1">
            <a:spLocks/>
          </p:cNvSpPr>
          <p:nvPr/>
        </p:nvSpPr>
        <p:spPr>
          <a:xfrm>
            <a:off x="23401786" y="4545950"/>
            <a:ext cx="5902579" cy="10155857"/>
          </a:xfrm>
          <a:prstGeom prst="rect">
            <a:avLst/>
          </a:prstGeom>
        </p:spPr>
        <p:txBody>
          <a:bodyPr vert="horz" wrap="square" lIns="0" tIns="0" rIns="0" bIns="0" rtlCol="0" anchor="t">
            <a:spAutoFit/>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kern="1200" baseline="0" smtClean="0">
                <a:solidFill>
                  <a:schemeClr val="bg1"/>
                </a:solidFill>
                <a:effectLst/>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457200" indent="-457200">
              <a:lnSpc>
                <a:spcPct val="100000"/>
              </a:lnSpc>
              <a:buChar char="•"/>
            </a:pPr>
            <a:r>
              <a:rPr lang="en-US" dirty="0">
                <a:latin typeface="Franklin Gothic Book"/>
              </a:rPr>
              <a:t>Polyampholyte and zwitterionic polymer coatings have been shown to resist bacteria adhesion</a:t>
            </a:r>
            <a:endParaRPr lang="en-US" dirty="0"/>
          </a:p>
          <a:p>
            <a:pPr marL="457200" indent="-457200">
              <a:lnSpc>
                <a:spcPct val="100000"/>
              </a:lnSpc>
              <a:buChar char="•"/>
            </a:pPr>
            <a:r>
              <a:rPr lang="en-US" dirty="0">
                <a:latin typeface="Franklin Gothic Book"/>
              </a:rPr>
              <a:t>A silane initiator is used for surface modification of  Al 6061 for adhesion of the polymers to aluminum</a:t>
            </a:r>
            <a:endParaRPr lang="en-US" dirty="0"/>
          </a:p>
          <a:p>
            <a:pPr marL="457200" indent="-457200">
              <a:lnSpc>
                <a:spcPct val="100000"/>
              </a:lnSpc>
              <a:buChar char="•"/>
            </a:pPr>
            <a:r>
              <a:rPr lang="en-US" dirty="0">
                <a:latin typeface="Franklin Gothic Book"/>
              </a:rPr>
              <a:t>FTIR verifies successful polymerization on Al 6061 substrate</a:t>
            </a:r>
            <a:endParaRPr lang="en-US" dirty="0"/>
          </a:p>
          <a:p>
            <a:pPr marL="457200" indent="-457200">
              <a:buChar char="•"/>
            </a:pPr>
            <a:endParaRPr lang="en-US" dirty="0"/>
          </a:p>
          <a:p>
            <a:pPr marL="457200" indent="-457200">
              <a:buChar char="•"/>
            </a:pPr>
            <a:endParaRPr lang="en-US" dirty="0"/>
          </a:p>
          <a:p>
            <a:pPr marL="457200" indent="-457200">
              <a:buChar char="•"/>
            </a:pPr>
            <a:endParaRPr lang="en-US" dirty="0"/>
          </a:p>
          <a:p>
            <a:pPr marL="457200" indent="-457200">
              <a:buChar char="•"/>
            </a:pPr>
            <a:endParaRPr lang="en-US" dirty="0"/>
          </a:p>
        </p:txBody>
      </p:sp>
      <p:sp>
        <p:nvSpPr>
          <p:cNvPr id="38" name="Text Placeholder 2">
            <a:extLst>
              <a:ext uri="{FF2B5EF4-FFF2-40B4-BE49-F238E27FC236}">
                <a16:creationId xmlns:a16="http://schemas.microsoft.com/office/drawing/2014/main" id="{764BE527-BE9F-4264-86E4-76B5054FE8F7}"/>
              </a:ext>
            </a:extLst>
          </p:cNvPr>
          <p:cNvSpPr txBox="1">
            <a:spLocks/>
          </p:cNvSpPr>
          <p:nvPr/>
        </p:nvSpPr>
        <p:spPr>
          <a:xfrm>
            <a:off x="690131" y="11710042"/>
            <a:ext cx="4662524" cy="5398914"/>
          </a:xfrm>
          <a:prstGeom prst="rect">
            <a:avLst/>
          </a:prstGeom>
        </p:spPr>
        <p:txBody>
          <a:bodyPr vert="horz" wrap="square" lIns="0" tIns="0" rIns="0" bIns="0" rtlCol="0" anchor="t">
            <a:spAutoFit/>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kern="1200" baseline="0" smtClean="0">
                <a:solidFill>
                  <a:schemeClr val="bg1"/>
                </a:solidFill>
                <a:effectLst/>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457200" indent="-457200">
              <a:lnSpc>
                <a:spcPct val="100000"/>
              </a:lnSpc>
              <a:buFont typeface="Arial" panose="020B0604020202020204" pitchFamily="34" charset="0"/>
              <a:buChar char="•"/>
            </a:pPr>
            <a:r>
              <a:rPr lang="en-US" dirty="0">
                <a:latin typeface="Franklin Gothic Book"/>
              </a:rPr>
              <a:t>Utilized citizen scientists grades 3-5 as </a:t>
            </a:r>
            <a:r>
              <a:rPr lang="en-US">
                <a:latin typeface="Franklin Gothic Book"/>
              </a:rPr>
              <a:t>a resource to determine </a:t>
            </a:r>
            <a:r>
              <a:rPr lang="en-US" dirty="0">
                <a:latin typeface="Franklin Gothic Book"/>
              </a:rPr>
              <a:t>the two best polymer candidates</a:t>
            </a:r>
            <a:endParaRPr lang="en-US" dirty="0"/>
          </a:p>
          <a:p>
            <a:pPr marL="457200" indent="-457200">
              <a:lnSpc>
                <a:spcPct val="100000"/>
              </a:lnSpc>
              <a:buFont typeface="Arial" panose="020B0604020202020204" pitchFamily="34" charset="0"/>
              <a:buChar char="•"/>
            </a:pPr>
            <a:r>
              <a:rPr lang="en-US" dirty="0">
                <a:latin typeface="Franklin Gothic Book"/>
              </a:rPr>
              <a:t>A total of 220 citizen </a:t>
            </a:r>
            <a:r>
              <a:rPr lang="en-US">
                <a:latin typeface="Franklin Gothic Book"/>
              </a:rPr>
              <a:t>science kits distributed containing</a:t>
            </a:r>
            <a:r>
              <a:rPr lang="en-US" dirty="0">
                <a:latin typeface="Franklin Gothic Book"/>
              </a:rPr>
              <a:t> polymer </a:t>
            </a:r>
            <a:r>
              <a:rPr lang="en-US">
                <a:latin typeface="Franklin Gothic Book"/>
              </a:rPr>
              <a:t>chemistry and control agar growth trials</a:t>
            </a:r>
            <a:endParaRPr lang="en-US" dirty="0"/>
          </a:p>
        </p:txBody>
      </p:sp>
      <p:pic>
        <p:nvPicPr>
          <p:cNvPr id="28" name="Picture 30">
            <a:extLst>
              <a:ext uri="{FF2B5EF4-FFF2-40B4-BE49-F238E27FC236}">
                <a16:creationId xmlns:a16="http://schemas.microsoft.com/office/drawing/2014/main" id="{DE4952C6-C64B-4B4E-80D0-387F07117A5B}"/>
              </a:ext>
            </a:extLst>
          </p:cNvPr>
          <p:cNvPicPr>
            <a:picLocks noChangeAspect="1"/>
          </p:cNvPicPr>
          <p:nvPr/>
        </p:nvPicPr>
        <p:blipFill>
          <a:blip r:embed="rId7"/>
          <a:stretch>
            <a:fillRect/>
          </a:stretch>
        </p:blipFill>
        <p:spPr>
          <a:xfrm>
            <a:off x="29452731" y="4730115"/>
            <a:ext cx="6199318" cy="4761957"/>
          </a:xfrm>
          <a:prstGeom prst="rect">
            <a:avLst/>
          </a:prstGeom>
        </p:spPr>
      </p:pic>
      <p:sp>
        <p:nvSpPr>
          <p:cNvPr id="16" name="TextBox 15">
            <a:extLst>
              <a:ext uri="{FF2B5EF4-FFF2-40B4-BE49-F238E27FC236}">
                <a16:creationId xmlns:a16="http://schemas.microsoft.com/office/drawing/2014/main" id="{D9AC7932-9088-44D8-ACB6-2138223FE3D9}"/>
              </a:ext>
            </a:extLst>
          </p:cNvPr>
          <p:cNvSpPr txBox="1"/>
          <p:nvPr/>
        </p:nvSpPr>
        <p:spPr>
          <a:xfrm>
            <a:off x="23342974" y="12612751"/>
            <a:ext cx="8072617"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300" i="1" dirty="0">
                <a:solidFill>
                  <a:schemeClr val="bg1"/>
                </a:solidFill>
                <a:latin typeface="Franklin Gothic Book"/>
                <a:cs typeface="Calibri"/>
              </a:rPr>
              <a:t>Staphylococcus Epidermidis</a:t>
            </a:r>
          </a:p>
          <a:p>
            <a:pPr marL="457200" indent="-457200">
              <a:buFont typeface="Arial"/>
              <a:buChar char="•"/>
            </a:pPr>
            <a:r>
              <a:rPr lang="en-US" sz="3300" dirty="0">
                <a:solidFill>
                  <a:schemeClr val="bg1"/>
                </a:solidFill>
                <a:latin typeface="Franklin Gothic Book"/>
                <a:cs typeface="Calibri"/>
              </a:rPr>
              <a:t>Biosafety Level 1 (BSL) requires two levels of containment on ISS</a:t>
            </a:r>
          </a:p>
          <a:p>
            <a:pPr marL="457200" indent="-457200">
              <a:buFont typeface="Arial"/>
              <a:buChar char="•"/>
            </a:pPr>
            <a:r>
              <a:rPr lang="en-US" sz="3300" dirty="0">
                <a:solidFill>
                  <a:schemeClr val="bg1"/>
                </a:solidFill>
                <a:latin typeface="Franklin Gothic Book"/>
                <a:cs typeface="Calibri"/>
              </a:rPr>
              <a:t>Facultative anaerobe</a:t>
            </a:r>
          </a:p>
          <a:p>
            <a:pPr marL="457200" indent="-457200">
              <a:buFont typeface="Arial"/>
              <a:buChar char="•"/>
            </a:pPr>
            <a:r>
              <a:rPr lang="en-US" sz="3300" dirty="0">
                <a:solidFill>
                  <a:schemeClr val="bg1"/>
                </a:solidFill>
                <a:latin typeface="Franklin Gothic Book"/>
                <a:cs typeface="Calibri"/>
              </a:rPr>
              <a:t>Human microbiome presence</a:t>
            </a:r>
          </a:p>
          <a:p>
            <a:pPr marL="457200" indent="-457200">
              <a:buFont typeface="Arial"/>
              <a:buChar char="•"/>
            </a:pPr>
            <a:r>
              <a:rPr lang="en-US" sz="3300" dirty="0">
                <a:solidFill>
                  <a:schemeClr val="bg1"/>
                </a:solidFill>
                <a:latin typeface="Franklin Gothic Book"/>
                <a:cs typeface="Calibri"/>
              </a:rPr>
              <a:t>Isolated from ISS surfaces</a:t>
            </a:r>
            <a:br>
              <a:rPr lang="en-US" sz="3300" dirty="0">
                <a:latin typeface="Franklin Gothic Book"/>
                <a:cs typeface="Calibri"/>
              </a:rPr>
            </a:br>
            <a:endParaRPr lang="en-US" sz="3300" dirty="0">
              <a:solidFill>
                <a:schemeClr val="bg1"/>
              </a:solidFill>
              <a:latin typeface="Franklin Gothic Book"/>
              <a:cs typeface="Calibri"/>
            </a:endParaRPr>
          </a:p>
          <a:p>
            <a:pPr>
              <a:buFont typeface="Arial"/>
            </a:pPr>
            <a:r>
              <a:rPr lang="en-US" sz="3300" dirty="0">
                <a:solidFill>
                  <a:schemeClr val="bg1"/>
                </a:solidFill>
                <a:latin typeface="Franklin Gothic Book"/>
                <a:cs typeface="Calibri"/>
              </a:rPr>
              <a:t>Factors being tested:</a:t>
            </a:r>
            <a:endParaRPr lang="en-US" dirty="0">
              <a:solidFill>
                <a:schemeClr val="bg1"/>
              </a:solidFill>
              <a:cs typeface="Calibri" panose="020F0502020204030204"/>
            </a:endParaRPr>
          </a:p>
          <a:p>
            <a:pPr marL="457200" indent="-457200">
              <a:buFont typeface="Arial"/>
              <a:buChar char="•"/>
            </a:pPr>
            <a:r>
              <a:rPr lang="en-US" sz="3300" dirty="0">
                <a:solidFill>
                  <a:schemeClr val="bg1"/>
                </a:solidFill>
                <a:latin typeface="Franklin Gothic Book"/>
                <a:cs typeface="Calibri"/>
              </a:rPr>
              <a:t>Storage stability</a:t>
            </a:r>
          </a:p>
          <a:p>
            <a:pPr marL="457200" indent="-457200">
              <a:buFont typeface="Arial"/>
              <a:buChar char="•"/>
            </a:pPr>
            <a:r>
              <a:rPr lang="en-US" sz="3300" dirty="0">
                <a:solidFill>
                  <a:schemeClr val="bg1"/>
                </a:solidFill>
                <a:latin typeface="Franklin Gothic Book"/>
                <a:cs typeface="Calibri"/>
              </a:rPr>
              <a:t>Gas production rate</a:t>
            </a:r>
          </a:p>
          <a:p>
            <a:pPr marL="457200" indent="-457200">
              <a:buFont typeface="Arial"/>
              <a:buChar char="•"/>
            </a:pPr>
            <a:r>
              <a:rPr lang="en-US" sz="3300" dirty="0">
                <a:solidFill>
                  <a:schemeClr val="bg1"/>
                </a:solidFill>
                <a:latin typeface="Franklin Gothic Book"/>
                <a:cs typeface="Calibri"/>
              </a:rPr>
              <a:t>Acid production</a:t>
            </a:r>
          </a:p>
          <a:p>
            <a:pPr marL="457200" indent="-457200">
              <a:buFont typeface="Arial"/>
              <a:buChar char="•"/>
            </a:pPr>
            <a:r>
              <a:rPr lang="en-US" sz="3300" dirty="0">
                <a:solidFill>
                  <a:schemeClr val="bg1"/>
                </a:solidFill>
                <a:latin typeface="Franklin Gothic Book"/>
                <a:cs typeface="Calibri"/>
              </a:rPr>
              <a:t>Bacterial adhesion and staining</a:t>
            </a:r>
          </a:p>
        </p:txBody>
      </p:sp>
      <p:sp>
        <p:nvSpPr>
          <p:cNvPr id="40" name="TextBox 39">
            <a:extLst>
              <a:ext uri="{FF2B5EF4-FFF2-40B4-BE49-F238E27FC236}">
                <a16:creationId xmlns:a16="http://schemas.microsoft.com/office/drawing/2014/main" id="{24B7C36E-59E1-4063-8AF1-BF9E9B49FC70}"/>
              </a:ext>
            </a:extLst>
          </p:cNvPr>
          <p:cNvSpPr txBox="1"/>
          <p:nvPr/>
        </p:nvSpPr>
        <p:spPr>
          <a:xfrm>
            <a:off x="12201382" y="20145088"/>
            <a:ext cx="5068209"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300" dirty="0">
                <a:solidFill>
                  <a:schemeClr val="bg1"/>
                </a:solidFill>
                <a:latin typeface="Franklin Gothic Book"/>
                <a:cs typeface="Calibri"/>
              </a:rPr>
              <a:t>Operational Constraints</a:t>
            </a:r>
          </a:p>
          <a:p>
            <a:pPr marL="457200" indent="-457200">
              <a:buFont typeface="Arial"/>
              <a:buChar char="•"/>
            </a:pPr>
            <a:r>
              <a:rPr lang="en-US" sz="3300" dirty="0">
                <a:solidFill>
                  <a:schemeClr val="bg1"/>
                </a:solidFill>
                <a:latin typeface="Franklin Gothic Book"/>
                <a:cs typeface="Calibri"/>
              </a:rPr>
              <a:t>5V Power source</a:t>
            </a:r>
          </a:p>
          <a:p>
            <a:pPr marL="457200" indent="-457200">
              <a:buFont typeface="Arial"/>
              <a:buChar char="•"/>
            </a:pPr>
            <a:r>
              <a:rPr lang="en-US" sz="3300" dirty="0">
                <a:solidFill>
                  <a:schemeClr val="bg1"/>
                </a:solidFill>
                <a:latin typeface="Franklin Gothic Book"/>
                <a:cs typeface="Calibri"/>
              </a:rPr>
              <a:t>400 mA maximum current</a:t>
            </a:r>
          </a:p>
          <a:p>
            <a:pPr marL="457200" indent="-457200">
              <a:buFont typeface="Arial"/>
              <a:buChar char="•"/>
            </a:pPr>
            <a:r>
              <a:rPr lang="en-US" sz="3300" dirty="0">
                <a:solidFill>
                  <a:schemeClr val="bg1"/>
                </a:solidFill>
                <a:latin typeface="Franklin Gothic Book"/>
                <a:cs typeface="Calibri"/>
              </a:rPr>
              <a:t>Full automation required</a:t>
            </a:r>
          </a:p>
          <a:p>
            <a:pPr>
              <a:buFont typeface="Arial"/>
            </a:pPr>
            <a:endParaRPr lang="en-US" sz="3300" dirty="0">
              <a:solidFill>
                <a:schemeClr val="bg1"/>
              </a:solidFill>
              <a:latin typeface="Franklin Gothic Book"/>
              <a:cs typeface="Calibri"/>
            </a:endParaRPr>
          </a:p>
          <a:p>
            <a:pPr>
              <a:buFont typeface="Arial"/>
            </a:pPr>
            <a:r>
              <a:rPr lang="en-US" sz="3300" dirty="0">
                <a:solidFill>
                  <a:schemeClr val="bg1"/>
                </a:solidFill>
                <a:latin typeface="Franklin Gothic Book"/>
                <a:cs typeface="Calibri"/>
              </a:rPr>
              <a:t>Components utilized</a:t>
            </a:r>
            <a:endParaRPr lang="en-US" dirty="0">
              <a:solidFill>
                <a:schemeClr val="bg1"/>
              </a:solidFill>
            </a:endParaRPr>
          </a:p>
          <a:p>
            <a:pPr marL="457200" indent="-457200">
              <a:buFont typeface="Arial"/>
              <a:buChar char="•"/>
            </a:pPr>
            <a:r>
              <a:rPr lang="en-US" sz="3300" dirty="0">
                <a:solidFill>
                  <a:schemeClr val="bg1"/>
                </a:solidFill>
                <a:latin typeface="Franklin Gothic Book"/>
                <a:cs typeface="Calibri"/>
              </a:rPr>
              <a:t>PJRC Teensy 4.0</a:t>
            </a:r>
          </a:p>
          <a:p>
            <a:pPr marL="457200" indent="-457200">
              <a:buFont typeface="Arial"/>
              <a:buChar char="•"/>
            </a:pPr>
            <a:r>
              <a:rPr lang="en-US" sz="3300" dirty="0" err="1">
                <a:solidFill>
                  <a:schemeClr val="bg1"/>
                </a:solidFill>
                <a:latin typeface="Franklin Gothic Book"/>
                <a:cs typeface="Calibri"/>
              </a:rPr>
              <a:t>Actuonix</a:t>
            </a:r>
            <a:r>
              <a:rPr lang="en-US" sz="3300" dirty="0">
                <a:solidFill>
                  <a:schemeClr val="bg1"/>
                </a:solidFill>
                <a:latin typeface="Franklin Gothic Book"/>
                <a:cs typeface="Calibri"/>
              </a:rPr>
              <a:t> PQ12-4 Micro Linear actuators</a:t>
            </a:r>
          </a:p>
          <a:p>
            <a:pPr marL="457200" indent="-457200">
              <a:buFont typeface="Arial"/>
              <a:buChar char="•"/>
            </a:pPr>
            <a:r>
              <a:rPr lang="en-US" sz="3300" dirty="0" err="1">
                <a:solidFill>
                  <a:schemeClr val="bg1"/>
                </a:solidFill>
                <a:latin typeface="Franklin Gothic Book"/>
                <a:cs typeface="Calibri"/>
              </a:rPr>
              <a:t>Gikfun</a:t>
            </a:r>
            <a:r>
              <a:rPr lang="en-US" sz="3300" dirty="0">
                <a:solidFill>
                  <a:schemeClr val="bg1"/>
                </a:solidFill>
                <a:latin typeface="Franklin Gothic Book"/>
                <a:cs typeface="Calibri"/>
              </a:rPr>
              <a:t> DC microfluidic pump</a:t>
            </a:r>
          </a:p>
        </p:txBody>
      </p:sp>
      <p:pic>
        <p:nvPicPr>
          <p:cNvPr id="13" name="Picture 14" descr="Text, logo&#10;&#10;Description automatically generated">
            <a:extLst>
              <a:ext uri="{FF2B5EF4-FFF2-40B4-BE49-F238E27FC236}">
                <a16:creationId xmlns:a16="http://schemas.microsoft.com/office/drawing/2014/main" id="{846DE3E4-DFA1-4E4B-ADDC-EAE2A5A11355}"/>
              </a:ext>
            </a:extLst>
          </p:cNvPr>
          <p:cNvPicPr>
            <a:picLocks noChangeAspect="1"/>
          </p:cNvPicPr>
          <p:nvPr/>
        </p:nvPicPr>
        <p:blipFill>
          <a:blip r:embed="rId8"/>
          <a:stretch>
            <a:fillRect/>
          </a:stretch>
        </p:blipFill>
        <p:spPr>
          <a:xfrm>
            <a:off x="344449" y="153379"/>
            <a:ext cx="2743200" cy="2908027"/>
          </a:xfrm>
          <a:prstGeom prst="rect">
            <a:avLst/>
          </a:prstGeom>
        </p:spPr>
      </p:pic>
      <p:sp>
        <p:nvSpPr>
          <p:cNvPr id="39" name="Text Placeholder 2">
            <a:extLst>
              <a:ext uri="{FF2B5EF4-FFF2-40B4-BE49-F238E27FC236}">
                <a16:creationId xmlns:a16="http://schemas.microsoft.com/office/drawing/2014/main" id="{39CC2D14-9EDF-4946-ABA0-848805BF323E}"/>
              </a:ext>
            </a:extLst>
          </p:cNvPr>
          <p:cNvSpPr txBox="1">
            <a:spLocks/>
          </p:cNvSpPr>
          <p:nvPr/>
        </p:nvSpPr>
        <p:spPr>
          <a:xfrm>
            <a:off x="12185662" y="4553680"/>
            <a:ext cx="10465035" cy="8204810"/>
          </a:xfrm>
          <a:prstGeom prst="rect">
            <a:avLst/>
          </a:prstGeom>
        </p:spPr>
        <p:txBody>
          <a:bodyPr vert="horz" wrap="square" lIns="0" tIns="0" rIns="0" bIns="0" rtlCol="0" anchor="t">
            <a:spAutoFit/>
          </a:bodyPr>
          <a:lstStyle>
            <a:lvl1pPr marL="0" marR="0" indent="0" algn="l" defTabSz="2438361" rtl="0" eaLnBrk="1" fontAlgn="auto" latinLnBrk="0" hangingPunct="1">
              <a:lnSpc>
                <a:spcPts val="5300"/>
              </a:lnSpc>
              <a:spcBef>
                <a:spcPts val="0"/>
              </a:spcBef>
              <a:spcAft>
                <a:spcPts val="2500"/>
              </a:spcAft>
              <a:buClrTx/>
              <a:buSzTx/>
              <a:buFont typeface="Arial" panose="020B0604020202020204" pitchFamily="34" charset="0"/>
              <a:buNone/>
              <a:tabLst/>
              <a:defRPr lang="en-US" sz="3300" b="0" i="0" kern="1200" baseline="0" smtClean="0">
                <a:solidFill>
                  <a:schemeClr val="bg1"/>
                </a:solidFill>
                <a:effectLst/>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pPr marL="457200" indent="-457200">
              <a:lnSpc>
                <a:spcPct val="100000"/>
              </a:lnSpc>
              <a:buChar char="•"/>
            </a:pPr>
            <a:r>
              <a:rPr lang="en-US" dirty="0">
                <a:latin typeface="Franklin Gothic Book"/>
              </a:rPr>
              <a:t>The build is constrained to a 10cm x 10cm x 15cm housing and 1.5 kg per program regulations</a:t>
            </a:r>
          </a:p>
          <a:p>
            <a:pPr marL="457200" indent="-457200">
              <a:lnSpc>
                <a:spcPct val="100000"/>
              </a:lnSpc>
              <a:buChar char="•"/>
            </a:pPr>
            <a:r>
              <a:rPr lang="en-US" dirty="0">
                <a:latin typeface="Franklin Gothic Book"/>
              </a:rPr>
              <a:t>Two compartment design made of Delrin with a dry electronics space in the top, and wet nutrient broth space below</a:t>
            </a:r>
            <a:endParaRPr lang="en-US" dirty="0"/>
          </a:p>
          <a:p>
            <a:pPr marL="457200" indent="-457200">
              <a:lnSpc>
                <a:spcPct val="100000"/>
              </a:lnSpc>
              <a:buChar char="•"/>
            </a:pPr>
            <a:r>
              <a:rPr lang="en-US" dirty="0">
                <a:latin typeface="Franklin Gothic Book"/>
              </a:rPr>
              <a:t>Total of 16 Al 6061 coupons for replicate trials of selected polymer coatings and control</a:t>
            </a:r>
          </a:p>
          <a:p>
            <a:pPr marL="457200" indent="-457200">
              <a:lnSpc>
                <a:spcPct val="100000"/>
              </a:lnSpc>
              <a:buChar char="•"/>
            </a:pPr>
            <a:r>
              <a:rPr lang="en-US" dirty="0">
                <a:latin typeface="Franklin Gothic Book"/>
              </a:rPr>
              <a:t>Three bacteria introduction devices (BIDs) for redundancy in design</a:t>
            </a:r>
            <a:endParaRPr lang="en-US" dirty="0"/>
          </a:p>
          <a:p>
            <a:pPr marL="457200" indent="-457200">
              <a:lnSpc>
                <a:spcPct val="100000"/>
              </a:lnSpc>
              <a:buChar char="•"/>
            </a:pPr>
            <a:r>
              <a:rPr lang="en-US" dirty="0">
                <a:latin typeface="Franklin Gothic Book"/>
              </a:rPr>
              <a:t>The BID mechanism uses compressive force from a spring to drive piston downward, introducing stored bacteria to the nutrient broth compartment</a:t>
            </a:r>
          </a:p>
          <a:p>
            <a:pPr>
              <a:lnSpc>
                <a:spcPct val="100000"/>
              </a:lnSpc>
            </a:pPr>
            <a:endParaRPr lang="en-US" dirty="0"/>
          </a:p>
        </p:txBody>
      </p:sp>
      <p:sp>
        <p:nvSpPr>
          <p:cNvPr id="31" name="TextBox 30">
            <a:extLst>
              <a:ext uri="{FF2B5EF4-FFF2-40B4-BE49-F238E27FC236}">
                <a16:creationId xmlns:a16="http://schemas.microsoft.com/office/drawing/2014/main" id="{0CDD32DF-19A3-44C8-BF4E-C4B75E08A464}"/>
              </a:ext>
            </a:extLst>
          </p:cNvPr>
          <p:cNvSpPr txBox="1"/>
          <p:nvPr/>
        </p:nvSpPr>
        <p:spPr>
          <a:xfrm>
            <a:off x="5639776" y="16070348"/>
            <a:ext cx="615755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300" i="1">
                <a:solidFill>
                  <a:schemeClr val="bg1"/>
                </a:solidFill>
                <a:cs typeface="Calibri"/>
              </a:rPr>
              <a:t>Figure 1: Results from citizen science experiments</a:t>
            </a:r>
          </a:p>
        </p:txBody>
      </p:sp>
      <p:sp>
        <p:nvSpPr>
          <p:cNvPr id="33" name="TextBox 32">
            <a:extLst>
              <a:ext uri="{FF2B5EF4-FFF2-40B4-BE49-F238E27FC236}">
                <a16:creationId xmlns:a16="http://schemas.microsoft.com/office/drawing/2014/main" id="{23301DB6-E8D8-4B66-B82C-9051FB0A4C2C}"/>
              </a:ext>
            </a:extLst>
          </p:cNvPr>
          <p:cNvSpPr txBox="1"/>
          <p:nvPr/>
        </p:nvSpPr>
        <p:spPr>
          <a:xfrm>
            <a:off x="16468451" y="25850145"/>
            <a:ext cx="6885398"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300" i="1" dirty="0">
                <a:solidFill>
                  <a:schemeClr val="bg1"/>
                </a:solidFill>
                <a:cs typeface="Calibri"/>
              </a:rPr>
              <a:t>Figure 3: Experiment circuit diagram</a:t>
            </a:r>
            <a:r>
              <a:rPr lang="en-US" sz="3300" dirty="0">
                <a:solidFill>
                  <a:schemeClr val="bg1"/>
                </a:solidFill>
                <a:cs typeface="Calibri"/>
              </a:rPr>
              <a:t> </a:t>
            </a:r>
          </a:p>
        </p:txBody>
      </p:sp>
      <p:sp>
        <p:nvSpPr>
          <p:cNvPr id="43" name="Text Placeholder 1">
            <a:extLst>
              <a:ext uri="{FF2B5EF4-FFF2-40B4-BE49-F238E27FC236}">
                <a16:creationId xmlns:a16="http://schemas.microsoft.com/office/drawing/2014/main" id="{A641FD4F-11FF-4400-9A30-8AFFD5356282}"/>
              </a:ext>
            </a:extLst>
          </p:cNvPr>
          <p:cNvSpPr txBox="1">
            <a:spLocks/>
          </p:cNvSpPr>
          <p:nvPr/>
        </p:nvSpPr>
        <p:spPr>
          <a:xfrm>
            <a:off x="23391799" y="11674845"/>
            <a:ext cx="6380116" cy="830997"/>
          </a:xfrm>
          <a:prstGeom prst="rect">
            <a:avLst/>
          </a:prstGeom>
        </p:spPr>
        <p:txBody>
          <a:bodyPr vert="horz" wrap="square" lIns="0" tIns="0" rIns="0" bIns="0" rtlCol="0" anchor="t">
            <a:spAutoFit/>
          </a:bodyPr>
          <a:lstStyle>
            <a:lvl1pPr marL="0" indent="0" algn="l" defTabSz="2438361" rtl="0" eaLnBrk="1" latinLnBrk="0" hangingPunct="1">
              <a:lnSpc>
                <a:spcPct val="100000"/>
              </a:lnSpc>
              <a:spcBef>
                <a:spcPts val="0"/>
              </a:spcBef>
              <a:spcAft>
                <a:spcPts val="2500"/>
              </a:spcAft>
              <a:buClr>
                <a:schemeClr val="accent3"/>
              </a:buClr>
              <a:buSzPct val="120000"/>
              <a:buFont typeface="Wingdings" charset="2"/>
              <a:buNone/>
              <a:defRPr sz="5400" b="1" i="0" kern="1200" cap="all" baseline="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vl2pPr marL="91436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2pPr>
            <a:lvl3pPr marL="1462978"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3pPr>
            <a:lvl4pPr marL="2103032"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4pPr>
            <a:lvl5pPr marL="2651650" indent="-571477" algn="l" defTabSz="2438361" rtl="0" eaLnBrk="1" latinLnBrk="0" hangingPunct="1">
              <a:lnSpc>
                <a:spcPts val="5300"/>
              </a:lnSpc>
              <a:spcBef>
                <a:spcPts val="0"/>
              </a:spcBef>
              <a:spcAft>
                <a:spcPts val="2500"/>
              </a:spcAft>
              <a:buClr>
                <a:schemeClr val="accent3"/>
              </a:buClr>
              <a:buSzPct val="120000"/>
              <a:buFont typeface="Wingdings" charset="2"/>
              <a:buChar char="§"/>
              <a:defRPr sz="3300" b="0" i="0" kern="1200">
                <a:solidFill>
                  <a:schemeClr val="bg1"/>
                </a:solidFill>
                <a:latin typeface="Franklin Gothic Book" panose="020B0503020102020204" pitchFamily="34" charset="0"/>
                <a:ea typeface="Franklin Gothic Book" panose="020B0503020102020204" pitchFamily="34" charset="0"/>
                <a:cs typeface="Franklin Gothic Book" panose="020B0503020102020204" pitchFamily="34" charset="0"/>
              </a:defRPr>
            </a:lvl5pPr>
            <a:lvl6pPr marL="6705487"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6pPr>
            <a:lvl7pPr marL="792466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7pPr>
            <a:lvl8pPr marL="9143849"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8pPr>
            <a:lvl9pPr marL="10363028" indent="-609589" algn="l" defTabSz="2438361" rtl="0" eaLnBrk="1" latinLnBrk="0" hangingPunct="1">
              <a:spcBef>
                <a:spcPct val="20000"/>
              </a:spcBef>
              <a:buFont typeface="Arial" panose="020B0604020202020204" pitchFamily="34" charset="0"/>
              <a:buChar char="•"/>
              <a:defRPr sz="5300" kern="1200">
                <a:solidFill>
                  <a:schemeClr val="tx1"/>
                </a:solidFill>
                <a:latin typeface="+mn-lt"/>
                <a:ea typeface="+mn-ea"/>
                <a:cs typeface="+mn-cs"/>
              </a:defRPr>
            </a:lvl9pPr>
          </a:lstStyle>
          <a:p>
            <a:r>
              <a:rPr lang="en-US">
                <a:solidFill>
                  <a:srgbClr val="FFC000"/>
                </a:solidFill>
                <a:latin typeface="Franklin Gothic Book"/>
              </a:rPr>
              <a:t>BACTERIA TESTING </a:t>
            </a:r>
            <a:endParaRPr lang="en-US">
              <a:solidFill>
                <a:srgbClr val="FFC000"/>
              </a:solidFill>
            </a:endParaRPr>
          </a:p>
        </p:txBody>
      </p:sp>
      <p:sp>
        <p:nvSpPr>
          <p:cNvPr id="36" name="TextBox 35">
            <a:extLst>
              <a:ext uri="{FF2B5EF4-FFF2-40B4-BE49-F238E27FC236}">
                <a16:creationId xmlns:a16="http://schemas.microsoft.com/office/drawing/2014/main" id="{C87294FA-7CDA-4742-9694-AEF430E40D4F}"/>
              </a:ext>
            </a:extLst>
          </p:cNvPr>
          <p:cNvSpPr txBox="1"/>
          <p:nvPr/>
        </p:nvSpPr>
        <p:spPr>
          <a:xfrm>
            <a:off x="29534037" y="9548694"/>
            <a:ext cx="603670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300" i="1">
                <a:solidFill>
                  <a:schemeClr val="bg1"/>
                </a:solidFill>
                <a:cs typeface="Calibri"/>
              </a:rPr>
              <a:t>Figure 4: FTIR of polymer coatings on Al 6061</a:t>
            </a:r>
            <a:r>
              <a:rPr lang="en-US" sz="3300">
                <a:solidFill>
                  <a:schemeClr val="bg1"/>
                </a:solidFill>
                <a:cs typeface="Calibri"/>
              </a:rPr>
              <a:t> </a:t>
            </a:r>
          </a:p>
        </p:txBody>
      </p:sp>
      <p:sp>
        <p:nvSpPr>
          <p:cNvPr id="45" name="TextBox 44">
            <a:extLst>
              <a:ext uri="{FF2B5EF4-FFF2-40B4-BE49-F238E27FC236}">
                <a16:creationId xmlns:a16="http://schemas.microsoft.com/office/drawing/2014/main" id="{74029D46-1338-434B-A814-99106F42316E}"/>
              </a:ext>
            </a:extLst>
          </p:cNvPr>
          <p:cNvSpPr txBox="1"/>
          <p:nvPr/>
        </p:nvSpPr>
        <p:spPr>
          <a:xfrm>
            <a:off x="535671" y="17286893"/>
            <a:ext cx="11151800" cy="60016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300">
                <a:solidFill>
                  <a:schemeClr val="bg1"/>
                </a:solidFill>
                <a:latin typeface="Franklin Gothic Book"/>
              </a:rPr>
              <a:t>A total of 98 citizen science data sets returned </a:t>
            </a:r>
            <a:endParaRPr lang="en-US" sz="3300">
              <a:solidFill>
                <a:schemeClr val="bg1"/>
              </a:solidFill>
              <a:cs typeface="Calibri"/>
            </a:endParaRPr>
          </a:p>
        </p:txBody>
      </p:sp>
      <p:sp>
        <p:nvSpPr>
          <p:cNvPr id="35" name="TextBox 34">
            <a:extLst>
              <a:ext uri="{FF2B5EF4-FFF2-40B4-BE49-F238E27FC236}">
                <a16:creationId xmlns:a16="http://schemas.microsoft.com/office/drawing/2014/main" id="{26922140-B9A0-4529-9432-D0B67854CB7C}"/>
              </a:ext>
            </a:extLst>
          </p:cNvPr>
          <p:cNvSpPr txBox="1"/>
          <p:nvPr/>
        </p:nvSpPr>
        <p:spPr>
          <a:xfrm>
            <a:off x="12055369" y="16607313"/>
            <a:ext cx="10856357"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300" i="1" dirty="0">
                <a:solidFill>
                  <a:schemeClr val="bg1"/>
                </a:solidFill>
                <a:cs typeface="Calibri"/>
              </a:rPr>
              <a:t>Figure 2: CAD of overall build (left) and BID mechanism (right)</a:t>
            </a:r>
          </a:p>
        </p:txBody>
      </p:sp>
      <p:pic>
        <p:nvPicPr>
          <p:cNvPr id="26" name="Picture 40">
            <a:extLst>
              <a:ext uri="{FF2B5EF4-FFF2-40B4-BE49-F238E27FC236}">
                <a16:creationId xmlns:a16="http://schemas.microsoft.com/office/drawing/2014/main" id="{E15EAC16-5D7B-4B2B-A6B9-8AA3166901DB}"/>
              </a:ext>
            </a:extLst>
          </p:cNvPr>
          <p:cNvPicPr>
            <a:picLocks noChangeAspect="1"/>
          </p:cNvPicPr>
          <p:nvPr/>
        </p:nvPicPr>
        <p:blipFill>
          <a:blip r:embed="rId9"/>
          <a:stretch>
            <a:fillRect/>
          </a:stretch>
        </p:blipFill>
        <p:spPr>
          <a:xfrm>
            <a:off x="17736923" y="12349899"/>
            <a:ext cx="4967805" cy="4254050"/>
          </a:xfrm>
          <a:prstGeom prst="rect">
            <a:avLst/>
          </a:prstGeom>
        </p:spPr>
      </p:pic>
      <p:cxnSp>
        <p:nvCxnSpPr>
          <p:cNvPr id="22" name="Straight Connector 21">
            <a:extLst>
              <a:ext uri="{FF2B5EF4-FFF2-40B4-BE49-F238E27FC236}">
                <a16:creationId xmlns:a16="http://schemas.microsoft.com/office/drawing/2014/main" id="{0F470296-7EE5-4232-A4E5-736399C8856B}"/>
              </a:ext>
            </a:extLst>
          </p:cNvPr>
          <p:cNvCxnSpPr>
            <a:cxnSpLocks/>
          </p:cNvCxnSpPr>
          <p:nvPr/>
        </p:nvCxnSpPr>
        <p:spPr>
          <a:xfrm flipV="1">
            <a:off x="344449" y="18521174"/>
            <a:ext cx="11545483" cy="2306"/>
          </a:xfrm>
          <a:prstGeom prst="line">
            <a:avLst/>
          </a:prstGeom>
          <a:ln w="25400">
            <a:solidFill>
              <a:srgbClr val="FBC71A"/>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D590CD57-62E3-4FBF-89FF-3C4A0FE0D7C9}"/>
              </a:ext>
            </a:extLst>
          </p:cNvPr>
          <p:cNvSpPr/>
          <p:nvPr/>
        </p:nvSpPr>
        <p:spPr>
          <a:xfrm>
            <a:off x="23039800" y="11465802"/>
            <a:ext cx="13204167" cy="752956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cxnSp>
        <p:nvCxnSpPr>
          <p:cNvPr id="54" name="Straight Connector 53">
            <a:extLst>
              <a:ext uri="{FF2B5EF4-FFF2-40B4-BE49-F238E27FC236}">
                <a16:creationId xmlns:a16="http://schemas.microsoft.com/office/drawing/2014/main" id="{10525691-72CA-4469-8239-8CD475200B4C}"/>
              </a:ext>
            </a:extLst>
          </p:cNvPr>
          <p:cNvCxnSpPr>
            <a:cxnSpLocks/>
          </p:cNvCxnSpPr>
          <p:nvPr/>
        </p:nvCxnSpPr>
        <p:spPr>
          <a:xfrm flipV="1">
            <a:off x="318571" y="10626832"/>
            <a:ext cx="11559101" cy="45370"/>
          </a:xfrm>
          <a:prstGeom prst="line">
            <a:avLst/>
          </a:prstGeom>
          <a:ln w="25400">
            <a:solidFill>
              <a:srgbClr val="FBC71A"/>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89F5D10-4057-4764-9E69-2BF7C1BD45AF}"/>
              </a:ext>
            </a:extLst>
          </p:cNvPr>
          <p:cNvCxnSpPr>
            <a:cxnSpLocks/>
          </p:cNvCxnSpPr>
          <p:nvPr/>
        </p:nvCxnSpPr>
        <p:spPr>
          <a:xfrm flipV="1">
            <a:off x="11881785" y="18959458"/>
            <a:ext cx="11152718" cy="11028"/>
          </a:xfrm>
          <a:prstGeom prst="line">
            <a:avLst/>
          </a:prstGeom>
          <a:ln w="25400">
            <a:solidFill>
              <a:srgbClr val="FBC71A"/>
            </a:solidFill>
          </a:ln>
        </p:spPr>
        <p:style>
          <a:lnRef idx="1">
            <a:schemeClr val="accent1"/>
          </a:lnRef>
          <a:fillRef idx="0">
            <a:schemeClr val="accent1"/>
          </a:fillRef>
          <a:effectRef idx="0">
            <a:schemeClr val="accent1"/>
          </a:effectRef>
          <a:fontRef idx="minor">
            <a:schemeClr val="tx1"/>
          </a:fontRef>
        </p:style>
      </p:cxnSp>
      <p:pic>
        <p:nvPicPr>
          <p:cNvPr id="46" name="Picture 46">
            <a:extLst>
              <a:ext uri="{FF2B5EF4-FFF2-40B4-BE49-F238E27FC236}">
                <a16:creationId xmlns:a16="http://schemas.microsoft.com/office/drawing/2014/main" id="{163C6656-1C0E-40B5-83A8-ECF49A514162}"/>
              </a:ext>
            </a:extLst>
          </p:cNvPr>
          <p:cNvPicPr>
            <a:picLocks noChangeAspect="1"/>
          </p:cNvPicPr>
          <p:nvPr/>
        </p:nvPicPr>
        <p:blipFill rotWithShape="1">
          <a:blip r:embed="rId10"/>
          <a:srcRect t="1352" r="13889"/>
          <a:stretch/>
        </p:blipFill>
        <p:spPr>
          <a:xfrm>
            <a:off x="31619885" y="11929184"/>
            <a:ext cx="3394216" cy="5253090"/>
          </a:xfrm>
          <a:prstGeom prst="rect">
            <a:avLst/>
          </a:prstGeom>
        </p:spPr>
      </p:pic>
      <p:sp>
        <p:nvSpPr>
          <p:cNvPr id="51" name="TextBox 50">
            <a:extLst>
              <a:ext uri="{FF2B5EF4-FFF2-40B4-BE49-F238E27FC236}">
                <a16:creationId xmlns:a16="http://schemas.microsoft.com/office/drawing/2014/main" id="{49CD47FF-28C4-1D44-9124-7482E98BFBD0}"/>
              </a:ext>
            </a:extLst>
          </p:cNvPr>
          <p:cNvSpPr txBox="1"/>
          <p:nvPr/>
        </p:nvSpPr>
        <p:spPr>
          <a:xfrm>
            <a:off x="17339159" y="12797295"/>
            <a:ext cx="1828800" cy="1828800"/>
          </a:xfrm>
          <a:prstGeom prst="rect">
            <a:avLst/>
          </a:prstGeom>
          <a:noFill/>
        </p:spPr>
        <p:txBody>
          <a:bodyPr wrap="square" rtlCol="0">
            <a:spAutoFit/>
          </a:bodyPr>
          <a:lstStyle/>
          <a:p>
            <a:pPr algn="l"/>
            <a:endParaRPr lang="en-US"/>
          </a:p>
        </p:txBody>
      </p:sp>
      <p:sp>
        <p:nvSpPr>
          <p:cNvPr id="56" name="TextBox 55">
            <a:extLst>
              <a:ext uri="{FF2B5EF4-FFF2-40B4-BE49-F238E27FC236}">
                <a16:creationId xmlns:a16="http://schemas.microsoft.com/office/drawing/2014/main" id="{531A5493-5AD2-FA41-80D4-2D5F4CBFA23B}"/>
              </a:ext>
            </a:extLst>
          </p:cNvPr>
          <p:cNvSpPr txBox="1"/>
          <p:nvPr/>
        </p:nvSpPr>
        <p:spPr>
          <a:xfrm>
            <a:off x="17339159" y="12797295"/>
            <a:ext cx="1828800" cy="1828800"/>
          </a:xfrm>
          <a:prstGeom prst="rect">
            <a:avLst/>
          </a:prstGeom>
          <a:noFill/>
        </p:spPr>
        <p:txBody>
          <a:bodyPr wrap="square" rtlCol="0">
            <a:spAutoFit/>
          </a:bodyPr>
          <a:lstStyle/>
          <a:p>
            <a:pPr algn="l"/>
            <a:endParaRPr lang="en-US" dirty="0"/>
          </a:p>
        </p:txBody>
      </p:sp>
      <p:sp>
        <p:nvSpPr>
          <p:cNvPr id="57" name="TextBox 56">
            <a:extLst>
              <a:ext uri="{FF2B5EF4-FFF2-40B4-BE49-F238E27FC236}">
                <a16:creationId xmlns:a16="http://schemas.microsoft.com/office/drawing/2014/main" id="{73ED16FC-4558-6047-A9E4-9301F0ECEFF6}"/>
              </a:ext>
            </a:extLst>
          </p:cNvPr>
          <p:cNvSpPr txBox="1"/>
          <p:nvPr/>
        </p:nvSpPr>
        <p:spPr>
          <a:xfrm>
            <a:off x="522719" y="19518984"/>
            <a:ext cx="11579064" cy="5678478"/>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3300" dirty="0">
                <a:solidFill>
                  <a:srgbClr val="FFFFFF"/>
                </a:solidFill>
                <a:latin typeface="Franklin Gothic Book"/>
              </a:rPr>
              <a:t>Created focal project website that </a:t>
            </a:r>
            <a:endParaRPr lang="en-US" dirty="0">
              <a:solidFill>
                <a:srgbClr val="000000"/>
              </a:solidFill>
              <a:latin typeface="Calibri" panose="020F0502020204030204"/>
              <a:cs typeface="Calibri" panose="020F0502020204030204"/>
            </a:endParaRPr>
          </a:p>
          <a:p>
            <a:r>
              <a:rPr lang="en-US" sz="3300" dirty="0">
                <a:solidFill>
                  <a:srgbClr val="FFFFFF"/>
                </a:solidFill>
                <a:latin typeface="Franklin Gothic Book"/>
              </a:rPr>
              <a:t>    features details and weekly update </a:t>
            </a:r>
            <a:endParaRPr lang="en-US" sz="8050" dirty="0">
              <a:solidFill>
                <a:srgbClr val="000000"/>
              </a:solidFill>
              <a:latin typeface="Calibri" panose="020F0502020204030204"/>
              <a:cs typeface="Calibri" panose="020F0502020204030204"/>
            </a:endParaRPr>
          </a:p>
          <a:p>
            <a:r>
              <a:rPr lang="en-US" sz="3300" dirty="0">
                <a:solidFill>
                  <a:srgbClr val="FFFFFF"/>
                </a:solidFill>
                <a:latin typeface="Franklin Gothic Book"/>
              </a:rPr>
              <a:t>    blog posts</a:t>
            </a:r>
            <a:endParaRPr lang="en-US" sz="8050" dirty="0">
              <a:cs typeface="Calibri" panose="020F0502020204030204"/>
            </a:endParaRPr>
          </a:p>
          <a:p>
            <a:pPr marL="457200" indent="-457200">
              <a:buFont typeface="Arial" panose="020B0604020202020204" pitchFamily="34" charset="0"/>
              <a:buChar char="•"/>
            </a:pPr>
            <a:endParaRPr lang="en-US" sz="3300" dirty="0">
              <a:solidFill>
                <a:srgbClr val="FFFFFF"/>
              </a:solidFill>
              <a:latin typeface="Franklin Gothic Book"/>
            </a:endParaRPr>
          </a:p>
          <a:p>
            <a:pPr marL="457200" indent="-457200">
              <a:buFont typeface="Arial" panose="020B0604020202020204" pitchFamily="34" charset="0"/>
              <a:buChar char="•"/>
            </a:pPr>
            <a:r>
              <a:rPr lang="en-US" sz="3300" dirty="0">
                <a:solidFill>
                  <a:srgbClr val="FFFFFF"/>
                </a:solidFill>
                <a:latin typeface="Franklin Gothic Book"/>
              </a:rPr>
              <a:t>Facilitated @uidaho Instagram </a:t>
            </a:r>
          </a:p>
          <a:p>
            <a:r>
              <a:rPr lang="en-US" sz="3300" dirty="0">
                <a:solidFill>
                  <a:srgbClr val="FFFFFF"/>
                </a:solidFill>
                <a:latin typeface="Franklin Gothic Book"/>
              </a:rPr>
              <a:t>    takeover that reached 9,543 users</a:t>
            </a:r>
            <a:endParaRPr lang="en-US" dirty="0">
              <a:cs typeface="Calibri" panose="020F0502020204030204"/>
            </a:endParaRPr>
          </a:p>
          <a:p>
            <a:pPr marL="457200" indent="-457200">
              <a:buFont typeface="Arial" panose="020B0604020202020204" pitchFamily="34" charset="0"/>
              <a:buChar char="•"/>
            </a:pPr>
            <a:endParaRPr lang="en-US" sz="3300" dirty="0">
              <a:solidFill>
                <a:srgbClr val="FFFFFF"/>
              </a:solidFill>
              <a:latin typeface="Franklin Gothic Book"/>
            </a:endParaRPr>
          </a:p>
          <a:p>
            <a:pPr marL="457200" indent="-457200">
              <a:buFont typeface="Arial" panose="020B0604020202020204" pitchFamily="34" charset="0"/>
              <a:buChar char="•"/>
            </a:pPr>
            <a:r>
              <a:rPr lang="en-US" sz="3300" dirty="0">
                <a:solidFill>
                  <a:srgbClr val="FFFFFF"/>
                </a:solidFill>
                <a:latin typeface="Franklin Gothic Book"/>
              </a:rPr>
              <a:t>Created and handed off an adapted project for Engineering Ambassadors high school visits </a:t>
            </a:r>
          </a:p>
          <a:p>
            <a:pPr marL="457200" indent="-457200">
              <a:buFont typeface="Arial" panose="020B0604020202020204" pitchFamily="34" charset="0"/>
              <a:buChar char="•"/>
            </a:pPr>
            <a:endParaRPr lang="en-US" sz="3300" dirty="0">
              <a:solidFill>
                <a:srgbClr val="FFFFFF"/>
              </a:solidFill>
              <a:latin typeface="Franklin Gothic Book"/>
            </a:endParaRPr>
          </a:p>
          <a:p>
            <a:pPr marL="457200" indent="-457200">
              <a:buFont typeface="Arial" panose="020B0604020202020204" pitchFamily="34" charset="0"/>
              <a:buChar char="•"/>
            </a:pPr>
            <a:r>
              <a:rPr lang="en-US" sz="3300" dirty="0">
                <a:solidFill>
                  <a:srgbClr val="FFFFFF"/>
                </a:solidFill>
                <a:latin typeface="Franklin Gothic Book"/>
              </a:rPr>
              <a:t>Official NASA Tumblr </a:t>
            </a:r>
            <a:r>
              <a:rPr lang="en-US" sz="3300">
                <a:solidFill>
                  <a:srgbClr val="FFFFFF"/>
                </a:solidFill>
                <a:latin typeface="Franklin Gothic Book"/>
              </a:rPr>
              <a:t>Answer Time June </a:t>
            </a:r>
            <a:r>
              <a:rPr lang="en-US" sz="3300" dirty="0">
                <a:solidFill>
                  <a:srgbClr val="FFFFFF"/>
                </a:solidFill>
                <a:latin typeface="Franklin Gothic Book"/>
              </a:rPr>
              <a:t>2021</a:t>
            </a:r>
          </a:p>
        </p:txBody>
      </p:sp>
      <p:sp>
        <p:nvSpPr>
          <p:cNvPr id="48" name="TextBox 47">
            <a:extLst>
              <a:ext uri="{FF2B5EF4-FFF2-40B4-BE49-F238E27FC236}">
                <a16:creationId xmlns:a16="http://schemas.microsoft.com/office/drawing/2014/main" id="{C46839BC-74B9-4E01-8290-134F9118B1C5}"/>
              </a:ext>
            </a:extLst>
          </p:cNvPr>
          <p:cNvSpPr txBox="1"/>
          <p:nvPr/>
        </p:nvSpPr>
        <p:spPr>
          <a:xfrm>
            <a:off x="7781708" y="18695760"/>
            <a:ext cx="3868244"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300" i="1">
                <a:solidFill>
                  <a:schemeClr val="bg1"/>
                </a:solidFill>
                <a:cs typeface="Calibri"/>
              </a:rPr>
              <a:t>idahospocs.org</a:t>
            </a:r>
          </a:p>
        </p:txBody>
      </p:sp>
      <p:pic>
        <p:nvPicPr>
          <p:cNvPr id="3" name="Picture 6" descr="Chart, bar chart, waterfall chart&#10;&#10;Description automatically generated">
            <a:extLst>
              <a:ext uri="{FF2B5EF4-FFF2-40B4-BE49-F238E27FC236}">
                <a16:creationId xmlns:a16="http://schemas.microsoft.com/office/drawing/2014/main" id="{03C32FCE-6ECA-40EB-8ECA-F6FB1D601376}"/>
              </a:ext>
            </a:extLst>
          </p:cNvPr>
          <p:cNvPicPr>
            <a:picLocks noChangeAspect="1"/>
          </p:cNvPicPr>
          <p:nvPr/>
        </p:nvPicPr>
        <p:blipFill>
          <a:blip r:embed="rId11"/>
          <a:stretch>
            <a:fillRect/>
          </a:stretch>
        </p:blipFill>
        <p:spPr>
          <a:xfrm>
            <a:off x="5928549" y="11574095"/>
            <a:ext cx="5640680" cy="4359068"/>
          </a:xfrm>
          <a:prstGeom prst="rect">
            <a:avLst/>
          </a:prstGeom>
        </p:spPr>
      </p:pic>
      <p:pic>
        <p:nvPicPr>
          <p:cNvPr id="25" name="Picture 24" descr="Text&#10;&#10;Description automatically generated">
            <a:extLst>
              <a:ext uri="{FF2B5EF4-FFF2-40B4-BE49-F238E27FC236}">
                <a16:creationId xmlns:a16="http://schemas.microsoft.com/office/drawing/2014/main" id="{C7989931-B76F-4FB5-94AB-1145B3C96A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13212" y="759545"/>
            <a:ext cx="6400813" cy="1740412"/>
          </a:xfrm>
          <a:prstGeom prst="rect">
            <a:avLst/>
          </a:prstGeom>
        </p:spPr>
      </p:pic>
      <p:pic>
        <p:nvPicPr>
          <p:cNvPr id="32" name="Picture 31" descr="A person smiling for the camera&#10;&#10;Description automatically generated with low confidence">
            <a:extLst>
              <a:ext uri="{FF2B5EF4-FFF2-40B4-BE49-F238E27FC236}">
                <a16:creationId xmlns:a16="http://schemas.microsoft.com/office/drawing/2014/main" id="{9C1DF141-EDDB-4FD6-9307-01B4D5E2A300}"/>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1915" t="6163" r="16309" b="42061"/>
          <a:stretch/>
        </p:blipFill>
        <p:spPr>
          <a:xfrm>
            <a:off x="23381168" y="19919524"/>
            <a:ext cx="1614811" cy="2412249"/>
          </a:xfrm>
          <a:prstGeom prst="rect">
            <a:avLst/>
          </a:prstGeom>
        </p:spPr>
      </p:pic>
      <p:pic>
        <p:nvPicPr>
          <p:cNvPr id="17" name="Picture 16" descr="A picture containing person, indoor, standing&#10;&#10;Description automatically generated">
            <a:extLst>
              <a:ext uri="{FF2B5EF4-FFF2-40B4-BE49-F238E27FC236}">
                <a16:creationId xmlns:a16="http://schemas.microsoft.com/office/drawing/2014/main" id="{00218230-6EDE-4331-B6F9-DDA783FA1C8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21983" t="4511" r="21285" b="39025"/>
          <a:stretch/>
        </p:blipFill>
        <p:spPr>
          <a:xfrm>
            <a:off x="25599710" y="19919524"/>
            <a:ext cx="1614811" cy="2400850"/>
          </a:xfrm>
          <a:prstGeom prst="rect">
            <a:avLst/>
          </a:prstGeom>
        </p:spPr>
      </p:pic>
      <p:pic>
        <p:nvPicPr>
          <p:cNvPr id="18" name="Picture 17" descr="A picture containing person, indoor, window&#10;&#10;Description automatically generated">
            <a:extLst>
              <a:ext uri="{FF2B5EF4-FFF2-40B4-BE49-F238E27FC236}">
                <a16:creationId xmlns:a16="http://schemas.microsoft.com/office/drawing/2014/main" id="{FB24E310-96A5-4BDA-A0BD-171560E99CFE}"/>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30482" t="4263" r="17589" b="40983"/>
          <a:stretch/>
        </p:blipFill>
        <p:spPr>
          <a:xfrm>
            <a:off x="27761008" y="19919524"/>
            <a:ext cx="1614812" cy="2391069"/>
          </a:xfrm>
          <a:prstGeom prst="rect">
            <a:avLst/>
          </a:prstGeom>
        </p:spPr>
      </p:pic>
      <p:pic>
        <p:nvPicPr>
          <p:cNvPr id="41" name="Picture 40" descr="A picture containing person, indoor, window, standing&#10;&#10;Description automatically generated">
            <a:extLst>
              <a:ext uri="{FF2B5EF4-FFF2-40B4-BE49-F238E27FC236}">
                <a16:creationId xmlns:a16="http://schemas.microsoft.com/office/drawing/2014/main" id="{4BE15830-8DFF-4E74-B1C4-1CA7617CF8CA}"/>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28544" t="829" r="15402" b="44328"/>
          <a:stretch/>
        </p:blipFill>
        <p:spPr>
          <a:xfrm>
            <a:off x="29950929" y="19919524"/>
            <a:ext cx="1614811" cy="2412249"/>
          </a:xfrm>
          <a:prstGeom prst="rect">
            <a:avLst/>
          </a:prstGeom>
        </p:spPr>
      </p:pic>
      <p:pic>
        <p:nvPicPr>
          <p:cNvPr id="47" name="Picture 46" descr="A picture containing person, window&#10;&#10;Description automatically generated">
            <a:extLst>
              <a:ext uri="{FF2B5EF4-FFF2-40B4-BE49-F238E27FC236}">
                <a16:creationId xmlns:a16="http://schemas.microsoft.com/office/drawing/2014/main" id="{E56E2BDA-7D33-48D6-8925-A773554B709F}"/>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22467" t="3627" r="26480" b="39113"/>
          <a:stretch/>
        </p:blipFill>
        <p:spPr>
          <a:xfrm>
            <a:off x="32140849" y="19919524"/>
            <a:ext cx="1605625" cy="2412248"/>
          </a:xfrm>
          <a:prstGeom prst="rect">
            <a:avLst/>
          </a:prstGeom>
        </p:spPr>
      </p:pic>
      <p:pic>
        <p:nvPicPr>
          <p:cNvPr id="50" name="Picture 49" descr="A picture containing person, person&#10;&#10;Description automatically generated">
            <a:extLst>
              <a:ext uri="{FF2B5EF4-FFF2-40B4-BE49-F238E27FC236}">
                <a16:creationId xmlns:a16="http://schemas.microsoft.com/office/drawing/2014/main" id="{C1173B30-7328-4BEA-AA1F-21B349F31A6C}"/>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36995" t="11233" r="13005" b="38767"/>
          <a:stretch/>
        </p:blipFill>
        <p:spPr>
          <a:xfrm>
            <a:off x="34321585" y="19919524"/>
            <a:ext cx="1614811" cy="2412248"/>
          </a:xfrm>
          <a:prstGeom prst="rect">
            <a:avLst/>
          </a:prstGeom>
        </p:spPr>
      </p:pic>
      <p:pic>
        <p:nvPicPr>
          <p:cNvPr id="58" name="Picture 57" descr="A picture containing person, person, standing&#10;&#10;Description automatically generated">
            <a:extLst>
              <a:ext uri="{FF2B5EF4-FFF2-40B4-BE49-F238E27FC236}">
                <a16:creationId xmlns:a16="http://schemas.microsoft.com/office/drawing/2014/main" id="{29A872C9-62A9-4C64-BDF5-F89E03A45338}"/>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28039" t="9903" r="28486" b="46621"/>
          <a:stretch/>
        </p:blipFill>
        <p:spPr>
          <a:xfrm>
            <a:off x="27761008" y="23342530"/>
            <a:ext cx="1614811" cy="2412249"/>
          </a:xfrm>
          <a:prstGeom prst="rect">
            <a:avLst/>
          </a:prstGeom>
        </p:spPr>
      </p:pic>
      <p:sp>
        <p:nvSpPr>
          <p:cNvPr id="7" name="TextBox 6">
            <a:extLst>
              <a:ext uri="{FF2B5EF4-FFF2-40B4-BE49-F238E27FC236}">
                <a16:creationId xmlns:a16="http://schemas.microsoft.com/office/drawing/2014/main" id="{A9D75BBD-3309-4892-854A-5FE7D4FF2868}"/>
              </a:ext>
            </a:extLst>
          </p:cNvPr>
          <p:cNvSpPr txBox="1"/>
          <p:nvPr/>
        </p:nvSpPr>
        <p:spPr>
          <a:xfrm>
            <a:off x="23247852" y="22236426"/>
            <a:ext cx="1850380"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Hannah Johnson</a:t>
            </a:r>
          </a:p>
        </p:txBody>
      </p:sp>
      <p:sp>
        <p:nvSpPr>
          <p:cNvPr id="60" name="TextBox 59">
            <a:extLst>
              <a:ext uri="{FF2B5EF4-FFF2-40B4-BE49-F238E27FC236}">
                <a16:creationId xmlns:a16="http://schemas.microsoft.com/office/drawing/2014/main" id="{D001E395-CE51-44E8-949F-F1D158216596}"/>
              </a:ext>
            </a:extLst>
          </p:cNvPr>
          <p:cNvSpPr txBox="1"/>
          <p:nvPr/>
        </p:nvSpPr>
        <p:spPr>
          <a:xfrm>
            <a:off x="25473003" y="22236426"/>
            <a:ext cx="1850380"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Niko</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Hansen</a:t>
            </a:r>
          </a:p>
        </p:txBody>
      </p:sp>
      <p:sp>
        <p:nvSpPr>
          <p:cNvPr id="61" name="TextBox 60">
            <a:extLst>
              <a:ext uri="{FF2B5EF4-FFF2-40B4-BE49-F238E27FC236}">
                <a16:creationId xmlns:a16="http://schemas.microsoft.com/office/drawing/2014/main" id="{39BE209E-CB2E-4840-87FF-65D445716F7D}"/>
              </a:ext>
            </a:extLst>
          </p:cNvPr>
          <p:cNvSpPr txBox="1"/>
          <p:nvPr/>
        </p:nvSpPr>
        <p:spPr>
          <a:xfrm>
            <a:off x="27342546" y="22236426"/>
            <a:ext cx="2469333"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Roslyn</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McCormack</a:t>
            </a:r>
          </a:p>
        </p:txBody>
      </p:sp>
      <p:sp>
        <p:nvSpPr>
          <p:cNvPr id="62" name="TextBox 61">
            <a:extLst>
              <a:ext uri="{FF2B5EF4-FFF2-40B4-BE49-F238E27FC236}">
                <a16:creationId xmlns:a16="http://schemas.microsoft.com/office/drawing/2014/main" id="{9AF8289A-6BCF-4AD4-97FE-9C6BB31277D4}"/>
              </a:ext>
            </a:extLst>
          </p:cNvPr>
          <p:cNvSpPr txBox="1"/>
          <p:nvPr/>
        </p:nvSpPr>
        <p:spPr>
          <a:xfrm>
            <a:off x="29831045" y="22236426"/>
            <a:ext cx="1852408"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Kael</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Stelck</a:t>
            </a:r>
          </a:p>
        </p:txBody>
      </p:sp>
      <p:sp>
        <p:nvSpPr>
          <p:cNvPr id="63" name="TextBox 62">
            <a:extLst>
              <a:ext uri="{FF2B5EF4-FFF2-40B4-BE49-F238E27FC236}">
                <a16:creationId xmlns:a16="http://schemas.microsoft.com/office/drawing/2014/main" id="{3576F247-321D-4A5C-92BA-6C62A64655E9}"/>
              </a:ext>
            </a:extLst>
          </p:cNvPr>
          <p:cNvSpPr txBox="1"/>
          <p:nvPr/>
        </p:nvSpPr>
        <p:spPr>
          <a:xfrm>
            <a:off x="32032823" y="22236426"/>
            <a:ext cx="1833926"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Adriana</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Bryant</a:t>
            </a:r>
          </a:p>
        </p:txBody>
      </p:sp>
      <p:sp>
        <p:nvSpPr>
          <p:cNvPr id="64" name="TextBox 63">
            <a:extLst>
              <a:ext uri="{FF2B5EF4-FFF2-40B4-BE49-F238E27FC236}">
                <a16:creationId xmlns:a16="http://schemas.microsoft.com/office/drawing/2014/main" id="{641E6A9B-4221-49DB-ADC3-A931492AE12E}"/>
              </a:ext>
            </a:extLst>
          </p:cNvPr>
          <p:cNvSpPr txBox="1"/>
          <p:nvPr/>
        </p:nvSpPr>
        <p:spPr>
          <a:xfrm>
            <a:off x="34233053" y="22236426"/>
            <a:ext cx="1772507"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Travis</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Lindsay</a:t>
            </a:r>
          </a:p>
        </p:txBody>
      </p:sp>
      <p:sp>
        <p:nvSpPr>
          <p:cNvPr id="67" name="TextBox 66">
            <a:extLst>
              <a:ext uri="{FF2B5EF4-FFF2-40B4-BE49-F238E27FC236}">
                <a16:creationId xmlns:a16="http://schemas.microsoft.com/office/drawing/2014/main" id="{787F3446-5504-446B-B34F-AA428D2F4A44}"/>
              </a:ext>
            </a:extLst>
          </p:cNvPr>
          <p:cNvSpPr txBox="1"/>
          <p:nvPr/>
        </p:nvSpPr>
        <p:spPr>
          <a:xfrm>
            <a:off x="27343915" y="25701670"/>
            <a:ext cx="2469333"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Dr. Matthew Bernards</a:t>
            </a:r>
          </a:p>
        </p:txBody>
      </p:sp>
      <p:sp>
        <p:nvSpPr>
          <p:cNvPr id="68" name="TextBox 67">
            <a:extLst>
              <a:ext uri="{FF2B5EF4-FFF2-40B4-BE49-F238E27FC236}">
                <a16:creationId xmlns:a16="http://schemas.microsoft.com/office/drawing/2014/main" id="{B4628918-CC25-4290-B5AA-C35A948E33D3}"/>
              </a:ext>
            </a:extLst>
          </p:cNvPr>
          <p:cNvSpPr txBox="1"/>
          <p:nvPr/>
        </p:nvSpPr>
        <p:spPr>
          <a:xfrm>
            <a:off x="22910268" y="25701670"/>
            <a:ext cx="2469333"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Kaitlyn</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Harvey</a:t>
            </a:r>
          </a:p>
        </p:txBody>
      </p:sp>
      <p:sp>
        <p:nvSpPr>
          <p:cNvPr id="69" name="TextBox 68">
            <a:extLst>
              <a:ext uri="{FF2B5EF4-FFF2-40B4-BE49-F238E27FC236}">
                <a16:creationId xmlns:a16="http://schemas.microsoft.com/office/drawing/2014/main" id="{EC450A8D-7530-4B48-AF17-5400B394DD3B}"/>
              </a:ext>
            </a:extLst>
          </p:cNvPr>
          <p:cNvSpPr txBox="1"/>
          <p:nvPr/>
        </p:nvSpPr>
        <p:spPr>
          <a:xfrm>
            <a:off x="25168369" y="25701670"/>
            <a:ext cx="2469333" cy="954107"/>
          </a:xfrm>
          <a:prstGeom prst="rect">
            <a:avLst/>
          </a:prstGeom>
          <a:noFill/>
        </p:spPr>
        <p:txBody>
          <a:bodyPr wrap="square" rtlCol="0">
            <a:spAutoFit/>
          </a:bodyPr>
          <a:lstStyle/>
          <a:p>
            <a:pPr algn="ctr"/>
            <a:r>
              <a:rPr lang="en-US" sz="2800" dirty="0">
                <a:solidFill>
                  <a:schemeClr val="bg1"/>
                </a:solidFill>
                <a:latin typeface="Franklin Gothic Book" panose="020B0503020102020204" pitchFamily="34" charset="0"/>
              </a:rPr>
              <a:t>Ashley</a:t>
            </a:r>
            <a:br>
              <a:rPr lang="en-US" sz="2800" dirty="0">
                <a:solidFill>
                  <a:schemeClr val="bg1"/>
                </a:solidFill>
                <a:latin typeface="Franklin Gothic Book" panose="020B0503020102020204" pitchFamily="34" charset="0"/>
              </a:rPr>
            </a:br>
            <a:r>
              <a:rPr lang="en-US" sz="2800" dirty="0">
                <a:solidFill>
                  <a:schemeClr val="bg1"/>
                </a:solidFill>
                <a:latin typeface="Franklin Gothic Book" panose="020B0503020102020204" pitchFamily="34" charset="0"/>
              </a:rPr>
              <a:t>Keeley</a:t>
            </a:r>
          </a:p>
        </p:txBody>
      </p:sp>
      <p:pic>
        <p:nvPicPr>
          <p:cNvPr id="44" name="Picture 43" descr="A picture containing person&#10;&#10;Description automatically generated">
            <a:extLst>
              <a:ext uri="{FF2B5EF4-FFF2-40B4-BE49-F238E27FC236}">
                <a16:creationId xmlns:a16="http://schemas.microsoft.com/office/drawing/2014/main" id="{80850B1B-AA80-43DA-BA9C-FBB434A3B0B7}"/>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11415" t="13956" r="9626" b="8175"/>
          <a:stretch/>
        </p:blipFill>
        <p:spPr>
          <a:xfrm>
            <a:off x="25585899" y="23342530"/>
            <a:ext cx="1628622" cy="2412249"/>
          </a:xfrm>
          <a:prstGeom prst="rect">
            <a:avLst/>
          </a:prstGeom>
        </p:spPr>
      </p:pic>
      <p:pic>
        <p:nvPicPr>
          <p:cNvPr id="52" name="Picture 51" descr="A person smiling with the arms crossed&#10;&#10;Description automatically generated with low confidence">
            <a:extLst>
              <a:ext uri="{FF2B5EF4-FFF2-40B4-BE49-F238E27FC236}">
                <a16:creationId xmlns:a16="http://schemas.microsoft.com/office/drawing/2014/main" id="{7338BF4D-E898-4EDF-A3BE-2B38B2A66B40}"/>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24270" t="16675" r="5870" b="14431"/>
          <a:stretch/>
        </p:blipFill>
        <p:spPr>
          <a:xfrm>
            <a:off x="23365406" y="23342530"/>
            <a:ext cx="1628622" cy="2412248"/>
          </a:xfrm>
          <a:prstGeom prst="rect">
            <a:avLst/>
          </a:prstGeom>
        </p:spPr>
      </p:pic>
      <p:pic>
        <p:nvPicPr>
          <p:cNvPr id="49" name="Picture 48" descr="A picture containing indoor&#10;&#10;Description automatically generated">
            <a:extLst>
              <a:ext uri="{FF2B5EF4-FFF2-40B4-BE49-F238E27FC236}">
                <a16:creationId xmlns:a16="http://schemas.microsoft.com/office/drawing/2014/main" id="{EE9F4B7D-0213-0948-B8C0-D52C93233F29}"/>
              </a:ext>
            </a:extLst>
          </p:cNvPr>
          <p:cNvPicPr>
            <a:picLocks noChangeAspect="1"/>
          </p:cNvPicPr>
          <p:nvPr/>
        </p:nvPicPr>
        <p:blipFill rotWithShape="1">
          <a:blip r:embed="rId22">
            <a:extLst>
              <a:ext uri="{28A0092B-C50C-407E-A947-70E740481C1C}">
                <a14:useLocalDpi xmlns:a14="http://schemas.microsoft.com/office/drawing/2010/main" val="0"/>
              </a:ext>
            </a:extLst>
          </a:blip>
          <a:srcRect l="28203" t="4567" r="18626" b="3230"/>
          <a:stretch/>
        </p:blipFill>
        <p:spPr>
          <a:xfrm>
            <a:off x="12186597" y="12349899"/>
            <a:ext cx="5306327" cy="4255732"/>
          </a:xfrm>
          <a:prstGeom prst="rect">
            <a:avLst/>
          </a:prstGeom>
        </p:spPr>
      </p:pic>
      <p:sp>
        <p:nvSpPr>
          <p:cNvPr id="2" name="Rectangle 1">
            <a:extLst>
              <a:ext uri="{FF2B5EF4-FFF2-40B4-BE49-F238E27FC236}">
                <a16:creationId xmlns:a16="http://schemas.microsoft.com/office/drawing/2014/main" id="{C98A5467-5166-412F-8273-705D0E26CB7C}"/>
              </a:ext>
            </a:extLst>
          </p:cNvPr>
          <p:cNvSpPr/>
          <p:nvPr/>
        </p:nvSpPr>
        <p:spPr>
          <a:xfrm>
            <a:off x="12333597" y="26938372"/>
            <a:ext cx="34616571" cy="276999"/>
          </a:xfrm>
          <a:prstGeom prst="rect">
            <a:avLst/>
          </a:prstGeom>
        </p:spPr>
        <p:txBody>
          <a:bodyPr wrap="square">
            <a:spAutoFit/>
          </a:bodyPr>
          <a:lstStyle/>
          <a:p>
            <a:r>
              <a:rPr lang="en-US" sz="1200" i="1" dirty="0">
                <a:solidFill>
                  <a:schemeClr val="bg1"/>
                </a:solidFill>
                <a:latin typeface="Times New Roman" panose="02020603050405020304" pitchFamily="18" charset="0"/>
                <a:ea typeface="Calibri" panose="020F0502020204030204" pitchFamily="34" charset="0"/>
              </a:rPr>
              <a:t>Trade names and trademarks are used in this report for identification only. Their usage does not constitute an official endorsement, either expressed or implied, by the National Aeronautics and Space Administration.</a:t>
            </a:r>
            <a:endParaRPr lang="en-US" sz="1200" dirty="0">
              <a:solidFill>
                <a:schemeClr val="bg1"/>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1237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Text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D9F6D8B2-D99C-4B6D-949F-2672C446428A}" vid="{17F7768D-F243-4C50-955C-86A3792253CC}"/>
    </a:ext>
  </a:extLst>
</a:theme>
</file>

<file path=ppt/theme/theme2.xml><?xml version="1.0" encoding="utf-8"?>
<a:theme xmlns:a="http://schemas.openxmlformats.org/drawingml/2006/main" name="2_Text Slides">
  <a:themeElements>
    <a:clrScheme name="Custom 1">
      <a:dk1>
        <a:srgbClr val="000000"/>
      </a:dk1>
      <a:lt1>
        <a:srgbClr val="FFFFFF"/>
      </a:lt1>
      <a:dk2>
        <a:srgbClr val="242529"/>
      </a:dk2>
      <a:lt2>
        <a:srgbClr val="FAFBFF"/>
      </a:lt2>
      <a:accent1>
        <a:srgbClr val="000000"/>
      </a:accent1>
      <a:accent2>
        <a:srgbClr val="808080"/>
      </a:accent2>
      <a:accent3>
        <a:srgbClr val="F1B300"/>
      </a:accent3>
      <a:accent4>
        <a:srgbClr val="F1B300"/>
      </a:accent4>
      <a:accent5>
        <a:srgbClr val="808080"/>
      </a:accent5>
      <a:accent6>
        <a:srgbClr val="000000"/>
      </a:accent6>
      <a:hlink>
        <a:srgbClr val="F1B300"/>
      </a:hlink>
      <a:folHlink>
        <a:srgbClr val="F1B3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D9F6D8B2-D99C-4B6D-949F-2672C446428A}" vid="{807C2652-B5C7-4438-96D5-255828667251}"/>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expo-poster-templates-dark</Template>
  <TotalTime>2298</TotalTime>
  <Words>502</Words>
  <Application>Microsoft Office PowerPoint</Application>
  <PresentationFormat>Custom</PresentationFormat>
  <Paragraphs>73</Paragraphs>
  <Slides>1</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vt:i4>
      </vt:variant>
    </vt:vector>
  </HeadingPairs>
  <TitlesOfParts>
    <vt:vector size="10" baseType="lpstr">
      <vt:lpstr>Archivo Regular</vt:lpstr>
      <vt:lpstr>Arial</vt:lpstr>
      <vt:lpstr>Calibri</vt:lpstr>
      <vt:lpstr>Franklin Gothic Book</vt:lpstr>
      <vt:lpstr>Franklin Gothic Demi</vt:lpstr>
      <vt:lpstr>Times New Roman</vt:lpstr>
      <vt:lpstr>Wingdings</vt:lpstr>
      <vt:lpstr>1_Text Slides</vt:lpstr>
      <vt:lpstr>2_Text Slides</vt:lpstr>
      <vt:lpstr>Testing Bacteria Resistant Polymers Onboard the ISS</vt:lpstr>
    </vt:vector>
  </TitlesOfParts>
  <Company>University of Idaho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Hannah (john6473@vandals.uidaho.edu)</dc:creator>
  <cp:lastModifiedBy>Winters, Krystal A. (JSC-AD411)[Oklahoma State University]</cp:lastModifiedBy>
  <cp:revision>127</cp:revision>
  <dcterms:created xsi:type="dcterms:W3CDTF">2021-04-21T17:33:17Z</dcterms:created>
  <dcterms:modified xsi:type="dcterms:W3CDTF">2021-12-14T16:31:58Z</dcterms:modified>
</cp:coreProperties>
</file>