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ppt/tags/tag2.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1" r:id="rId5"/>
    <p:sldMasterId id="2147483686" r:id="rId6"/>
    <p:sldMasterId id="2147483701" r:id="rId7"/>
  </p:sldMasterIdLst>
  <p:notesMasterIdLst>
    <p:notesMasterId r:id="rId31"/>
  </p:notesMasterIdLst>
  <p:handoutMasterIdLst>
    <p:handoutMasterId r:id="rId32"/>
  </p:handoutMasterIdLst>
  <p:sldIdLst>
    <p:sldId id="18569" r:id="rId8"/>
    <p:sldId id="474" r:id="rId9"/>
    <p:sldId id="18558" r:id="rId10"/>
    <p:sldId id="18560" r:id="rId11"/>
    <p:sldId id="476" r:id="rId12"/>
    <p:sldId id="475" r:id="rId13"/>
    <p:sldId id="467" r:id="rId14"/>
    <p:sldId id="473" r:id="rId15"/>
    <p:sldId id="453" r:id="rId16"/>
    <p:sldId id="446" r:id="rId17"/>
    <p:sldId id="461" r:id="rId18"/>
    <p:sldId id="18568" r:id="rId19"/>
    <p:sldId id="448" r:id="rId20"/>
    <p:sldId id="18565" r:id="rId21"/>
    <p:sldId id="18564" r:id="rId22"/>
    <p:sldId id="18557" r:id="rId23"/>
    <p:sldId id="18573" r:id="rId24"/>
    <p:sldId id="18570" r:id="rId25"/>
    <p:sldId id="452" r:id="rId26"/>
    <p:sldId id="18566" r:id="rId27"/>
    <p:sldId id="18556" r:id="rId28"/>
    <p:sldId id="402" r:id="rId29"/>
    <p:sldId id="427"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8BAE1"/>
    <a:srgbClr val="0066B3"/>
    <a:srgbClr val="00BEEF"/>
    <a:srgbClr val="ED1C24"/>
    <a:srgbClr val="6FC6FF"/>
    <a:srgbClr val="91B4C8"/>
    <a:srgbClr val="B3D9F3"/>
    <a:srgbClr val="B4D7F5"/>
    <a:srgbClr val="BFE5FF"/>
    <a:srgbClr val="F2F7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86667" autoAdjust="0"/>
  </p:normalViewPr>
  <p:slideViewPr>
    <p:cSldViewPr snapToGrid="0">
      <p:cViewPr varScale="1">
        <p:scale>
          <a:sx n="104" d="100"/>
          <a:sy n="104" d="100"/>
        </p:scale>
        <p:origin x="232" y="32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theme" Target="theme/theme1.xml"/><Relationship Id="rId8" Type="http://schemas.openxmlformats.org/officeDocument/2006/relationships/slide" Target="slides/slide1.xml"/></Relationships>
</file>

<file path=ppt/diagrams/_rels/data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image" Target="../media/image11.jpg"/><Relationship Id="rId5" Type="http://schemas.openxmlformats.org/officeDocument/2006/relationships/image" Target="../media/image15.jpg"/><Relationship Id="rId4" Type="http://schemas.openxmlformats.org/officeDocument/2006/relationships/image" Target="../media/image14.jpg"/></Relationships>
</file>

<file path=ppt/diagrams/_rels/drawing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image" Target="../media/image11.jpg"/><Relationship Id="rId5" Type="http://schemas.openxmlformats.org/officeDocument/2006/relationships/image" Target="../media/image15.jpg"/><Relationship Id="rId4" Type="http://schemas.openxmlformats.org/officeDocument/2006/relationships/image" Target="../media/image14.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3CF53B-F361-7E45-8D2E-00D0946F9ED6}" type="doc">
      <dgm:prSet loTypeId="urn:microsoft.com/office/officeart/2008/layout/VerticalCurvedList" loCatId="" qsTypeId="urn:microsoft.com/office/officeart/2005/8/quickstyle/simple5" qsCatId="simple" csTypeId="urn:microsoft.com/office/officeart/2005/8/colors/accent1_2" csCatId="accent1" phldr="1"/>
      <dgm:spPr/>
      <dgm:t>
        <a:bodyPr/>
        <a:lstStyle/>
        <a:p>
          <a:endParaRPr lang="en-US"/>
        </a:p>
      </dgm:t>
    </dgm:pt>
    <dgm:pt modelId="{197D3FA9-7ECE-3F43-8E01-FE89580727D2}">
      <dgm:prSet phldrT="[Text]"/>
      <dgm:spPr>
        <a:solidFill>
          <a:srgbClr val="68BAE1"/>
        </a:solidFill>
      </dgm:spPr>
      <dgm:t>
        <a:bodyPr/>
        <a:lstStyle/>
        <a:p>
          <a:r>
            <a:rPr lang="en-US" b="1" u="sng" dirty="0">
              <a:effectLst>
                <a:outerShdw blurRad="38100" dist="38100" dir="2700000" algn="tl">
                  <a:srgbClr val="000000">
                    <a:alpha val="43137"/>
                  </a:srgbClr>
                </a:outerShdw>
              </a:effectLst>
            </a:rPr>
            <a:t>Scalable</a:t>
          </a:r>
          <a:r>
            <a:rPr lang="en-US" dirty="0"/>
            <a:t> to meet future demands</a:t>
          </a:r>
        </a:p>
      </dgm:t>
    </dgm:pt>
    <dgm:pt modelId="{4A57F4AA-FC1B-9D40-9BD6-A0C7C03CE027}" type="parTrans" cxnId="{EA3E3CF1-7945-1E44-A6ED-138271E9EBFA}">
      <dgm:prSet/>
      <dgm:spPr/>
      <dgm:t>
        <a:bodyPr/>
        <a:lstStyle/>
        <a:p>
          <a:endParaRPr lang="en-US"/>
        </a:p>
      </dgm:t>
    </dgm:pt>
    <dgm:pt modelId="{DE57207F-584B-BE4D-A34E-03DDF20133CD}" type="sibTrans" cxnId="{EA3E3CF1-7945-1E44-A6ED-138271E9EBFA}">
      <dgm:prSet/>
      <dgm:spPr>
        <a:ln>
          <a:solidFill>
            <a:srgbClr val="68BAE1"/>
          </a:solidFill>
        </a:ln>
      </dgm:spPr>
      <dgm:t>
        <a:bodyPr/>
        <a:lstStyle/>
        <a:p>
          <a:endParaRPr lang="en-US"/>
        </a:p>
      </dgm:t>
    </dgm:pt>
    <dgm:pt modelId="{C163F572-F551-3E48-9334-4E09201445C1}">
      <dgm:prSet/>
      <dgm:spPr>
        <a:solidFill>
          <a:srgbClr val="68BAE1"/>
        </a:solidFill>
      </dgm:spPr>
      <dgm:t>
        <a:bodyPr/>
        <a:lstStyle/>
        <a:p>
          <a:r>
            <a:rPr lang="en-US" b="1" u="sng" dirty="0">
              <a:effectLst>
                <a:outerShdw blurRad="38100" dist="38100" dir="2700000" algn="tl">
                  <a:srgbClr val="000000">
                    <a:alpha val="43137"/>
                  </a:srgbClr>
                </a:outerShdw>
              </a:effectLst>
            </a:rPr>
            <a:t>Safe</a:t>
          </a:r>
          <a:r>
            <a:rPr lang="en-US" dirty="0"/>
            <a:t> operations for diverse users</a:t>
          </a:r>
        </a:p>
      </dgm:t>
    </dgm:pt>
    <dgm:pt modelId="{5481FFC0-F2B1-EA4A-9110-43547247D80D}" type="parTrans" cxnId="{C37B66BC-DF2F-7F4E-8DC2-5E03DB38913C}">
      <dgm:prSet/>
      <dgm:spPr/>
      <dgm:t>
        <a:bodyPr/>
        <a:lstStyle/>
        <a:p>
          <a:endParaRPr lang="en-US"/>
        </a:p>
      </dgm:t>
    </dgm:pt>
    <dgm:pt modelId="{AB5EC7D1-67A0-5240-BA31-AB5BE8D6EA64}" type="sibTrans" cxnId="{C37B66BC-DF2F-7F4E-8DC2-5E03DB38913C}">
      <dgm:prSet/>
      <dgm:spPr/>
      <dgm:t>
        <a:bodyPr/>
        <a:lstStyle/>
        <a:p>
          <a:endParaRPr lang="en-US"/>
        </a:p>
      </dgm:t>
    </dgm:pt>
    <dgm:pt modelId="{6BCB2DF3-6204-824C-863A-775BB70DBE4B}">
      <dgm:prSet/>
      <dgm:spPr>
        <a:solidFill>
          <a:srgbClr val="68BAE1"/>
        </a:solidFill>
      </dgm:spPr>
      <dgm:t>
        <a:bodyPr/>
        <a:lstStyle/>
        <a:p>
          <a:r>
            <a:rPr lang="en-US" b="1" u="sng" dirty="0">
              <a:effectLst>
                <a:outerShdw blurRad="38100" dist="38100" dir="2700000" algn="tl">
                  <a:srgbClr val="000000">
                    <a:alpha val="43137"/>
                  </a:srgbClr>
                </a:outerShdw>
              </a:effectLst>
            </a:rPr>
            <a:t>Resilient</a:t>
          </a:r>
          <a:r>
            <a:rPr lang="en-US" dirty="0"/>
            <a:t> to uncertainty, degradation, and disruptions </a:t>
          </a:r>
        </a:p>
      </dgm:t>
    </dgm:pt>
    <dgm:pt modelId="{4D79C56A-D311-BA42-A715-5D1C6CA857E6}" type="parTrans" cxnId="{39D1E88C-AE81-8443-8D6A-440C26159075}">
      <dgm:prSet/>
      <dgm:spPr/>
      <dgm:t>
        <a:bodyPr/>
        <a:lstStyle/>
        <a:p>
          <a:endParaRPr lang="en-US"/>
        </a:p>
      </dgm:t>
    </dgm:pt>
    <dgm:pt modelId="{97DA5D04-8BAD-954A-88AB-4AEFFB3B869D}" type="sibTrans" cxnId="{39D1E88C-AE81-8443-8D6A-440C26159075}">
      <dgm:prSet/>
      <dgm:spPr/>
      <dgm:t>
        <a:bodyPr/>
        <a:lstStyle/>
        <a:p>
          <a:endParaRPr lang="en-US"/>
        </a:p>
      </dgm:t>
    </dgm:pt>
    <dgm:pt modelId="{7B451042-A9A7-3D4C-A6B6-BB0957B8FA7B}">
      <dgm:prSet/>
      <dgm:spPr>
        <a:solidFill>
          <a:srgbClr val="68BAE1"/>
        </a:solidFill>
      </dgm:spPr>
      <dgm:t>
        <a:bodyPr/>
        <a:lstStyle/>
        <a:p>
          <a:r>
            <a:rPr lang="en-US" b="1" u="sng">
              <a:effectLst>
                <a:outerShdw blurRad="38100" dist="38100" dir="2700000" algn="tl">
                  <a:srgbClr val="000000">
                    <a:alpha val="43137"/>
                  </a:srgbClr>
                </a:outerShdw>
              </a:effectLst>
            </a:rPr>
            <a:t>Sustainable</a:t>
          </a:r>
          <a:r>
            <a:rPr lang="en-US"/>
            <a:t> user-preferred </a:t>
          </a:r>
          <a:r>
            <a:rPr lang="en-US" dirty="0"/>
            <a:t>trajectories that minimize impact on the environment</a:t>
          </a:r>
        </a:p>
      </dgm:t>
    </dgm:pt>
    <dgm:pt modelId="{8FBBBECA-74DF-5849-9196-5B991DCAE489}" type="parTrans" cxnId="{4A8D3B60-0E87-284D-A3C3-989252BC11DE}">
      <dgm:prSet/>
      <dgm:spPr/>
      <dgm:t>
        <a:bodyPr/>
        <a:lstStyle/>
        <a:p>
          <a:endParaRPr lang="en-US"/>
        </a:p>
      </dgm:t>
    </dgm:pt>
    <dgm:pt modelId="{01CFF0A3-F4E8-CE4E-B0F9-58D7537BB639}" type="sibTrans" cxnId="{4A8D3B60-0E87-284D-A3C3-989252BC11DE}">
      <dgm:prSet/>
      <dgm:spPr/>
      <dgm:t>
        <a:bodyPr/>
        <a:lstStyle/>
        <a:p>
          <a:endParaRPr lang="en-US"/>
        </a:p>
      </dgm:t>
    </dgm:pt>
    <dgm:pt modelId="{5573415C-EFE6-D449-B9AE-5748C8CC0880}">
      <dgm:prSet/>
      <dgm:spPr>
        <a:solidFill>
          <a:srgbClr val="68BAE1"/>
        </a:solidFill>
      </dgm:spPr>
      <dgm:t>
        <a:bodyPr/>
        <a:lstStyle/>
        <a:p>
          <a:r>
            <a:rPr lang="en-US" b="1" u="sng" dirty="0">
              <a:effectLst>
                <a:outerShdw blurRad="38100" dist="38100" dir="2700000" algn="tl">
                  <a:srgbClr val="000000">
                    <a:alpha val="43137"/>
                  </a:srgbClr>
                </a:outerShdw>
              </a:effectLst>
            </a:rPr>
            <a:t>Adaptable</a:t>
          </a:r>
          <a:r>
            <a:rPr lang="en-US" dirty="0"/>
            <a:t> to accommodate new types vehicles and operations  </a:t>
          </a:r>
        </a:p>
      </dgm:t>
    </dgm:pt>
    <dgm:pt modelId="{E544C33A-83D6-8E4C-BD80-5E21CDE056C7}" type="parTrans" cxnId="{DF5AD459-6517-CC44-8D1F-585434742EB6}">
      <dgm:prSet/>
      <dgm:spPr/>
      <dgm:t>
        <a:bodyPr/>
        <a:lstStyle/>
        <a:p>
          <a:endParaRPr lang="en-US"/>
        </a:p>
      </dgm:t>
    </dgm:pt>
    <dgm:pt modelId="{4B53F85F-64CA-1B49-80F4-DB9ADE7DF435}" type="sibTrans" cxnId="{DF5AD459-6517-CC44-8D1F-585434742EB6}">
      <dgm:prSet/>
      <dgm:spPr/>
      <dgm:t>
        <a:bodyPr/>
        <a:lstStyle/>
        <a:p>
          <a:endParaRPr lang="en-US"/>
        </a:p>
      </dgm:t>
    </dgm:pt>
    <dgm:pt modelId="{648D4F36-D3B7-8E40-95D3-E5CACE90F896}" type="pres">
      <dgm:prSet presAssocID="{883CF53B-F361-7E45-8D2E-00D0946F9ED6}" presName="Name0" presStyleCnt="0">
        <dgm:presLayoutVars>
          <dgm:chMax val="7"/>
          <dgm:chPref val="7"/>
          <dgm:dir/>
        </dgm:presLayoutVars>
      </dgm:prSet>
      <dgm:spPr/>
    </dgm:pt>
    <dgm:pt modelId="{A8123994-E770-3546-837F-C2B204B7F97B}" type="pres">
      <dgm:prSet presAssocID="{883CF53B-F361-7E45-8D2E-00D0946F9ED6}" presName="Name1" presStyleCnt="0"/>
      <dgm:spPr/>
    </dgm:pt>
    <dgm:pt modelId="{223C2590-EDDE-9B44-85A5-1D43EE02E4E1}" type="pres">
      <dgm:prSet presAssocID="{883CF53B-F361-7E45-8D2E-00D0946F9ED6}" presName="cycle" presStyleCnt="0"/>
      <dgm:spPr/>
    </dgm:pt>
    <dgm:pt modelId="{DD532AF0-E05D-004A-8B46-69BED4EB7D34}" type="pres">
      <dgm:prSet presAssocID="{883CF53B-F361-7E45-8D2E-00D0946F9ED6}" presName="srcNode" presStyleLbl="node1" presStyleIdx="0" presStyleCnt="5"/>
      <dgm:spPr/>
    </dgm:pt>
    <dgm:pt modelId="{2BAA6ABB-1802-D641-A40D-ECCE422C59E6}" type="pres">
      <dgm:prSet presAssocID="{883CF53B-F361-7E45-8D2E-00D0946F9ED6}" presName="conn" presStyleLbl="parChTrans1D2" presStyleIdx="0" presStyleCnt="1"/>
      <dgm:spPr/>
    </dgm:pt>
    <dgm:pt modelId="{8DA590E4-9901-434C-A1D4-B19B96C2C243}" type="pres">
      <dgm:prSet presAssocID="{883CF53B-F361-7E45-8D2E-00D0946F9ED6}" presName="extraNode" presStyleLbl="node1" presStyleIdx="0" presStyleCnt="5"/>
      <dgm:spPr/>
    </dgm:pt>
    <dgm:pt modelId="{26CEB813-0970-8143-A75F-0F9DBD18B4E7}" type="pres">
      <dgm:prSet presAssocID="{883CF53B-F361-7E45-8D2E-00D0946F9ED6}" presName="dstNode" presStyleLbl="node1" presStyleIdx="0" presStyleCnt="5"/>
      <dgm:spPr/>
    </dgm:pt>
    <dgm:pt modelId="{C5A8F2D0-DA2C-D246-AA75-B19F60D51145}" type="pres">
      <dgm:prSet presAssocID="{197D3FA9-7ECE-3F43-8E01-FE89580727D2}" presName="text_1" presStyleLbl="node1" presStyleIdx="0" presStyleCnt="5">
        <dgm:presLayoutVars>
          <dgm:bulletEnabled val="1"/>
        </dgm:presLayoutVars>
      </dgm:prSet>
      <dgm:spPr/>
    </dgm:pt>
    <dgm:pt modelId="{0962FC0B-EDAE-8846-BEFE-3DC17F95115F}" type="pres">
      <dgm:prSet presAssocID="{197D3FA9-7ECE-3F43-8E01-FE89580727D2}" presName="accent_1" presStyleCnt="0"/>
      <dgm:spPr/>
    </dgm:pt>
    <dgm:pt modelId="{7F990B71-0BAE-B54F-BA4A-40354EFC9929}" type="pres">
      <dgm:prSet presAssocID="{197D3FA9-7ECE-3F43-8E01-FE89580727D2}" presName="accentRepeatNode" presStyleLbl="solidFgAcc1" presStyleIdx="0" presStyleCnt="5" custLinFactNeighborX="0"/>
      <dgm:spPr>
        <a:blipFill dpi="0" rotWithShape="0">
          <a:blip xmlns:r="http://schemas.openxmlformats.org/officeDocument/2006/relationships" r:embed="rId1"/>
          <a:srcRect/>
          <a:stretch>
            <a:fillRect l="-16667" r="-16667"/>
          </a:stretch>
        </a:blipFill>
        <a:ln>
          <a:solidFill>
            <a:srgbClr val="68BAE1"/>
          </a:solidFill>
        </a:ln>
      </dgm:spPr>
    </dgm:pt>
    <dgm:pt modelId="{EF5366CB-3FA7-0F4E-8AAC-104E7D43B7C9}" type="pres">
      <dgm:prSet presAssocID="{5573415C-EFE6-D449-B9AE-5748C8CC0880}" presName="text_2" presStyleLbl="node1" presStyleIdx="1" presStyleCnt="5">
        <dgm:presLayoutVars>
          <dgm:bulletEnabled val="1"/>
        </dgm:presLayoutVars>
      </dgm:prSet>
      <dgm:spPr/>
    </dgm:pt>
    <dgm:pt modelId="{500882C9-983D-EC4B-AE2A-A64256310919}" type="pres">
      <dgm:prSet presAssocID="{5573415C-EFE6-D449-B9AE-5748C8CC0880}" presName="accent_2" presStyleCnt="0"/>
      <dgm:spPr/>
    </dgm:pt>
    <dgm:pt modelId="{91385619-E853-1B4E-902A-B394281AB955}" type="pres">
      <dgm:prSet presAssocID="{5573415C-EFE6-D449-B9AE-5748C8CC0880}" presName="accentRepeatNode" presStyleLbl="solidFgAcc1" presStyleIdx="1" presStyleCnt="5"/>
      <dgm:spPr>
        <a:blipFill dpi="0" rotWithShape="0">
          <a:blip xmlns:r="http://schemas.openxmlformats.org/officeDocument/2006/relationships" r:embed="rId2"/>
          <a:srcRect/>
          <a:stretch>
            <a:fillRect l="-57382" t="1371" r="-57382" b="-1371"/>
          </a:stretch>
        </a:blipFill>
        <a:ln>
          <a:solidFill>
            <a:srgbClr val="68BAE1"/>
          </a:solidFill>
        </a:ln>
      </dgm:spPr>
    </dgm:pt>
    <dgm:pt modelId="{C9F841F2-6FCB-9A40-BB66-8E60F9797BED}" type="pres">
      <dgm:prSet presAssocID="{C163F572-F551-3E48-9334-4E09201445C1}" presName="text_3" presStyleLbl="node1" presStyleIdx="2" presStyleCnt="5">
        <dgm:presLayoutVars>
          <dgm:bulletEnabled val="1"/>
        </dgm:presLayoutVars>
      </dgm:prSet>
      <dgm:spPr/>
    </dgm:pt>
    <dgm:pt modelId="{7C5BB8BB-3977-4E46-BBF5-87CF0A5FA2F8}" type="pres">
      <dgm:prSet presAssocID="{C163F572-F551-3E48-9334-4E09201445C1}" presName="accent_3" presStyleCnt="0"/>
      <dgm:spPr/>
    </dgm:pt>
    <dgm:pt modelId="{91C46669-0293-624A-A33C-ED67D657DFB3}" type="pres">
      <dgm:prSet presAssocID="{C163F572-F551-3E48-9334-4E09201445C1}" presName="accentRepeatNode" presStyleLbl="solidFgAcc1" presStyleIdx="2" presStyleCnt="5"/>
      <dgm:spPr>
        <a:blipFill dpi="0" rotWithShape="0">
          <a:blip xmlns:r="http://schemas.openxmlformats.org/officeDocument/2006/relationships" r:embed="rId3"/>
          <a:srcRect/>
          <a:stretch>
            <a:fillRect l="-57382" r="-57382"/>
          </a:stretch>
        </a:blipFill>
        <a:ln>
          <a:solidFill>
            <a:srgbClr val="68BAE1"/>
          </a:solidFill>
        </a:ln>
      </dgm:spPr>
    </dgm:pt>
    <dgm:pt modelId="{FE5B6721-EC75-0245-98F7-48D69212A772}" type="pres">
      <dgm:prSet presAssocID="{6BCB2DF3-6204-824C-863A-775BB70DBE4B}" presName="text_4" presStyleLbl="node1" presStyleIdx="3" presStyleCnt="5">
        <dgm:presLayoutVars>
          <dgm:bulletEnabled val="1"/>
        </dgm:presLayoutVars>
      </dgm:prSet>
      <dgm:spPr/>
    </dgm:pt>
    <dgm:pt modelId="{F48BFAAA-89E5-0045-933E-15006BB00017}" type="pres">
      <dgm:prSet presAssocID="{6BCB2DF3-6204-824C-863A-775BB70DBE4B}" presName="accent_4" presStyleCnt="0"/>
      <dgm:spPr/>
    </dgm:pt>
    <dgm:pt modelId="{E26E3547-3B84-1041-8116-509605FA81CC}" type="pres">
      <dgm:prSet presAssocID="{6BCB2DF3-6204-824C-863A-775BB70DBE4B}" presName="accentRepeatNode" presStyleLbl="solidFgAcc1" presStyleIdx="3" presStyleCnt="5"/>
      <dgm:spPr>
        <a:blipFill rotWithShape="0">
          <a:blip xmlns:r="http://schemas.openxmlformats.org/officeDocument/2006/relationships" r:embed="rId4"/>
          <a:stretch>
            <a:fillRect/>
          </a:stretch>
        </a:blipFill>
        <a:ln>
          <a:solidFill>
            <a:srgbClr val="68BAE1"/>
          </a:solidFill>
        </a:ln>
      </dgm:spPr>
    </dgm:pt>
    <dgm:pt modelId="{4C493F9D-5A49-2648-BA18-EFC590AAE166}" type="pres">
      <dgm:prSet presAssocID="{7B451042-A9A7-3D4C-A6B6-BB0957B8FA7B}" presName="text_5" presStyleLbl="node1" presStyleIdx="4" presStyleCnt="5">
        <dgm:presLayoutVars>
          <dgm:bulletEnabled val="1"/>
        </dgm:presLayoutVars>
      </dgm:prSet>
      <dgm:spPr/>
    </dgm:pt>
    <dgm:pt modelId="{DD902341-20C3-7340-98B1-444DDF65786D}" type="pres">
      <dgm:prSet presAssocID="{7B451042-A9A7-3D4C-A6B6-BB0957B8FA7B}" presName="accent_5" presStyleCnt="0"/>
      <dgm:spPr/>
    </dgm:pt>
    <dgm:pt modelId="{4D6745C1-C63D-3549-8EC2-1410359D6CD0}" type="pres">
      <dgm:prSet presAssocID="{7B451042-A9A7-3D4C-A6B6-BB0957B8FA7B}" presName="accentRepeatNode" presStyleLbl="solidFgAcc1" presStyleIdx="4" presStyleCnt="5"/>
      <dgm:spPr>
        <a:blipFill dpi="0" rotWithShape="0">
          <a:blip xmlns:r="http://schemas.openxmlformats.org/officeDocument/2006/relationships" r:embed="rId5"/>
          <a:srcRect/>
          <a:stretch>
            <a:fillRect/>
          </a:stretch>
        </a:blipFill>
        <a:ln>
          <a:solidFill>
            <a:srgbClr val="68BAE1"/>
          </a:solidFill>
        </a:ln>
      </dgm:spPr>
    </dgm:pt>
  </dgm:ptLst>
  <dgm:cxnLst>
    <dgm:cxn modelId="{4E562009-09EC-4EB9-A5F5-CC03E9B58B86}" type="presOf" srcId="{C163F572-F551-3E48-9334-4E09201445C1}" destId="{C9F841F2-6FCB-9A40-BB66-8E60F9797BED}" srcOrd="0" destOrd="0" presId="urn:microsoft.com/office/officeart/2008/layout/VerticalCurvedList"/>
    <dgm:cxn modelId="{E098BC17-BD12-4ED1-A337-030286B06499}" type="presOf" srcId="{7B451042-A9A7-3D4C-A6B6-BB0957B8FA7B}" destId="{4C493F9D-5A49-2648-BA18-EFC590AAE166}" srcOrd="0" destOrd="0" presId="urn:microsoft.com/office/officeart/2008/layout/VerticalCurvedList"/>
    <dgm:cxn modelId="{BAF83B46-EB3A-4898-92E1-5D7033D73E23}" type="presOf" srcId="{883CF53B-F361-7E45-8D2E-00D0946F9ED6}" destId="{648D4F36-D3B7-8E40-95D3-E5CACE90F896}" srcOrd="0" destOrd="0" presId="urn:microsoft.com/office/officeart/2008/layout/VerticalCurvedList"/>
    <dgm:cxn modelId="{DF5AD459-6517-CC44-8D1F-585434742EB6}" srcId="{883CF53B-F361-7E45-8D2E-00D0946F9ED6}" destId="{5573415C-EFE6-D449-B9AE-5748C8CC0880}" srcOrd="1" destOrd="0" parTransId="{E544C33A-83D6-8E4C-BD80-5E21CDE056C7}" sibTransId="{4B53F85F-64CA-1B49-80F4-DB9ADE7DF435}"/>
    <dgm:cxn modelId="{4A8D3B60-0E87-284D-A3C3-989252BC11DE}" srcId="{883CF53B-F361-7E45-8D2E-00D0946F9ED6}" destId="{7B451042-A9A7-3D4C-A6B6-BB0957B8FA7B}" srcOrd="4" destOrd="0" parTransId="{8FBBBECA-74DF-5849-9196-5B991DCAE489}" sibTransId="{01CFF0A3-F4E8-CE4E-B0F9-58D7537BB639}"/>
    <dgm:cxn modelId="{25741961-F47B-4981-A392-7D30ABD98A17}" type="presOf" srcId="{6BCB2DF3-6204-824C-863A-775BB70DBE4B}" destId="{FE5B6721-EC75-0245-98F7-48D69212A772}" srcOrd="0" destOrd="0" presId="urn:microsoft.com/office/officeart/2008/layout/VerticalCurvedList"/>
    <dgm:cxn modelId="{95B43762-CE44-4F3A-9F86-537B01EB8877}" type="presOf" srcId="{197D3FA9-7ECE-3F43-8E01-FE89580727D2}" destId="{C5A8F2D0-DA2C-D246-AA75-B19F60D51145}" srcOrd="0" destOrd="0" presId="urn:microsoft.com/office/officeart/2008/layout/VerticalCurvedList"/>
    <dgm:cxn modelId="{B7F13E70-6F66-4627-A6F8-D75EFD670F9C}" type="presOf" srcId="{DE57207F-584B-BE4D-A34E-03DDF20133CD}" destId="{2BAA6ABB-1802-D641-A40D-ECCE422C59E6}" srcOrd="0" destOrd="0" presId="urn:microsoft.com/office/officeart/2008/layout/VerticalCurvedList"/>
    <dgm:cxn modelId="{208D338B-B50D-42CA-AF6F-F8799271BC00}" type="presOf" srcId="{5573415C-EFE6-D449-B9AE-5748C8CC0880}" destId="{EF5366CB-3FA7-0F4E-8AAC-104E7D43B7C9}" srcOrd="0" destOrd="0" presId="urn:microsoft.com/office/officeart/2008/layout/VerticalCurvedList"/>
    <dgm:cxn modelId="{39D1E88C-AE81-8443-8D6A-440C26159075}" srcId="{883CF53B-F361-7E45-8D2E-00D0946F9ED6}" destId="{6BCB2DF3-6204-824C-863A-775BB70DBE4B}" srcOrd="3" destOrd="0" parTransId="{4D79C56A-D311-BA42-A715-5D1C6CA857E6}" sibTransId="{97DA5D04-8BAD-954A-88AB-4AEFFB3B869D}"/>
    <dgm:cxn modelId="{C37B66BC-DF2F-7F4E-8DC2-5E03DB38913C}" srcId="{883CF53B-F361-7E45-8D2E-00D0946F9ED6}" destId="{C163F572-F551-3E48-9334-4E09201445C1}" srcOrd="2" destOrd="0" parTransId="{5481FFC0-F2B1-EA4A-9110-43547247D80D}" sibTransId="{AB5EC7D1-67A0-5240-BA31-AB5BE8D6EA64}"/>
    <dgm:cxn modelId="{EA3E3CF1-7945-1E44-A6ED-138271E9EBFA}" srcId="{883CF53B-F361-7E45-8D2E-00D0946F9ED6}" destId="{197D3FA9-7ECE-3F43-8E01-FE89580727D2}" srcOrd="0" destOrd="0" parTransId="{4A57F4AA-FC1B-9D40-9BD6-A0C7C03CE027}" sibTransId="{DE57207F-584B-BE4D-A34E-03DDF20133CD}"/>
    <dgm:cxn modelId="{D2978034-BE9C-41A1-8DBB-0A980AFAB372}" type="presParOf" srcId="{648D4F36-D3B7-8E40-95D3-E5CACE90F896}" destId="{A8123994-E770-3546-837F-C2B204B7F97B}" srcOrd="0" destOrd="0" presId="urn:microsoft.com/office/officeart/2008/layout/VerticalCurvedList"/>
    <dgm:cxn modelId="{FA57ACDD-D212-4612-839A-5191D9AC8507}" type="presParOf" srcId="{A8123994-E770-3546-837F-C2B204B7F97B}" destId="{223C2590-EDDE-9B44-85A5-1D43EE02E4E1}" srcOrd="0" destOrd="0" presId="urn:microsoft.com/office/officeart/2008/layout/VerticalCurvedList"/>
    <dgm:cxn modelId="{4FF3B0E5-C0CE-4AC8-B819-E84490F102EE}" type="presParOf" srcId="{223C2590-EDDE-9B44-85A5-1D43EE02E4E1}" destId="{DD532AF0-E05D-004A-8B46-69BED4EB7D34}" srcOrd="0" destOrd="0" presId="urn:microsoft.com/office/officeart/2008/layout/VerticalCurvedList"/>
    <dgm:cxn modelId="{9A3EE1F1-AB53-46BF-B511-52C91D1D58AF}" type="presParOf" srcId="{223C2590-EDDE-9B44-85A5-1D43EE02E4E1}" destId="{2BAA6ABB-1802-D641-A40D-ECCE422C59E6}" srcOrd="1" destOrd="0" presId="urn:microsoft.com/office/officeart/2008/layout/VerticalCurvedList"/>
    <dgm:cxn modelId="{D78B5DBB-D72B-4719-850A-AF3C10BE4AD4}" type="presParOf" srcId="{223C2590-EDDE-9B44-85A5-1D43EE02E4E1}" destId="{8DA590E4-9901-434C-A1D4-B19B96C2C243}" srcOrd="2" destOrd="0" presId="urn:microsoft.com/office/officeart/2008/layout/VerticalCurvedList"/>
    <dgm:cxn modelId="{B7807223-2A4D-47BA-B1DB-F58ED880B900}" type="presParOf" srcId="{223C2590-EDDE-9B44-85A5-1D43EE02E4E1}" destId="{26CEB813-0970-8143-A75F-0F9DBD18B4E7}" srcOrd="3" destOrd="0" presId="urn:microsoft.com/office/officeart/2008/layout/VerticalCurvedList"/>
    <dgm:cxn modelId="{29ACA505-4A16-45BD-9A57-8B75D05024B3}" type="presParOf" srcId="{A8123994-E770-3546-837F-C2B204B7F97B}" destId="{C5A8F2D0-DA2C-D246-AA75-B19F60D51145}" srcOrd="1" destOrd="0" presId="urn:microsoft.com/office/officeart/2008/layout/VerticalCurvedList"/>
    <dgm:cxn modelId="{797FF2BE-EA1E-469C-80DA-52CEB53045B3}" type="presParOf" srcId="{A8123994-E770-3546-837F-C2B204B7F97B}" destId="{0962FC0B-EDAE-8846-BEFE-3DC17F95115F}" srcOrd="2" destOrd="0" presId="urn:microsoft.com/office/officeart/2008/layout/VerticalCurvedList"/>
    <dgm:cxn modelId="{CDC763DF-56CC-4882-AC07-083DA9D775AB}" type="presParOf" srcId="{0962FC0B-EDAE-8846-BEFE-3DC17F95115F}" destId="{7F990B71-0BAE-B54F-BA4A-40354EFC9929}" srcOrd="0" destOrd="0" presId="urn:microsoft.com/office/officeart/2008/layout/VerticalCurvedList"/>
    <dgm:cxn modelId="{3B4C65AB-77D1-424A-94E0-AEE2C536F7BE}" type="presParOf" srcId="{A8123994-E770-3546-837F-C2B204B7F97B}" destId="{EF5366CB-3FA7-0F4E-8AAC-104E7D43B7C9}" srcOrd="3" destOrd="0" presId="urn:microsoft.com/office/officeart/2008/layout/VerticalCurvedList"/>
    <dgm:cxn modelId="{2C0DFF3B-C1DF-4EE9-B13C-0DA9AA3F3B68}" type="presParOf" srcId="{A8123994-E770-3546-837F-C2B204B7F97B}" destId="{500882C9-983D-EC4B-AE2A-A64256310919}" srcOrd="4" destOrd="0" presId="urn:microsoft.com/office/officeart/2008/layout/VerticalCurvedList"/>
    <dgm:cxn modelId="{D65D9E49-78F7-4070-9A21-638039A598B7}" type="presParOf" srcId="{500882C9-983D-EC4B-AE2A-A64256310919}" destId="{91385619-E853-1B4E-902A-B394281AB955}" srcOrd="0" destOrd="0" presId="urn:microsoft.com/office/officeart/2008/layout/VerticalCurvedList"/>
    <dgm:cxn modelId="{DEF6B862-F3EE-49E4-9D19-3A095D3363C3}" type="presParOf" srcId="{A8123994-E770-3546-837F-C2B204B7F97B}" destId="{C9F841F2-6FCB-9A40-BB66-8E60F9797BED}" srcOrd="5" destOrd="0" presId="urn:microsoft.com/office/officeart/2008/layout/VerticalCurvedList"/>
    <dgm:cxn modelId="{63C33FAA-B967-435E-B2F2-3259699F6085}" type="presParOf" srcId="{A8123994-E770-3546-837F-C2B204B7F97B}" destId="{7C5BB8BB-3977-4E46-BBF5-87CF0A5FA2F8}" srcOrd="6" destOrd="0" presId="urn:microsoft.com/office/officeart/2008/layout/VerticalCurvedList"/>
    <dgm:cxn modelId="{71F5FAD6-F7DC-4869-8FA3-2B2C81538FF3}" type="presParOf" srcId="{7C5BB8BB-3977-4E46-BBF5-87CF0A5FA2F8}" destId="{91C46669-0293-624A-A33C-ED67D657DFB3}" srcOrd="0" destOrd="0" presId="urn:microsoft.com/office/officeart/2008/layout/VerticalCurvedList"/>
    <dgm:cxn modelId="{99EE262E-260B-48C8-AC48-3BE67F32EEB2}" type="presParOf" srcId="{A8123994-E770-3546-837F-C2B204B7F97B}" destId="{FE5B6721-EC75-0245-98F7-48D69212A772}" srcOrd="7" destOrd="0" presId="urn:microsoft.com/office/officeart/2008/layout/VerticalCurvedList"/>
    <dgm:cxn modelId="{59F40BEB-CDA6-414B-995A-5A89D370D176}" type="presParOf" srcId="{A8123994-E770-3546-837F-C2B204B7F97B}" destId="{F48BFAAA-89E5-0045-933E-15006BB00017}" srcOrd="8" destOrd="0" presId="urn:microsoft.com/office/officeart/2008/layout/VerticalCurvedList"/>
    <dgm:cxn modelId="{FB64577A-9D4D-40E2-8745-DF4B0658BF5B}" type="presParOf" srcId="{F48BFAAA-89E5-0045-933E-15006BB00017}" destId="{E26E3547-3B84-1041-8116-509605FA81CC}" srcOrd="0" destOrd="0" presId="urn:microsoft.com/office/officeart/2008/layout/VerticalCurvedList"/>
    <dgm:cxn modelId="{1BD28964-B123-47E7-AE80-28B162EC34D7}" type="presParOf" srcId="{A8123994-E770-3546-837F-C2B204B7F97B}" destId="{4C493F9D-5A49-2648-BA18-EFC590AAE166}" srcOrd="9" destOrd="0" presId="urn:microsoft.com/office/officeart/2008/layout/VerticalCurvedList"/>
    <dgm:cxn modelId="{5E77B35B-67E4-4E2F-8B20-98B8ABB79978}" type="presParOf" srcId="{A8123994-E770-3546-837F-C2B204B7F97B}" destId="{DD902341-20C3-7340-98B1-444DDF65786D}" srcOrd="10" destOrd="0" presId="urn:microsoft.com/office/officeart/2008/layout/VerticalCurvedList"/>
    <dgm:cxn modelId="{B931E6A9-D550-4BA1-AF7C-44A82115CB29}" type="presParOf" srcId="{DD902341-20C3-7340-98B1-444DDF65786D}" destId="{4D6745C1-C63D-3549-8EC2-1410359D6CD0}"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AA6ABB-1802-D641-A40D-ECCE422C59E6}">
      <dsp:nvSpPr>
        <dsp:cNvPr id="0" name=""/>
        <dsp:cNvSpPr/>
      </dsp:nvSpPr>
      <dsp:spPr>
        <a:xfrm>
          <a:off x="-5077207" y="-777817"/>
          <a:ext cx="6046432" cy="6046432"/>
        </a:xfrm>
        <a:prstGeom prst="blockArc">
          <a:avLst>
            <a:gd name="adj1" fmla="val 18900000"/>
            <a:gd name="adj2" fmla="val 2700000"/>
            <a:gd name="adj3" fmla="val 357"/>
          </a:avLst>
        </a:prstGeom>
        <a:noFill/>
        <a:ln w="12700" cap="flat" cmpd="sng" algn="ctr">
          <a:solidFill>
            <a:srgbClr val="68BAE1"/>
          </a:solidFill>
          <a:prstDash val="solid"/>
          <a:miter lim="800000"/>
        </a:ln>
        <a:effectLst/>
      </dsp:spPr>
      <dsp:style>
        <a:lnRef idx="2">
          <a:scrgbClr r="0" g="0" b="0"/>
        </a:lnRef>
        <a:fillRef idx="0">
          <a:scrgbClr r="0" g="0" b="0"/>
        </a:fillRef>
        <a:effectRef idx="0">
          <a:scrgbClr r="0" g="0" b="0"/>
        </a:effectRef>
        <a:fontRef idx="minor"/>
      </dsp:style>
    </dsp:sp>
    <dsp:sp modelId="{C5A8F2D0-DA2C-D246-AA75-B19F60D51145}">
      <dsp:nvSpPr>
        <dsp:cNvPr id="0" name=""/>
        <dsp:cNvSpPr/>
      </dsp:nvSpPr>
      <dsp:spPr>
        <a:xfrm>
          <a:off x="423976" y="280585"/>
          <a:ext cx="10813572" cy="561529"/>
        </a:xfrm>
        <a:prstGeom prst="rect">
          <a:avLst/>
        </a:prstGeom>
        <a:solidFill>
          <a:srgbClr val="68BAE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45714" tIns="60960" rIns="60960" bIns="60960" numCol="1" spcCol="1270" anchor="ctr" anchorCtr="0">
          <a:noAutofit/>
        </a:bodyPr>
        <a:lstStyle/>
        <a:p>
          <a:pPr marL="0" lvl="0" indent="0" algn="l" defTabSz="1066800">
            <a:lnSpc>
              <a:spcPct val="90000"/>
            </a:lnSpc>
            <a:spcBef>
              <a:spcPct val="0"/>
            </a:spcBef>
            <a:spcAft>
              <a:spcPct val="35000"/>
            </a:spcAft>
            <a:buNone/>
          </a:pPr>
          <a:r>
            <a:rPr lang="en-US" sz="2400" b="1" u="sng" kern="1200" dirty="0">
              <a:effectLst>
                <a:outerShdw blurRad="38100" dist="38100" dir="2700000" algn="tl">
                  <a:srgbClr val="000000">
                    <a:alpha val="43137"/>
                  </a:srgbClr>
                </a:outerShdw>
              </a:effectLst>
            </a:rPr>
            <a:t>Scalable</a:t>
          </a:r>
          <a:r>
            <a:rPr lang="en-US" sz="2400" kern="1200" dirty="0"/>
            <a:t> to meet future demands</a:t>
          </a:r>
        </a:p>
      </dsp:txBody>
      <dsp:txXfrm>
        <a:off x="423976" y="280585"/>
        <a:ext cx="10813572" cy="561529"/>
      </dsp:txXfrm>
    </dsp:sp>
    <dsp:sp modelId="{7F990B71-0BAE-B54F-BA4A-40354EFC9929}">
      <dsp:nvSpPr>
        <dsp:cNvPr id="0" name=""/>
        <dsp:cNvSpPr/>
      </dsp:nvSpPr>
      <dsp:spPr>
        <a:xfrm>
          <a:off x="73021" y="210393"/>
          <a:ext cx="701911" cy="701911"/>
        </a:xfrm>
        <a:prstGeom prst="ellipse">
          <a:avLst/>
        </a:prstGeom>
        <a:blipFill dpi="0" rotWithShape="0">
          <a:blip xmlns:r="http://schemas.openxmlformats.org/officeDocument/2006/relationships" r:embed="rId1"/>
          <a:srcRect/>
          <a:stretch>
            <a:fillRect l="-16667" r="-16667"/>
          </a:stretch>
        </a:blipFill>
        <a:ln w="6350" cap="flat" cmpd="sng" algn="ctr">
          <a:solidFill>
            <a:srgbClr val="68BAE1"/>
          </a:solidFill>
          <a:prstDash val="solid"/>
          <a:miter lim="800000"/>
        </a:ln>
        <a:effectLst/>
      </dsp:spPr>
      <dsp:style>
        <a:lnRef idx="1">
          <a:scrgbClr r="0" g="0" b="0"/>
        </a:lnRef>
        <a:fillRef idx="1">
          <a:scrgbClr r="0" g="0" b="0"/>
        </a:fillRef>
        <a:effectRef idx="2">
          <a:scrgbClr r="0" g="0" b="0"/>
        </a:effectRef>
        <a:fontRef idx="minor"/>
      </dsp:style>
    </dsp:sp>
    <dsp:sp modelId="{EF5366CB-3FA7-0F4E-8AAC-104E7D43B7C9}">
      <dsp:nvSpPr>
        <dsp:cNvPr id="0" name=""/>
        <dsp:cNvSpPr/>
      </dsp:nvSpPr>
      <dsp:spPr>
        <a:xfrm>
          <a:off x="826352" y="1122609"/>
          <a:ext cx="10411197" cy="561529"/>
        </a:xfrm>
        <a:prstGeom prst="rect">
          <a:avLst/>
        </a:prstGeom>
        <a:solidFill>
          <a:srgbClr val="68BAE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45714" tIns="60960" rIns="60960" bIns="60960" numCol="1" spcCol="1270" anchor="ctr" anchorCtr="0">
          <a:noAutofit/>
        </a:bodyPr>
        <a:lstStyle/>
        <a:p>
          <a:pPr marL="0" lvl="0" indent="0" algn="l" defTabSz="1066800">
            <a:lnSpc>
              <a:spcPct val="90000"/>
            </a:lnSpc>
            <a:spcBef>
              <a:spcPct val="0"/>
            </a:spcBef>
            <a:spcAft>
              <a:spcPct val="35000"/>
            </a:spcAft>
            <a:buNone/>
          </a:pPr>
          <a:r>
            <a:rPr lang="en-US" sz="2400" b="1" u="sng" kern="1200" dirty="0">
              <a:effectLst>
                <a:outerShdw blurRad="38100" dist="38100" dir="2700000" algn="tl">
                  <a:srgbClr val="000000">
                    <a:alpha val="43137"/>
                  </a:srgbClr>
                </a:outerShdw>
              </a:effectLst>
            </a:rPr>
            <a:t>Adaptable</a:t>
          </a:r>
          <a:r>
            <a:rPr lang="en-US" sz="2400" kern="1200" dirty="0"/>
            <a:t> to accommodate new types vehicles and operations  </a:t>
          </a:r>
        </a:p>
      </dsp:txBody>
      <dsp:txXfrm>
        <a:off x="826352" y="1122609"/>
        <a:ext cx="10411197" cy="561529"/>
      </dsp:txXfrm>
    </dsp:sp>
    <dsp:sp modelId="{91385619-E853-1B4E-902A-B394281AB955}">
      <dsp:nvSpPr>
        <dsp:cNvPr id="0" name=""/>
        <dsp:cNvSpPr/>
      </dsp:nvSpPr>
      <dsp:spPr>
        <a:xfrm>
          <a:off x="475396" y="1052418"/>
          <a:ext cx="701911" cy="701911"/>
        </a:xfrm>
        <a:prstGeom prst="ellipse">
          <a:avLst/>
        </a:prstGeom>
        <a:blipFill dpi="0" rotWithShape="0">
          <a:blip xmlns:r="http://schemas.openxmlformats.org/officeDocument/2006/relationships" r:embed="rId2"/>
          <a:srcRect/>
          <a:stretch>
            <a:fillRect l="-57382" t="1371" r="-57382" b="-1371"/>
          </a:stretch>
        </a:blipFill>
        <a:ln w="6350" cap="flat" cmpd="sng" algn="ctr">
          <a:solidFill>
            <a:srgbClr val="68BAE1"/>
          </a:solidFill>
          <a:prstDash val="solid"/>
          <a:miter lim="800000"/>
        </a:ln>
        <a:effectLst/>
      </dsp:spPr>
      <dsp:style>
        <a:lnRef idx="1">
          <a:scrgbClr r="0" g="0" b="0"/>
        </a:lnRef>
        <a:fillRef idx="1">
          <a:scrgbClr r="0" g="0" b="0"/>
        </a:fillRef>
        <a:effectRef idx="2">
          <a:scrgbClr r="0" g="0" b="0"/>
        </a:effectRef>
        <a:fontRef idx="minor"/>
      </dsp:style>
    </dsp:sp>
    <dsp:sp modelId="{C9F841F2-6FCB-9A40-BB66-8E60F9797BED}">
      <dsp:nvSpPr>
        <dsp:cNvPr id="0" name=""/>
        <dsp:cNvSpPr/>
      </dsp:nvSpPr>
      <dsp:spPr>
        <a:xfrm>
          <a:off x="949849" y="1964634"/>
          <a:ext cx="10287700" cy="561529"/>
        </a:xfrm>
        <a:prstGeom prst="rect">
          <a:avLst/>
        </a:prstGeom>
        <a:solidFill>
          <a:srgbClr val="68BAE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45714" tIns="60960" rIns="60960" bIns="60960" numCol="1" spcCol="1270" anchor="ctr" anchorCtr="0">
          <a:noAutofit/>
        </a:bodyPr>
        <a:lstStyle/>
        <a:p>
          <a:pPr marL="0" lvl="0" indent="0" algn="l" defTabSz="1066800">
            <a:lnSpc>
              <a:spcPct val="90000"/>
            </a:lnSpc>
            <a:spcBef>
              <a:spcPct val="0"/>
            </a:spcBef>
            <a:spcAft>
              <a:spcPct val="35000"/>
            </a:spcAft>
            <a:buNone/>
          </a:pPr>
          <a:r>
            <a:rPr lang="en-US" sz="2400" b="1" u="sng" kern="1200" dirty="0">
              <a:effectLst>
                <a:outerShdw blurRad="38100" dist="38100" dir="2700000" algn="tl">
                  <a:srgbClr val="000000">
                    <a:alpha val="43137"/>
                  </a:srgbClr>
                </a:outerShdw>
              </a:effectLst>
            </a:rPr>
            <a:t>Safe</a:t>
          </a:r>
          <a:r>
            <a:rPr lang="en-US" sz="2400" kern="1200" dirty="0"/>
            <a:t> operations for diverse users</a:t>
          </a:r>
        </a:p>
      </dsp:txBody>
      <dsp:txXfrm>
        <a:off x="949849" y="1964634"/>
        <a:ext cx="10287700" cy="561529"/>
      </dsp:txXfrm>
    </dsp:sp>
    <dsp:sp modelId="{91C46669-0293-624A-A33C-ED67D657DFB3}">
      <dsp:nvSpPr>
        <dsp:cNvPr id="0" name=""/>
        <dsp:cNvSpPr/>
      </dsp:nvSpPr>
      <dsp:spPr>
        <a:xfrm>
          <a:off x="598893" y="1894443"/>
          <a:ext cx="701911" cy="701911"/>
        </a:xfrm>
        <a:prstGeom prst="ellipse">
          <a:avLst/>
        </a:prstGeom>
        <a:blipFill dpi="0" rotWithShape="0">
          <a:blip xmlns:r="http://schemas.openxmlformats.org/officeDocument/2006/relationships" r:embed="rId3"/>
          <a:srcRect/>
          <a:stretch>
            <a:fillRect l="-57382" r="-57382"/>
          </a:stretch>
        </a:blipFill>
        <a:ln w="6350" cap="flat" cmpd="sng" algn="ctr">
          <a:solidFill>
            <a:srgbClr val="68BAE1"/>
          </a:solidFill>
          <a:prstDash val="solid"/>
          <a:miter lim="800000"/>
        </a:ln>
        <a:effectLst/>
      </dsp:spPr>
      <dsp:style>
        <a:lnRef idx="1">
          <a:scrgbClr r="0" g="0" b="0"/>
        </a:lnRef>
        <a:fillRef idx="1">
          <a:scrgbClr r="0" g="0" b="0"/>
        </a:fillRef>
        <a:effectRef idx="2">
          <a:scrgbClr r="0" g="0" b="0"/>
        </a:effectRef>
        <a:fontRef idx="minor"/>
      </dsp:style>
    </dsp:sp>
    <dsp:sp modelId="{FE5B6721-EC75-0245-98F7-48D69212A772}">
      <dsp:nvSpPr>
        <dsp:cNvPr id="0" name=""/>
        <dsp:cNvSpPr/>
      </dsp:nvSpPr>
      <dsp:spPr>
        <a:xfrm>
          <a:off x="826352" y="2806658"/>
          <a:ext cx="10411197" cy="561529"/>
        </a:xfrm>
        <a:prstGeom prst="rect">
          <a:avLst/>
        </a:prstGeom>
        <a:solidFill>
          <a:srgbClr val="68BAE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45714" tIns="60960" rIns="60960" bIns="60960" numCol="1" spcCol="1270" anchor="ctr" anchorCtr="0">
          <a:noAutofit/>
        </a:bodyPr>
        <a:lstStyle/>
        <a:p>
          <a:pPr marL="0" lvl="0" indent="0" algn="l" defTabSz="1066800">
            <a:lnSpc>
              <a:spcPct val="90000"/>
            </a:lnSpc>
            <a:spcBef>
              <a:spcPct val="0"/>
            </a:spcBef>
            <a:spcAft>
              <a:spcPct val="35000"/>
            </a:spcAft>
            <a:buNone/>
          </a:pPr>
          <a:r>
            <a:rPr lang="en-US" sz="2400" b="1" u="sng" kern="1200" dirty="0">
              <a:effectLst>
                <a:outerShdw blurRad="38100" dist="38100" dir="2700000" algn="tl">
                  <a:srgbClr val="000000">
                    <a:alpha val="43137"/>
                  </a:srgbClr>
                </a:outerShdw>
              </a:effectLst>
            </a:rPr>
            <a:t>Resilient</a:t>
          </a:r>
          <a:r>
            <a:rPr lang="en-US" sz="2400" kern="1200" dirty="0"/>
            <a:t> to uncertainty, degradation, and disruptions </a:t>
          </a:r>
        </a:p>
      </dsp:txBody>
      <dsp:txXfrm>
        <a:off x="826352" y="2806658"/>
        <a:ext cx="10411197" cy="561529"/>
      </dsp:txXfrm>
    </dsp:sp>
    <dsp:sp modelId="{E26E3547-3B84-1041-8116-509605FA81CC}">
      <dsp:nvSpPr>
        <dsp:cNvPr id="0" name=""/>
        <dsp:cNvSpPr/>
      </dsp:nvSpPr>
      <dsp:spPr>
        <a:xfrm>
          <a:off x="475396" y="2736467"/>
          <a:ext cx="701911" cy="701911"/>
        </a:xfrm>
        <a:prstGeom prst="ellipse">
          <a:avLst/>
        </a:prstGeom>
        <a:blipFill rotWithShape="0">
          <a:blip xmlns:r="http://schemas.openxmlformats.org/officeDocument/2006/relationships" r:embed="rId4"/>
          <a:stretch>
            <a:fillRect/>
          </a:stretch>
        </a:blipFill>
        <a:ln w="6350" cap="flat" cmpd="sng" algn="ctr">
          <a:solidFill>
            <a:srgbClr val="68BAE1"/>
          </a:solidFill>
          <a:prstDash val="solid"/>
          <a:miter lim="800000"/>
        </a:ln>
        <a:effectLst/>
      </dsp:spPr>
      <dsp:style>
        <a:lnRef idx="1">
          <a:scrgbClr r="0" g="0" b="0"/>
        </a:lnRef>
        <a:fillRef idx="1">
          <a:scrgbClr r="0" g="0" b="0"/>
        </a:fillRef>
        <a:effectRef idx="2">
          <a:scrgbClr r="0" g="0" b="0"/>
        </a:effectRef>
        <a:fontRef idx="minor"/>
      </dsp:style>
    </dsp:sp>
    <dsp:sp modelId="{4C493F9D-5A49-2648-BA18-EFC590AAE166}">
      <dsp:nvSpPr>
        <dsp:cNvPr id="0" name=""/>
        <dsp:cNvSpPr/>
      </dsp:nvSpPr>
      <dsp:spPr>
        <a:xfrm>
          <a:off x="423976" y="3648683"/>
          <a:ext cx="10813572" cy="561529"/>
        </a:xfrm>
        <a:prstGeom prst="rect">
          <a:avLst/>
        </a:prstGeom>
        <a:solidFill>
          <a:srgbClr val="68BAE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45714" tIns="60960" rIns="60960" bIns="60960" numCol="1" spcCol="1270" anchor="ctr" anchorCtr="0">
          <a:noAutofit/>
        </a:bodyPr>
        <a:lstStyle/>
        <a:p>
          <a:pPr marL="0" lvl="0" indent="0" algn="l" defTabSz="1066800">
            <a:lnSpc>
              <a:spcPct val="90000"/>
            </a:lnSpc>
            <a:spcBef>
              <a:spcPct val="0"/>
            </a:spcBef>
            <a:spcAft>
              <a:spcPct val="35000"/>
            </a:spcAft>
            <a:buNone/>
          </a:pPr>
          <a:r>
            <a:rPr lang="en-US" sz="2400" b="1" u="sng" kern="1200">
              <a:effectLst>
                <a:outerShdw blurRad="38100" dist="38100" dir="2700000" algn="tl">
                  <a:srgbClr val="000000">
                    <a:alpha val="43137"/>
                  </a:srgbClr>
                </a:outerShdw>
              </a:effectLst>
            </a:rPr>
            <a:t>Sustainable</a:t>
          </a:r>
          <a:r>
            <a:rPr lang="en-US" sz="2400" kern="1200"/>
            <a:t> user-preferred </a:t>
          </a:r>
          <a:r>
            <a:rPr lang="en-US" sz="2400" kern="1200" dirty="0"/>
            <a:t>trajectories that minimize impact on the environment</a:t>
          </a:r>
        </a:p>
      </dsp:txBody>
      <dsp:txXfrm>
        <a:off x="423976" y="3648683"/>
        <a:ext cx="10813572" cy="561529"/>
      </dsp:txXfrm>
    </dsp:sp>
    <dsp:sp modelId="{4D6745C1-C63D-3549-8EC2-1410359D6CD0}">
      <dsp:nvSpPr>
        <dsp:cNvPr id="0" name=""/>
        <dsp:cNvSpPr/>
      </dsp:nvSpPr>
      <dsp:spPr>
        <a:xfrm>
          <a:off x="73021" y="3578492"/>
          <a:ext cx="701911" cy="701911"/>
        </a:xfrm>
        <a:prstGeom prst="ellipse">
          <a:avLst/>
        </a:prstGeom>
        <a:blipFill dpi="0" rotWithShape="0">
          <a:blip xmlns:r="http://schemas.openxmlformats.org/officeDocument/2006/relationships" r:embed="rId5"/>
          <a:srcRect/>
          <a:stretch>
            <a:fillRect/>
          </a:stretch>
        </a:blipFill>
        <a:ln w="6350" cap="flat" cmpd="sng" algn="ctr">
          <a:solidFill>
            <a:srgbClr val="68BAE1"/>
          </a:solidFill>
          <a:prstDash val="solid"/>
          <a:miter lim="800000"/>
        </a:ln>
        <a:effectLst/>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E18C2B-6679-2546-B791-B20FD025C3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9215A91F-032D-3D45-889E-A964E92CDD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CAA5D0C-221B-D841-90A1-C281F38CA70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23608D9-8FEA-2E4F-84AF-A88A614F7C22}" type="slidenum">
              <a:rPr lang="en-US" smtClean="0"/>
              <a:t>‹#›</a:t>
            </a:fld>
            <a:endParaRPr lang="en-US"/>
          </a:p>
        </p:txBody>
      </p:sp>
      <p:sp>
        <p:nvSpPr>
          <p:cNvPr id="3" name="Date Placeholder 2">
            <a:extLst>
              <a:ext uri="{FF2B5EF4-FFF2-40B4-BE49-F238E27FC236}">
                <a16:creationId xmlns:a16="http://schemas.microsoft.com/office/drawing/2014/main" id="{DC9E8E09-C2BA-4E39-9298-78143B84DE0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2EEE874-CDB0-4B0D-A15A-9DD3DD10B732}" type="datetimeFigureOut">
              <a:rPr lang="en-US" smtClean="0"/>
              <a:t>1/6/22</a:t>
            </a:fld>
            <a:endParaRPr lang="en-US"/>
          </a:p>
        </p:txBody>
      </p:sp>
    </p:spTree>
    <p:extLst>
      <p:ext uri="{BB962C8B-B14F-4D97-AF65-F5344CB8AC3E}">
        <p14:creationId xmlns:p14="http://schemas.microsoft.com/office/powerpoint/2010/main" val="9954708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C21C5E-14C9-E346-B1A7-E2CF4688A4C0}" type="datetimeFigureOut">
              <a:rPr lang="en-US" smtClean="0"/>
              <a:t>1/6/22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6C0CBE-288C-D84B-B11F-1B62224BD7E3}" type="slidenum">
              <a:rPr lang="en-US" smtClean="0"/>
              <a:t>‹#›</a:t>
            </a:fld>
            <a:endParaRPr lang="en-US"/>
          </a:p>
        </p:txBody>
      </p:sp>
    </p:spTree>
    <p:extLst>
      <p:ext uri="{BB962C8B-B14F-4D97-AF65-F5344CB8AC3E}">
        <p14:creationId xmlns:p14="http://schemas.microsoft.com/office/powerpoint/2010/main" val="1245907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6C0CBE-288C-D84B-B11F-1B62224BD7E3}" type="slidenum">
              <a:rPr lang="en-US" smtClean="0"/>
              <a:t>1</a:t>
            </a:fld>
            <a:endParaRPr lang="en-US"/>
          </a:p>
        </p:txBody>
      </p:sp>
    </p:spTree>
    <p:extLst>
      <p:ext uri="{BB962C8B-B14F-4D97-AF65-F5344CB8AC3E}">
        <p14:creationId xmlns:p14="http://schemas.microsoft.com/office/powerpoint/2010/main" val="2654502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2</a:t>
            </a:fld>
            <a:endParaRPr lang="en-US"/>
          </a:p>
        </p:txBody>
      </p:sp>
    </p:spTree>
    <p:extLst>
      <p:ext uri="{BB962C8B-B14F-4D97-AF65-F5344CB8AC3E}">
        <p14:creationId xmlns:p14="http://schemas.microsoft.com/office/powerpoint/2010/main" val="2587764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3</a:t>
            </a:fld>
            <a:endParaRPr lang="en-US"/>
          </a:p>
        </p:txBody>
      </p:sp>
    </p:spTree>
    <p:extLst>
      <p:ext uri="{BB962C8B-B14F-4D97-AF65-F5344CB8AC3E}">
        <p14:creationId xmlns:p14="http://schemas.microsoft.com/office/powerpoint/2010/main" val="1218205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6</a:t>
            </a:fld>
            <a:endParaRPr lang="en-US"/>
          </a:p>
        </p:txBody>
      </p:sp>
    </p:spTree>
    <p:extLst>
      <p:ext uri="{BB962C8B-B14F-4D97-AF65-F5344CB8AC3E}">
        <p14:creationId xmlns:p14="http://schemas.microsoft.com/office/powerpoint/2010/main" val="3928678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7</a:t>
            </a:fld>
            <a:endParaRPr lang="en-US"/>
          </a:p>
        </p:txBody>
      </p:sp>
    </p:spTree>
    <p:extLst>
      <p:ext uri="{BB962C8B-B14F-4D97-AF65-F5344CB8AC3E}">
        <p14:creationId xmlns:p14="http://schemas.microsoft.com/office/powerpoint/2010/main" val="2891916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At NASA, we continue to see growing interest in airspace access for novel non-traditional missions that will transform mobility and provide new services that benefit the public. We envision a mid 21</a:t>
            </a:r>
            <a:r>
              <a:rPr lang="en-US" sz="1400" baseline="30000" dirty="0"/>
              <a:t>st</a:t>
            </a:r>
            <a:r>
              <a:rPr lang="en-US" sz="1400" dirty="0"/>
              <a:t> century airspace system that is more </a:t>
            </a:r>
            <a:r>
              <a:rPr lang="en-US" sz="1400" b="1" i="1" dirty="0"/>
              <a:t>sustainable, safe, resilient, adaptable, </a:t>
            </a:r>
            <a:r>
              <a:rPr lang="en-US" sz="1400" dirty="0"/>
              <a:t>and </a:t>
            </a:r>
            <a:r>
              <a:rPr lang="en-US" sz="1400" b="1" i="1" dirty="0"/>
              <a:t>scalable</a:t>
            </a:r>
            <a:r>
              <a:rPr lang="en-US" sz="1400" dirty="0"/>
              <a:t>. </a:t>
            </a:r>
          </a:p>
          <a:p>
            <a:endParaRPr lang="en-US" sz="1400" dirty="0"/>
          </a:p>
          <a:p>
            <a:r>
              <a:rPr lang="en-US" sz="1400" dirty="0"/>
              <a:t>We want to go further and take a bold, new approach to reimagine and reshape the future aviation system. That’s why we’ve created the Sky for All program, which is aimed at co-developing a vision for the future with communities across government, industry, and stakeholders around the world.</a:t>
            </a:r>
          </a:p>
          <a:p>
            <a:endParaRPr lang="en-US" sz="1400" dirty="0"/>
          </a:p>
        </p:txBody>
      </p:sp>
      <p:sp>
        <p:nvSpPr>
          <p:cNvPr id="4" name="Slide Number Placeholder 3"/>
          <p:cNvSpPr>
            <a:spLocks noGrp="1"/>
          </p:cNvSpPr>
          <p:nvPr>
            <p:ph type="sldNum" sz="quarter" idx="5"/>
          </p:nvPr>
        </p:nvSpPr>
        <p:spPr/>
        <p:txBody>
          <a:bodyPr/>
          <a:lstStyle/>
          <a:p>
            <a:fld id="{146C0CBE-288C-D84B-B11F-1B62224BD7E3}" type="slidenum">
              <a:rPr lang="en-US" smtClean="0"/>
              <a:t>9</a:t>
            </a:fld>
            <a:endParaRPr lang="en-US"/>
          </a:p>
        </p:txBody>
      </p:sp>
    </p:spTree>
    <p:extLst>
      <p:ext uri="{BB962C8B-B14F-4D97-AF65-F5344CB8AC3E}">
        <p14:creationId xmlns:p14="http://schemas.microsoft.com/office/powerpoint/2010/main" val="2157356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Digital Information Platform, or DIP, subproject will accelerate the way to a smarter and safer airspace. Today, aviation data is often difficult for aircraft operators to access and use, which prevents techniques such as Machine Learning from being used to improve the efficiency of the National Airspace System (NAS). </a:t>
            </a:r>
          </a:p>
          <a:p>
            <a:endParaRPr lang="en-US"/>
          </a:p>
          <a:p>
            <a:r>
              <a:rPr lang="en-US"/>
              <a:t>DIP is designed to be a cloud-based ecosystem that takes data from many sources and turns it into easily accessible, easy-to-use digital information. This capability will provide necessary data for airspace management and users of the airspace system – providing a foundation for new aviation services that will improve the efficiency and sustainability of the future NAS.</a:t>
            </a:r>
          </a:p>
          <a:p>
            <a:endParaRPr lang="en-US"/>
          </a:p>
        </p:txBody>
      </p:sp>
      <p:sp>
        <p:nvSpPr>
          <p:cNvPr id="4" name="Slide Number Placeholder 3"/>
          <p:cNvSpPr>
            <a:spLocks noGrp="1"/>
          </p:cNvSpPr>
          <p:nvPr>
            <p:ph type="sldNum" sz="quarter" idx="5"/>
          </p:nvPr>
        </p:nvSpPr>
        <p:spPr/>
        <p:txBody>
          <a:bodyPr/>
          <a:lstStyle/>
          <a:p>
            <a:fld id="{146C0CBE-288C-D84B-B11F-1B62224BD7E3}" type="slidenum">
              <a:rPr lang="en-US" smtClean="0"/>
              <a:t>10</a:t>
            </a:fld>
            <a:endParaRPr lang="en-US"/>
          </a:p>
        </p:txBody>
      </p:sp>
    </p:spTree>
    <p:extLst>
      <p:ext uri="{BB962C8B-B14F-4D97-AF65-F5344CB8AC3E}">
        <p14:creationId xmlns:p14="http://schemas.microsoft.com/office/powerpoint/2010/main" val="20071678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46C0CBE-288C-D84B-B11F-1B62224BD7E3}" type="slidenum">
              <a:rPr lang="en-US" smtClean="0"/>
              <a:t>11</a:t>
            </a:fld>
            <a:endParaRPr lang="en-US"/>
          </a:p>
        </p:txBody>
      </p:sp>
    </p:spTree>
    <p:extLst>
      <p:ext uri="{BB962C8B-B14F-4D97-AF65-F5344CB8AC3E}">
        <p14:creationId xmlns:p14="http://schemas.microsoft.com/office/powerpoint/2010/main" val="21532393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When flying on a commercial airliner, it can feel like you’re on top of the world, riding higher than any airplane out there. But an increasing number of aircraft soon will be flying even higher and NASA is studying ways to manage that anticipated air traffic.</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NASA Aeronautics’ newest endeavors, Upper Class E Traffic Management, or ETM, is researching how to create an air traffic management system that addresses the needs of upper Class E airspace.</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Flight operations in controlled airspace above 60,000 feet will provide persistent earth observation and communication capabilities. To enable this, aircraft such as high altitude, long endurance (HALE) vehicles, unmanned air balloons, will need seamless access to the National Airspace System (NAS) while minimizing disruptions to other operations.</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The Extensible Traffic Management subproject, or </a:t>
            </a:r>
            <a:r>
              <a:rPr lang="en-US" sz="1200" kern="1200" err="1">
                <a:solidFill>
                  <a:schemeClr val="tx1"/>
                </a:solidFill>
                <a:effectLst/>
                <a:latin typeface="+mn-lt"/>
                <a:ea typeface="+mn-ea"/>
                <a:cs typeface="+mn-cs"/>
              </a:rPr>
              <a:t>xTM</a:t>
            </a:r>
            <a:r>
              <a:rPr lang="en-US" sz="1200" kern="1200">
                <a:solidFill>
                  <a:schemeClr val="tx1"/>
                </a:solidFill>
                <a:effectLst/>
                <a:latin typeface="+mn-lt"/>
                <a:ea typeface="+mn-ea"/>
                <a:cs typeface="+mn-cs"/>
              </a:rPr>
              <a:t>, framework will catalyze the airspace community to meet their operational needs for ETM above 60,000 feet. As a collaboration between NASA, the FAA, and industry partners, ETM also will investigate how to modify and implement successfully proven concepts developed for Unmanned Aircraft Systems Traffic Management and Urban Air Mobility to the unique skyscape of upper Class E. </a:t>
            </a:r>
          </a:p>
          <a:p>
            <a:endParaRPr lang="en-US"/>
          </a:p>
        </p:txBody>
      </p:sp>
      <p:sp>
        <p:nvSpPr>
          <p:cNvPr id="4" name="Slide Number Placeholder 3"/>
          <p:cNvSpPr>
            <a:spLocks noGrp="1"/>
          </p:cNvSpPr>
          <p:nvPr>
            <p:ph type="sldNum" sz="quarter" idx="5"/>
          </p:nvPr>
        </p:nvSpPr>
        <p:spPr/>
        <p:txBody>
          <a:bodyPr/>
          <a:lstStyle/>
          <a:p>
            <a:fld id="{146C0CBE-288C-D84B-B11F-1B62224BD7E3}" type="slidenum">
              <a:rPr lang="en-US" smtClean="0"/>
              <a:t>13</a:t>
            </a:fld>
            <a:endParaRPr lang="en-US"/>
          </a:p>
        </p:txBody>
      </p:sp>
    </p:spTree>
    <p:extLst>
      <p:ext uri="{BB962C8B-B14F-4D97-AF65-F5344CB8AC3E}">
        <p14:creationId xmlns:p14="http://schemas.microsoft.com/office/powerpoint/2010/main" val="2013136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Autonomous air vehicles will revolutionize aviation in the not-too-distant future – including how goods are moved across the United States. But before autonomous air vehicles can routinely take to the skies, they must seamlessly integrate into the world’s busiest and most complex airspace, the National Airspace System (NAS).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NASA has completed significant research needed to enable Unmanned Aircraft System (UAS) operations which will be leveraged by the Pathfinding for Airspace with Autonomous Vehicles (PAAV) subproject.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PAAV will initially focus on the seamless and scalable integration of large Unmanned Aerial Vehicles (UAV) for cargo transportation. These vehicles will fly in the same airspace as commercial aircraft, with pilots outside of the vehicle and operations outside of the urban area. These efforts will enable large amounts of air cargo to be transported regionally or nationally.</a:t>
            </a:r>
          </a:p>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16</a:t>
            </a:fld>
            <a:endParaRPr lang="en-US"/>
          </a:p>
        </p:txBody>
      </p:sp>
    </p:spTree>
    <p:extLst>
      <p:ext uri="{BB962C8B-B14F-4D97-AF65-F5344CB8AC3E}">
        <p14:creationId xmlns:p14="http://schemas.microsoft.com/office/powerpoint/2010/main" val="1702527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18</a:t>
            </a:fld>
            <a:endParaRPr lang="en-US"/>
          </a:p>
        </p:txBody>
      </p:sp>
    </p:spTree>
    <p:extLst>
      <p:ext uri="{BB962C8B-B14F-4D97-AF65-F5344CB8AC3E}">
        <p14:creationId xmlns:p14="http://schemas.microsoft.com/office/powerpoint/2010/main" val="34025042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From emergency relief to autonomous skyward commutes, Urban Air Mobility (UAM) aims to reshape the future through bold opportunities. However, as electrically powered vertical take-off and landing aircraft are expected to soar above urban areas, that airspace will grow increasingly dense and complex.</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To safely achieve the high level of operational density and complexity in the schedule desired by the UAM community, a reimagining of an airspace system that enables UAM operators to readily access and operate safely and efficiently in the National Airspace System (NAS) is needed.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Working with industry and the FAA, the Urban Air Mobility Airspace Management (UAM) subproject, along with the UAM community, is developing a federated service-oriented architecture and paradigm similar to what was developed for small Unmanned Aircraft Systems (</a:t>
            </a:r>
            <a:r>
              <a:rPr lang="en-US" sz="1200" kern="1200" err="1">
                <a:solidFill>
                  <a:schemeClr val="tx1"/>
                </a:solidFill>
                <a:effectLst/>
                <a:latin typeface="+mn-lt"/>
                <a:ea typeface="+mn-ea"/>
                <a:cs typeface="+mn-cs"/>
              </a:rPr>
              <a:t>sUAS</a:t>
            </a:r>
            <a:r>
              <a:rPr lang="en-US" sz="1200" kern="1200">
                <a:solidFill>
                  <a:schemeClr val="tx1"/>
                </a:solidFill>
                <a:effectLst/>
                <a:latin typeface="+mn-lt"/>
                <a:ea typeface="+mn-ea"/>
                <a:cs typeface="+mn-cs"/>
              </a:rPr>
              <a:t>) in NASA’s UAS Traffic Management (UTM) project. These efforts will enable a high level of operational density and complexity to ensure safe, secure, reliable, and predictable UAM operations.</a:t>
            </a:r>
          </a:p>
          <a:p>
            <a:endParaRPr lang="en-US"/>
          </a:p>
        </p:txBody>
      </p:sp>
      <p:sp>
        <p:nvSpPr>
          <p:cNvPr id="4" name="Slide Number Placeholder 3"/>
          <p:cNvSpPr>
            <a:spLocks noGrp="1"/>
          </p:cNvSpPr>
          <p:nvPr>
            <p:ph type="sldNum" sz="quarter" idx="5"/>
          </p:nvPr>
        </p:nvSpPr>
        <p:spPr/>
        <p:txBody>
          <a:bodyPr/>
          <a:lstStyle/>
          <a:p>
            <a:fld id="{146C0CBE-288C-D84B-B11F-1B62224BD7E3}" type="slidenum">
              <a:rPr lang="en-US" smtClean="0"/>
              <a:t>19</a:t>
            </a:fld>
            <a:endParaRPr lang="en-US"/>
          </a:p>
        </p:txBody>
      </p:sp>
    </p:spTree>
    <p:extLst>
      <p:ext uri="{BB962C8B-B14F-4D97-AF65-F5344CB8AC3E}">
        <p14:creationId xmlns:p14="http://schemas.microsoft.com/office/powerpoint/2010/main" val="34329642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p:spTree>
      <p:nvGrpSpPr>
        <p:cNvPr id="1" name=""/>
        <p:cNvGrpSpPr/>
        <p:nvPr/>
      </p:nvGrpSpPr>
      <p:grpSpPr>
        <a:xfrm>
          <a:off x="0" y="0"/>
          <a:ext cx="0" cy="0"/>
          <a:chOff x="0" y="0"/>
          <a:chExt cx="0" cy="0"/>
        </a:xfrm>
      </p:grpSpPr>
      <p:pic>
        <p:nvPicPr>
          <p:cNvPr id="10" name="Picture 9" descr="A picture containing calendar&#10;&#10;Description automatically generated">
            <a:extLst>
              <a:ext uri="{FF2B5EF4-FFF2-40B4-BE49-F238E27FC236}">
                <a16:creationId xmlns:a16="http://schemas.microsoft.com/office/drawing/2014/main" id="{A8B00A92-66A5-4096-8E8F-B16079B3EEB5}"/>
              </a:ext>
            </a:extLst>
          </p:cNvPr>
          <p:cNvPicPr>
            <a:picLocks noChangeAspect="1"/>
          </p:cNvPicPr>
          <p:nvPr userDrawn="1"/>
        </p:nvPicPr>
        <p:blipFill>
          <a:blip r:embed="rId2"/>
          <a:stretch>
            <a:fillRect/>
          </a:stretch>
        </p:blipFill>
        <p:spPr>
          <a:xfrm>
            <a:off x="-2" y="-10679"/>
            <a:ext cx="12210985" cy="6868679"/>
          </a:xfrm>
          <a:prstGeom prst="rect">
            <a:avLst/>
          </a:prstGeom>
        </p:spPr>
      </p:pic>
      <p:sp>
        <p:nvSpPr>
          <p:cNvPr id="17" name="Rectangle 16">
            <a:extLst>
              <a:ext uri="{FF2B5EF4-FFF2-40B4-BE49-F238E27FC236}">
                <a16:creationId xmlns:a16="http://schemas.microsoft.com/office/drawing/2014/main" id="{506E0309-314A-4610-BE9B-62548DA61C4C}"/>
              </a:ext>
            </a:extLst>
          </p:cNvPr>
          <p:cNvSpPr/>
          <p:nvPr userDrawn="1"/>
        </p:nvSpPr>
        <p:spPr>
          <a:xfrm>
            <a:off x="0" y="-17774"/>
            <a:ext cx="12210985" cy="6858000"/>
          </a:xfrm>
          <a:prstGeom prst="rect">
            <a:avLst/>
          </a:prstGeom>
          <a:gradFill>
            <a:gsLst>
              <a:gs pos="0">
                <a:schemeClr val="tx1">
                  <a:alpha val="0"/>
                </a:schemeClr>
              </a:gs>
              <a:gs pos="52000">
                <a:schemeClr val="tx1">
                  <a:alpha val="0"/>
                </a:schemeClr>
              </a:gs>
              <a:gs pos="64000">
                <a:schemeClr val="tx1">
                  <a:alpha val="25234"/>
                </a:schemeClr>
              </a:gs>
              <a:gs pos="100000">
                <a:schemeClr val="tx1">
                  <a:alpha val="2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78EFE8F-28D9-457C-B127-131CF3946643}"/>
              </a:ext>
            </a:extLst>
          </p:cNvPr>
          <p:cNvSpPr/>
          <p:nvPr userDrawn="1"/>
        </p:nvSpPr>
        <p:spPr>
          <a:xfrm>
            <a:off x="-9493" y="-1148"/>
            <a:ext cx="12210985" cy="6858000"/>
          </a:xfrm>
          <a:prstGeom prst="rect">
            <a:avLst/>
          </a:prstGeom>
          <a:gradFill>
            <a:gsLst>
              <a:gs pos="0">
                <a:schemeClr val="tx1">
                  <a:alpha val="0"/>
                </a:schemeClr>
              </a:gs>
              <a:gs pos="52000">
                <a:schemeClr val="tx1">
                  <a:alpha val="0"/>
                </a:schemeClr>
              </a:gs>
              <a:gs pos="64000">
                <a:schemeClr val="tx1">
                  <a:alpha val="25234"/>
                </a:schemeClr>
              </a:gs>
              <a:gs pos="100000">
                <a:schemeClr val="tx1">
                  <a:alpha val="2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userDrawn="1"/>
        </p:nvPicPr>
        <p:blipFill>
          <a:blip r:embed="rId3"/>
          <a:stretch>
            <a:fillRect/>
          </a:stretch>
        </p:blipFill>
        <p:spPr>
          <a:xfrm>
            <a:off x="9142390" y="304799"/>
            <a:ext cx="2769575" cy="840423"/>
          </a:xfrm>
          <a:prstGeom prst="rect">
            <a:avLst/>
          </a:prstGeom>
        </p:spPr>
      </p:pic>
      <p:pic>
        <p:nvPicPr>
          <p:cNvPr id="13" name="Picture 12">
            <a:extLst>
              <a:ext uri="{FF2B5EF4-FFF2-40B4-BE49-F238E27FC236}">
                <a16:creationId xmlns:a16="http://schemas.microsoft.com/office/drawing/2014/main" id="{656E5482-838F-4CC7-9AB5-DB6AE57E843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070698" y="4609320"/>
            <a:ext cx="3100036" cy="2230906"/>
          </a:xfrm>
          <a:prstGeom prst="rect">
            <a:avLst/>
          </a:prstGeom>
        </p:spPr>
      </p:pic>
      <p:sp>
        <p:nvSpPr>
          <p:cNvPr id="11" name="Subtitle 34">
            <a:extLst>
              <a:ext uri="{FF2B5EF4-FFF2-40B4-BE49-F238E27FC236}">
                <a16:creationId xmlns:a16="http://schemas.microsoft.com/office/drawing/2014/main" id="{8E5EFD79-D0B9-4E81-875E-C96891CD0AFF}"/>
              </a:ext>
            </a:extLst>
          </p:cNvPr>
          <p:cNvSpPr>
            <a:spLocks noGrp="1"/>
          </p:cNvSpPr>
          <p:nvPr>
            <p:ph type="subTitle" idx="4294967295"/>
          </p:nvPr>
        </p:nvSpPr>
        <p:spPr>
          <a:xfrm>
            <a:off x="353787" y="5346967"/>
            <a:ext cx="6793173" cy="1241365"/>
          </a:xfrm>
        </p:spPr>
        <p:txBody>
          <a:bodyPr wrap="square">
            <a:spAutoFit/>
          </a:bodyPr>
          <a:lstStyle/>
          <a:p>
            <a:pPr>
              <a:spcBef>
                <a:spcPts val="400"/>
              </a:spcBef>
            </a:pPr>
            <a:r>
              <a:rPr lang="en-US" sz="3200" b="1">
                <a:solidFill>
                  <a:schemeClr val="bg1"/>
                </a:solidFill>
              </a:rPr>
              <a:t>Title of Presentation</a:t>
            </a:r>
          </a:p>
          <a:p>
            <a:pPr>
              <a:spcBef>
                <a:spcPts val="400"/>
              </a:spcBef>
            </a:pPr>
            <a:r>
              <a:rPr lang="en-US" sz="1800">
                <a:solidFill>
                  <a:schemeClr val="bg1"/>
                </a:solidFill>
              </a:rPr>
              <a:t> Presenter Name(s)</a:t>
            </a:r>
          </a:p>
          <a:p>
            <a:pPr>
              <a:spcBef>
                <a:spcPts val="400"/>
              </a:spcBef>
            </a:pPr>
            <a:r>
              <a:rPr lang="en-US">
                <a:solidFill>
                  <a:schemeClr val="bg1"/>
                </a:solidFill>
              </a:rPr>
              <a:t> Date</a:t>
            </a:r>
            <a:endParaRPr lang="en-US" sz="1800">
              <a:solidFill>
                <a:schemeClr val="bg1"/>
              </a:solidFill>
            </a:endParaRPr>
          </a:p>
        </p:txBody>
      </p:sp>
    </p:spTree>
    <p:extLst>
      <p:ext uri="{BB962C8B-B14F-4D97-AF65-F5344CB8AC3E}">
        <p14:creationId xmlns:p14="http://schemas.microsoft.com/office/powerpoint/2010/main" val="706218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040">
          <p15:clr>
            <a:srgbClr val="FBAE40"/>
          </p15:clr>
        </p15:guide>
        <p15:guide id="2" pos="1056">
          <p15:clr>
            <a:srgbClr val="FBAE40"/>
          </p15:clr>
        </p15:guide>
        <p15:guide id="3" orient="horz" pos="2352">
          <p15:clr>
            <a:srgbClr val="FBAE40"/>
          </p15:clr>
        </p15:guide>
        <p15:guide id="4" orient="horz" pos="26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914900" y="1104144"/>
            <a:ext cx="6678105" cy="646331"/>
          </a:xfrm>
        </p:spPr>
        <p:txBody>
          <a:bodyPr>
            <a:spAutoFit/>
          </a:body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4914901" y="2214710"/>
            <a:ext cx="6678104"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p>
            <a:fld id="{2E8C51FE-49D9-314D-9957-ABBF7DDE8782}" type="slidenum">
              <a:rPr lang="en-US" smtClean="0"/>
              <a:t>‹#›</a:t>
            </a:fld>
            <a:endParaRPr lang="en-US"/>
          </a:p>
        </p:txBody>
      </p:sp>
      <p:sp>
        <p:nvSpPr>
          <p:cNvPr id="7" name="Date Placeholder 3">
            <a:extLst>
              <a:ext uri="{FF2B5EF4-FFF2-40B4-BE49-F238E27FC236}">
                <a16:creationId xmlns:a16="http://schemas.microsoft.com/office/drawing/2014/main" id="{F6293629-2608-4BAD-B051-D5E891E8C762}"/>
              </a:ext>
            </a:extLst>
          </p:cNvPr>
          <p:cNvSpPr>
            <a:spLocks noGrp="1"/>
          </p:cNvSpPr>
          <p:nvPr>
            <p:ph type="dt" sz="half" idx="2"/>
          </p:nvPr>
        </p:nvSpPr>
        <p:spPr>
          <a:xfrm>
            <a:off x="93481" y="6356350"/>
            <a:ext cx="2743200" cy="365125"/>
          </a:xfrm>
          <a:prstGeom prst="rect">
            <a:avLst/>
          </a:prstGeom>
        </p:spPr>
        <p:txBody>
          <a:bodyPr vert="horz" lIns="91440" tIns="45720" rIns="91440" bIns="45720" rtlCol="0" anchor="ctr"/>
          <a:lstStyle>
            <a:lvl1pPr algn="l">
              <a:defRPr sz="1000">
                <a:solidFill>
                  <a:schemeClr val="bg2"/>
                </a:solidFill>
                <a:latin typeface="Arial" panose="020B0604020202020204" pitchFamily="34" charset="0"/>
                <a:cs typeface="Arial" panose="020B0604020202020204" pitchFamily="34" charset="0"/>
              </a:defRPr>
            </a:lvl1pPr>
          </a:lstStyle>
          <a:p>
            <a:fld id="{FE265B34-5576-8945-9C09-BFD5396E40FC}" type="datetime1">
              <a:rPr lang="en-US" smtClean="0"/>
              <a:pPr/>
              <a:t>1/6/22</a:t>
            </a:fld>
            <a:endParaRPr lang="en-US"/>
          </a:p>
        </p:txBody>
      </p:sp>
      <p:sp>
        <p:nvSpPr>
          <p:cNvPr id="8" name="Footer Placeholder 4">
            <a:extLst>
              <a:ext uri="{FF2B5EF4-FFF2-40B4-BE49-F238E27FC236}">
                <a16:creationId xmlns:a16="http://schemas.microsoft.com/office/drawing/2014/main" id="{7465F7E7-6440-4510-9F98-425E4751D2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33CDFF"/>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747893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userDrawn="1">
          <p15:clr>
            <a:srgbClr val="FBAE40"/>
          </p15:clr>
        </p15:guide>
        <p15:guide id="2" pos="309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Conten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3027482-5DFA-474F-AB82-57BFA75F2CC3}"/>
              </a:ext>
            </a:extLst>
          </p:cNvPr>
          <p:cNvPicPr>
            <a:picLocks noChangeAspect="1"/>
          </p:cNvPicPr>
          <p:nvPr userDrawn="1"/>
        </p:nvPicPr>
        <p:blipFill rotWithShape="1">
          <a:blip r:embed="rId2"/>
          <a:srcRect l="49269" r="19479"/>
          <a:stretch/>
        </p:blipFill>
        <p:spPr>
          <a:xfrm>
            <a:off x="0" y="0"/>
            <a:ext cx="2857500" cy="6858000"/>
          </a:xfrm>
          <a:prstGeom prst="rect">
            <a:avLst/>
          </a:prstGeom>
        </p:spPr>
      </p:pic>
      <p:sp>
        <p:nvSpPr>
          <p:cNvPr id="13" name="Freeform 5">
            <a:extLst>
              <a:ext uri="{FF2B5EF4-FFF2-40B4-BE49-F238E27FC236}">
                <a16:creationId xmlns:a16="http://schemas.microsoft.com/office/drawing/2014/main" id="{9952507F-5269-DD44-B0B4-BE319763C9BE}"/>
              </a:ext>
            </a:extLst>
          </p:cNvPr>
          <p:cNvSpPr>
            <a:spLocks/>
          </p:cNvSpPr>
          <p:nvPr userDrawn="1"/>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1104144"/>
            <a:ext cx="9025378" cy="646331"/>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328422" y="2214710"/>
            <a:ext cx="9251621"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p>
            <a:fld id="{2E8C51FE-49D9-314D-9957-ABBF7DDE8782}" type="slidenum">
              <a:rPr lang="en-US" smtClean="0"/>
              <a:t>‹#›</a:t>
            </a:fld>
            <a:endParaRPr lang="en-US"/>
          </a:p>
        </p:txBody>
      </p:sp>
      <p:sp>
        <p:nvSpPr>
          <p:cNvPr id="9" name="Date Placeholder 3">
            <a:extLst>
              <a:ext uri="{FF2B5EF4-FFF2-40B4-BE49-F238E27FC236}">
                <a16:creationId xmlns:a16="http://schemas.microsoft.com/office/drawing/2014/main" id="{5C253872-74E5-425F-B358-CD61CCDF8291}"/>
              </a:ext>
            </a:extLst>
          </p:cNvPr>
          <p:cNvSpPr>
            <a:spLocks noGrp="1"/>
          </p:cNvSpPr>
          <p:nvPr>
            <p:ph type="dt" sz="half" idx="2"/>
          </p:nvPr>
        </p:nvSpPr>
        <p:spPr>
          <a:xfrm>
            <a:off x="93481" y="6356350"/>
            <a:ext cx="2743200" cy="365125"/>
          </a:xfrm>
          <a:prstGeom prst="rect">
            <a:avLst/>
          </a:prstGeom>
        </p:spPr>
        <p:txBody>
          <a:bodyPr vert="horz" lIns="91440" tIns="45720" rIns="91440" bIns="45720" rtlCol="0" anchor="ctr"/>
          <a:lstStyle>
            <a:lvl1pPr algn="l">
              <a:defRPr sz="1000">
                <a:solidFill>
                  <a:schemeClr val="bg2"/>
                </a:solidFill>
                <a:latin typeface="Arial" panose="020B0604020202020204" pitchFamily="34" charset="0"/>
                <a:cs typeface="Arial" panose="020B0604020202020204" pitchFamily="34" charset="0"/>
              </a:defRPr>
            </a:lvl1pPr>
          </a:lstStyle>
          <a:p>
            <a:fld id="{FE265B34-5576-8945-9C09-BFD5396E40FC}" type="datetime1">
              <a:rPr lang="en-US" smtClean="0"/>
              <a:pPr/>
              <a:t>1/6/22</a:t>
            </a:fld>
            <a:endParaRPr lang="en-US"/>
          </a:p>
        </p:txBody>
      </p:sp>
      <p:sp>
        <p:nvSpPr>
          <p:cNvPr id="10" name="Footer Placeholder 4">
            <a:extLst>
              <a:ext uri="{FF2B5EF4-FFF2-40B4-BE49-F238E27FC236}">
                <a16:creationId xmlns:a16="http://schemas.microsoft.com/office/drawing/2014/main" id="{E0ADBEF5-DEC6-4DE9-B353-86E7451EC7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33CDFF"/>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42569131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696" userDrawn="1">
          <p15:clr>
            <a:srgbClr val="FBAE40"/>
          </p15:clr>
        </p15:guide>
        <p15:guide id="2" pos="146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le-Content 3">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3A1D6BA-27B0-41C1-930F-46AEF0A7D5C4}"/>
              </a:ext>
            </a:extLst>
          </p:cNvPr>
          <p:cNvSpPr/>
          <p:nvPr userDrawn="1"/>
        </p:nvSpPr>
        <p:spPr>
          <a:xfrm>
            <a:off x="-1399" y="0"/>
            <a:ext cx="12192000" cy="6858000"/>
          </a:xfrm>
          <a:prstGeom prst="rect">
            <a:avLst/>
          </a:prstGeom>
          <a:gradFill flip="none" rotWithShape="1">
            <a:gsLst>
              <a:gs pos="11000">
                <a:srgbClr val="68BAE1"/>
              </a:gs>
              <a:gs pos="73000">
                <a:srgbClr val="5C7A8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131E2E2-6830-6146-83B1-1D95E1D5EEAE}"/>
              </a:ext>
            </a:extLst>
          </p:cNvPr>
          <p:cNvSpPr/>
          <p:nvPr userDrawn="1"/>
        </p:nvSpPr>
        <p:spPr>
          <a:xfrm>
            <a:off x="0" y="723208"/>
            <a:ext cx="12192000" cy="58071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1/6/22</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557737"/>
            <a:ext cx="2743200" cy="271287"/>
          </a:xfrm>
        </p:spPr>
        <p:txBody>
          <a:bodyPr/>
          <a:lstStyle>
            <a:lvl1pPr>
              <a:defRPr>
                <a:solidFill>
                  <a:schemeClr val="bg1"/>
                </a:solidFill>
              </a:defRPr>
            </a:lvl1pPr>
          </a:lstStyle>
          <a:p>
            <a:fld id="{2E8C51FE-49D9-314D-9957-ABBF7DDE8782}" type="slidenum">
              <a:rPr lang="en-US" smtClean="0"/>
              <a:pPr/>
              <a:t>‹#›</a:t>
            </a:fld>
            <a:endParaRPr lang="en-US"/>
          </a:p>
        </p:txBody>
      </p:sp>
      <p:sp>
        <p:nvSpPr>
          <p:cNvPr id="14" name="Title 1">
            <a:extLst>
              <a:ext uri="{FF2B5EF4-FFF2-40B4-BE49-F238E27FC236}">
                <a16:creationId xmlns:a16="http://schemas.microsoft.com/office/drawing/2014/main" id="{03642A05-BC96-4FCF-8E4D-92F5801B20AB}"/>
              </a:ext>
            </a:extLst>
          </p:cNvPr>
          <p:cNvSpPr>
            <a:spLocks noGrp="1"/>
          </p:cNvSpPr>
          <p:nvPr>
            <p:ph type="title" hasCustomPrompt="1"/>
          </p:nvPr>
        </p:nvSpPr>
        <p:spPr>
          <a:xfrm>
            <a:off x="211319" y="93839"/>
            <a:ext cx="10515600" cy="535531"/>
          </a:xfrm>
        </p:spPr>
        <p:txBody>
          <a:bodyPr anchor="ctr">
            <a:spAutoFit/>
          </a:bodyPr>
          <a:lstStyle>
            <a:lvl1pPr algn="l">
              <a:defRPr sz="3200">
                <a:solidFill>
                  <a:schemeClr val="bg1"/>
                </a:solidFill>
                <a:latin typeface="Arial" panose="020B0604020202020204" pitchFamily="34" charset="0"/>
                <a:cs typeface="Arial" panose="020B0604020202020204" pitchFamily="34" charset="0"/>
              </a:defRPr>
            </a:lvl1pPr>
          </a:lstStyle>
          <a:p>
            <a:r>
              <a:rPr lang="en-US"/>
              <a:t>Title Here</a:t>
            </a:r>
          </a:p>
        </p:txBody>
      </p:sp>
    </p:spTree>
    <p:extLst>
      <p:ext uri="{BB962C8B-B14F-4D97-AF65-F5344CB8AC3E}">
        <p14:creationId xmlns:p14="http://schemas.microsoft.com/office/powerpoint/2010/main" val="1617589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Content 3">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3A1D6BA-27B0-41C1-930F-46AEF0A7D5C4}"/>
              </a:ext>
            </a:extLst>
          </p:cNvPr>
          <p:cNvSpPr/>
          <p:nvPr userDrawn="1"/>
        </p:nvSpPr>
        <p:spPr>
          <a:xfrm>
            <a:off x="-1399" y="0"/>
            <a:ext cx="12192000" cy="6858000"/>
          </a:xfrm>
          <a:prstGeom prst="rect">
            <a:avLst/>
          </a:prstGeom>
          <a:gradFill flip="none" rotWithShape="1">
            <a:gsLst>
              <a:gs pos="11000">
                <a:srgbClr val="68BAE1"/>
              </a:gs>
              <a:gs pos="73000">
                <a:srgbClr val="5C7A8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31599FD2-9125-B541-B401-B04172892861}"/>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21" name="Freeform 10">
              <a:extLst>
                <a:ext uri="{FF2B5EF4-FFF2-40B4-BE49-F238E27FC236}">
                  <a16:creationId xmlns:a16="http://schemas.microsoft.com/office/drawing/2014/main" id="{0B26E70B-8A33-914A-9518-534A92C071B1}"/>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B3D5EB"/>
                </a:gs>
                <a:gs pos="100000">
                  <a:srgbClr val="A1C7E2"/>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1">
              <a:extLst>
                <a:ext uri="{FF2B5EF4-FFF2-40B4-BE49-F238E27FC236}">
                  <a16:creationId xmlns:a16="http://schemas.microsoft.com/office/drawing/2014/main" id="{1A53DB7C-3BE5-1248-9EF9-A29A0871FC1F}"/>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2">
              <a:extLst>
                <a:ext uri="{FF2B5EF4-FFF2-40B4-BE49-F238E27FC236}">
                  <a16:creationId xmlns:a16="http://schemas.microsoft.com/office/drawing/2014/main" id="{91678DD0-9F0F-8E4D-9DA3-7734E7E42333}"/>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B7D9EB"/>
                </a:gs>
                <a:gs pos="85000">
                  <a:srgbClr val="9BC2D8"/>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4" name="Rectangle 23">
            <a:extLst>
              <a:ext uri="{FF2B5EF4-FFF2-40B4-BE49-F238E27FC236}">
                <a16:creationId xmlns:a16="http://schemas.microsoft.com/office/drawing/2014/main" id="{F131E2E2-6830-6146-83B1-1D95E1D5EEAE}"/>
              </a:ext>
            </a:extLst>
          </p:cNvPr>
          <p:cNvSpPr/>
          <p:nvPr userDrawn="1"/>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52500" y="1104144"/>
            <a:ext cx="10393680" cy="646331"/>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952500" y="2271860"/>
            <a:ext cx="10619923"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1/6/22</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1560714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userDrawn="1">
          <p15:clr>
            <a:srgbClr val="FBAE40"/>
          </p15:clr>
        </p15:guide>
        <p15:guide id="2" pos="60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Title-Content 4">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26553E3-194C-4262-ACE5-4EC6B9E40BE8}"/>
              </a:ext>
            </a:extLst>
          </p:cNvPr>
          <p:cNvSpPr/>
          <p:nvPr userDrawn="1"/>
        </p:nvSpPr>
        <p:spPr>
          <a:xfrm>
            <a:off x="-1399" y="0"/>
            <a:ext cx="12192000" cy="6858000"/>
          </a:xfrm>
          <a:prstGeom prst="rect">
            <a:avLst/>
          </a:prstGeom>
          <a:gradFill flip="none" rotWithShape="1">
            <a:gsLst>
              <a:gs pos="11000">
                <a:srgbClr val="68BAE1"/>
              </a:gs>
              <a:gs pos="73000">
                <a:srgbClr val="5C7A8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15E98BFD-7261-2A4A-88D8-8BE7FA0E7958}"/>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23" name="Freeform 10">
              <a:extLst>
                <a:ext uri="{FF2B5EF4-FFF2-40B4-BE49-F238E27FC236}">
                  <a16:creationId xmlns:a16="http://schemas.microsoft.com/office/drawing/2014/main" id="{ACFB6D1D-0217-1249-B4A7-02FA05433B07}"/>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B3D5EB"/>
                </a:gs>
                <a:gs pos="100000">
                  <a:srgbClr val="A1C7E2"/>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1">
              <a:extLst>
                <a:ext uri="{FF2B5EF4-FFF2-40B4-BE49-F238E27FC236}">
                  <a16:creationId xmlns:a16="http://schemas.microsoft.com/office/drawing/2014/main" id="{031D602F-D1EF-824A-8399-D28A1138A66B}"/>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2">
              <a:extLst>
                <a:ext uri="{FF2B5EF4-FFF2-40B4-BE49-F238E27FC236}">
                  <a16:creationId xmlns:a16="http://schemas.microsoft.com/office/drawing/2014/main" id="{ADA3B2E1-B449-C24A-94E5-849A79FE6A81}"/>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B7D9EB"/>
                </a:gs>
                <a:gs pos="85000">
                  <a:srgbClr val="9BC2D8"/>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6" name="Rectangle 25">
            <a:extLst>
              <a:ext uri="{FF2B5EF4-FFF2-40B4-BE49-F238E27FC236}">
                <a16:creationId xmlns:a16="http://schemas.microsoft.com/office/drawing/2014/main" id="{90A68660-7217-F145-A81C-CD6DEA0F7BAF}"/>
              </a:ext>
            </a:extLst>
          </p:cNvPr>
          <p:cNvSpPr/>
          <p:nvPr userDrawn="1"/>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5410985" y="1063116"/>
            <a:ext cx="6687534" cy="646331"/>
          </a:xfrm>
        </p:spPr>
        <p:txBody>
          <a:bodyPr wrap="square">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5410200" y="2214710"/>
            <a:ext cx="6169057"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356350"/>
            <a:ext cx="2743200" cy="365125"/>
          </a:xfrm>
          <a:prstGeom prst="rect">
            <a:avLst/>
          </a:prstGeom>
        </p:spPr>
        <p:txBody>
          <a:bodyPr/>
          <a:lstStyle/>
          <a:p>
            <a:fld id="{DECC2AD0-9452-684A-9802-A7E12BA97DE7}" type="datetime1">
              <a:rPr lang="en-US" smtClean="0"/>
              <a:t>1/6/22</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356350"/>
            <a:ext cx="4114800" cy="365125"/>
          </a:xfrm>
          <a:prstGeom prst="rect">
            <a:avLst/>
          </a:prstGeom>
        </p:spPr>
        <p:txBody>
          <a:bodyPr/>
          <a:lstStyle>
            <a:lvl1pPr>
              <a:defRPr>
                <a:solidFill>
                  <a:schemeClr val="bg2"/>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414786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44" userDrawn="1">
          <p15:clr>
            <a:srgbClr val="FBAE40"/>
          </p15:clr>
        </p15:guide>
        <p15:guide id="2" pos="340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bg>
      <p:bgPr>
        <a:gradFill>
          <a:gsLst>
            <a:gs pos="6180">
              <a:srgbClr val="68BAE1"/>
            </a:gs>
            <a:gs pos="32000">
              <a:srgbClr val="F73DE1"/>
            </a:gs>
            <a:gs pos="73000">
              <a:srgbClr val="5C7A8F"/>
            </a:gs>
          </a:gsLst>
          <a:lin ang="0" scaled="1"/>
        </a:gra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0460B36-519E-427A-8038-7862C5BDA3B7}"/>
              </a:ext>
            </a:extLst>
          </p:cNvPr>
          <p:cNvSpPr/>
          <p:nvPr userDrawn="1"/>
        </p:nvSpPr>
        <p:spPr>
          <a:xfrm>
            <a:off x="-1400" y="-22055"/>
            <a:ext cx="12231209" cy="6880055"/>
          </a:xfrm>
          <a:prstGeom prst="rect">
            <a:avLst/>
          </a:prstGeom>
          <a:gradFill flip="none" rotWithShape="1">
            <a:gsLst>
              <a:gs pos="11000">
                <a:srgbClr val="68BAE1"/>
              </a:gs>
              <a:gs pos="73000">
                <a:srgbClr val="5C7A8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D857A26B-A30A-45D4-A8F7-AEC836833035}"/>
              </a:ext>
            </a:extLst>
          </p:cNvPr>
          <p:cNvGrpSpPr/>
          <p:nvPr userDrawn="1"/>
        </p:nvGrpSpPr>
        <p:grpSpPr>
          <a:xfrm>
            <a:off x="531312"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16" name="Freeform 10">
              <a:extLst>
                <a:ext uri="{FF2B5EF4-FFF2-40B4-BE49-F238E27FC236}">
                  <a16:creationId xmlns:a16="http://schemas.microsoft.com/office/drawing/2014/main" id="{8BC8E428-1AF9-4730-9791-11A432226402}"/>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B3D5EB"/>
                </a:gs>
                <a:gs pos="100000">
                  <a:srgbClr val="A1C7E2"/>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1">
              <a:extLst>
                <a:ext uri="{FF2B5EF4-FFF2-40B4-BE49-F238E27FC236}">
                  <a16:creationId xmlns:a16="http://schemas.microsoft.com/office/drawing/2014/main" id="{8DC701ED-740C-413E-8EC9-2E28B33F6589}"/>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2">
              <a:extLst>
                <a:ext uri="{FF2B5EF4-FFF2-40B4-BE49-F238E27FC236}">
                  <a16:creationId xmlns:a16="http://schemas.microsoft.com/office/drawing/2014/main" id="{7F9FF550-8F31-49D2-A094-177D24C14E35}"/>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B7D9EB"/>
                </a:gs>
                <a:gs pos="85000">
                  <a:srgbClr val="9BC2D8"/>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 name="Rectangle 8">
            <a:extLst>
              <a:ext uri="{FF2B5EF4-FFF2-40B4-BE49-F238E27FC236}">
                <a16:creationId xmlns:a16="http://schemas.microsoft.com/office/drawing/2014/main" id="{99E70AEB-97F5-0F48-9A3F-D180606A03F2}"/>
              </a:ext>
            </a:extLst>
          </p:cNvPr>
          <p:cNvSpPr/>
          <p:nvPr userDrawn="1"/>
        </p:nvSpPr>
        <p:spPr>
          <a:xfrm>
            <a:off x="-1" y="2777514"/>
            <a:ext cx="12229809" cy="1713654"/>
          </a:xfrm>
          <a:prstGeom prst="rect">
            <a:avLst/>
          </a:prstGeom>
          <a:solidFill>
            <a:srgbClr val="BFE5FF"/>
          </a:solidFill>
          <a:ln>
            <a:noFill/>
          </a:ln>
          <a:effectLst>
            <a:outerShdw blurRad="2540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330465"/>
            <a:ext cx="10515600" cy="646331"/>
          </a:xfrm>
        </p:spPr>
        <p:txBody>
          <a:bodyPr anchor="ctr">
            <a:spAutoFit/>
          </a:bodyPr>
          <a:lstStyle>
            <a:lvl1pPr algn="ctr">
              <a:defRPr sz="4000">
                <a:latin typeface="Arial" panose="020B0604020202020204" pitchFamily="34" charset="0"/>
                <a:cs typeface="Arial" panose="020B060402020202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a:xfrm>
            <a:off x="93481" y="6356350"/>
            <a:ext cx="2743200" cy="365125"/>
          </a:xfrm>
          <a:prstGeom prst="rect">
            <a:avLst/>
          </a:prstGeom>
        </p:spPr>
        <p:txBody>
          <a:bodyPr/>
          <a:lstStyle/>
          <a:p>
            <a:fld id="{88685A74-EB09-424A-AA9B-5418F2407945}" type="datetime1">
              <a:rPr lang="en-US" smtClean="0"/>
              <a:t>1/6/22</a:t>
            </a:fld>
            <a:endParaRPr lang="en-US"/>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a:xfrm>
            <a:off x="4038600" y="6356350"/>
            <a:ext cx="4114800" cy="365125"/>
          </a:xfrm>
          <a:prstGeom prst="rect">
            <a:avLst/>
          </a:prstGeom>
        </p:spPr>
        <p:txBody>
          <a:bodyPr/>
          <a:lstStyle>
            <a:lvl1pPr>
              <a:defRPr>
                <a:solidFill>
                  <a:schemeClr val="bg2"/>
                </a:solidFill>
              </a:defRPr>
            </a:lvl1pPr>
          </a:lstStyle>
          <a:p>
            <a:endParaRPr lang="en-US"/>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530331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Title Only">
    <p:bg>
      <p:bgPr>
        <a:solidFill>
          <a:schemeClr val="bg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a:xfrm>
            <a:off x="93481" y="6356350"/>
            <a:ext cx="2743200" cy="365125"/>
          </a:xfrm>
          <a:prstGeom prst="rect">
            <a:avLst/>
          </a:prstGeom>
        </p:spPr>
        <p:txBody>
          <a:bodyPr/>
          <a:lstStyle>
            <a:lvl1pPr>
              <a:defRPr>
                <a:solidFill>
                  <a:srgbClr val="33CDFF"/>
                </a:solidFill>
              </a:defRPr>
            </a:lvl1pPr>
          </a:lstStyle>
          <a:p>
            <a:fld id="{B5AD37D0-1C64-3342-BF81-1BC3096283AF}" type="datetime1">
              <a:rPr lang="en-US" smtClean="0"/>
              <a:t>1/6/22</a:t>
            </a:fld>
            <a:endParaRPr lang="en-US"/>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p>
            <a:fld id="{2E8C51FE-49D9-314D-9957-ABBF7DDE8782}" type="slidenum">
              <a:rPr lang="en-US" smtClean="0"/>
              <a:t>‹#›</a:t>
            </a:fld>
            <a:endParaRPr lang="en-US"/>
          </a:p>
        </p:txBody>
      </p:sp>
      <p:sp>
        <p:nvSpPr>
          <p:cNvPr id="12" name="Slide Number Placeholder 3">
            <a:extLst>
              <a:ext uri="{FF2B5EF4-FFF2-40B4-BE49-F238E27FC236}">
                <a16:creationId xmlns:a16="http://schemas.microsoft.com/office/drawing/2014/main" id="{ED06222A-5CBA-0B49-871F-EEAD15CA6A46}"/>
              </a:ext>
            </a:extLst>
          </p:cNvPr>
          <p:cNvSpPr txBox="1">
            <a:spLocks/>
          </p:cNvSpPr>
          <p:nvPr userDrawn="1"/>
        </p:nvSpPr>
        <p:spPr>
          <a:xfrm>
            <a:off x="9355319" y="642233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65CBF9"/>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C51FE-49D9-314D-9957-ABBF7DDE8782}" type="slidenum">
              <a:rPr lang="en-US" smtClean="0"/>
              <a:pPr/>
              <a:t>‹#›</a:t>
            </a:fld>
            <a:endParaRPr lang="en-US"/>
          </a:p>
        </p:txBody>
      </p:sp>
    </p:spTree>
    <p:extLst>
      <p:ext uri="{BB962C8B-B14F-4D97-AF65-F5344CB8AC3E}">
        <p14:creationId xmlns:p14="http://schemas.microsoft.com/office/powerpoint/2010/main" val="2668412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36">
          <p15:clr>
            <a:srgbClr val="FBAE40"/>
          </p15:clr>
        </p15:guide>
        <p15:guide id="2" pos="48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590A7-7E54-2D41-9F43-B8FD4977CB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F9B96F-523A-0443-8C6F-8DFAF54D9EC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C88B55B-102D-3B40-B32B-5145CE1DA61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79206C-49AC-4040-9C5C-017EE760A83C}"/>
              </a:ext>
            </a:extLst>
          </p:cNvPr>
          <p:cNvSpPr>
            <a:spLocks noGrp="1"/>
          </p:cNvSpPr>
          <p:nvPr>
            <p:ph type="dt" sz="half" idx="10"/>
          </p:nvPr>
        </p:nvSpPr>
        <p:spPr>
          <a:xfrm>
            <a:off x="93481" y="6356350"/>
            <a:ext cx="2743200" cy="365125"/>
          </a:xfrm>
          <a:prstGeom prst="rect">
            <a:avLst/>
          </a:prstGeom>
        </p:spPr>
        <p:txBody>
          <a:bodyPr/>
          <a:lstStyle>
            <a:lvl1pPr>
              <a:defRPr>
                <a:solidFill>
                  <a:srgbClr val="33CDFF"/>
                </a:solidFill>
              </a:defRPr>
            </a:lvl1pPr>
          </a:lstStyle>
          <a:p>
            <a:fld id="{5BAE4564-26CF-C242-8FF6-CB2D9CD242A2}" type="datetime1">
              <a:rPr lang="en-US" smtClean="0"/>
              <a:pPr/>
              <a:t>1/6/22</a:t>
            </a:fld>
            <a:endParaRPr lang="en-US"/>
          </a:p>
        </p:txBody>
      </p:sp>
      <p:sp>
        <p:nvSpPr>
          <p:cNvPr id="6" name="Footer Placeholder 5">
            <a:extLst>
              <a:ext uri="{FF2B5EF4-FFF2-40B4-BE49-F238E27FC236}">
                <a16:creationId xmlns:a16="http://schemas.microsoft.com/office/drawing/2014/main" id="{A6FB520F-4F16-3E49-A800-72C14F01F39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EE087BC7-6FAC-2245-9DB7-6747FA2B2112}"/>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1743740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B653-13F7-2542-8EE2-E909339391A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5C621A-F72C-144B-A0BE-6B1E2CBE1A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B63F2F3-1511-2942-895C-679AA3AAFFA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7D5D2A-69A5-F545-A96E-9C6E34036D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CC11A84-14CC-7441-BFAB-6E2358C0565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DBE683-10D6-5E4C-A14B-401DDDE8973F}"/>
              </a:ext>
            </a:extLst>
          </p:cNvPr>
          <p:cNvSpPr>
            <a:spLocks noGrp="1"/>
          </p:cNvSpPr>
          <p:nvPr>
            <p:ph type="dt" sz="half" idx="10"/>
          </p:nvPr>
        </p:nvSpPr>
        <p:spPr>
          <a:xfrm>
            <a:off x="93481" y="6356350"/>
            <a:ext cx="2743200" cy="365125"/>
          </a:xfrm>
          <a:prstGeom prst="rect">
            <a:avLst/>
          </a:prstGeom>
        </p:spPr>
        <p:txBody>
          <a:bodyPr/>
          <a:lstStyle>
            <a:lvl1pPr>
              <a:defRPr>
                <a:solidFill>
                  <a:srgbClr val="33CDFF"/>
                </a:solidFill>
              </a:defRPr>
            </a:lvl1pPr>
          </a:lstStyle>
          <a:p>
            <a:fld id="{76E2022B-032F-C245-A6C4-D8EDEE3CD65C}" type="datetime1">
              <a:rPr lang="en-US" smtClean="0"/>
              <a:pPr/>
              <a:t>1/6/22</a:t>
            </a:fld>
            <a:endParaRPr lang="en-US"/>
          </a:p>
        </p:txBody>
      </p:sp>
      <p:sp>
        <p:nvSpPr>
          <p:cNvPr id="8" name="Footer Placeholder 7">
            <a:extLst>
              <a:ext uri="{FF2B5EF4-FFF2-40B4-BE49-F238E27FC236}">
                <a16:creationId xmlns:a16="http://schemas.microsoft.com/office/drawing/2014/main" id="{B084E5D5-8292-8443-8912-01DF310377E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254F0886-7F3E-C54F-B264-98655F014541}"/>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2561251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19EC-0943-2646-9830-3E9E4D8F0C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a:xfrm>
            <a:off x="93481" y="6356350"/>
            <a:ext cx="2743200" cy="365125"/>
          </a:xfrm>
          <a:prstGeom prst="rect">
            <a:avLst/>
          </a:prstGeom>
        </p:spPr>
        <p:txBody>
          <a:bodyPr/>
          <a:lstStyle>
            <a:lvl1pPr>
              <a:defRPr>
                <a:solidFill>
                  <a:srgbClr val="33CDFF"/>
                </a:solidFill>
              </a:defRPr>
            </a:lvl1pPr>
          </a:lstStyle>
          <a:p>
            <a:fld id="{89992BE1-4848-D943-B519-7D7229562BFA}" type="datetime1">
              <a:rPr lang="en-US" smtClean="0"/>
              <a:pPr/>
              <a:t>1/6/22</a:t>
            </a:fld>
            <a:endParaRPr lang="en-US"/>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1400663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573F-6CD2-E446-AEA2-04B4E6EF41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93DDD8-9AAD-E645-821D-592BCEBFBC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DEC770-B8D0-7D44-8C06-45E23230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C1D6F7-2876-CB4E-BA7E-98A093117EAA}"/>
              </a:ext>
            </a:extLst>
          </p:cNvPr>
          <p:cNvSpPr>
            <a:spLocks noGrp="1"/>
          </p:cNvSpPr>
          <p:nvPr>
            <p:ph type="dt" sz="half" idx="10"/>
          </p:nvPr>
        </p:nvSpPr>
        <p:spPr>
          <a:xfrm>
            <a:off x="93481" y="6356350"/>
            <a:ext cx="2743200" cy="365125"/>
          </a:xfrm>
          <a:prstGeom prst="rect">
            <a:avLst/>
          </a:prstGeom>
        </p:spPr>
        <p:txBody>
          <a:bodyPr/>
          <a:lstStyle>
            <a:lvl1pPr>
              <a:defRPr>
                <a:solidFill>
                  <a:srgbClr val="33CDFF"/>
                </a:solidFill>
              </a:defRPr>
            </a:lvl1pPr>
          </a:lstStyle>
          <a:p>
            <a:fld id="{2E534795-5F96-674F-9913-75A835B2AA8C}" type="datetime1">
              <a:rPr lang="en-US" smtClean="0"/>
              <a:pPr/>
              <a:t>1/6/22</a:t>
            </a:fld>
            <a:endParaRPr lang="en-US"/>
          </a:p>
        </p:txBody>
      </p:sp>
      <p:sp>
        <p:nvSpPr>
          <p:cNvPr id="6" name="Footer Placeholder 5">
            <a:extLst>
              <a:ext uri="{FF2B5EF4-FFF2-40B4-BE49-F238E27FC236}">
                <a16:creationId xmlns:a16="http://schemas.microsoft.com/office/drawing/2014/main" id="{CDB64A94-44FC-5E4D-9BA4-F7C5CBE856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6998A61-2626-EC4B-AC9E-DB0EECA2054F}"/>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723204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11-1DC9-1F44-A501-A122E38B9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7F112A-7039-A044-BBB7-19B07AA052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76E76F1-988B-A349-A7F8-1C9556749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2022A3D-F197-0240-B9FB-64FA8D239FCE}"/>
              </a:ext>
            </a:extLst>
          </p:cNvPr>
          <p:cNvSpPr>
            <a:spLocks noGrp="1"/>
          </p:cNvSpPr>
          <p:nvPr>
            <p:ph type="dt" sz="half" idx="10"/>
          </p:nvPr>
        </p:nvSpPr>
        <p:spPr>
          <a:xfrm>
            <a:off x="93481" y="6356350"/>
            <a:ext cx="2743200" cy="365125"/>
          </a:xfrm>
          <a:prstGeom prst="rect">
            <a:avLst/>
          </a:prstGeom>
        </p:spPr>
        <p:txBody>
          <a:bodyPr/>
          <a:lstStyle>
            <a:lvl1pPr>
              <a:defRPr>
                <a:solidFill>
                  <a:srgbClr val="33CDFF"/>
                </a:solidFill>
              </a:defRPr>
            </a:lvl1pPr>
          </a:lstStyle>
          <a:p>
            <a:fld id="{2F57F9ED-D8AC-4447-8B49-413C94A1F07E}" type="datetime1">
              <a:rPr lang="en-US" smtClean="0"/>
              <a:pPr/>
              <a:t>1/6/22</a:t>
            </a:fld>
            <a:endParaRPr lang="en-US"/>
          </a:p>
        </p:txBody>
      </p:sp>
      <p:sp>
        <p:nvSpPr>
          <p:cNvPr id="6" name="Footer Placeholder 5">
            <a:extLst>
              <a:ext uri="{FF2B5EF4-FFF2-40B4-BE49-F238E27FC236}">
                <a16:creationId xmlns:a16="http://schemas.microsoft.com/office/drawing/2014/main" id="{837AD987-1A3B-EA45-8288-4FF05FA61CD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A4E646E-5FCF-704C-A828-129A071DEA8A}"/>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159775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1CB2-6C06-A944-AB99-307A4B017B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90C05E-DB0B-2C43-8871-0E8EEA3DB94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5FB7B-95D2-9B44-B7CD-BD3422A58F9C}"/>
              </a:ext>
            </a:extLst>
          </p:cNvPr>
          <p:cNvSpPr>
            <a:spLocks noGrp="1"/>
          </p:cNvSpPr>
          <p:nvPr>
            <p:ph type="dt" sz="half" idx="10"/>
          </p:nvPr>
        </p:nvSpPr>
        <p:spPr>
          <a:xfrm>
            <a:off x="93481" y="6356350"/>
            <a:ext cx="2743200" cy="365125"/>
          </a:xfrm>
          <a:prstGeom prst="rect">
            <a:avLst/>
          </a:prstGeom>
        </p:spPr>
        <p:txBody>
          <a:bodyPr/>
          <a:lstStyle>
            <a:lvl1pPr>
              <a:defRPr>
                <a:solidFill>
                  <a:srgbClr val="33CDFF"/>
                </a:solidFill>
              </a:defRPr>
            </a:lvl1pPr>
          </a:lstStyle>
          <a:p>
            <a:fld id="{762F6A8A-D357-0B41-845F-58E66B141203}" type="datetime1">
              <a:rPr lang="en-US" smtClean="0"/>
              <a:pPr/>
              <a:t>1/6/22</a:t>
            </a:fld>
            <a:endParaRPr lang="en-US"/>
          </a:p>
        </p:txBody>
      </p:sp>
      <p:sp>
        <p:nvSpPr>
          <p:cNvPr id="5" name="Footer Placeholder 4">
            <a:extLst>
              <a:ext uri="{FF2B5EF4-FFF2-40B4-BE49-F238E27FC236}">
                <a16:creationId xmlns:a16="http://schemas.microsoft.com/office/drawing/2014/main" id="{6D5D936A-402E-2643-BC23-9FFDBB71894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0003F8D-4C62-8246-A9C9-F567613401DD}"/>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2575304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305B7A-0DA0-914C-BF32-308B0A1D37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38B2C1-3648-864E-BE9D-6955702B70F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BA409-A439-7946-849E-1C52DE1E2024}"/>
              </a:ext>
            </a:extLst>
          </p:cNvPr>
          <p:cNvSpPr>
            <a:spLocks noGrp="1"/>
          </p:cNvSpPr>
          <p:nvPr>
            <p:ph type="dt" sz="half" idx="10"/>
          </p:nvPr>
        </p:nvSpPr>
        <p:spPr>
          <a:xfrm>
            <a:off x="93481" y="6356350"/>
            <a:ext cx="2743200" cy="365125"/>
          </a:xfrm>
          <a:prstGeom prst="rect">
            <a:avLst/>
          </a:prstGeom>
        </p:spPr>
        <p:txBody>
          <a:bodyPr/>
          <a:lstStyle/>
          <a:p>
            <a:fld id="{7E9FD414-97F5-4349-956F-7065147EBD6A}" type="datetime1">
              <a:rPr lang="en-US" smtClean="0"/>
              <a:t>1/6/22</a:t>
            </a:fld>
            <a:endParaRPr lang="en-US"/>
          </a:p>
        </p:txBody>
      </p:sp>
      <p:sp>
        <p:nvSpPr>
          <p:cNvPr id="5" name="Footer Placeholder 4">
            <a:extLst>
              <a:ext uri="{FF2B5EF4-FFF2-40B4-BE49-F238E27FC236}">
                <a16:creationId xmlns:a16="http://schemas.microsoft.com/office/drawing/2014/main" id="{C4645A88-8207-164E-BEE0-99140ED4EFC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2024272-4864-7D45-9A42-761E1FA3DF97}"/>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386807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F6B9961-0D56-4E1F-AC84-110885CBADCA}"/>
              </a:ext>
            </a:extLst>
          </p:cNvPr>
          <p:cNvPicPr>
            <a:picLocks noChangeAspect="1"/>
          </p:cNvPicPr>
          <p:nvPr userDrawn="1"/>
        </p:nvPicPr>
        <p:blipFill>
          <a:blip r:embed="rId2"/>
          <a:stretch>
            <a:fillRect/>
          </a:stretch>
        </p:blipFill>
        <p:spPr>
          <a:xfrm>
            <a:off x="-14253" y="-10705"/>
            <a:ext cx="12218986" cy="6873180"/>
          </a:xfrm>
          <a:prstGeom prst="rect">
            <a:avLst/>
          </a:prstGeom>
        </p:spPr>
      </p:pic>
      <p:sp>
        <p:nvSpPr>
          <p:cNvPr id="17" name="Rectangle 16">
            <a:extLst>
              <a:ext uri="{FF2B5EF4-FFF2-40B4-BE49-F238E27FC236}">
                <a16:creationId xmlns:a16="http://schemas.microsoft.com/office/drawing/2014/main" id="{C7FC2593-D8B3-42D8-8F49-5142AD8E2610}"/>
              </a:ext>
            </a:extLst>
          </p:cNvPr>
          <p:cNvSpPr/>
          <p:nvPr userDrawn="1"/>
        </p:nvSpPr>
        <p:spPr>
          <a:xfrm>
            <a:off x="-12733" y="-48584"/>
            <a:ext cx="12192002" cy="6858000"/>
          </a:xfrm>
          <a:prstGeom prst="rect">
            <a:avLst/>
          </a:prstGeom>
          <a:gradFill>
            <a:gsLst>
              <a:gs pos="0">
                <a:schemeClr val="tx1">
                  <a:alpha val="0"/>
                </a:schemeClr>
              </a:gs>
              <a:gs pos="52000">
                <a:schemeClr val="tx1">
                  <a:alpha val="0"/>
                </a:schemeClr>
              </a:gs>
              <a:gs pos="64000">
                <a:schemeClr val="tx1">
                  <a:alpha val="25234"/>
                </a:schemeClr>
              </a:gs>
              <a:gs pos="100000">
                <a:schemeClr val="tx1">
                  <a:alpha val="2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F671E39-23F5-421B-B10B-D399C217B57F}"/>
              </a:ext>
            </a:extLst>
          </p:cNvPr>
          <p:cNvSpPr/>
          <p:nvPr userDrawn="1"/>
        </p:nvSpPr>
        <p:spPr>
          <a:xfrm>
            <a:off x="12731" y="17774"/>
            <a:ext cx="12192002" cy="6858000"/>
          </a:xfrm>
          <a:prstGeom prst="rect">
            <a:avLst/>
          </a:prstGeom>
          <a:gradFill>
            <a:gsLst>
              <a:gs pos="0">
                <a:schemeClr val="tx1">
                  <a:alpha val="0"/>
                </a:schemeClr>
              </a:gs>
              <a:gs pos="52000">
                <a:schemeClr val="tx1">
                  <a:alpha val="0"/>
                </a:schemeClr>
              </a:gs>
              <a:gs pos="64000">
                <a:schemeClr val="tx1">
                  <a:alpha val="25234"/>
                </a:schemeClr>
              </a:gs>
              <a:gs pos="100000">
                <a:schemeClr val="tx1">
                  <a:alpha val="2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userDrawn="1"/>
        </p:nvPicPr>
        <p:blipFill>
          <a:blip r:embed="rId3"/>
          <a:stretch>
            <a:fillRect/>
          </a:stretch>
        </p:blipFill>
        <p:spPr>
          <a:xfrm>
            <a:off x="9142390" y="304799"/>
            <a:ext cx="2769575" cy="840423"/>
          </a:xfrm>
          <a:prstGeom prst="rect">
            <a:avLst/>
          </a:prstGeom>
        </p:spPr>
      </p:pic>
      <p:pic>
        <p:nvPicPr>
          <p:cNvPr id="13" name="Picture 12">
            <a:extLst>
              <a:ext uri="{FF2B5EF4-FFF2-40B4-BE49-F238E27FC236}">
                <a16:creationId xmlns:a16="http://schemas.microsoft.com/office/drawing/2014/main" id="{656E5482-838F-4CC7-9AB5-DB6AE57E843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072288" y="4635295"/>
            <a:ext cx="3100036" cy="2230906"/>
          </a:xfrm>
          <a:prstGeom prst="rect">
            <a:avLst/>
          </a:prstGeom>
        </p:spPr>
      </p:pic>
      <p:sp>
        <p:nvSpPr>
          <p:cNvPr id="18" name="Subtitle 34">
            <a:extLst>
              <a:ext uri="{FF2B5EF4-FFF2-40B4-BE49-F238E27FC236}">
                <a16:creationId xmlns:a16="http://schemas.microsoft.com/office/drawing/2014/main" id="{7B5AED51-FBE5-4CFC-9BDC-7800A52498F1}"/>
              </a:ext>
            </a:extLst>
          </p:cNvPr>
          <p:cNvSpPr>
            <a:spLocks noGrp="1"/>
          </p:cNvSpPr>
          <p:nvPr>
            <p:ph type="subTitle" idx="4294967295"/>
          </p:nvPr>
        </p:nvSpPr>
        <p:spPr>
          <a:xfrm>
            <a:off x="202062" y="5263438"/>
            <a:ext cx="6793173" cy="1241365"/>
          </a:xfrm>
        </p:spPr>
        <p:txBody>
          <a:bodyPr wrap="square">
            <a:spAutoFit/>
          </a:bodyPr>
          <a:lstStyle/>
          <a:p>
            <a:pPr>
              <a:spcBef>
                <a:spcPts val="400"/>
              </a:spcBef>
            </a:pPr>
            <a:r>
              <a:rPr lang="en-US" sz="3200" b="1">
                <a:solidFill>
                  <a:schemeClr val="bg1"/>
                </a:solidFill>
              </a:rPr>
              <a:t>Title of Presentation</a:t>
            </a:r>
          </a:p>
          <a:p>
            <a:pPr>
              <a:spcBef>
                <a:spcPts val="400"/>
              </a:spcBef>
            </a:pPr>
            <a:r>
              <a:rPr lang="en-US" sz="1800">
                <a:solidFill>
                  <a:schemeClr val="bg1"/>
                </a:solidFill>
              </a:rPr>
              <a:t> Presenter Name(s)</a:t>
            </a:r>
          </a:p>
          <a:p>
            <a:pPr>
              <a:spcBef>
                <a:spcPts val="400"/>
              </a:spcBef>
            </a:pPr>
            <a:r>
              <a:rPr lang="en-US">
                <a:solidFill>
                  <a:schemeClr val="bg1"/>
                </a:solidFill>
              </a:rPr>
              <a:t> Date</a:t>
            </a:r>
            <a:endParaRPr lang="en-US" sz="1800">
              <a:solidFill>
                <a:schemeClr val="bg1"/>
              </a:solidFill>
            </a:endParaRPr>
          </a:p>
        </p:txBody>
      </p:sp>
    </p:spTree>
    <p:extLst>
      <p:ext uri="{BB962C8B-B14F-4D97-AF65-F5344CB8AC3E}">
        <p14:creationId xmlns:p14="http://schemas.microsoft.com/office/powerpoint/2010/main" val="20103210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040">
          <p15:clr>
            <a:srgbClr val="FBAE40"/>
          </p15:clr>
        </p15:guide>
        <p15:guide id="2" pos="1056">
          <p15:clr>
            <a:srgbClr val="FBAE40"/>
          </p15:clr>
        </p15:guide>
        <p15:guide id="3" orient="horz" pos="2352">
          <p15:clr>
            <a:srgbClr val="FBAE40"/>
          </p15:clr>
        </p15:guide>
        <p15:guide id="4" orient="horz" pos="26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914900" y="1104144"/>
            <a:ext cx="6678105" cy="646331"/>
          </a:xfrm>
        </p:spPr>
        <p:txBody>
          <a:bodyPr>
            <a:spAutoFit/>
          </a:body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4914901" y="2214710"/>
            <a:ext cx="6678104"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1/6/22</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2476264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309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reserve="1">
  <p:cSld name="Title-Content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A323920-C8FA-48F7-B36C-3A691F53A867}"/>
              </a:ext>
            </a:extLst>
          </p:cNvPr>
          <p:cNvPicPr>
            <a:picLocks noChangeAspect="1"/>
          </p:cNvPicPr>
          <p:nvPr userDrawn="1"/>
        </p:nvPicPr>
        <p:blipFill rotWithShape="1">
          <a:blip r:embed="rId2"/>
          <a:srcRect l="32046"/>
          <a:stretch/>
        </p:blipFill>
        <p:spPr>
          <a:xfrm>
            <a:off x="-1" y="0"/>
            <a:ext cx="8284945" cy="6858000"/>
          </a:xfrm>
          <a:prstGeom prst="rect">
            <a:avLst/>
          </a:prstGeom>
        </p:spPr>
      </p:pic>
      <p:sp>
        <p:nvSpPr>
          <p:cNvPr id="13" name="Freeform 5">
            <a:extLst>
              <a:ext uri="{FF2B5EF4-FFF2-40B4-BE49-F238E27FC236}">
                <a16:creationId xmlns:a16="http://schemas.microsoft.com/office/drawing/2014/main" id="{9952507F-5269-DD44-B0B4-BE319763C9BE}"/>
              </a:ext>
            </a:extLst>
          </p:cNvPr>
          <p:cNvSpPr>
            <a:spLocks/>
          </p:cNvSpPr>
          <p:nvPr userDrawn="1"/>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1104144"/>
            <a:ext cx="9025378" cy="646331"/>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328422" y="2214710"/>
            <a:ext cx="9251621"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1/6/22</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19548203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696">
          <p15:clr>
            <a:srgbClr val="FBAE40"/>
          </p15:clr>
        </p15:guide>
        <p15:guide id="2" pos="146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Title-Content 3">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3A1D6BA-27B0-41C1-930F-46AEF0A7D5C4}"/>
              </a:ext>
            </a:extLst>
          </p:cNvPr>
          <p:cNvSpPr/>
          <p:nvPr userDrawn="1"/>
        </p:nvSpPr>
        <p:spPr>
          <a:xfrm>
            <a:off x="-1399" y="0"/>
            <a:ext cx="12192000" cy="6858000"/>
          </a:xfrm>
          <a:prstGeom prst="rect">
            <a:avLst/>
          </a:prstGeom>
          <a:gradFill flip="none" rotWithShape="1">
            <a:gsLst>
              <a:gs pos="11000">
                <a:srgbClr val="68BAE1"/>
              </a:gs>
              <a:gs pos="73000">
                <a:srgbClr val="5C7A8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131E2E2-6830-6146-83B1-1D95E1D5EEAE}"/>
              </a:ext>
            </a:extLst>
          </p:cNvPr>
          <p:cNvSpPr/>
          <p:nvPr userDrawn="1"/>
        </p:nvSpPr>
        <p:spPr>
          <a:xfrm>
            <a:off x="0" y="723208"/>
            <a:ext cx="12192000" cy="58071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1/6/22</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557737"/>
            <a:ext cx="2743200" cy="271287"/>
          </a:xfrm>
        </p:spPr>
        <p:txBody>
          <a:bodyPr/>
          <a:lstStyle>
            <a:lvl1pPr>
              <a:defRPr>
                <a:solidFill>
                  <a:schemeClr val="bg1"/>
                </a:solidFill>
              </a:defRPr>
            </a:lvl1pPr>
          </a:lstStyle>
          <a:p>
            <a:fld id="{2E8C51FE-49D9-314D-9957-ABBF7DDE8782}" type="slidenum">
              <a:rPr lang="en-US" smtClean="0"/>
              <a:pPr/>
              <a:t>‹#›</a:t>
            </a:fld>
            <a:endParaRPr lang="en-US"/>
          </a:p>
        </p:txBody>
      </p:sp>
      <p:sp>
        <p:nvSpPr>
          <p:cNvPr id="14" name="Title 1">
            <a:extLst>
              <a:ext uri="{FF2B5EF4-FFF2-40B4-BE49-F238E27FC236}">
                <a16:creationId xmlns:a16="http://schemas.microsoft.com/office/drawing/2014/main" id="{03642A05-BC96-4FCF-8E4D-92F5801B20AB}"/>
              </a:ext>
            </a:extLst>
          </p:cNvPr>
          <p:cNvSpPr>
            <a:spLocks noGrp="1"/>
          </p:cNvSpPr>
          <p:nvPr>
            <p:ph type="title" hasCustomPrompt="1"/>
          </p:nvPr>
        </p:nvSpPr>
        <p:spPr>
          <a:xfrm>
            <a:off x="211319" y="93839"/>
            <a:ext cx="10515600" cy="535531"/>
          </a:xfrm>
        </p:spPr>
        <p:txBody>
          <a:bodyPr anchor="ctr">
            <a:spAutoFit/>
          </a:bodyPr>
          <a:lstStyle>
            <a:lvl1pPr algn="l">
              <a:defRPr sz="3200">
                <a:solidFill>
                  <a:schemeClr val="bg1"/>
                </a:solidFill>
                <a:latin typeface="Arial" panose="020B0604020202020204" pitchFamily="34" charset="0"/>
                <a:cs typeface="Arial" panose="020B0604020202020204" pitchFamily="34" charset="0"/>
              </a:defRPr>
            </a:lvl1pPr>
          </a:lstStyle>
          <a:p>
            <a:r>
              <a:rPr lang="en-US"/>
              <a:t>Title Here</a:t>
            </a:r>
          </a:p>
        </p:txBody>
      </p:sp>
    </p:spTree>
    <p:extLst>
      <p:ext uri="{BB962C8B-B14F-4D97-AF65-F5344CB8AC3E}">
        <p14:creationId xmlns:p14="http://schemas.microsoft.com/office/powerpoint/2010/main" val="432692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Content 3">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3A1D6BA-27B0-41C1-930F-46AEF0A7D5C4}"/>
              </a:ext>
            </a:extLst>
          </p:cNvPr>
          <p:cNvSpPr/>
          <p:nvPr userDrawn="1"/>
        </p:nvSpPr>
        <p:spPr>
          <a:xfrm>
            <a:off x="-1399" y="0"/>
            <a:ext cx="12192000" cy="6858000"/>
          </a:xfrm>
          <a:prstGeom prst="rect">
            <a:avLst/>
          </a:prstGeom>
          <a:gradFill flip="none" rotWithShape="1">
            <a:gsLst>
              <a:gs pos="11000">
                <a:srgbClr val="68BAE1"/>
              </a:gs>
              <a:gs pos="73000">
                <a:srgbClr val="5C7A8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31599FD2-9125-B541-B401-B04172892861}"/>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21" name="Freeform 10">
              <a:extLst>
                <a:ext uri="{FF2B5EF4-FFF2-40B4-BE49-F238E27FC236}">
                  <a16:creationId xmlns:a16="http://schemas.microsoft.com/office/drawing/2014/main" id="{0B26E70B-8A33-914A-9518-534A92C071B1}"/>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B3D5EB"/>
                </a:gs>
                <a:gs pos="100000">
                  <a:srgbClr val="A1C7E2"/>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1">
              <a:extLst>
                <a:ext uri="{FF2B5EF4-FFF2-40B4-BE49-F238E27FC236}">
                  <a16:creationId xmlns:a16="http://schemas.microsoft.com/office/drawing/2014/main" id="{1A53DB7C-3BE5-1248-9EF9-A29A0871FC1F}"/>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2">
              <a:extLst>
                <a:ext uri="{FF2B5EF4-FFF2-40B4-BE49-F238E27FC236}">
                  <a16:creationId xmlns:a16="http://schemas.microsoft.com/office/drawing/2014/main" id="{91678DD0-9F0F-8E4D-9DA3-7734E7E42333}"/>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B7D9EB"/>
                </a:gs>
                <a:gs pos="85000">
                  <a:srgbClr val="9BC2D8"/>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4" name="Rectangle 23">
            <a:extLst>
              <a:ext uri="{FF2B5EF4-FFF2-40B4-BE49-F238E27FC236}">
                <a16:creationId xmlns:a16="http://schemas.microsoft.com/office/drawing/2014/main" id="{F131E2E2-6830-6146-83B1-1D95E1D5EEAE}"/>
              </a:ext>
            </a:extLst>
          </p:cNvPr>
          <p:cNvSpPr/>
          <p:nvPr userDrawn="1"/>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52500" y="1104144"/>
            <a:ext cx="10393680" cy="646331"/>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952500" y="2271860"/>
            <a:ext cx="10619923"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1/6/22</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4056325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 preserve="1">
  <p:cSld name="Title-Content 4">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26553E3-194C-4262-ACE5-4EC6B9E40BE8}"/>
              </a:ext>
            </a:extLst>
          </p:cNvPr>
          <p:cNvSpPr/>
          <p:nvPr userDrawn="1"/>
        </p:nvSpPr>
        <p:spPr>
          <a:xfrm>
            <a:off x="-1399" y="0"/>
            <a:ext cx="12192000" cy="6858000"/>
          </a:xfrm>
          <a:prstGeom prst="rect">
            <a:avLst/>
          </a:prstGeom>
          <a:gradFill flip="none" rotWithShape="1">
            <a:gsLst>
              <a:gs pos="11000">
                <a:srgbClr val="68BAE1"/>
              </a:gs>
              <a:gs pos="73000">
                <a:srgbClr val="5C7A8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15E98BFD-7261-2A4A-88D8-8BE7FA0E7958}"/>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23" name="Freeform 10">
              <a:extLst>
                <a:ext uri="{FF2B5EF4-FFF2-40B4-BE49-F238E27FC236}">
                  <a16:creationId xmlns:a16="http://schemas.microsoft.com/office/drawing/2014/main" id="{ACFB6D1D-0217-1249-B4A7-02FA05433B07}"/>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B3D5EB"/>
                </a:gs>
                <a:gs pos="100000">
                  <a:srgbClr val="A1C7E2"/>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1">
              <a:extLst>
                <a:ext uri="{FF2B5EF4-FFF2-40B4-BE49-F238E27FC236}">
                  <a16:creationId xmlns:a16="http://schemas.microsoft.com/office/drawing/2014/main" id="{031D602F-D1EF-824A-8399-D28A1138A66B}"/>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2">
              <a:extLst>
                <a:ext uri="{FF2B5EF4-FFF2-40B4-BE49-F238E27FC236}">
                  <a16:creationId xmlns:a16="http://schemas.microsoft.com/office/drawing/2014/main" id="{ADA3B2E1-B449-C24A-94E5-849A79FE6A81}"/>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B7D9EB"/>
                </a:gs>
                <a:gs pos="85000">
                  <a:srgbClr val="9BC2D8"/>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6" name="Rectangle 25">
            <a:extLst>
              <a:ext uri="{FF2B5EF4-FFF2-40B4-BE49-F238E27FC236}">
                <a16:creationId xmlns:a16="http://schemas.microsoft.com/office/drawing/2014/main" id="{90A68660-7217-F145-A81C-CD6DEA0F7BAF}"/>
              </a:ext>
            </a:extLst>
          </p:cNvPr>
          <p:cNvSpPr/>
          <p:nvPr userDrawn="1"/>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5410985" y="1063116"/>
            <a:ext cx="6687534" cy="646331"/>
          </a:xfrm>
        </p:spPr>
        <p:txBody>
          <a:bodyPr wrap="square">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5410200" y="2214710"/>
            <a:ext cx="6169057"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1/6/22</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899939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44">
          <p15:clr>
            <a:srgbClr val="FBAE40"/>
          </p15:clr>
        </p15:guide>
        <p15:guide id="2" pos="340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Header">
    <p:bg>
      <p:bgPr>
        <a:gradFill>
          <a:gsLst>
            <a:gs pos="6180">
              <a:srgbClr val="68BAE1"/>
            </a:gs>
            <a:gs pos="32000">
              <a:srgbClr val="F73DE1"/>
            </a:gs>
            <a:gs pos="73000">
              <a:srgbClr val="5C7A8F"/>
            </a:gs>
          </a:gsLst>
          <a:lin ang="0" scaled="1"/>
        </a:gra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0460B36-519E-427A-8038-7862C5BDA3B7}"/>
              </a:ext>
            </a:extLst>
          </p:cNvPr>
          <p:cNvSpPr/>
          <p:nvPr userDrawn="1"/>
        </p:nvSpPr>
        <p:spPr>
          <a:xfrm>
            <a:off x="-1400" y="-22055"/>
            <a:ext cx="12231209" cy="6880055"/>
          </a:xfrm>
          <a:prstGeom prst="rect">
            <a:avLst/>
          </a:prstGeom>
          <a:gradFill flip="none" rotWithShape="1">
            <a:gsLst>
              <a:gs pos="11000">
                <a:srgbClr val="68BAE1"/>
              </a:gs>
              <a:gs pos="73000">
                <a:srgbClr val="5C7A8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D857A26B-A30A-45D4-A8F7-AEC836833035}"/>
              </a:ext>
            </a:extLst>
          </p:cNvPr>
          <p:cNvGrpSpPr/>
          <p:nvPr userDrawn="1"/>
        </p:nvGrpSpPr>
        <p:grpSpPr>
          <a:xfrm>
            <a:off x="531312"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16" name="Freeform 10">
              <a:extLst>
                <a:ext uri="{FF2B5EF4-FFF2-40B4-BE49-F238E27FC236}">
                  <a16:creationId xmlns:a16="http://schemas.microsoft.com/office/drawing/2014/main" id="{8BC8E428-1AF9-4730-9791-11A432226402}"/>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B3D5EB"/>
                </a:gs>
                <a:gs pos="100000">
                  <a:srgbClr val="A1C7E2"/>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1">
              <a:extLst>
                <a:ext uri="{FF2B5EF4-FFF2-40B4-BE49-F238E27FC236}">
                  <a16:creationId xmlns:a16="http://schemas.microsoft.com/office/drawing/2014/main" id="{8DC701ED-740C-413E-8EC9-2E28B33F6589}"/>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2">
              <a:extLst>
                <a:ext uri="{FF2B5EF4-FFF2-40B4-BE49-F238E27FC236}">
                  <a16:creationId xmlns:a16="http://schemas.microsoft.com/office/drawing/2014/main" id="{7F9FF550-8F31-49D2-A094-177D24C14E35}"/>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B7D9EB"/>
                </a:gs>
                <a:gs pos="85000">
                  <a:srgbClr val="9BC2D8"/>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 name="Rectangle 8">
            <a:extLst>
              <a:ext uri="{FF2B5EF4-FFF2-40B4-BE49-F238E27FC236}">
                <a16:creationId xmlns:a16="http://schemas.microsoft.com/office/drawing/2014/main" id="{99E70AEB-97F5-0F48-9A3F-D180606A03F2}"/>
              </a:ext>
            </a:extLst>
          </p:cNvPr>
          <p:cNvSpPr/>
          <p:nvPr userDrawn="1"/>
        </p:nvSpPr>
        <p:spPr>
          <a:xfrm>
            <a:off x="-1" y="2777514"/>
            <a:ext cx="12229809" cy="1713654"/>
          </a:xfrm>
          <a:prstGeom prst="rect">
            <a:avLst/>
          </a:prstGeom>
          <a:solidFill>
            <a:srgbClr val="BFE5FF"/>
          </a:solidFill>
          <a:ln>
            <a:noFill/>
          </a:ln>
          <a:effectLst>
            <a:outerShdw blurRad="2540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330465"/>
            <a:ext cx="10515600" cy="646331"/>
          </a:xfrm>
        </p:spPr>
        <p:txBody>
          <a:bodyPr anchor="ctr">
            <a:spAutoFit/>
          </a:bodyPr>
          <a:lstStyle>
            <a:lvl1pPr algn="ctr">
              <a:defRPr sz="4000">
                <a:latin typeface="Arial" panose="020B0604020202020204" pitchFamily="34" charset="0"/>
                <a:cs typeface="Arial" panose="020B060402020202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p>
            <a:fld id="{88685A74-EB09-424A-AA9B-5418F2407945}" type="datetime1">
              <a:rPr lang="en-US" smtClean="0"/>
              <a:t>1/6/22</a:t>
            </a:fld>
            <a:endParaRPr lang="en-US"/>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3307872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Title Only">
    <p:bg>
      <p:bgPr>
        <a:solidFill>
          <a:schemeClr val="bg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defRPr>
            </a:lvl1pPr>
          </a:lstStyle>
          <a:p>
            <a:fld id="{B5AD37D0-1C64-3342-BF81-1BC3096283AF}" type="datetime1">
              <a:rPr lang="en-US" smtClean="0"/>
              <a:t>1/6/22</a:t>
            </a:fld>
            <a:endParaRPr lang="en-US"/>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p>
            <a:fld id="{2E8C51FE-49D9-314D-9957-ABBF7DDE8782}" type="slidenum">
              <a:rPr lang="en-US" smtClean="0"/>
              <a:t>‹#›</a:t>
            </a:fld>
            <a:endParaRPr lang="en-US"/>
          </a:p>
        </p:txBody>
      </p:sp>
      <p:sp>
        <p:nvSpPr>
          <p:cNvPr id="12" name="Slide Number Placeholder 3">
            <a:extLst>
              <a:ext uri="{FF2B5EF4-FFF2-40B4-BE49-F238E27FC236}">
                <a16:creationId xmlns:a16="http://schemas.microsoft.com/office/drawing/2014/main" id="{ED06222A-5CBA-0B49-871F-EEAD15CA6A46}"/>
              </a:ext>
            </a:extLst>
          </p:cNvPr>
          <p:cNvSpPr txBox="1">
            <a:spLocks/>
          </p:cNvSpPr>
          <p:nvPr userDrawn="1"/>
        </p:nvSpPr>
        <p:spPr>
          <a:xfrm>
            <a:off x="9355319" y="642233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65CBF9"/>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C51FE-49D9-314D-9957-ABBF7DDE8782}" type="slidenum">
              <a:rPr lang="en-US" smtClean="0"/>
              <a:pPr/>
              <a:t>‹#›</a:t>
            </a:fld>
            <a:endParaRPr lang="en-US"/>
          </a:p>
        </p:txBody>
      </p:sp>
    </p:spTree>
    <p:extLst>
      <p:ext uri="{BB962C8B-B14F-4D97-AF65-F5344CB8AC3E}">
        <p14:creationId xmlns:p14="http://schemas.microsoft.com/office/powerpoint/2010/main" val="4150921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36">
          <p15:clr>
            <a:srgbClr val="FBAE40"/>
          </p15:clr>
        </p15:guide>
        <p15:guide id="2" pos="480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590A7-7E54-2D41-9F43-B8FD4977CB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F9B96F-523A-0443-8C6F-8DFAF54D9EC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C88B55B-102D-3B40-B32B-5145CE1DA61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79206C-49AC-4040-9C5C-017EE760A83C}"/>
              </a:ext>
            </a:extLst>
          </p:cNvPr>
          <p:cNvSpPr>
            <a:spLocks noGrp="1"/>
          </p:cNvSpPr>
          <p:nvPr>
            <p:ph type="dt" sz="half" idx="10"/>
          </p:nvPr>
        </p:nvSpPr>
        <p:spPr/>
        <p:txBody>
          <a:bodyPr/>
          <a:lstStyle>
            <a:lvl1pPr>
              <a:defRPr>
                <a:solidFill>
                  <a:srgbClr val="33CDFF"/>
                </a:solidFill>
              </a:defRPr>
            </a:lvl1pPr>
          </a:lstStyle>
          <a:p>
            <a:fld id="{5BAE4564-26CF-C242-8FF6-CB2D9CD242A2}" type="datetime1">
              <a:rPr lang="en-US" smtClean="0"/>
              <a:pPr/>
              <a:t>1/6/22</a:t>
            </a:fld>
            <a:endParaRPr lang="en-US"/>
          </a:p>
        </p:txBody>
      </p:sp>
      <p:sp>
        <p:nvSpPr>
          <p:cNvPr id="6" name="Footer Placeholder 5">
            <a:extLst>
              <a:ext uri="{FF2B5EF4-FFF2-40B4-BE49-F238E27FC236}">
                <a16:creationId xmlns:a16="http://schemas.microsoft.com/office/drawing/2014/main" id="{A6FB520F-4F16-3E49-A800-72C14F01F3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087BC7-6FAC-2245-9DB7-6747FA2B2112}"/>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3714765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B653-13F7-2542-8EE2-E909339391A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5C621A-F72C-144B-A0BE-6B1E2CBE1A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B63F2F3-1511-2942-895C-679AA3AAFFA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7D5D2A-69A5-F545-A96E-9C6E34036D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CC11A84-14CC-7441-BFAB-6E2358C0565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DBE683-10D6-5E4C-A14B-401DDDE8973F}"/>
              </a:ext>
            </a:extLst>
          </p:cNvPr>
          <p:cNvSpPr>
            <a:spLocks noGrp="1"/>
          </p:cNvSpPr>
          <p:nvPr>
            <p:ph type="dt" sz="half" idx="10"/>
          </p:nvPr>
        </p:nvSpPr>
        <p:spPr/>
        <p:txBody>
          <a:bodyPr/>
          <a:lstStyle>
            <a:lvl1pPr>
              <a:defRPr>
                <a:solidFill>
                  <a:srgbClr val="33CDFF"/>
                </a:solidFill>
              </a:defRPr>
            </a:lvl1pPr>
          </a:lstStyle>
          <a:p>
            <a:fld id="{76E2022B-032F-C245-A6C4-D8EDEE3CD65C}" type="datetime1">
              <a:rPr lang="en-US" smtClean="0"/>
              <a:pPr/>
              <a:t>1/6/22</a:t>
            </a:fld>
            <a:endParaRPr lang="en-US"/>
          </a:p>
        </p:txBody>
      </p:sp>
      <p:sp>
        <p:nvSpPr>
          <p:cNvPr id="8" name="Footer Placeholder 7">
            <a:extLst>
              <a:ext uri="{FF2B5EF4-FFF2-40B4-BE49-F238E27FC236}">
                <a16:creationId xmlns:a16="http://schemas.microsoft.com/office/drawing/2014/main" id="{B084E5D5-8292-8443-8912-01DF310377E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4F0886-7F3E-C54F-B264-98655F014541}"/>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1769100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19EC-0943-2646-9830-3E9E4D8F0C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defRPr>
            </a:lvl1pPr>
          </a:lstStyle>
          <a:p>
            <a:fld id="{89992BE1-4848-D943-B519-7D7229562BFA}" type="datetime1">
              <a:rPr lang="en-US" smtClean="0"/>
              <a:pPr/>
              <a:t>1/6/22</a:t>
            </a:fld>
            <a:endParaRPr lang="en-US"/>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3667746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573F-6CD2-E446-AEA2-04B4E6EF41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93DDD8-9AAD-E645-821D-592BCEBFBC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DEC770-B8D0-7D44-8C06-45E23230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C1D6F7-2876-CB4E-BA7E-98A093117EAA}"/>
              </a:ext>
            </a:extLst>
          </p:cNvPr>
          <p:cNvSpPr>
            <a:spLocks noGrp="1"/>
          </p:cNvSpPr>
          <p:nvPr>
            <p:ph type="dt" sz="half" idx="10"/>
          </p:nvPr>
        </p:nvSpPr>
        <p:spPr/>
        <p:txBody>
          <a:bodyPr/>
          <a:lstStyle>
            <a:lvl1pPr>
              <a:defRPr>
                <a:solidFill>
                  <a:srgbClr val="33CDFF"/>
                </a:solidFill>
              </a:defRPr>
            </a:lvl1pPr>
          </a:lstStyle>
          <a:p>
            <a:fld id="{2E534795-5F96-674F-9913-75A835B2AA8C}" type="datetime1">
              <a:rPr lang="en-US" smtClean="0"/>
              <a:pPr/>
              <a:t>1/6/22</a:t>
            </a:fld>
            <a:endParaRPr lang="en-US"/>
          </a:p>
        </p:txBody>
      </p:sp>
      <p:sp>
        <p:nvSpPr>
          <p:cNvPr id="6" name="Footer Placeholder 5">
            <a:extLst>
              <a:ext uri="{FF2B5EF4-FFF2-40B4-BE49-F238E27FC236}">
                <a16:creationId xmlns:a16="http://schemas.microsoft.com/office/drawing/2014/main" id="{CDB64A94-44FC-5E4D-9BA4-F7C5CBE856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998A61-2626-EC4B-AC9E-DB0EECA2054F}"/>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673792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11-1DC9-1F44-A501-A122E38B9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7F112A-7039-A044-BBB7-19B07AA052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76E76F1-988B-A349-A7F8-1C9556749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2022A3D-F197-0240-B9FB-64FA8D239FCE}"/>
              </a:ext>
            </a:extLst>
          </p:cNvPr>
          <p:cNvSpPr>
            <a:spLocks noGrp="1"/>
          </p:cNvSpPr>
          <p:nvPr>
            <p:ph type="dt" sz="half" idx="10"/>
          </p:nvPr>
        </p:nvSpPr>
        <p:spPr/>
        <p:txBody>
          <a:bodyPr/>
          <a:lstStyle>
            <a:lvl1pPr>
              <a:defRPr>
                <a:solidFill>
                  <a:srgbClr val="33CDFF"/>
                </a:solidFill>
              </a:defRPr>
            </a:lvl1pPr>
          </a:lstStyle>
          <a:p>
            <a:fld id="{2F57F9ED-D8AC-4447-8B49-413C94A1F07E}" type="datetime1">
              <a:rPr lang="en-US" smtClean="0"/>
              <a:pPr/>
              <a:t>1/6/22</a:t>
            </a:fld>
            <a:endParaRPr lang="en-US"/>
          </a:p>
        </p:txBody>
      </p:sp>
      <p:sp>
        <p:nvSpPr>
          <p:cNvPr id="6" name="Footer Placeholder 5">
            <a:extLst>
              <a:ext uri="{FF2B5EF4-FFF2-40B4-BE49-F238E27FC236}">
                <a16:creationId xmlns:a16="http://schemas.microsoft.com/office/drawing/2014/main" id="{837AD987-1A3B-EA45-8288-4FF05FA61C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4E646E-5FCF-704C-A828-129A071DEA8A}"/>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1748716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1CB2-6C06-A944-AB99-307A4B017B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90C05E-DB0B-2C43-8871-0E8EEA3DB94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5FB7B-95D2-9B44-B7CD-BD3422A58F9C}"/>
              </a:ext>
            </a:extLst>
          </p:cNvPr>
          <p:cNvSpPr>
            <a:spLocks noGrp="1"/>
          </p:cNvSpPr>
          <p:nvPr>
            <p:ph type="dt" sz="half" idx="10"/>
          </p:nvPr>
        </p:nvSpPr>
        <p:spPr/>
        <p:txBody>
          <a:bodyPr/>
          <a:lstStyle>
            <a:lvl1pPr>
              <a:defRPr>
                <a:solidFill>
                  <a:srgbClr val="33CDFF"/>
                </a:solidFill>
              </a:defRPr>
            </a:lvl1pPr>
          </a:lstStyle>
          <a:p>
            <a:fld id="{762F6A8A-D357-0B41-845F-58E66B141203}" type="datetime1">
              <a:rPr lang="en-US" smtClean="0"/>
              <a:pPr/>
              <a:t>1/6/22</a:t>
            </a:fld>
            <a:endParaRPr lang="en-US"/>
          </a:p>
        </p:txBody>
      </p:sp>
      <p:sp>
        <p:nvSpPr>
          <p:cNvPr id="5" name="Footer Placeholder 4">
            <a:extLst>
              <a:ext uri="{FF2B5EF4-FFF2-40B4-BE49-F238E27FC236}">
                <a16:creationId xmlns:a16="http://schemas.microsoft.com/office/drawing/2014/main" id="{6D5D936A-402E-2643-BC23-9FFDBB7189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003F8D-4C62-8246-A9C9-F567613401DD}"/>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3770542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305B7A-0DA0-914C-BF32-308B0A1D37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38B2C1-3648-864E-BE9D-6955702B70F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BA409-A439-7946-849E-1C52DE1E2024}"/>
              </a:ext>
            </a:extLst>
          </p:cNvPr>
          <p:cNvSpPr>
            <a:spLocks noGrp="1"/>
          </p:cNvSpPr>
          <p:nvPr>
            <p:ph type="dt" sz="half" idx="10"/>
          </p:nvPr>
        </p:nvSpPr>
        <p:spPr/>
        <p:txBody>
          <a:bodyPr/>
          <a:lstStyle/>
          <a:p>
            <a:fld id="{7E9FD414-97F5-4349-956F-7065147EBD6A}" type="datetime1">
              <a:rPr lang="en-US" smtClean="0"/>
              <a:t>1/6/22</a:t>
            </a:fld>
            <a:endParaRPr lang="en-US"/>
          </a:p>
        </p:txBody>
      </p:sp>
      <p:sp>
        <p:nvSpPr>
          <p:cNvPr id="5" name="Footer Placeholder 4">
            <a:extLst>
              <a:ext uri="{FF2B5EF4-FFF2-40B4-BE49-F238E27FC236}">
                <a16:creationId xmlns:a16="http://schemas.microsoft.com/office/drawing/2014/main" id="{C4645A88-8207-164E-BEE0-99140ED4EF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024272-4864-7D45-9A42-761E1FA3DF97}"/>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823254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36479D0-DEE8-4FF0-9B47-9F99C4A6FC82}"/>
              </a:ext>
            </a:extLst>
          </p:cNvPr>
          <p:cNvPicPr>
            <a:picLocks noChangeAspect="1"/>
          </p:cNvPicPr>
          <p:nvPr userDrawn="1"/>
        </p:nvPicPr>
        <p:blipFill>
          <a:blip r:embed="rId2"/>
          <a:stretch>
            <a:fillRect/>
          </a:stretch>
        </p:blipFill>
        <p:spPr>
          <a:xfrm>
            <a:off x="-14254" y="-10705"/>
            <a:ext cx="12225611" cy="6876906"/>
          </a:xfrm>
          <a:prstGeom prst="rect">
            <a:avLst/>
          </a:prstGeom>
        </p:spPr>
      </p:pic>
      <p:sp>
        <p:nvSpPr>
          <p:cNvPr id="17" name="Rectangle 16">
            <a:extLst>
              <a:ext uri="{FF2B5EF4-FFF2-40B4-BE49-F238E27FC236}">
                <a16:creationId xmlns:a16="http://schemas.microsoft.com/office/drawing/2014/main" id="{D8717B7B-1EE6-45EF-9817-12C5A1E59A16}"/>
              </a:ext>
            </a:extLst>
          </p:cNvPr>
          <p:cNvSpPr/>
          <p:nvPr userDrawn="1"/>
        </p:nvSpPr>
        <p:spPr>
          <a:xfrm>
            <a:off x="-14255" y="0"/>
            <a:ext cx="12192002" cy="6858000"/>
          </a:xfrm>
          <a:prstGeom prst="rect">
            <a:avLst/>
          </a:prstGeom>
          <a:gradFill>
            <a:gsLst>
              <a:gs pos="0">
                <a:schemeClr val="tx1">
                  <a:alpha val="0"/>
                </a:schemeClr>
              </a:gs>
              <a:gs pos="52000">
                <a:schemeClr val="tx1">
                  <a:alpha val="0"/>
                </a:schemeClr>
              </a:gs>
              <a:gs pos="64000">
                <a:schemeClr val="tx1">
                  <a:alpha val="25234"/>
                </a:schemeClr>
              </a:gs>
              <a:gs pos="100000">
                <a:schemeClr val="tx1">
                  <a:alpha val="2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4BCBFB6-6EE6-4A76-9B85-CDCEE0635326}"/>
              </a:ext>
            </a:extLst>
          </p:cNvPr>
          <p:cNvSpPr/>
          <p:nvPr userDrawn="1"/>
        </p:nvSpPr>
        <p:spPr>
          <a:xfrm>
            <a:off x="12032" y="17774"/>
            <a:ext cx="12192002" cy="6858000"/>
          </a:xfrm>
          <a:prstGeom prst="rect">
            <a:avLst/>
          </a:prstGeom>
          <a:gradFill>
            <a:gsLst>
              <a:gs pos="0">
                <a:schemeClr val="tx1">
                  <a:alpha val="0"/>
                </a:schemeClr>
              </a:gs>
              <a:gs pos="52000">
                <a:schemeClr val="tx1">
                  <a:alpha val="0"/>
                </a:schemeClr>
              </a:gs>
              <a:gs pos="64000">
                <a:schemeClr val="tx1">
                  <a:alpha val="25234"/>
                </a:schemeClr>
              </a:gs>
              <a:gs pos="100000">
                <a:schemeClr val="tx1">
                  <a:alpha val="2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userDrawn="1"/>
        </p:nvPicPr>
        <p:blipFill>
          <a:blip r:embed="rId3"/>
          <a:stretch>
            <a:fillRect/>
          </a:stretch>
        </p:blipFill>
        <p:spPr>
          <a:xfrm>
            <a:off x="9142390" y="304799"/>
            <a:ext cx="2769575" cy="840423"/>
          </a:xfrm>
          <a:prstGeom prst="rect">
            <a:avLst/>
          </a:prstGeom>
        </p:spPr>
      </p:pic>
      <p:pic>
        <p:nvPicPr>
          <p:cNvPr id="13" name="Picture 12">
            <a:extLst>
              <a:ext uri="{FF2B5EF4-FFF2-40B4-BE49-F238E27FC236}">
                <a16:creationId xmlns:a16="http://schemas.microsoft.com/office/drawing/2014/main" id="{656E5482-838F-4CC7-9AB5-DB6AE57E843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077711" y="4592184"/>
            <a:ext cx="3100036" cy="2230906"/>
          </a:xfrm>
          <a:prstGeom prst="rect">
            <a:avLst/>
          </a:prstGeom>
        </p:spPr>
      </p:pic>
      <p:sp>
        <p:nvSpPr>
          <p:cNvPr id="19" name="Subtitle 34">
            <a:extLst>
              <a:ext uri="{FF2B5EF4-FFF2-40B4-BE49-F238E27FC236}">
                <a16:creationId xmlns:a16="http://schemas.microsoft.com/office/drawing/2014/main" id="{3B5ECE9D-EFA6-4FAA-96EC-47EF5EF6C507}"/>
              </a:ext>
            </a:extLst>
          </p:cNvPr>
          <p:cNvSpPr>
            <a:spLocks noGrp="1"/>
          </p:cNvSpPr>
          <p:nvPr>
            <p:ph type="subTitle" idx="4294967295"/>
          </p:nvPr>
        </p:nvSpPr>
        <p:spPr>
          <a:xfrm>
            <a:off x="268563" y="5258541"/>
            <a:ext cx="6793173" cy="1241365"/>
          </a:xfrm>
        </p:spPr>
        <p:txBody>
          <a:bodyPr wrap="square">
            <a:spAutoFit/>
          </a:bodyPr>
          <a:lstStyle/>
          <a:p>
            <a:pPr>
              <a:spcBef>
                <a:spcPts val="400"/>
              </a:spcBef>
            </a:pPr>
            <a:r>
              <a:rPr lang="en-US" sz="3200" b="1">
                <a:solidFill>
                  <a:schemeClr val="bg1"/>
                </a:solidFill>
              </a:rPr>
              <a:t>Title of Presentation</a:t>
            </a:r>
          </a:p>
          <a:p>
            <a:pPr>
              <a:spcBef>
                <a:spcPts val="400"/>
              </a:spcBef>
            </a:pPr>
            <a:r>
              <a:rPr lang="en-US" sz="1800">
                <a:solidFill>
                  <a:schemeClr val="bg1"/>
                </a:solidFill>
              </a:rPr>
              <a:t> Presenter Name(s)</a:t>
            </a:r>
          </a:p>
          <a:p>
            <a:pPr>
              <a:spcBef>
                <a:spcPts val="400"/>
              </a:spcBef>
            </a:pPr>
            <a:r>
              <a:rPr lang="en-US">
                <a:solidFill>
                  <a:schemeClr val="bg1"/>
                </a:solidFill>
              </a:rPr>
              <a:t> Date</a:t>
            </a:r>
            <a:endParaRPr lang="en-US" sz="1800">
              <a:solidFill>
                <a:schemeClr val="bg1"/>
              </a:solidFill>
            </a:endParaRPr>
          </a:p>
        </p:txBody>
      </p:sp>
    </p:spTree>
    <p:extLst>
      <p:ext uri="{BB962C8B-B14F-4D97-AF65-F5344CB8AC3E}">
        <p14:creationId xmlns:p14="http://schemas.microsoft.com/office/powerpoint/2010/main" val="29159085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040">
          <p15:clr>
            <a:srgbClr val="FBAE40"/>
          </p15:clr>
        </p15:guide>
        <p15:guide id="2" pos="1056">
          <p15:clr>
            <a:srgbClr val="FBAE40"/>
          </p15:clr>
        </p15:guide>
        <p15:guide id="3" orient="horz" pos="2352">
          <p15:clr>
            <a:srgbClr val="FBAE40"/>
          </p15:clr>
        </p15:guide>
        <p15:guide id="4" orient="horz" pos="26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914900" y="1104144"/>
            <a:ext cx="6678105" cy="646331"/>
          </a:xfrm>
        </p:spPr>
        <p:txBody>
          <a:bodyPr>
            <a:spAutoFit/>
          </a:body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4914901" y="2214710"/>
            <a:ext cx="6678104"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1/6/22</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2931533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3096">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obj" preserve="1">
  <p:cSld name="Title-Content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9036E0B-4A09-4290-BAA2-61603AB5E62C}"/>
              </a:ext>
            </a:extLst>
          </p:cNvPr>
          <p:cNvPicPr>
            <a:picLocks noChangeAspect="1"/>
          </p:cNvPicPr>
          <p:nvPr userDrawn="1"/>
        </p:nvPicPr>
        <p:blipFill rotWithShape="1">
          <a:blip r:embed="rId2"/>
          <a:srcRect l="73688"/>
          <a:stretch/>
        </p:blipFill>
        <p:spPr>
          <a:xfrm>
            <a:off x="0" y="0"/>
            <a:ext cx="3208020" cy="6858000"/>
          </a:xfrm>
          <a:prstGeom prst="rect">
            <a:avLst/>
          </a:prstGeom>
        </p:spPr>
      </p:pic>
      <p:sp>
        <p:nvSpPr>
          <p:cNvPr id="13" name="Freeform 5">
            <a:extLst>
              <a:ext uri="{FF2B5EF4-FFF2-40B4-BE49-F238E27FC236}">
                <a16:creationId xmlns:a16="http://schemas.microsoft.com/office/drawing/2014/main" id="{9952507F-5269-DD44-B0B4-BE319763C9BE}"/>
              </a:ext>
            </a:extLst>
          </p:cNvPr>
          <p:cNvSpPr>
            <a:spLocks/>
          </p:cNvSpPr>
          <p:nvPr userDrawn="1"/>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1104144"/>
            <a:ext cx="9025378" cy="646331"/>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328422" y="2214710"/>
            <a:ext cx="9251621"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1/6/22</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29791387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696">
          <p15:clr>
            <a:srgbClr val="FBAE40"/>
          </p15:clr>
        </p15:guide>
        <p15:guide id="2" pos="146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_Title-Content 3">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3A1D6BA-27B0-41C1-930F-46AEF0A7D5C4}"/>
              </a:ext>
            </a:extLst>
          </p:cNvPr>
          <p:cNvSpPr/>
          <p:nvPr userDrawn="1"/>
        </p:nvSpPr>
        <p:spPr>
          <a:xfrm>
            <a:off x="-1399" y="0"/>
            <a:ext cx="12192000" cy="6858000"/>
          </a:xfrm>
          <a:prstGeom prst="rect">
            <a:avLst/>
          </a:prstGeom>
          <a:gradFill flip="none" rotWithShape="1">
            <a:gsLst>
              <a:gs pos="11000">
                <a:srgbClr val="68BAE1"/>
              </a:gs>
              <a:gs pos="73000">
                <a:srgbClr val="5C7A8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131E2E2-6830-6146-83B1-1D95E1D5EEAE}"/>
              </a:ext>
            </a:extLst>
          </p:cNvPr>
          <p:cNvSpPr/>
          <p:nvPr userDrawn="1"/>
        </p:nvSpPr>
        <p:spPr>
          <a:xfrm>
            <a:off x="0" y="723208"/>
            <a:ext cx="12192000" cy="58071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1/6/22</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557737"/>
            <a:ext cx="2743200" cy="271287"/>
          </a:xfrm>
        </p:spPr>
        <p:txBody>
          <a:bodyPr/>
          <a:lstStyle>
            <a:lvl1pPr>
              <a:defRPr>
                <a:solidFill>
                  <a:schemeClr val="bg1"/>
                </a:solidFill>
              </a:defRPr>
            </a:lvl1pPr>
          </a:lstStyle>
          <a:p>
            <a:fld id="{2E8C51FE-49D9-314D-9957-ABBF7DDE8782}" type="slidenum">
              <a:rPr lang="en-US" smtClean="0"/>
              <a:pPr/>
              <a:t>‹#›</a:t>
            </a:fld>
            <a:endParaRPr lang="en-US"/>
          </a:p>
        </p:txBody>
      </p:sp>
      <p:sp>
        <p:nvSpPr>
          <p:cNvPr id="14" name="Title 1">
            <a:extLst>
              <a:ext uri="{FF2B5EF4-FFF2-40B4-BE49-F238E27FC236}">
                <a16:creationId xmlns:a16="http://schemas.microsoft.com/office/drawing/2014/main" id="{03642A05-BC96-4FCF-8E4D-92F5801B20AB}"/>
              </a:ext>
            </a:extLst>
          </p:cNvPr>
          <p:cNvSpPr>
            <a:spLocks noGrp="1"/>
          </p:cNvSpPr>
          <p:nvPr>
            <p:ph type="title" hasCustomPrompt="1"/>
          </p:nvPr>
        </p:nvSpPr>
        <p:spPr>
          <a:xfrm>
            <a:off x="211319" y="93839"/>
            <a:ext cx="10515600" cy="535531"/>
          </a:xfrm>
        </p:spPr>
        <p:txBody>
          <a:bodyPr anchor="ctr">
            <a:spAutoFit/>
          </a:bodyPr>
          <a:lstStyle>
            <a:lvl1pPr algn="l">
              <a:defRPr sz="3200">
                <a:solidFill>
                  <a:schemeClr val="bg1"/>
                </a:solidFill>
                <a:latin typeface="Arial" panose="020B0604020202020204" pitchFamily="34" charset="0"/>
                <a:cs typeface="Arial" panose="020B0604020202020204" pitchFamily="34" charset="0"/>
              </a:defRPr>
            </a:lvl1pPr>
          </a:lstStyle>
          <a:p>
            <a:r>
              <a:rPr lang="en-US"/>
              <a:t>Title Here</a:t>
            </a:r>
          </a:p>
        </p:txBody>
      </p:sp>
    </p:spTree>
    <p:extLst>
      <p:ext uri="{BB962C8B-B14F-4D97-AF65-F5344CB8AC3E}">
        <p14:creationId xmlns:p14="http://schemas.microsoft.com/office/powerpoint/2010/main" val="1108689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Content 3">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8C616AF-BF89-48A3-AAC1-061DB64BF4E9}"/>
              </a:ext>
            </a:extLst>
          </p:cNvPr>
          <p:cNvPicPr>
            <a:picLocks noChangeAspect="1"/>
          </p:cNvPicPr>
          <p:nvPr userDrawn="1"/>
        </p:nvPicPr>
        <p:blipFill>
          <a:blip r:embed="rId2"/>
          <a:stretch>
            <a:fillRect/>
          </a:stretch>
        </p:blipFill>
        <p:spPr>
          <a:xfrm>
            <a:off x="0" y="3810"/>
            <a:ext cx="12203488" cy="6864462"/>
          </a:xfrm>
          <a:prstGeom prst="rect">
            <a:avLst/>
          </a:prstGeom>
        </p:spPr>
      </p:pic>
      <p:grpSp>
        <p:nvGrpSpPr>
          <p:cNvPr id="20" name="Group 19">
            <a:extLst>
              <a:ext uri="{FF2B5EF4-FFF2-40B4-BE49-F238E27FC236}">
                <a16:creationId xmlns:a16="http://schemas.microsoft.com/office/drawing/2014/main" id="{31599FD2-9125-B541-B401-B04172892861}"/>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21" name="Freeform 10">
              <a:extLst>
                <a:ext uri="{FF2B5EF4-FFF2-40B4-BE49-F238E27FC236}">
                  <a16:creationId xmlns:a16="http://schemas.microsoft.com/office/drawing/2014/main" id="{0B26E70B-8A33-914A-9518-534A92C071B1}"/>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B3D5EB"/>
                </a:gs>
                <a:gs pos="100000">
                  <a:srgbClr val="A1C7E2"/>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1">
              <a:extLst>
                <a:ext uri="{FF2B5EF4-FFF2-40B4-BE49-F238E27FC236}">
                  <a16:creationId xmlns:a16="http://schemas.microsoft.com/office/drawing/2014/main" id="{1A53DB7C-3BE5-1248-9EF9-A29A0871FC1F}"/>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2">
              <a:extLst>
                <a:ext uri="{FF2B5EF4-FFF2-40B4-BE49-F238E27FC236}">
                  <a16:creationId xmlns:a16="http://schemas.microsoft.com/office/drawing/2014/main" id="{91678DD0-9F0F-8E4D-9DA3-7734E7E42333}"/>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B7D9EB"/>
                </a:gs>
                <a:gs pos="85000">
                  <a:srgbClr val="9BC2D8"/>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4" name="Rectangle 23">
            <a:extLst>
              <a:ext uri="{FF2B5EF4-FFF2-40B4-BE49-F238E27FC236}">
                <a16:creationId xmlns:a16="http://schemas.microsoft.com/office/drawing/2014/main" id="{F131E2E2-6830-6146-83B1-1D95E1D5EEAE}"/>
              </a:ext>
            </a:extLst>
          </p:cNvPr>
          <p:cNvSpPr/>
          <p:nvPr userDrawn="1"/>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52500" y="1104144"/>
            <a:ext cx="10393680" cy="646331"/>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952500" y="2271860"/>
            <a:ext cx="10619923"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1/6/22</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9616098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obj" preserve="1">
  <p:cSld name="Title-Content 4">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5218A9D-77C4-4C92-B765-8D86D85BEFBA}"/>
              </a:ext>
            </a:extLst>
          </p:cNvPr>
          <p:cNvPicPr>
            <a:picLocks noChangeAspect="1"/>
          </p:cNvPicPr>
          <p:nvPr userDrawn="1"/>
        </p:nvPicPr>
        <p:blipFill>
          <a:blip r:embed="rId2"/>
          <a:stretch>
            <a:fillRect/>
          </a:stretch>
        </p:blipFill>
        <p:spPr>
          <a:xfrm>
            <a:off x="0" y="3810"/>
            <a:ext cx="12203488" cy="6864462"/>
          </a:xfrm>
          <a:prstGeom prst="rect">
            <a:avLst/>
          </a:prstGeom>
        </p:spPr>
      </p:pic>
      <p:grpSp>
        <p:nvGrpSpPr>
          <p:cNvPr id="22" name="Group 21">
            <a:extLst>
              <a:ext uri="{FF2B5EF4-FFF2-40B4-BE49-F238E27FC236}">
                <a16:creationId xmlns:a16="http://schemas.microsoft.com/office/drawing/2014/main" id="{15E98BFD-7261-2A4A-88D8-8BE7FA0E7958}"/>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23" name="Freeform 10">
              <a:extLst>
                <a:ext uri="{FF2B5EF4-FFF2-40B4-BE49-F238E27FC236}">
                  <a16:creationId xmlns:a16="http://schemas.microsoft.com/office/drawing/2014/main" id="{ACFB6D1D-0217-1249-B4A7-02FA05433B07}"/>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B3D5EB"/>
                </a:gs>
                <a:gs pos="100000">
                  <a:srgbClr val="A1C7E2"/>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1">
              <a:extLst>
                <a:ext uri="{FF2B5EF4-FFF2-40B4-BE49-F238E27FC236}">
                  <a16:creationId xmlns:a16="http://schemas.microsoft.com/office/drawing/2014/main" id="{031D602F-D1EF-824A-8399-D28A1138A66B}"/>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2">
              <a:extLst>
                <a:ext uri="{FF2B5EF4-FFF2-40B4-BE49-F238E27FC236}">
                  <a16:creationId xmlns:a16="http://schemas.microsoft.com/office/drawing/2014/main" id="{ADA3B2E1-B449-C24A-94E5-849A79FE6A81}"/>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B7D9EB"/>
                </a:gs>
                <a:gs pos="85000">
                  <a:srgbClr val="9BC2D8"/>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6" name="Rectangle 25">
            <a:extLst>
              <a:ext uri="{FF2B5EF4-FFF2-40B4-BE49-F238E27FC236}">
                <a16:creationId xmlns:a16="http://schemas.microsoft.com/office/drawing/2014/main" id="{90A68660-7217-F145-A81C-CD6DEA0F7BAF}"/>
              </a:ext>
            </a:extLst>
          </p:cNvPr>
          <p:cNvSpPr/>
          <p:nvPr userDrawn="1"/>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5410985" y="1063116"/>
            <a:ext cx="6687534" cy="646331"/>
          </a:xfrm>
        </p:spPr>
        <p:txBody>
          <a:bodyPr wrap="square">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5410200" y="2214710"/>
            <a:ext cx="6169057"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1/6/22</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23060609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744">
          <p15:clr>
            <a:srgbClr val="FBAE40"/>
          </p15:clr>
        </p15:guide>
        <p15:guide id="2" pos="3408">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Header">
    <p:bg>
      <p:bgPr>
        <a:gradFill>
          <a:gsLst>
            <a:gs pos="6180">
              <a:srgbClr val="68BAE1"/>
            </a:gs>
            <a:gs pos="32000">
              <a:srgbClr val="F73DE1"/>
            </a:gs>
            <a:gs pos="73000">
              <a:srgbClr val="5C7A8F"/>
            </a:gs>
          </a:gsLst>
          <a:lin ang="0" scaled="1"/>
        </a:gra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3E7BA61-9C08-4875-81A4-F913752E436F}"/>
              </a:ext>
            </a:extLst>
          </p:cNvPr>
          <p:cNvPicPr>
            <a:picLocks noChangeAspect="1"/>
          </p:cNvPicPr>
          <p:nvPr userDrawn="1"/>
        </p:nvPicPr>
        <p:blipFill rotWithShape="1">
          <a:blip r:embed="rId2"/>
          <a:srcRect l="18262" b="18231"/>
          <a:stretch/>
        </p:blipFill>
        <p:spPr>
          <a:xfrm>
            <a:off x="0" y="3810"/>
            <a:ext cx="12203488" cy="6867124"/>
          </a:xfrm>
          <a:prstGeom prst="rect">
            <a:avLst/>
          </a:prstGeom>
        </p:spPr>
      </p:pic>
      <p:sp>
        <p:nvSpPr>
          <p:cNvPr id="9" name="Rectangle 8">
            <a:extLst>
              <a:ext uri="{FF2B5EF4-FFF2-40B4-BE49-F238E27FC236}">
                <a16:creationId xmlns:a16="http://schemas.microsoft.com/office/drawing/2014/main" id="{99E70AEB-97F5-0F48-9A3F-D180606A03F2}"/>
              </a:ext>
            </a:extLst>
          </p:cNvPr>
          <p:cNvSpPr/>
          <p:nvPr userDrawn="1"/>
        </p:nvSpPr>
        <p:spPr>
          <a:xfrm>
            <a:off x="0" y="2777514"/>
            <a:ext cx="12203488" cy="1713654"/>
          </a:xfrm>
          <a:prstGeom prst="rect">
            <a:avLst/>
          </a:prstGeom>
          <a:solidFill>
            <a:srgbClr val="BFE5FF"/>
          </a:solidFill>
          <a:ln>
            <a:noFill/>
          </a:ln>
          <a:effectLst>
            <a:outerShdw blurRad="2540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330465"/>
            <a:ext cx="10515600" cy="646331"/>
          </a:xfrm>
        </p:spPr>
        <p:txBody>
          <a:bodyPr anchor="ctr">
            <a:spAutoFit/>
          </a:bodyPr>
          <a:lstStyle>
            <a:lvl1pPr algn="ctr">
              <a:defRPr sz="4000">
                <a:latin typeface="Arial" panose="020B0604020202020204" pitchFamily="34" charset="0"/>
                <a:cs typeface="Arial" panose="020B060402020202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p>
            <a:fld id="{88685A74-EB09-424A-AA9B-5418F2407945}" type="datetime1">
              <a:rPr lang="en-US" smtClean="0"/>
              <a:t>1/6/22</a:t>
            </a:fld>
            <a:endParaRPr lang="en-US"/>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3004746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_Title Only">
    <p:bg>
      <p:bgPr>
        <a:solidFill>
          <a:schemeClr val="bg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defRPr>
            </a:lvl1pPr>
          </a:lstStyle>
          <a:p>
            <a:fld id="{B5AD37D0-1C64-3342-BF81-1BC3096283AF}" type="datetime1">
              <a:rPr lang="en-US" smtClean="0"/>
              <a:t>1/6/22</a:t>
            </a:fld>
            <a:endParaRPr lang="en-US"/>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p>
            <a:fld id="{2E8C51FE-49D9-314D-9957-ABBF7DDE8782}" type="slidenum">
              <a:rPr lang="en-US" smtClean="0"/>
              <a:t>‹#›</a:t>
            </a:fld>
            <a:endParaRPr lang="en-US"/>
          </a:p>
        </p:txBody>
      </p:sp>
      <p:sp>
        <p:nvSpPr>
          <p:cNvPr id="12" name="Slide Number Placeholder 3">
            <a:extLst>
              <a:ext uri="{FF2B5EF4-FFF2-40B4-BE49-F238E27FC236}">
                <a16:creationId xmlns:a16="http://schemas.microsoft.com/office/drawing/2014/main" id="{ED06222A-5CBA-0B49-871F-EEAD15CA6A46}"/>
              </a:ext>
            </a:extLst>
          </p:cNvPr>
          <p:cNvSpPr txBox="1">
            <a:spLocks/>
          </p:cNvSpPr>
          <p:nvPr userDrawn="1"/>
        </p:nvSpPr>
        <p:spPr>
          <a:xfrm>
            <a:off x="9355319" y="642233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65CBF9"/>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C51FE-49D9-314D-9957-ABBF7DDE8782}" type="slidenum">
              <a:rPr lang="en-US" smtClean="0"/>
              <a:pPr/>
              <a:t>‹#›</a:t>
            </a:fld>
            <a:endParaRPr lang="en-US"/>
          </a:p>
        </p:txBody>
      </p:sp>
    </p:spTree>
    <p:extLst>
      <p:ext uri="{BB962C8B-B14F-4D97-AF65-F5344CB8AC3E}">
        <p14:creationId xmlns:p14="http://schemas.microsoft.com/office/powerpoint/2010/main" val="703842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36">
          <p15:clr>
            <a:srgbClr val="FBAE40"/>
          </p15:clr>
        </p15:guide>
        <p15:guide id="2" pos="480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590A7-7E54-2D41-9F43-B8FD4977CB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F9B96F-523A-0443-8C6F-8DFAF54D9EC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C88B55B-102D-3B40-B32B-5145CE1DA61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79206C-49AC-4040-9C5C-017EE760A83C}"/>
              </a:ext>
            </a:extLst>
          </p:cNvPr>
          <p:cNvSpPr>
            <a:spLocks noGrp="1"/>
          </p:cNvSpPr>
          <p:nvPr>
            <p:ph type="dt" sz="half" idx="10"/>
          </p:nvPr>
        </p:nvSpPr>
        <p:spPr/>
        <p:txBody>
          <a:bodyPr/>
          <a:lstStyle>
            <a:lvl1pPr>
              <a:defRPr>
                <a:solidFill>
                  <a:srgbClr val="33CDFF"/>
                </a:solidFill>
              </a:defRPr>
            </a:lvl1pPr>
          </a:lstStyle>
          <a:p>
            <a:fld id="{5BAE4564-26CF-C242-8FF6-CB2D9CD242A2}" type="datetime1">
              <a:rPr lang="en-US" smtClean="0"/>
              <a:pPr/>
              <a:t>1/6/22</a:t>
            </a:fld>
            <a:endParaRPr lang="en-US"/>
          </a:p>
        </p:txBody>
      </p:sp>
      <p:sp>
        <p:nvSpPr>
          <p:cNvPr id="6" name="Footer Placeholder 5">
            <a:extLst>
              <a:ext uri="{FF2B5EF4-FFF2-40B4-BE49-F238E27FC236}">
                <a16:creationId xmlns:a16="http://schemas.microsoft.com/office/drawing/2014/main" id="{A6FB520F-4F16-3E49-A800-72C14F01F3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087BC7-6FAC-2245-9DB7-6747FA2B2112}"/>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2388556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B653-13F7-2542-8EE2-E909339391A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5C621A-F72C-144B-A0BE-6B1E2CBE1A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B63F2F3-1511-2942-895C-679AA3AAFFA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7D5D2A-69A5-F545-A96E-9C6E34036D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CC11A84-14CC-7441-BFAB-6E2358C0565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DBE683-10D6-5E4C-A14B-401DDDE8973F}"/>
              </a:ext>
            </a:extLst>
          </p:cNvPr>
          <p:cNvSpPr>
            <a:spLocks noGrp="1"/>
          </p:cNvSpPr>
          <p:nvPr>
            <p:ph type="dt" sz="half" idx="10"/>
          </p:nvPr>
        </p:nvSpPr>
        <p:spPr/>
        <p:txBody>
          <a:bodyPr/>
          <a:lstStyle>
            <a:lvl1pPr>
              <a:defRPr>
                <a:solidFill>
                  <a:srgbClr val="33CDFF"/>
                </a:solidFill>
              </a:defRPr>
            </a:lvl1pPr>
          </a:lstStyle>
          <a:p>
            <a:fld id="{76E2022B-032F-C245-A6C4-D8EDEE3CD65C}" type="datetime1">
              <a:rPr lang="en-US" smtClean="0"/>
              <a:pPr/>
              <a:t>1/6/22</a:t>
            </a:fld>
            <a:endParaRPr lang="en-US"/>
          </a:p>
        </p:txBody>
      </p:sp>
      <p:sp>
        <p:nvSpPr>
          <p:cNvPr id="8" name="Footer Placeholder 7">
            <a:extLst>
              <a:ext uri="{FF2B5EF4-FFF2-40B4-BE49-F238E27FC236}">
                <a16:creationId xmlns:a16="http://schemas.microsoft.com/office/drawing/2014/main" id="{B084E5D5-8292-8443-8912-01DF310377E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4F0886-7F3E-C54F-B264-98655F014541}"/>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965071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19EC-0943-2646-9830-3E9E4D8F0C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defRPr>
            </a:lvl1pPr>
          </a:lstStyle>
          <a:p>
            <a:fld id="{89992BE1-4848-D943-B519-7D7229562BFA}" type="datetime1">
              <a:rPr lang="en-US" smtClean="0"/>
              <a:pPr/>
              <a:t>1/6/22</a:t>
            </a:fld>
            <a:endParaRPr lang="en-US"/>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2062114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573F-6CD2-E446-AEA2-04B4E6EF41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93DDD8-9AAD-E645-821D-592BCEBFBC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DEC770-B8D0-7D44-8C06-45E23230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C1D6F7-2876-CB4E-BA7E-98A093117EAA}"/>
              </a:ext>
            </a:extLst>
          </p:cNvPr>
          <p:cNvSpPr>
            <a:spLocks noGrp="1"/>
          </p:cNvSpPr>
          <p:nvPr>
            <p:ph type="dt" sz="half" idx="10"/>
          </p:nvPr>
        </p:nvSpPr>
        <p:spPr/>
        <p:txBody>
          <a:bodyPr/>
          <a:lstStyle>
            <a:lvl1pPr>
              <a:defRPr>
                <a:solidFill>
                  <a:srgbClr val="33CDFF"/>
                </a:solidFill>
              </a:defRPr>
            </a:lvl1pPr>
          </a:lstStyle>
          <a:p>
            <a:fld id="{2E534795-5F96-674F-9913-75A835B2AA8C}" type="datetime1">
              <a:rPr lang="en-US" smtClean="0"/>
              <a:pPr/>
              <a:t>1/6/22</a:t>
            </a:fld>
            <a:endParaRPr lang="en-US"/>
          </a:p>
        </p:txBody>
      </p:sp>
      <p:sp>
        <p:nvSpPr>
          <p:cNvPr id="6" name="Footer Placeholder 5">
            <a:extLst>
              <a:ext uri="{FF2B5EF4-FFF2-40B4-BE49-F238E27FC236}">
                <a16:creationId xmlns:a16="http://schemas.microsoft.com/office/drawing/2014/main" id="{CDB64A94-44FC-5E4D-9BA4-F7C5CBE856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998A61-2626-EC4B-AC9E-DB0EECA2054F}"/>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231329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11-1DC9-1F44-A501-A122E38B9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7F112A-7039-A044-BBB7-19B07AA052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76E76F1-988B-A349-A7F8-1C9556749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2022A3D-F197-0240-B9FB-64FA8D239FCE}"/>
              </a:ext>
            </a:extLst>
          </p:cNvPr>
          <p:cNvSpPr>
            <a:spLocks noGrp="1"/>
          </p:cNvSpPr>
          <p:nvPr>
            <p:ph type="dt" sz="half" idx="10"/>
          </p:nvPr>
        </p:nvSpPr>
        <p:spPr/>
        <p:txBody>
          <a:bodyPr/>
          <a:lstStyle>
            <a:lvl1pPr>
              <a:defRPr>
                <a:solidFill>
                  <a:srgbClr val="33CDFF"/>
                </a:solidFill>
              </a:defRPr>
            </a:lvl1pPr>
          </a:lstStyle>
          <a:p>
            <a:fld id="{2F57F9ED-D8AC-4447-8B49-413C94A1F07E}" type="datetime1">
              <a:rPr lang="en-US" smtClean="0"/>
              <a:pPr/>
              <a:t>1/6/22</a:t>
            </a:fld>
            <a:endParaRPr lang="en-US"/>
          </a:p>
        </p:txBody>
      </p:sp>
      <p:sp>
        <p:nvSpPr>
          <p:cNvPr id="6" name="Footer Placeholder 5">
            <a:extLst>
              <a:ext uri="{FF2B5EF4-FFF2-40B4-BE49-F238E27FC236}">
                <a16:creationId xmlns:a16="http://schemas.microsoft.com/office/drawing/2014/main" id="{837AD987-1A3B-EA45-8288-4FF05FA61C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4E646E-5FCF-704C-A828-129A071DEA8A}"/>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4032880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1CB2-6C06-A944-AB99-307A4B017B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90C05E-DB0B-2C43-8871-0E8EEA3DB94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5FB7B-95D2-9B44-B7CD-BD3422A58F9C}"/>
              </a:ext>
            </a:extLst>
          </p:cNvPr>
          <p:cNvSpPr>
            <a:spLocks noGrp="1"/>
          </p:cNvSpPr>
          <p:nvPr>
            <p:ph type="dt" sz="half" idx="10"/>
          </p:nvPr>
        </p:nvSpPr>
        <p:spPr/>
        <p:txBody>
          <a:bodyPr/>
          <a:lstStyle>
            <a:lvl1pPr>
              <a:defRPr>
                <a:solidFill>
                  <a:srgbClr val="33CDFF"/>
                </a:solidFill>
              </a:defRPr>
            </a:lvl1pPr>
          </a:lstStyle>
          <a:p>
            <a:fld id="{762F6A8A-D357-0B41-845F-58E66B141203}" type="datetime1">
              <a:rPr lang="en-US" smtClean="0"/>
              <a:pPr/>
              <a:t>1/6/22</a:t>
            </a:fld>
            <a:endParaRPr lang="en-US"/>
          </a:p>
        </p:txBody>
      </p:sp>
      <p:sp>
        <p:nvSpPr>
          <p:cNvPr id="5" name="Footer Placeholder 4">
            <a:extLst>
              <a:ext uri="{FF2B5EF4-FFF2-40B4-BE49-F238E27FC236}">
                <a16:creationId xmlns:a16="http://schemas.microsoft.com/office/drawing/2014/main" id="{6D5D936A-402E-2643-BC23-9FFDBB7189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003F8D-4C62-8246-A9C9-F567613401DD}"/>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3389899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305B7A-0DA0-914C-BF32-308B0A1D37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38B2C1-3648-864E-BE9D-6955702B70F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BA409-A439-7946-849E-1C52DE1E2024}"/>
              </a:ext>
            </a:extLst>
          </p:cNvPr>
          <p:cNvSpPr>
            <a:spLocks noGrp="1"/>
          </p:cNvSpPr>
          <p:nvPr>
            <p:ph type="dt" sz="half" idx="10"/>
          </p:nvPr>
        </p:nvSpPr>
        <p:spPr/>
        <p:txBody>
          <a:bodyPr/>
          <a:lstStyle/>
          <a:p>
            <a:fld id="{7E9FD414-97F5-4349-956F-7065147EBD6A}" type="datetime1">
              <a:rPr lang="en-US" smtClean="0"/>
              <a:t>1/6/22</a:t>
            </a:fld>
            <a:endParaRPr lang="en-US"/>
          </a:p>
        </p:txBody>
      </p:sp>
      <p:sp>
        <p:nvSpPr>
          <p:cNvPr id="5" name="Footer Placeholder 4">
            <a:extLst>
              <a:ext uri="{FF2B5EF4-FFF2-40B4-BE49-F238E27FC236}">
                <a16:creationId xmlns:a16="http://schemas.microsoft.com/office/drawing/2014/main" id="{C4645A88-8207-164E-BEE0-99140ED4EF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024272-4864-7D45-9A42-761E1FA3DF97}"/>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2877254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8" name="Picture 7" descr="A picture containing text, sky&#10;&#10;Description automatically generated">
            <a:extLst>
              <a:ext uri="{FF2B5EF4-FFF2-40B4-BE49-F238E27FC236}">
                <a16:creationId xmlns:a16="http://schemas.microsoft.com/office/drawing/2014/main" id="{714E1752-D0E4-41C3-9B88-199666644AB5}"/>
              </a:ext>
            </a:extLst>
          </p:cNvPr>
          <p:cNvPicPr>
            <a:picLocks noChangeAspect="1"/>
          </p:cNvPicPr>
          <p:nvPr userDrawn="1"/>
        </p:nvPicPr>
        <p:blipFill>
          <a:blip r:embed="rId2"/>
          <a:stretch>
            <a:fillRect/>
          </a:stretch>
        </p:blipFill>
        <p:spPr>
          <a:xfrm>
            <a:off x="15787" y="1248"/>
            <a:ext cx="12192000" cy="6858000"/>
          </a:xfrm>
          <a:prstGeom prst="rect">
            <a:avLst/>
          </a:prstGeom>
        </p:spPr>
      </p:pic>
      <p:sp>
        <p:nvSpPr>
          <p:cNvPr id="26" name="Rectangle 25">
            <a:extLst>
              <a:ext uri="{FF2B5EF4-FFF2-40B4-BE49-F238E27FC236}">
                <a16:creationId xmlns:a16="http://schemas.microsoft.com/office/drawing/2014/main" id="{937DD5A7-E16C-44A0-BE68-272FAAEAD82A}"/>
              </a:ext>
            </a:extLst>
          </p:cNvPr>
          <p:cNvSpPr/>
          <p:nvPr userDrawn="1"/>
        </p:nvSpPr>
        <p:spPr>
          <a:xfrm>
            <a:off x="-278" y="1248"/>
            <a:ext cx="12192002" cy="6858000"/>
          </a:xfrm>
          <a:prstGeom prst="rect">
            <a:avLst/>
          </a:prstGeom>
          <a:gradFill>
            <a:gsLst>
              <a:gs pos="0">
                <a:schemeClr val="tx1">
                  <a:alpha val="0"/>
                </a:schemeClr>
              </a:gs>
              <a:gs pos="52000">
                <a:schemeClr val="tx1">
                  <a:alpha val="0"/>
                </a:schemeClr>
              </a:gs>
              <a:gs pos="64000">
                <a:schemeClr val="tx1">
                  <a:alpha val="25234"/>
                </a:schemeClr>
              </a:gs>
              <a:gs pos="100000">
                <a:schemeClr val="tx1">
                  <a:alpha val="2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896DB046-FA18-4350-A415-13E119C25120}"/>
              </a:ext>
            </a:extLst>
          </p:cNvPr>
          <p:cNvSpPr/>
          <p:nvPr userDrawn="1"/>
        </p:nvSpPr>
        <p:spPr>
          <a:xfrm>
            <a:off x="7754" y="8887"/>
            <a:ext cx="12192002" cy="6858000"/>
          </a:xfrm>
          <a:prstGeom prst="rect">
            <a:avLst/>
          </a:prstGeom>
          <a:gradFill>
            <a:gsLst>
              <a:gs pos="0">
                <a:schemeClr val="tx1">
                  <a:alpha val="0"/>
                </a:schemeClr>
              </a:gs>
              <a:gs pos="52000">
                <a:schemeClr val="tx1">
                  <a:alpha val="0"/>
                </a:schemeClr>
              </a:gs>
              <a:gs pos="64000">
                <a:schemeClr val="tx1">
                  <a:alpha val="25234"/>
                </a:schemeClr>
              </a:gs>
              <a:gs pos="100000">
                <a:schemeClr val="tx1">
                  <a:alpha val="2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userDrawn="1"/>
        </p:nvPicPr>
        <p:blipFill>
          <a:blip r:embed="rId3"/>
          <a:stretch>
            <a:fillRect/>
          </a:stretch>
        </p:blipFill>
        <p:spPr>
          <a:xfrm>
            <a:off x="9142390" y="304799"/>
            <a:ext cx="2769575" cy="840423"/>
          </a:xfrm>
          <a:prstGeom prst="rect">
            <a:avLst/>
          </a:prstGeom>
        </p:spPr>
      </p:pic>
      <p:pic>
        <p:nvPicPr>
          <p:cNvPr id="13" name="Picture 12">
            <a:extLst>
              <a:ext uri="{FF2B5EF4-FFF2-40B4-BE49-F238E27FC236}">
                <a16:creationId xmlns:a16="http://schemas.microsoft.com/office/drawing/2014/main" id="{656E5482-838F-4CC7-9AB5-DB6AE57E843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077711" y="4592184"/>
            <a:ext cx="3100036" cy="2230906"/>
          </a:xfrm>
          <a:prstGeom prst="rect">
            <a:avLst/>
          </a:prstGeom>
        </p:spPr>
      </p:pic>
      <p:pic>
        <p:nvPicPr>
          <p:cNvPr id="22" name="Picture 21" descr="A picture containing text, sky&#10;&#10;Description automatically generated">
            <a:extLst>
              <a:ext uri="{FF2B5EF4-FFF2-40B4-BE49-F238E27FC236}">
                <a16:creationId xmlns:a16="http://schemas.microsoft.com/office/drawing/2014/main" id="{F7A0EBB4-FEAE-4ADB-AD83-4D9B70C04CE4}"/>
              </a:ext>
            </a:extLst>
          </p:cNvPr>
          <p:cNvPicPr>
            <a:picLocks noChangeAspect="1"/>
          </p:cNvPicPr>
          <p:nvPr userDrawn="1"/>
        </p:nvPicPr>
        <p:blipFill rotWithShape="1">
          <a:blip r:embed="rId2"/>
          <a:srcRect l="84938" t="43582" r="13081" b="43045"/>
          <a:stretch/>
        </p:blipFill>
        <p:spPr>
          <a:xfrm>
            <a:off x="10306809" y="2918364"/>
            <a:ext cx="1374549" cy="1021271"/>
          </a:xfrm>
          <a:prstGeom prst="ellipse">
            <a:avLst/>
          </a:prstGeom>
          <a:ln>
            <a:noFill/>
          </a:ln>
          <a:effectLst>
            <a:softEdge rad="112500"/>
          </a:effectLst>
        </p:spPr>
      </p:pic>
      <p:pic>
        <p:nvPicPr>
          <p:cNvPr id="24" name="Picture 23" descr="A picture containing text, sky&#10;&#10;Description automatically generated">
            <a:extLst>
              <a:ext uri="{FF2B5EF4-FFF2-40B4-BE49-F238E27FC236}">
                <a16:creationId xmlns:a16="http://schemas.microsoft.com/office/drawing/2014/main" id="{4DB58190-2EF1-4B61-9022-F19308B67B00}"/>
              </a:ext>
            </a:extLst>
          </p:cNvPr>
          <p:cNvPicPr>
            <a:picLocks noChangeAspect="1"/>
          </p:cNvPicPr>
          <p:nvPr userDrawn="1"/>
        </p:nvPicPr>
        <p:blipFill rotWithShape="1">
          <a:blip r:embed="rId2"/>
          <a:srcRect l="84938" t="39035" r="13081" b="49961"/>
          <a:stretch/>
        </p:blipFill>
        <p:spPr>
          <a:xfrm>
            <a:off x="10306809" y="2768807"/>
            <a:ext cx="1374549" cy="840423"/>
          </a:xfrm>
          <a:prstGeom prst="ellipse">
            <a:avLst/>
          </a:prstGeom>
          <a:ln>
            <a:noFill/>
          </a:ln>
          <a:effectLst>
            <a:softEdge rad="112500"/>
          </a:effectLst>
        </p:spPr>
      </p:pic>
      <p:sp>
        <p:nvSpPr>
          <p:cNvPr id="17" name="Subtitle 34">
            <a:extLst>
              <a:ext uri="{FF2B5EF4-FFF2-40B4-BE49-F238E27FC236}">
                <a16:creationId xmlns:a16="http://schemas.microsoft.com/office/drawing/2014/main" id="{B67BA29A-9BF1-4B3F-941C-AF8585F05D38}"/>
              </a:ext>
            </a:extLst>
          </p:cNvPr>
          <p:cNvSpPr>
            <a:spLocks noGrp="1"/>
          </p:cNvSpPr>
          <p:nvPr>
            <p:ph type="subTitle" idx="4294967295"/>
          </p:nvPr>
        </p:nvSpPr>
        <p:spPr>
          <a:xfrm>
            <a:off x="295597" y="5363536"/>
            <a:ext cx="6793173" cy="1241365"/>
          </a:xfrm>
        </p:spPr>
        <p:txBody>
          <a:bodyPr wrap="square">
            <a:spAutoFit/>
          </a:bodyPr>
          <a:lstStyle/>
          <a:p>
            <a:pPr>
              <a:spcBef>
                <a:spcPts val="400"/>
              </a:spcBef>
            </a:pPr>
            <a:r>
              <a:rPr lang="en-US" sz="3200" b="1">
                <a:solidFill>
                  <a:schemeClr val="bg1"/>
                </a:solidFill>
              </a:rPr>
              <a:t>Title of Presentation</a:t>
            </a:r>
          </a:p>
          <a:p>
            <a:pPr>
              <a:spcBef>
                <a:spcPts val="400"/>
              </a:spcBef>
            </a:pPr>
            <a:r>
              <a:rPr lang="en-US" sz="1800">
                <a:solidFill>
                  <a:schemeClr val="bg1"/>
                </a:solidFill>
              </a:rPr>
              <a:t> Presenter Name(s)</a:t>
            </a:r>
          </a:p>
          <a:p>
            <a:pPr>
              <a:spcBef>
                <a:spcPts val="400"/>
              </a:spcBef>
            </a:pPr>
            <a:r>
              <a:rPr lang="en-US">
                <a:solidFill>
                  <a:schemeClr val="bg1"/>
                </a:solidFill>
              </a:rPr>
              <a:t> Date</a:t>
            </a:r>
            <a:endParaRPr lang="en-US" sz="1800">
              <a:solidFill>
                <a:schemeClr val="bg1"/>
              </a:solidFill>
            </a:endParaRPr>
          </a:p>
        </p:txBody>
      </p:sp>
    </p:spTree>
    <p:extLst>
      <p:ext uri="{BB962C8B-B14F-4D97-AF65-F5344CB8AC3E}">
        <p14:creationId xmlns:p14="http://schemas.microsoft.com/office/powerpoint/2010/main" val="36537358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040">
          <p15:clr>
            <a:srgbClr val="FBAE40"/>
          </p15:clr>
        </p15:guide>
        <p15:guide id="2" pos="1056">
          <p15:clr>
            <a:srgbClr val="FBAE40"/>
          </p15:clr>
        </p15:guide>
        <p15:guide id="3" orient="horz" pos="2352">
          <p15:clr>
            <a:srgbClr val="FBAE40"/>
          </p15:clr>
        </p15:guide>
        <p15:guide id="4" orient="horz" pos="26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914900" y="1104144"/>
            <a:ext cx="6678105" cy="646331"/>
          </a:xfrm>
        </p:spPr>
        <p:txBody>
          <a:bodyPr>
            <a:spAutoFit/>
          </a:body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4914901" y="2214710"/>
            <a:ext cx="6678104"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1/6/22</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1687596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3096">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obj" preserve="1">
  <p:cSld name="Title-Content 2">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8EA7CBD-972B-451D-9BBE-56E9D163604B}"/>
              </a:ext>
            </a:extLst>
          </p:cNvPr>
          <p:cNvPicPr>
            <a:picLocks noChangeAspect="1"/>
          </p:cNvPicPr>
          <p:nvPr userDrawn="1"/>
        </p:nvPicPr>
        <p:blipFill rotWithShape="1">
          <a:blip r:embed="rId2"/>
          <a:srcRect l="33855" r="11924"/>
          <a:stretch/>
        </p:blipFill>
        <p:spPr>
          <a:xfrm>
            <a:off x="-1" y="0"/>
            <a:ext cx="6610749" cy="6858000"/>
          </a:xfrm>
          <a:prstGeom prst="rect">
            <a:avLst/>
          </a:prstGeom>
        </p:spPr>
      </p:pic>
      <p:sp>
        <p:nvSpPr>
          <p:cNvPr id="13" name="Freeform 5">
            <a:extLst>
              <a:ext uri="{FF2B5EF4-FFF2-40B4-BE49-F238E27FC236}">
                <a16:creationId xmlns:a16="http://schemas.microsoft.com/office/drawing/2014/main" id="{9952507F-5269-DD44-B0B4-BE319763C9BE}"/>
              </a:ext>
            </a:extLst>
          </p:cNvPr>
          <p:cNvSpPr>
            <a:spLocks/>
          </p:cNvSpPr>
          <p:nvPr userDrawn="1"/>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1104144"/>
            <a:ext cx="9025378" cy="646331"/>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328422" y="2214710"/>
            <a:ext cx="9251621"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1/6/22</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18488214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696">
          <p15:clr>
            <a:srgbClr val="FBAE40"/>
          </p15:clr>
        </p15:guide>
        <p15:guide id="2" pos="1464">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1_Title-Content 3">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3A1D6BA-27B0-41C1-930F-46AEF0A7D5C4}"/>
              </a:ext>
            </a:extLst>
          </p:cNvPr>
          <p:cNvSpPr/>
          <p:nvPr userDrawn="1"/>
        </p:nvSpPr>
        <p:spPr>
          <a:xfrm>
            <a:off x="-1399" y="0"/>
            <a:ext cx="12192000" cy="6858000"/>
          </a:xfrm>
          <a:prstGeom prst="rect">
            <a:avLst/>
          </a:prstGeom>
          <a:gradFill flip="none" rotWithShape="1">
            <a:gsLst>
              <a:gs pos="11000">
                <a:srgbClr val="68BAE1"/>
              </a:gs>
              <a:gs pos="73000">
                <a:srgbClr val="5C7A8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131E2E2-6830-6146-83B1-1D95E1D5EEAE}"/>
              </a:ext>
            </a:extLst>
          </p:cNvPr>
          <p:cNvSpPr/>
          <p:nvPr userDrawn="1"/>
        </p:nvSpPr>
        <p:spPr>
          <a:xfrm>
            <a:off x="0" y="723208"/>
            <a:ext cx="12192000" cy="58071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1/6/22</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557737"/>
            <a:ext cx="2743200" cy="271287"/>
          </a:xfrm>
        </p:spPr>
        <p:txBody>
          <a:bodyPr/>
          <a:lstStyle>
            <a:lvl1pPr>
              <a:defRPr>
                <a:solidFill>
                  <a:schemeClr val="bg1"/>
                </a:solidFill>
              </a:defRPr>
            </a:lvl1pPr>
          </a:lstStyle>
          <a:p>
            <a:fld id="{2E8C51FE-49D9-314D-9957-ABBF7DDE8782}" type="slidenum">
              <a:rPr lang="en-US" smtClean="0"/>
              <a:pPr/>
              <a:t>‹#›</a:t>
            </a:fld>
            <a:endParaRPr lang="en-US"/>
          </a:p>
        </p:txBody>
      </p:sp>
      <p:sp>
        <p:nvSpPr>
          <p:cNvPr id="14" name="Title 1">
            <a:extLst>
              <a:ext uri="{FF2B5EF4-FFF2-40B4-BE49-F238E27FC236}">
                <a16:creationId xmlns:a16="http://schemas.microsoft.com/office/drawing/2014/main" id="{03642A05-BC96-4FCF-8E4D-92F5801B20AB}"/>
              </a:ext>
            </a:extLst>
          </p:cNvPr>
          <p:cNvSpPr>
            <a:spLocks noGrp="1"/>
          </p:cNvSpPr>
          <p:nvPr>
            <p:ph type="title" hasCustomPrompt="1"/>
          </p:nvPr>
        </p:nvSpPr>
        <p:spPr>
          <a:xfrm>
            <a:off x="211319" y="93839"/>
            <a:ext cx="10515600" cy="535531"/>
          </a:xfrm>
        </p:spPr>
        <p:txBody>
          <a:bodyPr anchor="ctr">
            <a:spAutoFit/>
          </a:bodyPr>
          <a:lstStyle>
            <a:lvl1pPr algn="l">
              <a:defRPr sz="3200">
                <a:solidFill>
                  <a:schemeClr val="bg1"/>
                </a:solidFill>
                <a:latin typeface="Arial" panose="020B0604020202020204" pitchFamily="34" charset="0"/>
                <a:cs typeface="Arial" panose="020B0604020202020204" pitchFamily="34" charset="0"/>
              </a:defRPr>
            </a:lvl1pPr>
          </a:lstStyle>
          <a:p>
            <a:r>
              <a:rPr lang="en-US"/>
              <a:t>Title Here</a:t>
            </a:r>
          </a:p>
        </p:txBody>
      </p:sp>
    </p:spTree>
    <p:extLst>
      <p:ext uri="{BB962C8B-B14F-4D97-AF65-F5344CB8AC3E}">
        <p14:creationId xmlns:p14="http://schemas.microsoft.com/office/powerpoint/2010/main" val="1591064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itle-Content 3">
    <p:spTree>
      <p:nvGrpSpPr>
        <p:cNvPr id="1" name=""/>
        <p:cNvGrpSpPr/>
        <p:nvPr/>
      </p:nvGrpSpPr>
      <p:grpSpPr>
        <a:xfrm>
          <a:off x="0" y="0"/>
          <a:ext cx="0" cy="0"/>
          <a:chOff x="0" y="0"/>
          <a:chExt cx="0" cy="0"/>
        </a:xfrm>
      </p:grpSpPr>
      <p:pic>
        <p:nvPicPr>
          <p:cNvPr id="9" name="Picture 8" descr="A picture containing text, sky&#10;&#10;Description automatically generated">
            <a:extLst>
              <a:ext uri="{FF2B5EF4-FFF2-40B4-BE49-F238E27FC236}">
                <a16:creationId xmlns:a16="http://schemas.microsoft.com/office/drawing/2014/main" id="{1491CEAD-0C58-4951-B6BD-E5EE2CDAF49C}"/>
              </a:ext>
            </a:extLst>
          </p:cNvPr>
          <p:cNvPicPr>
            <a:picLocks noChangeAspect="1"/>
          </p:cNvPicPr>
          <p:nvPr userDrawn="1"/>
        </p:nvPicPr>
        <p:blipFill>
          <a:blip r:embed="rId2"/>
          <a:stretch>
            <a:fillRect/>
          </a:stretch>
        </p:blipFill>
        <p:spPr>
          <a:xfrm>
            <a:off x="0" y="0"/>
            <a:ext cx="12192000" cy="6858000"/>
          </a:xfrm>
          <a:prstGeom prst="rect">
            <a:avLst/>
          </a:prstGeom>
        </p:spPr>
      </p:pic>
      <p:grpSp>
        <p:nvGrpSpPr>
          <p:cNvPr id="20" name="Group 19">
            <a:extLst>
              <a:ext uri="{FF2B5EF4-FFF2-40B4-BE49-F238E27FC236}">
                <a16:creationId xmlns:a16="http://schemas.microsoft.com/office/drawing/2014/main" id="{31599FD2-9125-B541-B401-B04172892861}"/>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21" name="Freeform 10">
              <a:extLst>
                <a:ext uri="{FF2B5EF4-FFF2-40B4-BE49-F238E27FC236}">
                  <a16:creationId xmlns:a16="http://schemas.microsoft.com/office/drawing/2014/main" id="{0B26E70B-8A33-914A-9518-534A92C071B1}"/>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B3D5EB"/>
                </a:gs>
                <a:gs pos="100000">
                  <a:srgbClr val="A1C7E2"/>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1">
              <a:extLst>
                <a:ext uri="{FF2B5EF4-FFF2-40B4-BE49-F238E27FC236}">
                  <a16:creationId xmlns:a16="http://schemas.microsoft.com/office/drawing/2014/main" id="{1A53DB7C-3BE5-1248-9EF9-A29A0871FC1F}"/>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2">
              <a:extLst>
                <a:ext uri="{FF2B5EF4-FFF2-40B4-BE49-F238E27FC236}">
                  <a16:creationId xmlns:a16="http://schemas.microsoft.com/office/drawing/2014/main" id="{91678DD0-9F0F-8E4D-9DA3-7734E7E42333}"/>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B7D9EB"/>
                </a:gs>
                <a:gs pos="85000">
                  <a:srgbClr val="9BC2D8"/>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4" name="Rectangle 23">
            <a:extLst>
              <a:ext uri="{FF2B5EF4-FFF2-40B4-BE49-F238E27FC236}">
                <a16:creationId xmlns:a16="http://schemas.microsoft.com/office/drawing/2014/main" id="{F131E2E2-6830-6146-83B1-1D95E1D5EEAE}"/>
              </a:ext>
            </a:extLst>
          </p:cNvPr>
          <p:cNvSpPr/>
          <p:nvPr userDrawn="1"/>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52500" y="1104144"/>
            <a:ext cx="10393680" cy="646331"/>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952500" y="2271860"/>
            <a:ext cx="10619923"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1/6/22</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38280880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obj" preserve="1">
  <p:cSld name="Title-Content 4">
    <p:spTree>
      <p:nvGrpSpPr>
        <p:cNvPr id="1" name=""/>
        <p:cNvGrpSpPr/>
        <p:nvPr/>
      </p:nvGrpSpPr>
      <p:grpSpPr>
        <a:xfrm>
          <a:off x="0" y="0"/>
          <a:ext cx="0" cy="0"/>
          <a:chOff x="0" y="0"/>
          <a:chExt cx="0" cy="0"/>
        </a:xfrm>
      </p:grpSpPr>
      <p:pic>
        <p:nvPicPr>
          <p:cNvPr id="8" name="Picture 7" descr="A picture containing text, sky&#10;&#10;Description automatically generated">
            <a:extLst>
              <a:ext uri="{FF2B5EF4-FFF2-40B4-BE49-F238E27FC236}">
                <a16:creationId xmlns:a16="http://schemas.microsoft.com/office/drawing/2014/main" id="{6F810C20-1AED-4EEA-87D6-E72D686E6777}"/>
              </a:ext>
            </a:extLst>
          </p:cNvPr>
          <p:cNvPicPr>
            <a:picLocks noChangeAspect="1"/>
          </p:cNvPicPr>
          <p:nvPr userDrawn="1"/>
        </p:nvPicPr>
        <p:blipFill>
          <a:blip r:embed="rId2"/>
          <a:stretch>
            <a:fillRect/>
          </a:stretch>
        </p:blipFill>
        <p:spPr>
          <a:xfrm>
            <a:off x="0" y="0"/>
            <a:ext cx="12192000" cy="6858000"/>
          </a:xfrm>
          <a:prstGeom prst="rect">
            <a:avLst/>
          </a:prstGeom>
        </p:spPr>
      </p:pic>
      <p:grpSp>
        <p:nvGrpSpPr>
          <p:cNvPr id="22" name="Group 21">
            <a:extLst>
              <a:ext uri="{FF2B5EF4-FFF2-40B4-BE49-F238E27FC236}">
                <a16:creationId xmlns:a16="http://schemas.microsoft.com/office/drawing/2014/main" id="{15E98BFD-7261-2A4A-88D8-8BE7FA0E7958}"/>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23" name="Freeform 10">
              <a:extLst>
                <a:ext uri="{FF2B5EF4-FFF2-40B4-BE49-F238E27FC236}">
                  <a16:creationId xmlns:a16="http://schemas.microsoft.com/office/drawing/2014/main" id="{ACFB6D1D-0217-1249-B4A7-02FA05433B07}"/>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B3D5EB"/>
                </a:gs>
                <a:gs pos="100000">
                  <a:srgbClr val="A1C7E2"/>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1">
              <a:extLst>
                <a:ext uri="{FF2B5EF4-FFF2-40B4-BE49-F238E27FC236}">
                  <a16:creationId xmlns:a16="http://schemas.microsoft.com/office/drawing/2014/main" id="{031D602F-D1EF-824A-8399-D28A1138A66B}"/>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2">
              <a:extLst>
                <a:ext uri="{FF2B5EF4-FFF2-40B4-BE49-F238E27FC236}">
                  <a16:creationId xmlns:a16="http://schemas.microsoft.com/office/drawing/2014/main" id="{ADA3B2E1-B449-C24A-94E5-849A79FE6A81}"/>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B7D9EB"/>
                </a:gs>
                <a:gs pos="85000">
                  <a:srgbClr val="9BC2D8"/>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6" name="Rectangle 25">
            <a:extLst>
              <a:ext uri="{FF2B5EF4-FFF2-40B4-BE49-F238E27FC236}">
                <a16:creationId xmlns:a16="http://schemas.microsoft.com/office/drawing/2014/main" id="{90A68660-7217-F145-A81C-CD6DEA0F7BAF}"/>
              </a:ext>
            </a:extLst>
          </p:cNvPr>
          <p:cNvSpPr/>
          <p:nvPr userDrawn="1"/>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5410985" y="1063116"/>
            <a:ext cx="6687534" cy="646331"/>
          </a:xfrm>
        </p:spPr>
        <p:txBody>
          <a:bodyPr wrap="square">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5410200" y="2214710"/>
            <a:ext cx="6169057"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1/6/22</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3058072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744">
          <p15:clr>
            <a:srgbClr val="FBAE40"/>
          </p15:clr>
        </p15:guide>
        <p15:guide id="2" pos="3408">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Header">
    <p:bg>
      <p:bgPr>
        <a:gradFill>
          <a:gsLst>
            <a:gs pos="6180">
              <a:srgbClr val="68BAE1"/>
            </a:gs>
            <a:gs pos="32000">
              <a:srgbClr val="F73DE1"/>
            </a:gs>
            <a:gs pos="73000">
              <a:srgbClr val="5C7A8F"/>
            </a:gs>
          </a:gsLst>
          <a:lin ang="0" scaled="1"/>
        </a:gra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6FDC12F-6027-48A5-BFC3-C2C04A37ECC1}"/>
              </a:ext>
            </a:extLst>
          </p:cNvPr>
          <p:cNvSpPr/>
          <p:nvPr userDrawn="1"/>
        </p:nvSpPr>
        <p:spPr>
          <a:xfrm>
            <a:off x="-1400" y="-22055"/>
            <a:ext cx="12231209" cy="6880055"/>
          </a:xfrm>
          <a:prstGeom prst="rect">
            <a:avLst/>
          </a:prstGeom>
          <a:gradFill flip="none" rotWithShape="1">
            <a:gsLst>
              <a:gs pos="11000">
                <a:srgbClr val="68BAE1"/>
              </a:gs>
              <a:gs pos="73000">
                <a:srgbClr val="5C7A8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6B22291C-3019-4301-9775-DE6B899584BA}"/>
              </a:ext>
            </a:extLst>
          </p:cNvPr>
          <p:cNvGrpSpPr/>
          <p:nvPr userDrawn="1"/>
        </p:nvGrpSpPr>
        <p:grpSpPr>
          <a:xfrm>
            <a:off x="531312"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16" name="Freeform 10">
              <a:extLst>
                <a:ext uri="{FF2B5EF4-FFF2-40B4-BE49-F238E27FC236}">
                  <a16:creationId xmlns:a16="http://schemas.microsoft.com/office/drawing/2014/main" id="{E62B8A6E-2A93-4D33-AC92-63D50E600DD6}"/>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B3D5EB"/>
                </a:gs>
                <a:gs pos="100000">
                  <a:srgbClr val="A1C7E2"/>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1">
              <a:extLst>
                <a:ext uri="{FF2B5EF4-FFF2-40B4-BE49-F238E27FC236}">
                  <a16:creationId xmlns:a16="http://schemas.microsoft.com/office/drawing/2014/main" id="{B1674E01-B007-450F-A46C-70BF89D18D98}"/>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2">
              <a:extLst>
                <a:ext uri="{FF2B5EF4-FFF2-40B4-BE49-F238E27FC236}">
                  <a16:creationId xmlns:a16="http://schemas.microsoft.com/office/drawing/2014/main" id="{FE68D6E7-B243-47F2-B07F-40E4F60CBBD2}"/>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B7D9EB"/>
                </a:gs>
                <a:gs pos="85000">
                  <a:srgbClr val="9BC2D8"/>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 name="Rectangle 8">
            <a:extLst>
              <a:ext uri="{FF2B5EF4-FFF2-40B4-BE49-F238E27FC236}">
                <a16:creationId xmlns:a16="http://schemas.microsoft.com/office/drawing/2014/main" id="{99E70AEB-97F5-0F48-9A3F-D180606A03F2}"/>
              </a:ext>
            </a:extLst>
          </p:cNvPr>
          <p:cNvSpPr/>
          <p:nvPr userDrawn="1"/>
        </p:nvSpPr>
        <p:spPr>
          <a:xfrm>
            <a:off x="-1399" y="2777514"/>
            <a:ext cx="12231208" cy="1713654"/>
          </a:xfrm>
          <a:prstGeom prst="rect">
            <a:avLst/>
          </a:prstGeom>
          <a:solidFill>
            <a:srgbClr val="BFE5FF"/>
          </a:solidFill>
          <a:ln>
            <a:noFill/>
          </a:ln>
          <a:effectLst>
            <a:outerShdw blurRad="2540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330465"/>
            <a:ext cx="10515600" cy="646331"/>
          </a:xfrm>
        </p:spPr>
        <p:txBody>
          <a:bodyPr anchor="ctr">
            <a:spAutoFit/>
          </a:bodyPr>
          <a:lstStyle>
            <a:lvl1pPr algn="ctr">
              <a:defRPr sz="4000">
                <a:latin typeface="Arial" panose="020B0604020202020204" pitchFamily="34" charset="0"/>
                <a:cs typeface="Arial" panose="020B060402020202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p>
            <a:fld id="{88685A74-EB09-424A-AA9B-5418F2407945}" type="datetime1">
              <a:rPr lang="en-US" smtClean="0"/>
              <a:t>1/6/22</a:t>
            </a:fld>
            <a:endParaRPr lang="en-US"/>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3553280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1_Title Only">
    <p:bg>
      <p:bgPr>
        <a:solidFill>
          <a:schemeClr val="bg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defRPr>
            </a:lvl1pPr>
          </a:lstStyle>
          <a:p>
            <a:fld id="{B5AD37D0-1C64-3342-BF81-1BC3096283AF}" type="datetime1">
              <a:rPr lang="en-US" smtClean="0"/>
              <a:t>1/6/22</a:t>
            </a:fld>
            <a:endParaRPr lang="en-US"/>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p>
            <a:fld id="{2E8C51FE-49D9-314D-9957-ABBF7DDE8782}" type="slidenum">
              <a:rPr lang="en-US" smtClean="0"/>
              <a:t>‹#›</a:t>
            </a:fld>
            <a:endParaRPr lang="en-US"/>
          </a:p>
        </p:txBody>
      </p:sp>
      <p:sp>
        <p:nvSpPr>
          <p:cNvPr id="12" name="Slide Number Placeholder 3">
            <a:extLst>
              <a:ext uri="{FF2B5EF4-FFF2-40B4-BE49-F238E27FC236}">
                <a16:creationId xmlns:a16="http://schemas.microsoft.com/office/drawing/2014/main" id="{ED06222A-5CBA-0B49-871F-EEAD15CA6A46}"/>
              </a:ext>
            </a:extLst>
          </p:cNvPr>
          <p:cNvSpPr txBox="1">
            <a:spLocks/>
          </p:cNvSpPr>
          <p:nvPr userDrawn="1"/>
        </p:nvSpPr>
        <p:spPr>
          <a:xfrm>
            <a:off x="9355319" y="642233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65CBF9"/>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C51FE-49D9-314D-9957-ABBF7DDE8782}" type="slidenum">
              <a:rPr lang="en-US" smtClean="0"/>
              <a:pPr/>
              <a:t>‹#›</a:t>
            </a:fld>
            <a:endParaRPr lang="en-US"/>
          </a:p>
        </p:txBody>
      </p:sp>
    </p:spTree>
    <p:extLst>
      <p:ext uri="{BB962C8B-B14F-4D97-AF65-F5344CB8AC3E}">
        <p14:creationId xmlns:p14="http://schemas.microsoft.com/office/powerpoint/2010/main" val="335326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36">
          <p15:clr>
            <a:srgbClr val="FBAE40"/>
          </p15:clr>
        </p15:guide>
        <p15:guide id="2" pos="480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590A7-7E54-2D41-9F43-B8FD4977CB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F9B96F-523A-0443-8C6F-8DFAF54D9EC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C88B55B-102D-3B40-B32B-5145CE1DA61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79206C-49AC-4040-9C5C-017EE760A83C}"/>
              </a:ext>
            </a:extLst>
          </p:cNvPr>
          <p:cNvSpPr>
            <a:spLocks noGrp="1"/>
          </p:cNvSpPr>
          <p:nvPr>
            <p:ph type="dt" sz="half" idx="10"/>
          </p:nvPr>
        </p:nvSpPr>
        <p:spPr/>
        <p:txBody>
          <a:bodyPr/>
          <a:lstStyle>
            <a:lvl1pPr>
              <a:defRPr>
                <a:solidFill>
                  <a:srgbClr val="33CDFF"/>
                </a:solidFill>
              </a:defRPr>
            </a:lvl1pPr>
          </a:lstStyle>
          <a:p>
            <a:fld id="{5BAE4564-26CF-C242-8FF6-CB2D9CD242A2}" type="datetime1">
              <a:rPr lang="en-US" smtClean="0"/>
              <a:pPr/>
              <a:t>1/6/22</a:t>
            </a:fld>
            <a:endParaRPr lang="en-US"/>
          </a:p>
        </p:txBody>
      </p:sp>
      <p:sp>
        <p:nvSpPr>
          <p:cNvPr id="6" name="Footer Placeholder 5">
            <a:extLst>
              <a:ext uri="{FF2B5EF4-FFF2-40B4-BE49-F238E27FC236}">
                <a16:creationId xmlns:a16="http://schemas.microsoft.com/office/drawing/2014/main" id="{A6FB520F-4F16-3E49-A800-72C14F01F3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087BC7-6FAC-2245-9DB7-6747FA2B2112}"/>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1746125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B653-13F7-2542-8EE2-E909339391A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5C621A-F72C-144B-A0BE-6B1E2CBE1A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B63F2F3-1511-2942-895C-679AA3AAFFA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7D5D2A-69A5-F545-A96E-9C6E34036D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CC11A84-14CC-7441-BFAB-6E2358C0565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DBE683-10D6-5E4C-A14B-401DDDE8973F}"/>
              </a:ext>
            </a:extLst>
          </p:cNvPr>
          <p:cNvSpPr>
            <a:spLocks noGrp="1"/>
          </p:cNvSpPr>
          <p:nvPr>
            <p:ph type="dt" sz="half" idx="10"/>
          </p:nvPr>
        </p:nvSpPr>
        <p:spPr/>
        <p:txBody>
          <a:bodyPr/>
          <a:lstStyle>
            <a:lvl1pPr>
              <a:defRPr>
                <a:solidFill>
                  <a:srgbClr val="33CDFF"/>
                </a:solidFill>
              </a:defRPr>
            </a:lvl1pPr>
          </a:lstStyle>
          <a:p>
            <a:fld id="{76E2022B-032F-C245-A6C4-D8EDEE3CD65C}" type="datetime1">
              <a:rPr lang="en-US" smtClean="0"/>
              <a:pPr/>
              <a:t>1/6/22</a:t>
            </a:fld>
            <a:endParaRPr lang="en-US"/>
          </a:p>
        </p:txBody>
      </p:sp>
      <p:sp>
        <p:nvSpPr>
          <p:cNvPr id="8" name="Footer Placeholder 7">
            <a:extLst>
              <a:ext uri="{FF2B5EF4-FFF2-40B4-BE49-F238E27FC236}">
                <a16:creationId xmlns:a16="http://schemas.microsoft.com/office/drawing/2014/main" id="{B084E5D5-8292-8443-8912-01DF310377E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4F0886-7F3E-C54F-B264-98655F014541}"/>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877561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19EC-0943-2646-9830-3E9E4D8F0C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defRPr>
            </a:lvl1pPr>
          </a:lstStyle>
          <a:p>
            <a:fld id="{89992BE1-4848-D943-B519-7D7229562BFA}" type="datetime1">
              <a:rPr lang="en-US" smtClean="0"/>
              <a:pPr/>
              <a:t>1/6/22</a:t>
            </a:fld>
            <a:endParaRPr lang="en-US"/>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419037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573F-6CD2-E446-AEA2-04B4E6EF41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93DDD8-9AAD-E645-821D-592BCEBFBC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DEC770-B8D0-7D44-8C06-45E23230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C1D6F7-2876-CB4E-BA7E-98A093117EAA}"/>
              </a:ext>
            </a:extLst>
          </p:cNvPr>
          <p:cNvSpPr>
            <a:spLocks noGrp="1"/>
          </p:cNvSpPr>
          <p:nvPr>
            <p:ph type="dt" sz="half" idx="10"/>
          </p:nvPr>
        </p:nvSpPr>
        <p:spPr/>
        <p:txBody>
          <a:bodyPr/>
          <a:lstStyle>
            <a:lvl1pPr>
              <a:defRPr>
                <a:solidFill>
                  <a:srgbClr val="33CDFF"/>
                </a:solidFill>
              </a:defRPr>
            </a:lvl1pPr>
          </a:lstStyle>
          <a:p>
            <a:fld id="{2E534795-5F96-674F-9913-75A835B2AA8C}" type="datetime1">
              <a:rPr lang="en-US" smtClean="0"/>
              <a:pPr/>
              <a:t>1/6/22</a:t>
            </a:fld>
            <a:endParaRPr lang="en-US"/>
          </a:p>
        </p:txBody>
      </p:sp>
      <p:sp>
        <p:nvSpPr>
          <p:cNvPr id="6" name="Footer Placeholder 5">
            <a:extLst>
              <a:ext uri="{FF2B5EF4-FFF2-40B4-BE49-F238E27FC236}">
                <a16:creationId xmlns:a16="http://schemas.microsoft.com/office/drawing/2014/main" id="{CDB64A94-44FC-5E4D-9BA4-F7C5CBE856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998A61-2626-EC4B-AC9E-DB0EECA2054F}"/>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1251443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11-1DC9-1F44-A501-A122E38B9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7F112A-7039-A044-BBB7-19B07AA052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76E76F1-988B-A349-A7F8-1C9556749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2022A3D-F197-0240-B9FB-64FA8D239FCE}"/>
              </a:ext>
            </a:extLst>
          </p:cNvPr>
          <p:cNvSpPr>
            <a:spLocks noGrp="1"/>
          </p:cNvSpPr>
          <p:nvPr>
            <p:ph type="dt" sz="half" idx="10"/>
          </p:nvPr>
        </p:nvSpPr>
        <p:spPr/>
        <p:txBody>
          <a:bodyPr/>
          <a:lstStyle>
            <a:lvl1pPr>
              <a:defRPr>
                <a:solidFill>
                  <a:srgbClr val="33CDFF"/>
                </a:solidFill>
              </a:defRPr>
            </a:lvl1pPr>
          </a:lstStyle>
          <a:p>
            <a:fld id="{2F57F9ED-D8AC-4447-8B49-413C94A1F07E}" type="datetime1">
              <a:rPr lang="en-US" smtClean="0"/>
              <a:pPr/>
              <a:t>1/6/22</a:t>
            </a:fld>
            <a:endParaRPr lang="en-US"/>
          </a:p>
        </p:txBody>
      </p:sp>
      <p:sp>
        <p:nvSpPr>
          <p:cNvPr id="6" name="Footer Placeholder 5">
            <a:extLst>
              <a:ext uri="{FF2B5EF4-FFF2-40B4-BE49-F238E27FC236}">
                <a16:creationId xmlns:a16="http://schemas.microsoft.com/office/drawing/2014/main" id="{837AD987-1A3B-EA45-8288-4FF05FA61C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4E646E-5FCF-704C-A828-129A071DEA8A}"/>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3046219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1CB2-6C06-A944-AB99-307A4B017B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90C05E-DB0B-2C43-8871-0E8EEA3DB94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5FB7B-95D2-9B44-B7CD-BD3422A58F9C}"/>
              </a:ext>
            </a:extLst>
          </p:cNvPr>
          <p:cNvSpPr>
            <a:spLocks noGrp="1"/>
          </p:cNvSpPr>
          <p:nvPr>
            <p:ph type="dt" sz="half" idx="10"/>
          </p:nvPr>
        </p:nvSpPr>
        <p:spPr/>
        <p:txBody>
          <a:bodyPr/>
          <a:lstStyle>
            <a:lvl1pPr>
              <a:defRPr>
                <a:solidFill>
                  <a:srgbClr val="33CDFF"/>
                </a:solidFill>
              </a:defRPr>
            </a:lvl1pPr>
          </a:lstStyle>
          <a:p>
            <a:fld id="{762F6A8A-D357-0B41-845F-58E66B141203}" type="datetime1">
              <a:rPr lang="en-US" smtClean="0"/>
              <a:pPr/>
              <a:t>1/6/22</a:t>
            </a:fld>
            <a:endParaRPr lang="en-US"/>
          </a:p>
        </p:txBody>
      </p:sp>
      <p:sp>
        <p:nvSpPr>
          <p:cNvPr id="5" name="Footer Placeholder 4">
            <a:extLst>
              <a:ext uri="{FF2B5EF4-FFF2-40B4-BE49-F238E27FC236}">
                <a16:creationId xmlns:a16="http://schemas.microsoft.com/office/drawing/2014/main" id="{6D5D936A-402E-2643-BC23-9FFDBB7189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003F8D-4C62-8246-A9C9-F567613401DD}"/>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2120713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305B7A-0DA0-914C-BF32-308B0A1D37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38B2C1-3648-864E-BE9D-6955702B70F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BA409-A439-7946-849E-1C52DE1E2024}"/>
              </a:ext>
            </a:extLst>
          </p:cNvPr>
          <p:cNvSpPr>
            <a:spLocks noGrp="1"/>
          </p:cNvSpPr>
          <p:nvPr>
            <p:ph type="dt" sz="half" idx="10"/>
          </p:nvPr>
        </p:nvSpPr>
        <p:spPr/>
        <p:txBody>
          <a:bodyPr/>
          <a:lstStyle/>
          <a:p>
            <a:fld id="{7E9FD414-97F5-4349-956F-7065147EBD6A}" type="datetime1">
              <a:rPr lang="en-US" smtClean="0"/>
              <a:t>1/6/22</a:t>
            </a:fld>
            <a:endParaRPr lang="en-US"/>
          </a:p>
        </p:txBody>
      </p:sp>
      <p:sp>
        <p:nvSpPr>
          <p:cNvPr id="5" name="Footer Placeholder 4">
            <a:extLst>
              <a:ext uri="{FF2B5EF4-FFF2-40B4-BE49-F238E27FC236}">
                <a16:creationId xmlns:a16="http://schemas.microsoft.com/office/drawing/2014/main" id="{C4645A88-8207-164E-BEE0-99140ED4EF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024272-4864-7D45-9A42-761E1FA3DF97}"/>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2644105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image" Target="../media/image5.jpeg"/><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image" Target="../media/image6.jpeg"/><Relationship Id="rId2" Type="http://schemas.openxmlformats.org/officeDocument/2006/relationships/slideLayout" Target="../slideLayouts/slideLayout32.xml"/><Relationship Id="rId16" Type="http://schemas.openxmlformats.org/officeDocument/2006/relationships/theme" Target="../theme/theme3.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image" Target="../media/image7.jpeg"/><Relationship Id="rId2" Type="http://schemas.openxmlformats.org/officeDocument/2006/relationships/slideLayout" Target="../slideLayouts/slideLayout47.xml"/><Relationship Id="rId16" Type="http://schemas.openxmlformats.org/officeDocument/2006/relationships/theme" Target="../theme/theme4.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B18A828-EDD8-4C29-A741-E233EEEFFD9B}"/>
              </a:ext>
            </a:extLst>
          </p:cNvPr>
          <p:cNvPicPr>
            <a:picLocks noChangeAspect="1"/>
          </p:cNvPicPr>
          <p:nvPr userDrawn="1"/>
        </p:nvPicPr>
        <p:blipFill>
          <a:blip r:embed="rId17"/>
          <a:stretch>
            <a:fillRect/>
          </a:stretch>
        </p:blipFill>
        <p:spPr>
          <a:xfrm>
            <a:off x="0" y="-3115"/>
            <a:ext cx="9144000" cy="6858000"/>
          </a:xfrm>
          <a:prstGeom prst="rect">
            <a:avLst/>
          </a:prstGeom>
        </p:spPr>
      </p:pic>
      <p:sp>
        <p:nvSpPr>
          <p:cNvPr id="14" name="Freeform 9">
            <a:extLst>
              <a:ext uri="{FF2B5EF4-FFF2-40B4-BE49-F238E27FC236}">
                <a16:creationId xmlns:a16="http://schemas.microsoft.com/office/drawing/2014/main" id="{C933AE0C-1EDE-D449-A351-7100D4F7E282}"/>
              </a:ext>
            </a:extLst>
          </p:cNvPr>
          <p:cNvSpPr>
            <a:spLocks/>
          </p:cNvSpPr>
          <p:nvPr/>
        </p:nvSpPr>
        <p:spPr bwMode="auto">
          <a:xfrm>
            <a:off x="-400554" y="-1287"/>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a:gsLst>
              <a:gs pos="95000">
                <a:srgbClr val="91B4C8"/>
              </a:gs>
              <a:gs pos="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0">
            <a:extLst>
              <a:ext uri="{FF2B5EF4-FFF2-40B4-BE49-F238E27FC236}">
                <a16:creationId xmlns:a16="http://schemas.microsoft.com/office/drawing/2014/main" id="{F211CE53-6617-F84F-8461-D49BCC6327EC}"/>
              </a:ext>
            </a:extLst>
          </p:cNvPr>
          <p:cNvSpPr>
            <a:spLocks/>
          </p:cNvSpPr>
          <p:nvPr/>
        </p:nvSpPr>
        <p:spPr bwMode="auto">
          <a:xfrm>
            <a:off x="1513028" y="541"/>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85000">
                <a:srgbClr val="DBE8EE"/>
              </a:gs>
              <a:gs pos="80000">
                <a:srgbClr val="F2F7FA"/>
              </a:gs>
              <a:gs pos="65000">
                <a:schemeClr val="bg1"/>
              </a:gs>
            </a:gsLst>
            <a:path path="circle">
              <a:fillToRect l="100000" b="100000"/>
            </a:path>
            <a:tileRect t="-100000" r="-10000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le Placeholder 1">
            <a:extLst>
              <a:ext uri="{FF2B5EF4-FFF2-40B4-BE49-F238E27FC236}">
                <a16:creationId xmlns:a16="http://schemas.microsoft.com/office/drawing/2014/main" id="{8C6A3198-B9B2-E544-8BCC-5966A77B5813}"/>
              </a:ext>
            </a:extLst>
          </p:cNvPr>
          <p:cNvSpPr>
            <a:spLocks noGrp="1"/>
          </p:cNvSpPr>
          <p:nvPr userDrawn="1">
            <p:ph type="title"/>
          </p:nvPr>
        </p:nvSpPr>
        <p:spPr>
          <a:xfrm>
            <a:off x="4901938" y="1104144"/>
            <a:ext cx="6816649" cy="646331"/>
          </a:xfrm>
          <a:prstGeom prst="rect">
            <a:avLst/>
          </a:prstGeom>
        </p:spPr>
        <p:txBody>
          <a:bodyPr vert="horz" lIns="91440" tIns="45720" rIns="91440" bIns="45720" rtlCol="0" anchor="ctr">
            <a:spAutoFit/>
          </a:bodyPr>
          <a:lstStyle/>
          <a:p>
            <a:r>
              <a:rPr lang="en-US"/>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userDrawn="1">
            <p:ph type="body" idx="1"/>
          </p:nvPr>
        </p:nvSpPr>
        <p:spPr>
          <a:xfrm>
            <a:off x="4901939" y="2214710"/>
            <a:ext cx="6678104" cy="369332"/>
          </a:xfrm>
          <a:prstGeom prst="rect">
            <a:avLst/>
          </a:prstGeom>
        </p:spPr>
        <p:txBody>
          <a:bodyPr vert="horz" lIns="91440" tIns="45720" rIns="91440" bIns="45720" rtlCol="0">
            <a:spAutoFit/>
          </a:bodyPr>
          <a:lstStyle/>
          <a:p>
            <a:pPr lvl="0"/>
            <a:r>
              <a:rPr lang="en-US"/>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p:ph type="dt" sz="half" idx="2"/>
          </p:nvPr>
        </p:nvSpPr>
        <p:spPr>
          <a:xfrm>
            <a:off x="93481" y="6356350"/>
            <a:ext cx="2743200" cy="365125"/>
          </a:xfrm>
          <a:prstGeom prst="rect">
            <a:avLst/>
          </a:prstGeom>
        </p:spPr>
        <p:txBody>
          <a:bodyPr vert="horz" lIns="91440" tIns="45720" rIns="91440" bIns="45720" rtlCol="0" anchor="ctr"/>
          <a:lstStyle>
            <a:lvl1pPr algn="l">
              <a:defRPr sz="1000">
                <a:solidFill>
                  <a:schemeClr val="bg2"/>
                </a:solidFill>
                <a:latin typeface="Arial" panose="020B0604020202020204" pitchFamily="34" charset="0"/>
                <a:cs typeface="Arial" panose="020B0604020202020204" pitchFamily="34" charset="0"/>
              </a:defRPr>
            </a:lvl1pPr>
          </a:lstStyle>
          <a:p>
            <a:fld id="{FE265B34-5576-8945-9C09-BFD5396E40FC}" type="datetime1">
              <a:rPr lang="en-US" smtClean="0"/>
              <a:pPr/>
              <a:t>1/6/22</a:t>
            </a:fld>
            <a:endParaRPr lang="en-US"/>
          </a:p>
        </p:txBody>
      </p:sp>
      <p:sp>
        <p:nvSpPr>
          <p:cNvPr id="5" name="Footer Placeholder 4">
            <a:extLst>
              <a:ext uri="{FF2B5EF4-FFF2-40B4-BE49-F238E27FC236}">
                <a16:creationId xmlns:a16="http://schemas.microsoft.com/office/drawing/2014/main" id="{8D0AE939-C78E-1049-B462-9DFD518C34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33CDFF"/>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userDrawn="1">
            <p:ph type="sldNum" sz="quarter" idx="4"/>
          </p:nvPr>
        </p:nvSpPr>
        <p:spPr>
          <a:xfrm>
            <a:off x="9355319" y="6422339"/>
            <a:ext cx="2743200" cy="365125"/>
          </a:xfrm>
          <a:prstGeom prst="rect">
            <a:avLst/>
          </a:prstGeom>
        </p:spPr>
        <p:txBody>
          <a:bodyPr vert="horz" lIns="91440" tIns="45720" rIns="91440" bIns="45720" rtlCol="0" anchor="ctr"/>
          <a:lstStyle>
            <a:lvl1pPr algn="r">
              <a:defRPr sz="1200">
                <a:solidFill>
                  <a:srgbClr val="00BEEF"/>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245827067"/>
      </p:ext>
    </p:extLst>
  </p:cSld>
  <p:clrMap bg1="lt1" tx1="dk1" bg2="lt2" tx2="dk2" accent1="accent1" accent2="accent2" accent3="accent3" accent4="accent4" accent5="accent5" accent6="accent6" hlink="hlink" folHlink="folHlink"/>
  <p:sldLayoutIdLst>
    <p:sldLayoutId id="2147483670" r:id="rId1"/>
    <p:sldLayoutId id="2147483650" r:id="rId2"/>
    <p:sldLayoutId id="2147483660" r:id="rId3"/>
    <p:sldLayoutId id="2147483716" r:id="rId4"/>
    <p:sldLayoutId id="2147483662" r:id="rId5"/>
    <p:sldLayoutId id="2147483663" r:id="rId6"/>
    <p:sldLayoutId id="2147483651" r:id="rId7"/>
    <p:sldLayoutId id="2147483666" r:id="rId8"/>
    <p:sldLayoutId id="2147483652" r:id="rId9"/>
    <p:sldLayoutId id="2147483653" r:id="rId10"/>
    <p:sldLayoutId id="2147483654" r:id="rId11"/>
    <p:sldLayoutId id="2147483656" r:id="rId12"/>
    <p:sldLayoutId id="2147483657" r:id="rId13"/>
    <p:sldLayoutId id="2147483658" r:id="rId14"/>
    <p:sldLayoutId id="2147483659" r:id="rId15"/>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39DE117-CB75-4B2E-B41A-D518AD4CD04D}"/>
              </a:ext>
            </a:extLst>
          </p:cNvPr>
          <p:cNvPicPr>
            <a:picLocks noChangeAspect="1"/>
          </p:cNvPicPr>
          <p:nvPr userDrawn="1"/>
        </p:nvPicPr>
        <p:blipFill rotWithShape="1">
          <a:blip r:embed="rId17"/>
          <a:srcRect l="21234"/>
          <a:stretch/>
        </p:blipFill>
        <p:spPr>
          <a:xfrm>
            <a:off x="0" y="2369"/>
            <a:ext cx="9599846" cy="6855631"/>
          </a:xfrm>
          <a:prstGeom prst="rect">
            <a:avLst/>
          </a:prstGeom>
        </p:spPr>
      </p:pic>
      <p:sp>
        <p:nvSpPr>
          <p:cNvPr id="14" name="Freeform 9">
            <a:extLst>
              <a:ext uri="{FF2B5EF4-FFF2-40B4-BE49-F238E27FC236}">
                <a16:creationId xmlns:a16="http://schemas.microsoft.com/office/drawing/2014/main" id="{C933AE0C-1EDE-D449-A351-7100D4F7E282}"/>
              </a:ext>
            </a:extLst>
          </p:cNvPr>
          <p:cNvSpPr>
            <a:spLocks/>
          </p:cNvSpPr>
          <p:nvPr/>
        </p:nvSpPr>
        <p:spPr bwMode="auto">
          <a:xfrm>
            <a:off x="-400554" y="-1287"/>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a:gsLst>
              <a:gs pos="95000">
                <a:srgbClr val="91B4C8"/>
              </a:gs>
              <a:gs pos="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0">
            <a:extLst>
              <a:ext uri="{FF2B5EF4-FFF2-40B4-BE49-F238E27FC236}">
                <a16:creationId xmlns:a16="http://schemas.microsoft.com/office/drawing/2014/main" id="{F211CE53-6617-F84F-8461-D49BCC6327EC}"/>
              </a:ext>
            </a:extLst>
          </p:cNvPr>
          <p:cNvSpPr>
            <a:spLocks/>
          </p:cNvSpPr>
          <p:nvPr/>
        </p:nvSpPr>
        <p:spPr bwMode="auto">
          <a:xfrm>
            <a:off x="1513028" y="541"/>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85000">
                <a:srgbClr val="DBE8EE"/>
              </a:gs>
              <a:gs pos="80000">
                <a:srgbClr val="F2F7FA"/>
              </a:gs>
              <a:gs pos="65000">
                <a:schemeClr val="bg1"/>
              </a:gs>
            </a:gsLst>
            <a:path path="circle">
              <a:fillToRect l="100000" b="100000"/>
            </a:path>
            <a:tileRect t="-100000" r="-10000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le Placeholder 1">
            <a:extLst>
              <a:ext uri="{FF2B5EF4-FFF2-40B4-BE49-F238E27FC236}">
                <a16:creationId xmlns:a16="http://schemas.microsoft.com/office/drawing/2014/main" id="{8C6A3198-B9B2-E544-8BCC-5966A77B5813}"/>
              </a:ext>
            </a:extLst>
          </p:cNvPr>
          <p:cNvSpPr>
            <a:spLocks noGrp="1"/>
          </p:cNvSpPr>
          <p:nvPr userDrawn="1">
            <p:ph type="title"/>
          </p:nvPr>
        </p:nvSpPr>
        <p:spPr>
          <a:xfrm>
            <a:off x="4901938" y="1104144"/>
            <a:ext cx="6816649" cy="646331"/>
          </a:xfrm>
          <a:prstGeom prst="rect">
            <a:avLst/>
          </a:prstGeom>
        </p:spPr>
        <p:txBody>
          <a:bodyPr vert="horz" lIns="91440" tIns="45720" rIns="91440" bIns="45720" rtlCol="0" anchor="ctr">
            <a:spAutoFit/>
          </a:bodyPr>
          <a:lstStyle/>
          <a:p>
            <a:r>
              <a:rPr lang="en-US"/>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userDrawn="1">
            <p:ph type="body" idx="1"/>
          </p:nvPr>
        </p:nvSpPr>
        <p:spPr>
          <a:xfrm>
            <a:off x="4901939" y="2214710"/>
            <a:ext cx="6678104" cy="369332"/>
          </a:xfrm>
          <a:prstGeom prst="rect">
            <a:avLst/>
          </a:prstGeom>
        </p:spPr>
        <p:txBody>
          <a:bodyPr vert="horz" lIns="91440" tIns="45720" rIns="91440" bIns="45720" rtlCol="0">
            <a:spAutoFit/>
          </a:bodyPr>
          <a:lstStyle/>
          <a:p>
            <a:pPr lvl="0"/>
            <a:r>
              <a:rPr lang="en-US"/>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userDrawn="1">
            <p:ph type="dt" sz="half" idx="2"/>
          </p:nvPr>
        </p:nvSpPr>
        <p:spPr>
          <a:xfrm>
            <a:off x="93481" y="6356350"/>
            <a:ext cx="2743200" cy="365125"/>
          </a:xfrm>
          <a:prstGeom prst="rect">
            <a:avLst/>
          </a:prstGeom>
        </p:spPr>
        <p:txBody>
          <a:bodyPr vert="horz" lIns="91440" tIns="45720" rIns="91440" bIns="45720" rtlCol="0" anchor="ctr"/>
          <a:lstStyle>
            <a:lvl1pPr algn="l">
              <a:defRPr sz="1000">
                <a:solidFill>
                  <a:schemeClr val="bg2"/>
                </a:solidFill>
                <a:latin typeface="Arial" panose="020B0604020202020204" pitchFamily="34" charset="0"/>
                <a:cs typeface="Arial" panose="020B0604020202020204" pitchFamily="34" charset="0"/>
              </a:defRPr>
            </a:lvl1pPr>
          </a:lstStyle>
          <a:p>
            <a:fld id="{FE265B34-5576-8945-9C09-BFD5396E40FC}" type="datetime1">
              <a:rPr lang="en-US" smtClean="0"/>
              <a:pPr/>
              <a:t>1/6/22</a:t>
            </a:fld>
            <a:endParaRPr lang="en-US"/>
          </a:p>
        </p:txBody>
      </p:sp>
      <p:sp>
        <p:nvSpPr>
          <p:cNvPr id="5" name="Footer Placeholder 4">
            <a:extLst>
              <a:ext uri="{FF2B5EF4-FFF2-40B4-BE49-F238E27FC236}">
                <a16:creationId xmlns:a16="http://schemas.microsoft.com/office/drawing/2014/main" id="{8D0AE939-C78E-1049-B462-9DFD518C34A5}"/>
              </a:ext>
            </a:extLst>
          </p:cNvPr>
          <p:cNvSpPr>
            <a:spLocks noGrp="1"/>
          </p:cNvSpPr>
          <p:nvPr userDrawn="1">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33CDFF"/>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userDrawn="1">
            <p:ph type="sldNum" sz="quarter" idx="4"/>
          </p:nvPr>
        </p:nvSpPr>
        <p:spPr>
          <a:xfrm>
            <a:off x="9355319" y="6422339"/>
            <a:ext cx="2743200" cy="365125"/>
          </a:xfrm>
          <a:prstGeom prst="rect">
            <a:avLst/>
          </a:prstGeom>
        </p:spPr>
        <p:txBody>
          <a:bodyPr vert="horz" lIns="91440" tIns="45720" rIns="91440" bIns="45720" rtlCol="0" anchor="ctr"/>
          <a:lstStyle>
            <a:lvl1pPr algn="r">
              <a:defRPr sz="1200">
                <a:solidFill>
                  <a:srgbClr val="00BEEF"/>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93624943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717"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AA79498-BE62-4983-AA76-44180D117395}"/>
              </a:ext>
            </a:extLst>
          </p:cNvPr>
          <p:cNvPicPr>
            <a:picLocks noChangeAspect="1"/>
          </p:cNvPicPr>
          <p:nvPr userDrawn="1"/>
        </p:nvPicPr>
        <p:blipFill rotWithShape="1">
          <a:blip r:embed="rId17"/>
          <a:srcRect l="54805"/>
          <a:stretch/>
        </p:blipFill>
        <p:spPr>
          <a:xfrm>
            <a:off x="0" y="541"/>
            <a:ext cx="5512763" cy="6861115"/>
          </a:xfrm>
          <a:prstGeom prst="rect">
            <a:avLst/>
          </a:prstGeom>
        </p:spPr>
      </p:pic>
      <p:sp>
        <p:nvSpPr>
          <p:cNvPr id="14" name="Freeform 9">
            <a:extLst>
              <a:ext uri="{FF2B5EF4-FFF2-40B4-BE49-F238E27FC236}">
                <a16:creationId xmlns:a16="http://schemas.microsoft.com/office/drawing/2014/main" id="{C933AE0C-1EDE-D449-A351-7100D4F7E282}"/>
              </a:ext>
            </a:extLst>
          </p:cNvPr>
          <p:cNvSpPr>
            <a:spLocks/>
          </p:cNvSpPr>
          <p:nvPr/>
        </p:nvSpPr>
        <p:spPr bwMode="auto">
          <a:xfrm>
            <a:off x="-400554" y="-1287"/>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a:gsLst>
              <a:gs pos="95000">
                <a:srgbClr val="91B4C8"/>
              </a:gs>
              <a:gs pos="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0">
            <a:extLst>
              <a:ext uri="{FF2B5EF4-FFF2-40B4-BE49-F238E27FC236}">
                <a16:creationId xmlns:a16="http://schemas.microsoft.com/office/drawing/2014/main" id="{F211CE53-6617-F84F-8461-D49BCC6327EC}"/>
              </a:ext>
            </a:extLst>
          </p:cNvPr>
          <p:cNvSpPr>
            <a:spLocks/>
          </p:cNvSpPr>
          <p:nvPr/>
        </p:nvSpPr>
        <p:spPr bwMode="auto">
          <a:xfrm>
            <a:off x="1513028" y="541"/>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85000">
                <a:srgbClr val="DBE8EE"/>
              </a:gs>
              <a:gs pos="80000">
                <a:srgbClr val="F2F7FA"/>
              </a:gs>
              <a:gs pos="65000">
                <a:schemeClr val="bg1"/>
              </a:gs>
            </a:gsLst>
            <a:path path="circle">
              <a:fillToRect l="100000" b="100000"/>
            </a:path>
            <a:tileRect t="-100000" r="-10000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le Placeholder 1">
            <a:extLst>
              <a:ext uri="{FF2B5EF4-FFF2-40B4-BE49-F238E27FC236}">
                <a16:creationId xmlns:a16="http://schemas.microsoft.com/office/drawing/2014/main" id="{8C6A3198-B9B2-E544-8BCC-5966A77B5813}"/>
              </a:ext>
            </a:extLst>
          </p:cNvPr>
          <p:cNvSpPr>
            <a:spLocks noGrp="1"/>
          </p:cNvSpPr>
          <p:nvPr userDrawn="1">
            <p:ph type="title"/>
          </p:nvPr>
        </p:nvSpPr>
        <p:spPr>
          <a:xfrm>
            <a:off x="4901938" y="1104144"/>
            <a:ext cx="6816649" cy="646331"/>
          </a:xfrm>
          <a:prstGeom prst="rect">
            <a:avLst/>
          </a:prstGeom>
        </p:spPr>
        <p:txBody>
          <a:bodyPr vert="horz" lIns="91440" tIns="45720" rIns="91440" bIns="45720" rtlCol="0" anchor="ctr">
            <a:spAutoFit/>
          </a:bodyPr>
          <a:lstStyle/>
          <a:p>
            <a:r>
              <a:rPr lang="en-US"/>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userDrawn="1">
            <p:ph type="body" idx="1"/>
          </p:nvPr>
        </p:nvSpPr>
        <p:spPr>
          <a:xfrm>
            <a:off x="4901939" y="2214710"/>
            <a:ext cx="6678104" cy="369332"/>
          </a:xfrm>
          <a:prstGeom prst="rect">
            <a:avLst/>
          </a:prstGeom>
        </p:spPr>
        <p:txBody>
          <a:bodyPr vert="horz" lIns="91440" tIns="45720" rIns="91440" bIns="45720" rtlCol="0">
            <a:spAutoFit/>
          </a:bodyPr>
          <a:lstStyle/>
          <a:p>
            <a:pPr lvl="0"/>
            <a:r>
              <a:rPr lang="en-US"/>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userDrawn="1">
            <p:ph type="dt" sz="half" idx="2"/>
          </p:nvPr>
        </p:nvSpPr>
        <p:spPr>
          <a:xfrm>
            <a:off x="93481" y="6356350"/>
            <a:ext cx="2743200" cy="365125"/>
          </a:xfrm>
          <a:prstGeom prst="rect">
            <a:avLst/>
          </a:prstGeom>
        </p:spPr>
        <p:txBody>
          <a:bodyPr vert="horz" lIns="91440" tIns="45720" rIns="91440" bIns="45720" rtlCol="0" anchor="ctr"/>
          <a:lstStyle>
            <a:lvl1pPr algn="l">
              <a:defRPr sz="1000">
                <a:solidFill>
                  <a:schemeClr val="bg2"/>
                </a:solidFill>
                <a:latin typeface="Arial" panose="020B0604020202020204" pitchFamily="34" charset="0"/>
                <a:cs typeface="Arial" panose="020B0604020202020204" pitchFamily="34" charset="0"/>
              </a:defRPr>
            </a:lvl1pPr>
          </a:lstStyle>
          <a:p>
            <a:fld id="{FE265B34-5576-8945-9C09-BFD5396E40FC}" type="datetime1">
              <a:rPr lang="en-US" smtClean="0"/>
              <a:pPr/>
              <a:t>1/6/22</a:t>
            </a:fld>
            <a:endParaRPr lang="en-US"/>
          </a:p>
        </p:txBody>
      </p:sp>
      <p:sp>
        <p:nvSpPr>
          <p:cNvPr id="5" name="Footer Placeholder 4">
            <a:extLst>
              <a:ext uri="{FF2B5EF4-FFF2-40B4-BE49-F238E27FC236}">
                <a16:creationId xmlns:a16="http://schemas.microsoft.com/office/drawing/2014/main" id="{8D0AE939-C78E-1049-B462-9DFD518C34A5}"/>
              </a:ext>
            </a:extLst>
          </p:cNvPr>
          <p:cNvSpPr>
            <a:spLocks noGrp="1"/>
          </p:cNvSpPr>
          <p:nvPr userDrawn="1">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33CDFF"/>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userDrawn="1">
            <p:ph type="sldNum" sz="quarter" idx="4"/>
          </p:nvPr>
        </p:nvSpPr>
        <p:spPr>
          <a:xfrm>
            <a:off x="9355319" y="6422339"/>
            <a:ext cx="2743200" cy="365125"/>
          </a:xfrm>
          <a:prstGeom prst="rect">
            <a:avLst/>
          </a:prstGeom>
        </p:spPr>
        <p:txBody>
          <a:bodyPr vert="horz" lIns="91440" tIns="45720" rIns="91440" bIns="45720" rtlCol="0" anchor="ctr"/>
          <a:lstStyle>
            <a:lvl1pPr algn="r">
              <a:defRPr sz="1200">
                <a:solidFill>
                  <a:srgbClr val="00BEEF"/>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399741932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718"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477F77E-F9DA-4597-B22C-EC927EEE9D04}"/>
              </a:ext>
            </a:extLst>
          </p:cNvPr>
          <p:cNvPicPr>
            <a:picLocks noChangeAspect="1"/>
          </p:cNvPicPr>
          <p:nvPr userDrawn="1"/>
        </p:nvPicPr>
        <p:blipFill rotWithShape="1">
          <a:blip r:embed="rId17"/>
          <a:srcRect l="23660"/>
          <a:stretch/>
        </p:blipFill>
        <p:spPr>
          <a:xfrm>
            <a:off x="0" y="541"/>
            <a:ext cx="9307360" cy="6858000"/>
          </a:xfrm>
          <a:prstGeom prst="rect">
            <a:avLst/>
          </a:prstGeom>
        </p:spPr>
      </p:pic>
      <p:sp>
        <p:nvSpPr>
          <p:cNvPr id="14" name="Freeform 9">
            <a:extLst>
              <a:ext uri="{FF2B5EF4-FFF2-40B4-BE49-F238E27FC236}">
                <a16:creationId xmlns:a16="http://schemas.microsoft.com/office/drawing/2014/main" id="{C933AE0C-1EDE-D449-A351-7100D4F7E282}"/>
              </a:ext>
            </a:extLst>
          </p:cNvPr>
          <p:cNvSpPr>
            <a:spLocks/>
          </p:cNvSpPr>
          <p:nvPr/>
        </p:nvSpPr>
        <p:spPr bwMode="auto">
          <a:xfrm>
            <a:off x="-400554" y="-1287"/>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a:gsLst>
              <a:gs pos="95000">
                <a:srgbClr val="91B4C8"/>
              </a:gs>
              <a:gs pos="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0">
            <a:extLst>
              <a:ext uri="{FF2B5EF4-FFF2-40B4-BE49-F238E27FC236}">
                <a16:creationId xmlns:a16="http://schemas.microsoft.com/office/drawing/2014/main" id="{F211CE53-6617-F84F-8461-D49BCC6327EC}"/>
              </a:ext>
            </a:extLst>
          </p:cNvPr>
          <p:cNvSpPr>
            <a:spLocks/>
          </p:cNvSpPr>
          <p:nvPr/>
        </p:nvSpPr>
        <p:spPr bwMode="auto">
          <a:xfrm>
            <a:off x="1513028" y="541"/>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85000">
                <a:srgbClr val="DBE8EE"/>
              </a:gs>
              <a:gs pos="80000">
                <a:srgbClr val="F2F7FA"/>
              </a:gs>
              <a:gs pos="65000">
                <a:schemeClr val="bg1"/>
              </a:gs>
            </a:gsLst>
            <a:path path="circle">
              <a:fillToRect l="100000" b="100000"/>
            </a:path>
            <a:tileRect t="-100000" r="-10000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le Placeholder 1">
            <a:extLst>
              <a:ext uri="{FF2B5EF4-FFF2-40B4-BE49-F238E27FC236}">
                <a16:creationId xmlns:a16="http://schemas.microsoft.com/office/drawing/2014/main" id="{8C6A3198-B9B2-E544-8BCC-5966A77B5813}"/>
              </a:ext>
            </a:extLst>
          </p:cNvPr>
          <p:cNvSpPr>
            <a:spLocks noGrp="1"/>
          </p:cNvSpPr>
          <p:nvPr userDrawn="1">
            <p:ph type="title"/>
          </p:nvPr>
        </p:nvSpPr>
        <p:spPr>
          <a:xfrm>
            <a:off x="4901938" y="1104144"/>
            <a:ext cx="6816649" cy="646331"/>
          </a:xfrm>
          <a:prstGeom prst="rect">
            <a:avLst/>
          </a:prstGeom>
        </p:spPr>
        <p:txBody>
          <a:bodyPr vert="horz" lIns="91440" tIns="45720" rIns="91440" bIns="45720" rtlCol="0" anchor="ctr">
            <a:spAutoFit/>
          </a:bodyPr>
          <a:lstStyle/>
          <a:p>
            <a:r>
              <a:rPr lang="en-US"/>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userDrawn="1">
            <p:ph type="body" idx="1"/>
          </p:nvPr>
        </p:nvSpPr>
        <p:spPr>
          <a:xfrm>
            <a:off x="4901939" y="2214710"/>
            <a:ext cx="6678104" cy="369332"/>
          </a:xfrm>
          <a:prstGeom prst="rect">
            <a:avLst/>
          </a:prstGeom>
        </p:spPr>
        <p:txBody>
          <a:bodyPr vert="horz" lIns="91440" tIns="45720" rIns="91440" bIns="45720" rtlCol="0">
            <a:spAutoFit/>
          </a:bodyPr>
          <a:lstStyle/>
          <a:p>
            <a:pPr lvl="0"/>
            <a:r>
              <a:rPr lang="en-US"/>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userDrawn="1">
            <p:ph type="dt" sz="half" idx="2"/>
          </p:nvPr>
        </p:nvSpPr>
        <p:spPr>
          <a:xfrm>
            <a:off x="93481" y="6356350"/>
            <a:ext cx="2743200" cy="365125"/>
          </a:xfrm>
          <a:prstGeom prst="rect">
            <a:avLst/>
          </a:prstGeom>
        </p:spPr>
        <p:txBody>
          <a:bodyPr vert="horz" lIns="91440" tIns="45720" rIns="91440" bIns="45720" rtlCol="0" anchor="ctr"/>
          <a:lstStyle>
            <a:lvl1pPr algn="l">
              <a:defRPr sz="1000">
                <a:solidFill>
                  <a:schemeClr val="bg2"/>
                </a:solidFill>
                <a:latin typeface="Arial" panose="020B0604020202020204" pitchFamily="34" charset="0"/>
                <a:cs typeface="Arial" panose="020B0604020202020204" pitchFamily="34" charset="0"/>
              </a:defRPr>
            </a:lvl1pPr>
          </a:lstStyle>
          <a:p>
            <a:fld id="{FE265B34-5576-8945-9C09-BFD5396E40FC}" type="datetime1">
              <a:rPr lang="en-US" smtClean="0"/>
              <a:pPr/>
              <a:t>1/6/22</a:t>
            </a:fld>
            <a:endParaRPr lang="en-US"/>
          </a:p>
        </p:txBody>
      </p:sp>
      <p:sp>
        <p:nvSpPr>
          <p:cNvPr id="5" name="Footer Placeholder 4">
            <a:extLst>
              <a:ext uri="{FF2B5EF4-FFF2-40B4-BE49-F238E27FC236}">
                <a16:creationId xmlns:a16="http://schemas.microsoft.com/office/drawing/2014/main" id="{8D0AE939-C78E-1049-B462-9DFD518C34A5}"/>
              </a:ext>
            </a:extLst>
          </p:cNvPr>
          <p:cNvSpPr>
            <a:spLocks noGrp="1"/>
          </p:cNvSpPr>
          <p:nvPr userDrawn="1">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33CDFF"/>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userDrawn="1">
            <p:ph type="sldNum" sz="quarter" idx="4"/>
          </p:nvPr>
        </p:nvSpPr>
        <p:spPr>
          <a:xfrm>
            <a:off x="9355319" y="6422339"/>
            <a:ext cx="2743200" cy="365125"/>
          </a:xfrm>
          <a:prstGeom prst="rect">
            <a:avLst/>
          </a:prstGeom>
        </p:spPr>
        <p:txBody>
          <a:bodyPr vert="horz" lIns="91440" tIns="45720" rIns="91440" bIns="45720" rtlCol="0" anchor="ctr"/>
          <a:lstStyle>
            <a:lvl1pPr algn="r">
              <a:defRPr sz="1200">
                <a:solidFill>
                  <a:srgbClr val="00BEEF"/>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2863662679"/>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19"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0.jp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 Id="rId5" Type="http://schemas.openxmlformats.org/officeDocument/2006/relationships/image" Target="../media/image23.jpe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 Id="rId5" Type="http://schemas.openxmlformats.org/officeDocument/2006/relationships/image" Target="../media/image28.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4.xml"/><Relationship Id="rId1" Type="http://schemas.openxmlformats.org/officeDocument/2006/relationships/tags" Target="../tags/tag2.xml"/><Relationship Id="rId6" Type="http://schemas.openxmlformats.org/officeDocument/2006/relationships/image" Target="../media/image29.jpeg"/><Relationship Id="rId5" Type="http://schemas.openxmlformats.org/officeDocument/2006/relationships/image" Target="../media/image32.jpeg"/><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svg"/><Relationship Id="rId2" Type="http://schemas.openxmlformats.org/officeDocument/2006/relationships/image" Target="../media/image36.png"/><Relationship Id="rId1" Type="http://schemas.openxmlformats.org/officeDocument/2006/relationships/slideLayout" Target="../slideLayouts/slideLayout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4.png"/><Relationship Id="rId1" Type="http://schemas.openxmlformats.org/officeDocument/2006/relationships/slideLayout" Target="../slideLayouts/slideLayout3.xml"/><Relationship Id="rId5" Type="http://schemas.openxmlformats.org/officeDocument/2006/relationships/image" Target="../media/image43.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8" Type="http://schemas.openxmlformats.org/officeDocument/2006/relationships/image" Target="../media/image47.png"/><Relationship Id="rId3" Type="http://schemas.microsoft.com/office/2007/relationships/hdphoto" Target="../media/hdphoto1.wdp"/><Relationship Id="rId7" Type="http://schemas.openxmlformats.org/officeDocument/2006/relationships/image" Target="../media/image46.png"/><Relationship Id="rId2" Type="http://schemas.openxmlformats.org/officeDocument/2006/relationships/image" Target="../media/image44.png"/><Relationship Id="rId1" Type="http://schemas.openxmlformats.org/officeDocument/2006/relationships/slideLayout" Target="../slideLayouts/slideLayout8.xml"/><Relationship Id="rId6" Type="http://schemas.openxmlformats.org/officeDocument/2006/relationships/image" Target="../media/image45.png"/><Relationship Id="rId5" Type="http://schemas.openxmlformats.org/officeDocument/2006/relationships/hyperlink" Target="mailto:kurt.a.Swieringa@nasa.gov" TargetMode="External"/><Relationship Id="rId4" Type="http://schemas.openxmlformats.org/officeDocument/2006/relationships/image" Target="../media/image3.png"/><Relationship Id="rId9" Type="http://schemas.openxmlformats.org/officeDocument/2006/relationships/hyperlink" Target="http://www.nasa.gov/aeroresearch/programs/aosp/atm-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ubtitle 34">
            <a:extLst>
              <a:ext uri="{FF2B5EF4-FFF2-40B4-BE49-F238E27FC236}">
                <a16:creationId xmlns:a16="http://schemas.microsoft.com/office/drawing/2014/main" id="{ACB3B62E-6966-F349-968E-FA8F0173359D}"/>
              </a:ext>
            </a:extLst>
          </p:cNvPr>
          <p:cNvSpPr>
            <a:spLocks noGrp="1"/>
          </p:cNvSpPr>
          <p:nvPr>
            <p:ph type="subTitle" idx="4294967295"/>
          </p:nvPr>
        </p:nvSpPr>
        <p:spPr>
          <a:xfrm>
            <a:off x="334480" y="5346967"/>
            <a:ext cx="7277282" cy="1241365"/>
          </a:xfrm>
        </p:spPr>
        <p:txBody>
          <a:bodyPr wrap="square">
            <a:spAutoFit/>
          </a:bodyPr>
          <a:lstStyle/>
          <a:p>
            <a:pPr>
              <a:spcBef>
                <a:spcPts val="400"/>
              </a:spcBef>
            </a:pPr>
            <a:r>
              <a:rPr lang="en-US" sz="3200" b="1" dirty="0">
                <a:solidFill>
                  <a:schemeClr val="bg1"/>
                </a:solidFill>
              </a:rPr>
              <a:t>ATM-X Research Portfolio </a:t>
            </a:r>
          </a:p>
          <a:p>
            <a:pPr>
              <a:spcBef>
                <a:spcPts val="400"/>
              </a:spcBef>
            </a:pPr>
            <a:r>
              <a:rPr lang="en-US" sz="1800" dirty="0">
                <a:solidFill>
                  <a:schemeClr val="bg1"/>
                </a:solidFill>
              </a:rPr>
              <a:t>Kurt Swieringa – ATM-X Deputy Project Manager for Technology</a:t>
            </a:r>
          </a:p>
          <a:p>
            <a:pPr>
              <a:spcBef>
                <a:spcPts val="400"/>
              </a:spcBef>
            </a:pPr>
            <a:r>
              <a:rPr lang="en-US" dirty="0">
                <a:solidFill>
                  <a:schemeClr val="bg1"/>
                </a:solidFill>
              </a:rPr>
              <a:t>January 18, 2022</a:t>
            </a:r>
            <a:endParaRPr lang="en-US" sz="1800" dirty="0">
              <a:solidFill>
                <a:schemeClr val="bg1"/>
              </a:solidFill>
            </a:endParaRPr>
          </a:p>
        </p:txBody>
      </p:sp>
    </p:spTree>
    <p:extLst>
      <p:ext uri="{BB962C8B-B14F-4D97-AF65-F5344CB8AC3E}">
        <p14:creationId xmlns:p14="http://schemas.microsoft.com/office/powerpoint/2010/main" val="1631353544"/>
      </p:ext>
    </p:extLst>
  </p:cSld>
  <p:clrMapOvr>
    <a:masterClrMapping/>
  </p:clrMapOvr>
  <mc:AlternateContent xmlns:mc="http://schemas.openxmlformats.org/markup-compatibility/2006">
    <mc:Choice xmlns:p14="http://schemas.microsoft.com/office/powerpoint/2010/main" Requires="p14">
      <p:transition spd="med" p14:dur="700" advTm="26936">
        <p:fade/>
      </p:transition>
    </mc:Choice>
    <mc:Fallback>
      <p:transition spd="med" advTm="26936">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94872-6B3E-4747-A468-CF3EB2723DE1}"/>
              </a:ext>
            </a:extLst>
          </p:cNvPr>
          <p:cNvSpPr>
            <a:spLocks noGrp="1"/>
          </p:cNvSpPr>
          <p:nvPr>
            <p:ph type="title"/>
          </p:nvPr>
        </p:nvSpPr>
        <p:spPr>
          <a:xfrm>
            <a:off x="4285320" y="1104144"/>
            <a:ext cx="6678105" cy="646331"/>
          </a:xfrm>
        </p:spPr>
        <p:txBody>
          <a:bodyPr/>
          <a:lstStyle/>
          <a:p>
            <a:r>
              <a:rPr lang="en-US" dirty="0"/>
              <a:t>Agenda</a:t>
            </a:r>
          </a:p>
        </p:txBody>
      </p:sp>
      <p:sp>
        <p:nvSpPr>
          <p:cNvPr id="3" name="Content Placeholder 2">
            <a:extLst>
              <a:ext uri="{FF2B5EF4-FFF2-40B4-BE49-F238E27FC236}">
                <a16:creationId xmlns:a16="http://schemas.microsoft.com/office/drawing/2014/main" id="{4863A0F9-0EC5-461F-BB6B-6AB91DDCC406}"/>
              </a:ext>
            </a:extLst>
          </p:cNvPr>
          <p:cNvSpPr>
            <a:spLocks noGrp="1"/>
          </p:cNvSpPr>
          <p:nvPr>
            <p:ph idx="1"/>
          </p:nvPr>
        </p:nvSpPr>
        <p:spPr>
          <a:xfrm>
            <a:off x="4285319" y="2213907"/>
            <a:ext cx="7451979" cy="461665"/>
          </a:xfrm>
        </p:spPr>
        <p:txBody>
          <a:bodyPr/>
          <a:lstStyle/>
          <a:p>
            <a:r>
              <a:rPr lang="en-US" sz="2400" dirty="0">
                <a:effectLst>
                  <a:outerShdw blurRad="38100" dist="38100" dir="2700000" algn="tl">
                    <a:srgbClr val="000000">
                      <a:alpha val="43137"/>
                    </a:srgbClr>
                  </a:outerShdw>
                </a:effectLst>
              </a:rPr>
              <a:t>1. </a:t>
            </a:r>
            <a:r>
              <a:rPr lang="en-US" sz="2400" dirty="0"/>
              <a:t>ATM-X Vision</a:t>
            </a:r>
            <a:endParaRPr lang="en-US" sz="2400" b="1" dirty="0"/>
          </a:p>
        </p:txBody>
      </p:sp>
      <p:sp>
        <p:nvSpPr>
          <p:cNvPr id="4" name="Slide Number Placeholder 3">
            <a:extLst>
              <a:ext uri="{FF2B5EF4-FFF2-40B4-BE49-F238E27FC236}">
                <a16:creationId xmlns:a16="http://schemas.microsoft.com/office/drawing/2014/main" id="{69E6F4F2-F42F-43E2-BE87-F3CBEF271AA3}"/>
              </a:ext>
            </a:extLst>
          </p:cNvPr>
          <p:cNvSpPr>
            <a:spLocks noGrp="1"/>
          </p:cNvSpPr>
          <p:nvPr>
            <p:ph type="sldNum" sz="quarter" idx="12"/>
          </p:nvPr>
        </p:nvSpPr>
        <p:spPr>
          <a:xfrm>
            <a:off x="9355319" y="6422339"/>
            <a:ext cx="2743200" cy="365125"/>
          </a:xfrm>
        </p:spPr>
        <p:txBody>
          <a:bodyPr/>
          <a:lstStyle/>
          <a:p>
            <a:fld id="{2E8C51FE-49D9-314D-9957-ABBF7DDE8782}" type="slidenum">
              <a:rPr lang="en-US" smtClean="0"/>
              <a:t>2</a:t>
            </a:fld>
            <a:endParaRPr lang="en-US"/>
          </a:p>
        </p:txBody>
      </p:sp>
      <p:cxnSp>
        <p:nvCxnSpPr>
          <p:cNvPr id="5" name="Straight Connector 4">
            <a:extLst>
              <a:ext uri="{FF2B5EF4-FFF2-40B4-BE49-F238E27FC236}">
                <a16:creationId xmlns:a16="http://schemas.microsoft.com/office/drawing/2014/main" id="{A30258CD-9FFF-46F1-97B2-555E588B9FC2}"/>
              </a:ext>
            </a:extLst>
          </p:cNvPr>
          <p:cNvCxnSpPr>
            <a:cxnSpLocks/>
          </p:cNvCxnSpPr>
          <p:nvPr/>
        </p:nvCxnSpPr>
        <p:spPr>
          <a:xfrm>
            <a:off x="4285320" y="2698250"/>
            <a:ext cx="7452360" cy="0"/>
          </a:xfrm>
          <a:prstGeom prst="line">
            <a:avLst/>
          </a:prstGeom>
          <a:ln w="12700">
            <a:solidFill>
              <a:srgbClr val="68BAE1"/>
            </a:solidFill>
          </a:ln>
        </p:spPr>
        <p:style>
          <a:lnRef idx="3">
            <a:schemeClr val="dk1"/>
          </a:lnRef>
          <a:fillRef idx="0">
            <a:schemeClr val="dk1"/>
          </a:fillRef>
          <a:effectRef idx="2">
            <a:schemeClr val="dk1"/>
          </a:effectRef>
          <a:fontRef idx="minor">
            <a:schemeClr val="tx1"/>
          </a:fontRef>
        </p:style>
      </p:cxnSp>
      <p:sp>
        <p:nvSpPr>
          <p:cNvPr id="13" name="Content Placeholder 2">
            <a:extLst>
              <a:ext uri="{FF2B5EF4-FFF2-40B4-BE49-F238E27FC236}">
                <a16:creationId xmlns:a16="http://schemas.microsoft.com/office/drawing/2014/main" id="{AE013C69-A956-4359-8BCD-12FC7DFA6427}"/>
              </a:ext>
            </a:extLst>
          </p:cNvPr>
          <p:cNvSpPr txBox="1">
            <a:spLocks/>
          </p:cNvSpPr>
          <p:nvPr/>
        </p:nvSpPr>
        <p:spPr>
          <a:xfrm>
            <a:off x="4285320" y="2990699"/>
            <a:ext cx="7451978" cy="461665"/>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effectLst>
                  <a:outerShdw blurRad="38100" dist="38100" dir="2700000" algn="tl">
                    <a:srgbClr val="000000">
                      <a:alpha val="43137"/>
                    </a:srgbClr>
                  </a:outerShdw>
                </a:effectLst>
              </a:rPr>
              <a:t>2. </a:t>
            </a:r>
            <a:r>
              <a:rPr lang="en-US" sz="2400" dirty="0"/>
              <a:t>Sky for All</a:t>
            </a:r>
            <a:endParaRPr lang="en-US" sz="2400" b="1" dirty="0"/>
          </a:p>
        </p:txBody>
      </p:sp>
      <p:cxnSp>
        <p:nvCxnSpPr>
          <p:cNvPr id="14" name="Straight Connector 13">
            <a:extLst>
              <a:ext uri="{FF2B5EF4-FFF2-40B4-BE49-F238E27FC236}">
                <a16:creationId xmlns:a16="http://schemas.microsoft.com/office/drawing/2014/main" id="{E0C28B6D-45A4-4F35-9AA7-B81A28476F11}"/>
              </a:ext>
            </a:extLst>
          </p:cNvPr>
          <p:cNvCxnSpPr>
            <a:cxnSpLocks/>
          </p:cNvCxnSpPr>
          <p:nvPr/>
        </p:nvCxnSpPr>
        <p:spPr>
          <a:xfrm>
            <a:off x="4285320" y="3478953"/>
            <a:ext cx="7452360" cy="0"/>
          </a:xfrm>
          <a:prstGeom prst="line">
            <a:avLst/>
          </a:prstGeom>
          <a:ln w="12700">
            <a:solidFill>
              <a:srgbClr val="68BAE1"/>
            </a:solidFill>
          </a:ln>
        </p:spPr>
        <p:style>
          <a:lnRef idx="3">
            <a:schemeClr val="dk1"/>
          </a:lnRef>
          <a:fillRef idx="0">
            <a:schemeClr val="dk1"/>
          </a:fillRef>
          <a:effectRef idx="2">
            <a:schemeClr val="dk1"/>
          </a:effectRef>
          <a:fontRef idx="minor">
            <a:schemeClr val="tx1"/>
          </a:fontRef>
        </p:style>
      </p:cxnSp>
      <p:sp>
        <p:nvSpPr>
          <p:cNvPr id="15" name="Content Placeholder 2">
            <a:extLst>
              <a:ext uri="{FF2B5EF4-FFF2-40B4-BE49-F238E27FC236}">
                <a16:creationId xmlns:a16="http://schemas.microsoft.com/office/drawing/2014/main" id="{EB5CEE4D-745B-47FA-8127-D33F46F6C41F}"/>
              </a:ext>
            </a:extLst>
          </p:cNvPr>
          <p:cNvSpPr txBox="1">
            <a:spLocks/>
          </p:cNvSpPr>
          <p:nvPr/>
        </p:nvSpPr>
        <p:spPr>
          <a:xfrm>
            <a:off x="4285320" y="3767490"/>
            <a:ext cx="7451978" cy="461665"/>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effectLst>
                  <a:outerShdw blurRad="38100" dist="38100" dir="2700000" algn="tl">
                    <a:srgbClr val="000000">
                      <a:alpha val="43137"/>
                    </a:srgbClr>
                  </a:outerShdw>
                </a:effectLst>
              </a:rPr>
              <a:t>3. </a:t>
            </a:r>
            <a:r>
              <a:rPr lang="en-US" sz="2400" dirty="0"/>
              <a:t>Digital Information Platform</a:t>
            </a:r>
            <a:endParaRPr lang="en-US" sz="2400" b="1" dirty="0"/>
          </a:p>
        </p:txBody>
      </p:sp>
      <p:cxnSp>
        <p:nvCxnSpPr>
          <p:cNvPr id="16" name="Straight Connector 15">
            <a:extLst>
              <a:ext uri="{FF2B5EF4-FFF2-40B4-BE49-F238E27FC236}">
                <a16:creationId xmlns:a16="http://schemas.microsoft.com/office/drawing/2014/main" id="{4D4EDF95-BE09-4300-9A3E-2A818928CDAB}"/>
              </a:ext>
            </a:extLst>
          </p:cNvPr>
          <p:cNvCxnSpPr>
            <a:cxnSpLocks/>
          </p:cNvCxnSpPr>
          <p:nvPr/>
        </p:nvCxnSpPr>
        <p:spPr>
          <a:xfrm>
            <a:off x="4285320" y="4259656"/>
            <a:ext cx="7452360" cy="0"/>
          </a:xfrm>
          <a:prstGeom prst="line">
            <a:avLst/>
          </a:prstGeom>
          <a:ln w="12700">
            <a:solidFill>
              <a:srgbClr val="68BAE1"/>
            </a:solidFill>
          </a:ln>
        </p:spPr>
        <p:style>
          <a:lnRef idx="3">
            <a:schemeClr val="dk1"/>
          </a:lnRef>
          <a:fillRef idx="0">
            <a:schemeClr val="dk1"/>
          </a:fillRef>
          <a:effectRef idx="2">
            <a:schemeClr val="dk1"/>
          </a:effectRef>
          <a:fontRef idx="minor">
            <a:schemeClr val="tx1"/>
          </a:fontRef>
        </p:style>
      </p:cxnSp>
      <p:sp>
        <p:nvSpPr>
          <p:cNvPr id="17" name="Content Placeholder 2">
            <a:extLst>
              <a:ext uri="{FF2B5EF4-FFF2-40B4-BE49-F238E27FC236}">
                <a16:creationId xmlns:a16="http://schemas.microsoft.com/office/drawing/2014/main" id="{01157CF8-1F3F-4B79-BAB1-DAD4923CDBC1}"/>
              </a:ext>
            </a:extLst>
          </p:cNvPr>
          <p:cNvSpPr txBox="1">
            <a:spLocks/>
          </p:cNvSpPr>
          <p:nvPr/>
        </p:nvSpPr>
        <p:spPr>
          <a:xfrm>
            <a:off x="4285320" y="4549638"/>
            <a:ext cx="7451978" cy="461665"/>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effectLst>
                  <a:outerShdw blurRad="38100" dist="38100" dir="2700000" algn="tl">
                    <a:srgbClr val="000000">
                      <a:alpha val="43137"/>
                    </a:srgbClr>
                  </a:outerShdw>
                </a:effectLst>
              </a:rPr>
              <a:t>4. </a:t>
            </a:r>
            <a:r>
              <a:rPr lang="en-US" sz="2400" dirty="0"/>
              <a:t>Extensible Traffic Management</a:t>
            </a:r>
            <a:endParaRPr lang="en-US" sz="2400" b="1" dirty="0"/>
          </a:p>
        </p:txBody>
      </p:sp>
      <p:cxnSp>
        <p:nvCxnSpPr>
          <p:cNvPr id="18" name="Straight Connector 17">
            <a:extLst>
              <a:ext uri="{FF2B5EF4-FFF2-40B4-BE49-F238E27FC236}">
                <a16:creationId xmlns:a16="http://schemas.microsoft.com/office/drawing/2014/main" id="{4290C986-FBCE-4511-88D9-8AAE6E2A5932}"/>
              </a:ext>
            </a:extLst>
          </p:cNvPr>
          <p:cNvCxnSpPr>
            <a:cxnSpLocks/>
          </p:cNvCxnSpPr>
          <p:nvPr/>
        </p:nvCxnSpPr>
        <p:spPr>
          <a:xfrm>
            <a:off x="4285320" y="5040359"/>
            <a:ext cx="7452360" cy="0"/>
          </a:xfrm>
          <a:prstGeom prst="line">
            <a:avLst/>
          </a:prstGeom>
          <a:ln w="12700">
            <a:solidFill>
              <a:srgbClr val="68BAE1"/>
            </a:solidFill>
          </a:ln>
        </p:spPr>
        <p:style>
          <a:lnRef idx="3">
            <a:schemeClr val="dk1"/>
          </a:lnRef>
          <a:fillRef idx="0">
            <a:schemeClr val="dk1"/>
          </a:fillRef>
          <a:effectRef idx="2">
            <a:schemeClr val="dk1"/>
          </a:effectRef>
          <a:fontRef idx="minor">
            <a:schemeClr val="tx1"/>
          </a:fontRef>
        </p:style>
      </p:cxnSp>
      <p:sp>
        <p:nvSpPr>
          <p:cNvPr id="12" name="Content Placeholder 2">
            <a:extLst>
              <a:ext uri="{FF2B5EF4-FFF2-40B4-BE49-F238E27FC236}">
                <a16:creationId xmlns:a16="http://schemas.microsoft.com/office/drawing/2014/main" id="{C1A0789A-CF2B-E541-A8B8-266237F70FCB}"/>
              </a:ext>
            </a:extLst>
          </p:cNvPr>
          <p:cNvSpPr txBox="1">
            <a:spLocks/>
          </p:cNvSpPr>
          <p:nvPr/>
        </p:nvSpPr>
        <p:spPr>
          <a:xfrm>
            <a:off x="4285320" y="5319572"/>
            <a:ext cx="7558369" cy="461665"/>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effectLst>
                  <a:outerShdw blurRad="38100" dist="38100" dir="2700000" algn="tl">
                    <a:srgbClr val="000000">
                      <a:alpha val="43137"/>
                    </a:srgbClr>
                  </a:outerShdw>
                </a:effectLst>
              </a:rPr>
              <a:t>5. </a:t>
            </a:r>
            <a:r>
              <a:rPr lang="en-US" sz="2400" dirty="0"/>
              <a:t>Pathfinding for Airspace with Autonomous Vehicles</a:t>
            </a:r>
            <a:endParaRPr lang="en-US" sz="2400" b="1" dirty="0"/>
          </a:p>
        </p:txBody>
      </p:sp>
      <p:cxnSp>
        <p:nvCxnSpPr>
          <p:cNvPr id="19" name="Straight Connector 18">
            <a:extLst>
              <a:ext uri="{FF2B5EF4-FFF2-40B4-BE49-F238E27FC236}">
                <a16:creationId xmlns:a16="http://schemas.microsoft.com/office/drawing/2014/main" id="{A9D78363-6FE3-7545-9BA0-6E66559D8D4F}"/>
              </a:ext>
            </a:extLst>
          </p:cNvPr>
          <p:cNvCxnSpPr>
            <a:cxnSpLocks/>
          </p:cNvCxnSpPr>
          <p:nvPr/>
        </p:nvCxnSpPr>
        <p:spPr>
          <a:xfrm>
            <a:off x="4285320" y="5821062"/>
            <a:ext cx="7451978" cy="0"/>
          </a:xfrm>
          <a:prstGeom prst="line">
            <a:avLst/>
          </a:prstGeom>
          <a:ln w="12700">
            <a:solidFill>
              <a:srgbClr val="68BAE1"/>
            </a:solidFill>
          </a:ln>
        </p:spPr>
        <p:style>
          <a:lnRef idx="3">
            <a:schemeClr val="dk1"/>
          </a:lnRef>
          <a:fillRef idx="0">
            <a:schemeClr val="dk1"/>
          </a:fillRef>
          <a:effectRef idx="2">
            <a:schemeClr val="dk1"/>
          </a:effectRef>
          <a:fontRef idx="minor">
            <a:schemeClr val="tx1"/>
          </a:fontRef>
        </p:style>
      </p:cxnSp>
      <p:sp>
        <p:nvSpPr>
          <p:cNvPr id="20" name="Content Placeholder 2">
            <a:extLst>
              <a:ext uri="{FF2B5EF4-FFF2-40B4-BE49-F238E27FC236}">
                <a16:creationId xmlns:a16="http://schemas.microsoft.com/office/drawing/2014/main" id="{E0F9B959-BEF1-3E46-9F4D-16E4DAD63AAA}"/>
              </a:ext>
            </a:extLst>
          </p:cNvPr>
          <p:cNvSpPr txBox="1">
            <a:spLocks/>
          </p:cNvSpPr>
          <p:nvPr/>
        </p:nvSpPr>
        <p:spPr>
          <a:xfrm>
            <a:off x="4285320" y="6086730"/>
            <a:ext cx="7451978" cy="461665"/>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effectLst>
                  <a:outerShdw blurRad="38100" dist="38100" dir="2700000" algn="tl">
                    <a:srgbClr val="000000">
                      <a:alpha val="43137"/>
                    </a:srgbClr>
                  </a:outerShdw>
                </a:effectLst>
              </a:rPr>
              <a:t>6. </a:t>
            </a:r>
            <a:r>
              <a:rPr lang="en-US" sz="2400" dirty="0"/>
              <a:t>Urban Air Mobility Traffic Management</a:t>
            </a:r>
            <a:endParaRPr lang="en-US" sz="2400" b="1" dirty="0"/>
          </a:p>
        </p:txBody>
      </p:sp>
      <p:cxnSp>
        <p:nvCxnSpPr>
          <p:cNvPr id="21" name="Straight Connector 20">
            <a:extLst>
              <a:ext uri="{FF2B5EF4-FFF2-40B4-BE49-F238E27FC236}">
                <a16:creationId xmlns:a16="http://schemas.microsoft.com/office/drawing/2014/main" id="{4A3131CA-8FB3-EC41-BD8E-F25318674729}"/>
              </a:ext>
            </a:extLst>
          </p:cNvPr>
          <p:cNvCxnSpPr>
            <a:cxnSpLocks/>
          </p:cNvCxnSpPr>
          <p:nvPr/>
        </p:nvCxnSpPr>
        <p:spPr>
          <a:xfrm>
            <a:off x="4285320" y="6601765"/>
            <a:ext cx="7452360" cy="0"/>
          </a:xfrm>
          <a:prstGeom prst="line">
            <a:avLst/>
          </a:prstGeom>
          <a:ln w="12700">
            <a:solidFill>
              <a:srgbClr val="68BAE1"/>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58738177"/>
      </p:ext>
    </p:extLst>
  </p:cSld>
  <p:clrMapOvr>
    <a:masterClrMapping/>
  </p:clrMapOvr>
  <mc:AlternateContent xmlns:mc="http://schemas.openxmlformats.org/markup-compatibility/2006">
    <mc:Choice xmlns:p14="http://schemas.microsoft.com/office/powerpoint/2010/main" Requires="p14">
      <p:transition spd="med" p14:dur="700" advTm="16617">
        <p:fade/>
      </p:transition>
    </mc:Choice>
    <mc:Fallback>
      <p:transition spd="med" advTm="16617">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A24D018-7B49-4800-A213-C83FC8AD0FDD}"/>
              </a:ext>
            </a:extLst>
          </p:cNvPr>
          <p:cNvPicPr>
            <a:picLocks noChangeAspect="1"/>
          </p:cNvPicPr>
          <p:nvPr/>
        </p:nvPicPr>
        <p:blipFill rotWithShape="1">
          <a:blip r:embed="rId3"/>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799306D1-1098-A440-B2E9-34B57CF66126}"/>
              </a:ext>
            </a:extLst>
          </p:cNvPr>
          <p:cNvSpPr/>
          <p:nvPr/>
        </p:nvSpPr>
        <p:spPr>
          <a:xfrm>
            <a:off x="0" y="28776"/>
            <a:ext cx="12192000" cy="1244970"/>
          </a:xfrm>
          <a:prstGeom prst="rect">
            <a:avLst/>
          </a:prstGeom>
          <a:gradFill>
            <a:gsLst>
              <a:gs pos="0">
                <a:schemeClr val="tx1">
                  <a:alpha val="56000"/>
                </a:schemeClr>
              </a:gs>
              <a:gs pos="100000">
                <a:schemeClr val="tx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CDEF88CB-878C-4366-898D-B487A53EEBDE}"/>
              </a:ext>
            </a:extLst>
          </p:cNvPr>
          <p:cNvSpPr>
            <a:spLocks noGrp="1"/>
          </p:cNvSpPr>
          <p:nvPr>
            <p:ph type="sldNum" sz="quarter" idx="12"/>
          </p:nvPr>
        </p:nvSpPr>
        <p:spPr/>
        <p:txBody>
          <a:bodyPr/>
          <a:lstStyle/>
          <a:p>
            <a:fld id="{2E8C51FE-49D9-314D-9957-ABBF7DDE8782}" type="slidenum">
              <a:rPr lang="en-US" smtClean="0">
                <a:solidFill>
                  <a:schemeClr val="bg1"/>
                </a:solidFill>
              </a:rPr>
              <a:t>3</a:t>
            </a:fld>
            <a:endParaRPr lang="en-US" dirty="0">
              <a:solidFill>
                <a:schemeClr val="bg1"/>
              </a:solidFill>
            </a:endParaRPr>
          </a:p>
        </p:txBody>
      </p:sp>
      <p:sp>
        <p:nvSpPr>
          <p:cNvPr id="6" name="Title 1">
            <a:extLst>
              <a:ext uri="{FF2B5EF4-FFF2-40B4-BE49-F238E27FC236}">
                <a16:creationId xmlns:a16="http://schemas.microsoft.com/office/drawing/2014/main" id="{8B7D7035-3D1C-48F3-BB91-09CCF775E270}"/>
              </a:ext>
            </a:extLst>
          </p:cNvPr>
          <p:cNvSpPr txBox="1">
            <a:spLocks/>
          </p:cNvSpPr>
          <p:nvPr/>
        </p:nvSpPr>
        <p:spPr>
          <a:xfrm>
            <a:off x="218755" y="113814"/>
            <a:ext cx="10701291" cy="522898"/>
          </a:xfrm>
          <a:prstGeom prst="rect">
            <a:avLst/>
          </a:prstGeom>
        </p:spPr>
        <p:txBody>
          <a:bodyPr/>
          <a:lst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r>
              <a:rPr lang="en-US" sz="2800" b="1" dirty="0">
                <a:solidFill>
                  <a:schemeClr val="bg1"/>
                </a:solidFill>
              </a:rPr>
              <a:t>The Rapid Transformation of Aviation</a:t>
            </a:r>
          </a:p>
        </p:txBody>
      </p:sp>
      <p:sp>
        <p:nvSpPr>
          <p:cNvPr id="10" name="TextBox 9">
            <a:extLst>
              <a:ext uri="{FF2B5EF4-FFF2-40B4-BE49-F238E27FC236}">
                <a16:creationId xmlns:a16="http://schemas.microsoft.com/office/drawing/2014/main" id="{BB7D08E2-6531-4B8F-911F-397EBC029184}"/>
              </a:ext>
            </a:extLst>
          </p:cNvPr>
          <p:cNvSpPr txBox="1"/>
          <p:nvPr/>
        </p:nvSpPr>
        <p:spPr>
          <a:xfrm>
            <a:off x="1297131" y="3645043"/>
            <a:ext cx="1998519" cy="523220"/>
          </a:xfrm>
          <a:prstGeom prst="rect">
            <a:avLst/>
          </a:prstGeom>
          <a:noFill/>
        </p:spPr>
        <p:txBody>
          <a:bodyPr wrap="square" rtlCol="0">
            <a:spAutoFit/>
          </a:bodyPr>
          <a:lstStyle/>
          <a:p>
            <a:pPr algn="ctr"/>
            <a:r>
              <a:rPr lang="en-US"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Distribution Center/ </a:t>
            </a:r>
          </a:p>
          <a:p>
            <a:pPr algn="ctr"/>
            <a:r>
              <a:rPr lang="en-US"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Warehouse</a:t>
            </a:r>
          </a:p>
        </p:txBody>
      </p:sp>
      <p:sp>
        <p:nvSpPr>
          <p:cNvPr id="11" name="TextBox 10">
            <a:extLst>
              <a:ext uri="{FF2B5EF4-FFF2-40B4-BE49-F238E27FC236}">
                <a16:creationId xmlns:a16="http://schemas.microsoft.com/office/drawing/2014/main" id="{E9EC8762-4140-45DD-AC4E-837912880F05}"/>
              </a:ext>
            </a:extLst>
          </p:cNvPr>
          <p:cNvSpPr txBox="1"/>
          <p:nvPr/>
        </p:nvSpPr>
        <p:spPr>
          <a:xfrm>
            <a:off x="4170218" y="5514656"/>
            <a:ext cx="1832263" cy="523220"/>
          </a:xfrm>
          <a:prstGeom prst="rect">
            <a:avLst/>
          </a:prstGeom>
          <a:noFill/>
        </p:spPr>
        <p:txBody>
          <a:bodyPr wrap="square" rtlCol="0">
            <a:spAutoFit/>
          </a:bodyPr>
          <a:lstStyle/>
          <a:p>
            <a:pPr algn="ctr"/>
            <a:r>
              <a:rPr lang="en-US"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Small Package Delivery</a:t>
            </a:r>
          </a:p>
        </p:txBody>
      </p:sp>
      <p:sp>
        <p:nvSpPr>
          <p:cNvPr id="12" name="TextBox 11">
            <a:extLst>
              <a:ext uri="{FF2B5EF4-FFF2-40B4-BE49-F238E27FC236}">
                <a16:creationId xmlns:a16="http://schemas.microsoft.com/office/drawing/2014/main" id="{B7CB2F62-DA31-485C-93C3-CF30E6AA374D}"/>
              </a:ext>
            </a:extLst>
          </p:cNvPr>
          <p:cNvSpPr txBox="1"/>
          <p:nvPr/>
        </p:nvSpPr>
        <p:spPr>
          <a:xfrm>
            <a:off x="2337955" y="1119857"/>
            <a:ext cx="1832263" cy="307777"/>
          </a:xfrm>
          <a:prstGeom prst="rect">
            <a:avLst/>
          </a:prstGeom>
          <a:noFill/>
        </p:spPr>
        <p:txBody>
          <a:bodyPr wrap="square" rtlCol="0">
            <a:spAutoFit/>
          </a:bodyPr>
          <a:lstStyle/>
          <a:p>
            <a:pPr algn="ctr"/>
            <a:r>
              <a:rPr lang="en-US"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Rural Operations</a:t>
            </a:r>
          </a:p>
        </p:txBody>
      </p:sp>
      <p:sp>
        <p:nvSpPr>
          <p:cNvPr id="13" name="TextBox 12">
            <a:extLst>
              <a:ext uri="{FF2B5EF4-FFF2-40B4-BE49-F238E27FC236}">
                <a16:creationId xmlns:a16="http://schemas.microsoft.com/office/drawing/2014/main" id="{E9930EB8-7825-4776-94C1-2830B1477A6C}"/>
              </a:ext>
            </a:extLst>
          </p:cNvPr>
          <p:cNvSpPr txBox="1"/>
          <p:nvPr/>
        </p:nvSpPr>
        <p:spPr>
          <a:xfrm>
            <a:off x="7074476" y="2087313"/>
            <a:ext cx="1832263" cy="307777"/>
          </a:xfrm>
          <a:prstGeom prst="rect">
            <a:avLst/>
          </a:prstGeom>
          <a:noFill/>
        </p:spPr>
        <p:txBody>
          <a:bodyPr wrap="square" rtlCol="0">
            <a:spAutoFit/>
          </a:bodyPr>
          <a:lstStyle/>
          <a:p>
            <a:pPr algn="ctr"/>
            <a:r>
              <a:rPr lang="en-US"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Cargo Delivery</a:t>
            </a:r>
          </a:p>
        </p:txBody>
      </p:sp>
      <p:sp>
        <p:nvSpPr>
          <p:cNvPr id="15" name="TextBox 14">
            <a:extLst>
              <a:ext uri="{FF2B5EF4-FFF2-40B4-BE49-F238E27FC236}">
                <a16:creationId xmlns:a16="http://schemas.microsoft.com/office/drawing/2014/main" id="{630D1006-C078-492A-ADE2-D2A7D66AC9C2}"/>
              </a:ext>
            </a:extLst>
          </p:cNvPr>
          <p:cNvSpPr txBox="1"/>
          <p:nvPr/>
        </p:nvSpPr>
        <p:spPr>
          <a:xfrm>
            <a:off x="5569400" y="2613293"/>
            <a:ext cx="938645" cy="523220"/>
          </a:xfrm>
          <a:prstGeom prst="rect">
            <a:avLst/>
          </a:prstGeom>
          <a:noFill/>
        </p:spPr>
        <p:txBody>
          <a:bodyPr wrap="square" rtlCol="0">
            <a:spAutoFit/>
          </a:bodyPr>
          <a:lstStyle/>
          <a:p>
            <a:pPr algn="ctr"/>
            <a:r>
              <a:rPr lang="en-US"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Airport </a:t>
            </a:r>
          </a:p>
          <a:p>
            <a:pPr algn="ctr"/>
            <a:r>
              <a:rPr lang="en-US"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Transfer</a:t>
            </a:r>
          </a:p>
        </p:txBody>
      </p:sp>
      <p:sp>
        <p:nvSpPr>
          <p:cNvPr id="9" name="TextBox 8">
            <a:extLst>
              <a:ext uri="{FF2B5EF4-FFF2-40B4-BE49-F238E27FC236}">
                <a16:creationId xmlns:a16="http://schemas.microsoft.com/office/drawing/2014/main" id="{54F11723-7DFF-459E-8BC9-B83DD1F7B2B8}"/>
              </a:ext>
            </a:extLst>
          </p:cNvPr>
          <p:cNvSpPr txBox="1"/>
          <p:nvPr/>
        </p:nvSpPr>
        <p:spPr>
          <a:xfrm>
            <a:off x="7460673" y="750526"/>
            <a:ext cx="1288473" cy="523220"/>
          </a:xfrm>
          <a:prstGeom prst="rect">
            <a:avLst/>
          </a:prstGeom>
          <a:noFill/>
        </p:spPr>
        <p:txBody>
          <a:bodyPr wrap="square" rtlCol="0">
            <a:spAutoFit/>
          </a:bodyPr>
          <a:lstStyle/>
          <a:p>
            <a:pPr algn="ctr"/>
            <a:r>
              <a:rPr lang="en-US"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On-Demand Air Taxi</a:t>
            </a:r>
          </a:p>
        </p:txBody>
      </p:sp>
    </p:spTree>
    <p:extLst>
      <p:ext uri="{BB962C8B-B14F-4D97-AF65-F5344CB8AC3E}">
        <p14:creationId xmlns:p14="http://schemas.microsoft.com/office/powerpoint/2010/main" val="161400319"/>
      </p:ext>
    </p:extLst>
  </p:cSld>
  <p:clrMapOvr>
    <a:masterClrMapping/>
  </p:clrMapOvr>
  <mc:AlternateContent xmlns:mc="http://schemas.openxmlformats.org/markup-compatibility/2006">
    <mc:Choice xmlns:p14="http://schemas.microsoft.com/office/powerpoint/2010/main" Requires="p14">
      <p:transition spd="med" p14:dur="700" advTm="68905">
        <p:fade/>
      </p:transition>
    </mc:Choice>
    <mc:Fallback>
      <p:transition spd="med" advTm="68905">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F7778B2-DA20-5B44-889A-B1A47EF0AB94}"/>
              </a:ext>
            </a:extLst>
          </p:cNvPr>
          <p:cNvSpPr>
            <a:spLocks noGrp="1"/>
          </p:cNvSpPr>
          <p:nvPr>
            <p:ph type="sldNum" sz="quarter" idx="12"/>
          </p:nvPr>
        </p:nvSpPr>
        <p:spPr/>
        <p:txBody>
          <a:bodyPr/>
          <a:lstStyle/>
          <a:p>
            <a:fld id="{2E8C51FE-49D9-314D-9957-ABBF7DDE8782}" type="slidenum">
              <a:rPr lang="en-US" smtClean="0"/>
              <a:pPr/>
              <a:t>4</a:t>
            </a:fld>
            <a:endParaRPr lang="en-US"/>
          </a:p>
        </p:txBody>
      </p:sp>
      <p:sp>
        <p:nvSpPr>
          <p:cNvPr id="3" name="Title 2">
            <a:extLst>
              <a:ext uri="{FF2B5EF4-FFF2-40B4-BE49-F238E27FC236}">
                <a16:creationId xmlns:a16="http://schemas.microsoft.com/office/drawing/2014/main" id="{EFE7F277-AD0F-874A-9A3E-BFA2A8ECADDE}"/>
              </a:ext>
            </a:extLst>
          </p:cNvPr>
          <p:cNvSpPr>
            <a:spLocks noGrp="1"/>
          </p:cNvSpPr>
          <p:nvPr>
            <p:ph type="title"/>
          </p:nvPr>
        </p:nvSpPr>
        <p:spPr>
          <a:xfrm>
            <a:off x="211319" y="93839"/>
            <a:ext cx="10515600" cy="535531"/>
          </a:xfrm>
        </p:spPr>
        <p:txBody>
          <a:bodyPr/>
          <a:lstStyle/>
          <a:p>
            <a:r>
              <a:rPr lang="en-US" dirty="0"/>
              <a:t>Aviation Industry Pillars for a Sustainable Future</a:t>
            </a:r>
          </a:p>
        </p:txBody>
      </p:sp>
      <p:pic>
        <p:nvPicPr>
          <p:cNvPr id="5" name="Picture 4" descr="Diagram&#10;&#10;Description automatically generated">
            <a:extLst>
              <a:ext uri="{FF2B5EF4-FFF2-40B4-BE49-F238E27FC236}">
                <a16:creationId xmlns:a16="http://schemas.microsoft.com/office/drawing/2014/main" id="{E3A080E5-9BBC-1843-9841-8340458FC099}"/>
              </a:ext>
            </a:extLst>
          </p:cNvPr>
          <p:cNvPicPr>
            <a:picLocks noChangeAspect="1"/>
          </p:cNvPicPr>
          <p:nvPr/>
        </p:nvPicPr>
        <p:blipFill rotWithShape="1">
          <a:blip r:embed="rId2"/>
          <a:srcRect b="14572"/>
          <a:stretch/>
        </p:blipFill>
        <p:spPr>
          <a:xfrm>
            <a:off x="0" y="1590089"/>
            <a:ext cx="12192000" cy="3945738"/>
          </a:xfrm>
          <a:prstGeom prst="rect">
            <a:avLst/>
          </a:prstGeom>
        </p:spPr>
      </p:pic>
    </p:spTree>
    <p:extLst>
      <p:ext uri="{BB962C8B-B14F-4D97-AF65-F5344CB8AC3E}">
        <p14:creationId xmlns:p14="http://schemas.microsoft.com/office/powerpoint/2010/main" val="2285763276"/>
      </p:ext>
    </p:extLst>
  </p:cSld>
  <p:clrMapOvr>
    <a:masterClrMapping/>
  </p:clrMapOvr>
  <mc:AlternateContent xmlns:mc="http://schemas.openxmlformats.org/markup-compatibility/2006">
    <mc:Choice xmlns:p14="http://schemas.microsoft.com/office/powerpoint/2010/main" Requires="p14">
      <p:transition spd="med" p14:dur="700" advTm="39901">
        <p:fade/>
      </p:transition>
    </mc:Choice>
    <mc:Fallback>
      <p:transition spd="med" advTm="39901">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5084E-CA99-4D43-B017-DE683F21D0BA}"/>
              </a:ext>
            </a:extLst>
          </p:cNvPr>
          <p:cNvSpPr>
            <a:spLocks noGrp="1"/>
          </p:cNvSpPr>
          <p:nvPr>
            <p:ph type="title"/>
          </p:nvPr>
        </p:nvSpPr>
        <p:spPr>
          <a:xfrm>
            <a:off x="4914900" y="1104143"/>
            <a:ext cx="6678105" cy="646331"/>
          </a:xfrm>
        </p:spPr>
        <p:txBody>
          <a:bodyPr/>
          <a:lstStyle/>
          <a:p>
            <a:r>
              <a:rPr lang="en-US" dirty="0"/>
              <a:t>What is the ATM-X project?</a:t>
            </a:r>
          </a:p>
        </p:txBody>
      </p:sp>
      <p:sp>
        <p:nvSpPr>
          <p:cNvPr id="3" name="Content Placeholder 2">
            <a:extLst>
              <a:ext uri="{FF2B5EF4-FFF2-40B4-BE49-F238E27FC236}">
                <a16:creationId xmlns:a16="http://schemas.microsoft.com/office/drawing/2014/main" id="{CD809AF9-23A4-471D-8548-D8557D4E96BE}"/>
              </a:ext>
            </a:extLst>
          </p:cNvPr>
          <p:cNvSpPr>
            <a:spLocks noGrp="1"/>
          </p:cNvSpPr>
          <p:nvPr>
            <p:ph idx="1"/>
          </p:nvPr>
        </p:nvSpPr>
        <p:spPr>
          <a:xfrm>
            <a:off x="4914900" y="2214710"/>
            <a:ext cx="6993708" cy="3919022"/>
          </a:xfrm>
        </p:spPr>
        <p:txBody>
          <a:bodyPr/>
          <a:lstStyle/>
          <a:p>
            <a:r>
              <a:rPr lang="en-US" sz="2800" dirty="0"/>
              <a:t>The </a:t>
            </a:r>
            <a:r>
              <a:rPr lang="en-US" sz="2800" b="1" dirty="0"/>
              <a:t>Air Traffic Management-eXploration</a:t>
            </a:r>
            <a:r>
              <a:rPr lang="en-US" sz="2800" dirty="0"/>
              <a:t> project, or ATM-X, is transforming air traffic management to accommodate new air vehicles and improve the efficiency of existing aviation operations – from commercial aircraft to autonomous aircraft and urban air taxis. </a:t>
            </a:r>
            <a:endParaRPr lang="en-US" sz="2400" dirty="0"/>
          </a:p>
          <a:p>
            <a:endParaRPr lang="en-US" dirty="0"/>
          </a:p>
          <a:p>
            <a:endParaRPr lang="en-US" dirty="0"/>
          </a:p>
        </p:txBody>
      </p:sp>
      <p:sp>
        <p:nvSpPr>
          <p:cNvPr id="4" name="Slide Number Placeholder 3">
            <a:extLst>
              <a:ext uri="{FF2B5EF4-FFF2-40B4-BE49-F238E27FC236}">
                <a16:creationId xmlns:a16="http://schemas.microsoft.com/office/drawing/2014/main" id="{387B6894-56A1-401B-870F-10F0E40CD712}"/>
              </a:ext>
            </a:extLst>
          </p:cNvPr>
          <p:cNvSpPr>
            <a:spLocks noGrp="1"/>
          </p:cNvSpPr>
          <p:nvPr>
            <p:ph type="sldNum" sz="quarter" idx="12"/>
          </p:nvPr>
        </p:nvSpPr>
        <p:spPr/>
        <p:txBody>
          <a:bodyPr/>
          <a:lstStyle/>
          <a:p>
            <a:fld id="{2E8C51FE-49D9-314D-9957-ABBF7DDE8782}" type="slidenum">
              <a:rPr lang="en-US" smtClean="0"/>
              <a:t>5</a:t>
            </a:fld>
            <a:endParaRPr lang="en-US" dirty="0"/>
          </a:p>
        </p:txBody>
      </p:sp>
    </p:spTree>
    <p:extLst>
      <p:ext uri="{BB962C8B-B14F-4D97-AF65-F5344CB8AC3E}">
        <p14:creationId xmlns:p14="http://schemas.microsoft.com/office/powerpoint/2010/main" val="347267316"/>
      </p:ext>
    </p:extLst>
  </p:cSld>
  <p:clrMapOvr>
    <a:masterClrMapping/>
  </p:clrMapOvr>
  <mc:AlternateContent xmlns:mc="http://schemas.openxmlformats.org/markup-compatibility/2006">
    <mc:Choice xmlns:p14="http://schemas.microsoft.com/office/powerpoint/2010/main" Requires="p14">
      <p:transition spd="med" p14:dur="700" advTm="21501">
        <p:fade/>
      </p:transition>
    </mc:Choice>
    <mc:Fallback>
      <p:transition spd="med" advTm="21501">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sky, day&#10;&#10;Description automatically generated">
            <a:extLst>
              <a:ext uri="{FF2B5EF4-FFF2-40B4-BE49-F238E27FC236}">
                <a16:creationId xmlns:a16="http://schemas.microsoft.com/office/drawing/2014/main" id="{987BEAE2-253F-42AA-BFBA-D76C853EFC0B}"/>
              </a:ext>
            </a:extLst>
          </p:cNvPr>
          <p:cNvPicPr>
            <a:picLocks noChangeAspect="1"/>
          </p:cNvPicPr>
          <p:nvPr/>
        </p:nvPicPr>
        <p:blipFill rotWithShape="1">
          <a:blip r:embed="rId3"/>
          <a:srcRect t="12805" b="5360"/>
          <a:stretch/>
        </p:blipFill>
        <p:spPr>
          <a:xfrm>
            <a:off x="292213" y="0"/>
            <a:ext cx="11899787" cy="6858001"/>
          </a:xfrm>
          <a:prstGeom prst="rect">
            <a:avLst/>
          </a:prstGeom>
        </p:spPr>
      </p:pic>
      <p:sp>
        <p:nvSpPr>
          <p:cNvPr id="7" name="Rectangle 6">
            <a:extLst>
              <a:ext uri="{FF2B5EF4-FFF2-40B4-BE49-F238E27FC236}">
                <a16:creationId xmlns:a16="http://schemas.microsoft.com/office/drawing/2014/main" id="{CB81B704-3AE0-4164-AEA7-A4D2820BF276}"/>
              </a:ext>
            </a:extLst>
          </p:cNvPr>
          <p:cNvSpPr/>
          <p:nvPr/>
        </p:nvSpPr>
        <p:spPr>
          <a:xfrm rot="10800000">
            <a:off x="-4" y="0"/>
            <a:ext cx="5624056" cy="6858000"/>
          </a:xfrm>
          <a:prstGeom prst="rect">
            <a:avLst/>
          </a:prstGeom>
          <a:gradFill flip="none" rotWithShape="1">
            <a:gsLst>
              <a:gs pos="71000">
                <a:schemeClr val="accent1">
                  <a:lumMod val="5000"/>
                  <a:lumOff val="95000"/>
                  <a:alpha val="89000"/>
                </a:schemeClr>
              </a:gs>
              <a:gs pos="38000">
                <a:schemeClr val="bg1"/>
              </a:gs>
              <a:gs pos="89000">
                <a:schemeClr val="bg1">
                  <a:alpha val="41000"/>
                </a:schemeClr>
              </a:gs>
              <a:gs pos="100000">
                <a:schemeClr val="bg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7B01B9C9-1A49-4AFA-AE94-8466FF0910B9}"/>
              </a:ext>
            </a:extLst>
          </p:cNvPr>
          <p:cNvSpPr>
            <a:spLocks noGrp="1"/>
          </p:cNvSpPr>
          <p:nvPr>
            <p:ph type="sldNum" sz="quarter" idx="12"/>
          </p:nvPr>
        </p:nvSpPr>
        <p:spPr/>
        <p:txBody>
          <a:bodyPr/>
          <a:lstStyle/>
          <a:p>
            <a:fld id="{2E8C51FE-49D9-314D-9957-ABBF7DDE8782}" type="slidenum">
              <a:rPr lang="en-US" smtClean="0">
                <a:solidFill>
                  <a:schemeClr val="bg1"/>
                </a:solidFill>
              </a:rPr>
              <a:t>6</a:t>
            </a:fld>
            <a:endParaRPr lang="en-US" dirty="0">
              <a:solidFill>
                <a:schemeClr val="bg1"/>
              </a:solidFill>
            </a:endParaRPr>
          </a:p>
        </p:txBody>
      </p:sp>
      <p:sp>
        <p:nvSpPr>
          <p:cNvPr id="3" name="Title 1">
            <a:extLst>
              <a:ext uri="{FF2B5EF4-FFF2-40B4-BE49-F238E27FC236}">
                <a16:creationId xmlns:a16="http://schemas.microsoft.com/office/drawing/2014/main" id="{5D5DDEB1-C5AF-4BA8-9A73-A0546D982846}"/>
              </a:ext>
            </a:extLst>
          </p:cNvPr>
          <p:cNvSpPr txBox="1">
            <a:spLocks/>
          </p:cNvSpPr>
          <p:nvPr/>
        </p:nvSpPr>
        <p:spPr>
          <a:xfrm>
            <a:off x="218755" y="627378"/>
            <a:ext cx="10701291" cy="522898"/>
          </a:xfrm>
          <a:prstGeom prst="rect">
            <a:avLst/>
          </a:prstGeom>
        </p:spPr>
        <p:txBody>
          <a:bodyPr/>
          <a:lst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r>
              <a:rPr lang="en-US" dirty="0"/>
              <a:t>The Future of Air Traffic Management</a:t>
            </a:r>
          </a:p>
        </p:txBody>
      </p:sp>
      <p:graphicFrame>
        <p:nvGraphicFramePr>
          <p:cNvPr id="4" name="Diagram 3">
            <a:extLst>
              <a:ext uri="{FF2B5EF4-FFF2-40B4-BE49-F238E27FC236}">
                <a16:creationId xmlns:a16="http://schemas.microsoft.com/office/drawing/2014/main" id="{2F13FAFC-0941-4A3B-91B2-126F79259CB8}"/>
              </a:ext>
            </a:extLst>
          </p:cNvPr>
          <p:cNvGraphicFramePr/>
          <p:nvPr>
            <p:extLst>
              <p:ext uri="{D42A27DB-BD31-4B8C-83A1-F6EECF244321}">
                <p14:modId xmlns:p14="http://schemas.microsoft.com/office/powerpoint/2010/main" val="1661927318"/>
              </p:ext>
            </p:extLst>
          </p:nvPr>
        </p:nvGraphicFramePr>
        <p:xfrm>
          <a:off x="292213" y="1777655"/>
          <a:ext cx="11299477" cy="449079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66914541"/>
      </p:ext>
    </p:extLst>
  </p:cSld>
  <p:clrMapOvr>
    <a:masterClrMapping/>
  </p:clrMapOvr>
  <mc:AlternateContent xmlns:mc="http://schemas.openxmlformats.org/markup-compatibility/2006">
    <mc:Choice xmlns:p14="http://schemas.microsoft.com/office/powerpoint/2010/main" Requires="p14">
      <p:transition spd="med" p14:dur="700" advTm="87680">
        <p:fade/>
      </p:transition>
    </mc:Choice>
    <mc:Fallback>
      <p:transition spd="med" advTm="8768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4AB558-D5B6-462B-A473-DCBA8DC87BF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 y="-1"/>
            <a:ext cx="12191994" cy="6857996"/>
          </a:xfrm>
          <a:prstGeom prst="rect">
            <a:avLst/>
          </a:prstGeom>
          <a:ln w="12700">
            <a:noFill/>
          </a:ln>
          <a:effectLst/>
        </p:spPr>
      </p:pic>
      <p:sp>
        <p:nvSpPr>
          <p:cNvPr id="2" name="Slide Number Placeholder 1">
            <a:extLst>
              <a:ext uri="{FF2B5EF4-FFF2-40B4-BE49-F238E27FC236}">
                <a16:creationId xmlns:a16="http://schemas.microsoft.com/office/drawing/2014/main" id="{9ED01EC7-B620-48EB-B951-FE09984068CD}"/>
              </a:ext>
            </a:extLst>
          </p:cNvPr>
          <p:cNvSpPr>
            <a:spLocks noGrp="1"/>
          </p:cNvSpPr>
          <p:nvPr>
            <p:ph type="sldNum" sz="quarter" idx="12"/>
          </p:nvPr>
        </p:nvSpPr>
        <p:spPr/>
        <p:txBody>
          <a:bodyPr/>
          <a:lstStyle/>
          <a:p>
            <a:fld id="{2E8C51FE-49D9-314D-9957-ABBF7DDE8782}" type="slidenum">
              <a:rPr lang="en-US" smtClean="0"/>
              <a:t>7</a:t>
            </a:fld>
            <a:endParaRPr lang="en-US"/>
          </a:p>
        </p:txBody>
      </p:sp>
      <p:sp>
        <p:nvSpPr>
          <p:cNvPr id="23" name="Rectangle 22">
            <a:extLst>
              <a:ext uri="{FF2B5EF4-FFF2-40B4-BE49-F238E27FC236}">
                <a16:creationId xmlns:a16="http://schemas.microsoft.com/office/drawing/2014/main" id="{D1C38448-919A-49B8-8C09-394747F022BA}"/>
              </a:ext>
            </a:extLst>
          </p:cNvPr>
          <p:cNvSpPr/>
          <p:nvPr/>
        </p:nvSpPr>
        <p:spPr>
          <a:xfrm>
            <a:off x="663130" y="6187160"/>
            <a:ext cx="3555212" cy="461665"/>
          </a:xfrm>
          <a:prstGeom prst="rect">
            <a:avLst/>
          </a:prstGeom>
          <a:solidFill>
            <a:schemeClr val="tx1">
              <a:lumMod val="65000"/>
              <a:lumOff val="35000"/>
              <a:alpha val="80000"/>
            </a:schemeClr>
          </a:solidFill>
          <a:ln>
            <a:solidFill>
              <a:srgbClr val="66FFFF"/>
            </a:solidFill>
          </a:ln>
          <a:effectLst>
            <a:glow rad="25400">
              <a:srgbClr val="66FFFF">
                <a:alpha val="40000"/>
              </a:srgbClr>
            </a:glow>
          </a:effectLst>
        </p:spPr>
        <p:txBody>
          <a:bodyPr wrap="square">
            <a:spAutoFit/>
          </a:bodyPr>
          <a:lstStyle/>
          <a:p>
            <a:pPr algn="ctr"/>
            <a:r>
              <a:rPr lang="en-US" sz="1200">
                <a:solidFill>
                  <a:schemeClr val="bg1"/>
                </a:solidFill>
              </a:rPr>
              <a:t>Seamless, scalable, and robust airspace integration of increasingly autonomous operations</a:t>
            </a:r>
          </a:p>
        </p:txBody>
      </p:sp>
      <p:sp>
        <p:nvSpPr>
          <p:cNvPr id="24" name="Rectangle 23">
            <a:extLst>
              <a:ext uri="{FF2B5EF4-FFF2-40B4-BE49-F238E27FC236}">
                <a16:creationId xmlns:a16="http://schemas.microsoft.com/office/drawing/2014/main" id="{607597D1-36CD-4979-936B-9C97BD12D9F0}"/>
              </a:ext>
            </a:extLst>
          </p:cNvPr>
          <p:cNvSpPr/>
          <p:nvPr/>
        </p:nvSpPr>
        <p:spPr>
          <a:xfrm>
            <a:off x="657052" y="1931729"/>
            <a:ext cx="3555211" cy="461665"/>
          </a:xfrm>
          <a:prstGeom prst="rect">
            <a:avLst/>
          </a:prstGeom>
          <a:solidFill>
            <a:schemeClr val="tx1">
              <a:lumMod val="65000"/>
              <a:lumOff val="35000"/>
              <a:alpha val="80000"/>
            </a:schemeClr>
          </a:solidFill>
          <a:ln>
            <a:solidFill>
              <a:srgbClr val="0033CC"/>
            </a:solidFill>
          </a:ln>
          <a:effectLst>
            <a:glow rad="25400">
              <a:schemeClr val="accent5">
                <a:lumMod val="60000"/>
                <a:lumOff val="40000"/>
                <a:alpha val="40000"/>
              </a:schemeClr>
            </a:glow>
          </a:effectLst>
        </p:spPr>
        <p:txBody>
          <a:bodyPr wrap="square">
            <a:spAutoFit/>
          </a:bodyPr>
          <a:lstStyle/>
          <a:p>
            <a:pPr algn="ctr"/>
            <a:r>
              <a:rPr lang="en-US" sz="1200">
                <a:solidFill>
                  <a:schemeClr val="bg1"/>
                </a:solidFill>
              </a:rPr>
              <a:t> Open-architecture for advanced data-driven services for traditional operations and new entrants </a:t>
            </a:r>
          </a:p>
        </p:txBody>
      </p:sp>
      <p:sp>
        <p:nvSpPr>
          <p:cNvPr id="25" name="Rectangle 24">
            <a:extLst>
              <a:ext uri="{FF2B5EF4-FFF2-40B4-BE49-F238E27FC236}">
                <a16:creationId xmlns:a16="http://schemas.microsoft.com/office/drawing/2014/main" id="{F683F013-0E31-4A2A-A504-DD7E52F086AC}"/>
              </a:ext>
            </a:extLst>
          </p:cNvPr>
          <p:cNvSpPr/>
          <p:nvPr/>
        </p:nvSpPr>
        <p:spPr>
          <a:xfrm>
            <a:off x="7697923" y="2030004"/>
            <a:ext cx="4096739" cy="276999"/>
          </a:xfrm>
          <a:prstGeom prst="rect">
            <a:avLst/>
          </a:prstGeom>
          <a:solidFill>
            <a:schemeClr val="tx1">
              <a:lumMod val="65000"/>
              <a:lumOff val="35000"/>
              <a:alpha val="80000"/>
            </a:schemeClr>
          </a:solidFill>
          <a:ln>
            <a:solidFill>
              <a:srgbClr val="FFA142"/>
            </a:solidFill>
          </a:ln>
          <a:effectLst>
            <a:glow rad="25400">
              <a:schemeClr val="accent2">
                <a:satMod val="175000"/>
                <a:alpha val="40000"/>
              </a:schemeClr>
            </a:glow>
            <a:softEdge rad="0"/>
          </a:effectLst>
        </p:spPr>
        <p:txBody>
          <a:bodyPr wrap="square">
            <a:spAutoFit/>
          </a:bodyPr>
          <a:lstStyle/>
          <a:p>
            <a:pPr algn="ctr"/>
            <a:r>
              <a:rPr lang="en-US" sz="1200" dirty="0">
                <a:solidFill>
                  <a:schemeClr val="bg1"/>
                </a:solidFill>
              </a:rPr>
              <a:t>Cooperative distributed service-based ATM decision-making</a:t>
            </a:r>
          </a:p>
        </p:txBody>
      </p:sp>
      <p:sp>
        <p:nvSpPr>
          <p:cNvPr id="26" name="Rectangle 25">
            <a:extLst>
              <a:ext uri="{FF2B5EF4-FFF2-40B4-BE49-F238E27FC236}">
                <a16:creationId xmlns:a16="http://schemas.microsoft.com/office/drawing/2014/main" id="{8003CE61-1A0A-4095-804C-A869AD39B0A7}"/>
              </a:ext>
            </a:extLst>
          </p:cNvPr>
          <p:cNvSpPr/>
          <p:nvPr/>
        </p:nvSpPr>
        <p:spPr>
          <a:xfrm>
            <a:off x="7632245" y="5893690"/>
            <a:ext cx="3786184" cy="461665"/>
          </a:xfrm>
          <a:prstGeom prst="rect">
            <a:avLst/>
          </a:prstGeom>
          <a:solidFill>
            <a:schemeClr val="tx1">
              <a:lumMod val="65000"/>
              <a:lumOff val="35000"/>
              <a:alpha val="80000"/>
            </a:schemeClr>
          </a:solidFill>
          <a:ln>
            <a:solidFill>
              <a:srgbClr val="CC99FF"/>
            </a:solidFill>
          </a:ln>
          <a:effectLst>
            <a:glow rad="25400">
              <a:srgbClr val="CC99FF">
                <a:alpha val="40000"/>
              </a:srgbClr>
            </a:glow>
          </a:effectLst>
        </p:spPr>
        <p:txBody>
          <a:bodyPr wrap="square">
            <a:spAutoFit/>
          </a:bodyPr>
          <a:lstStyle/>
          <a:p>
            <a:pPr algn="ctr"/>
            <a:r>
              <a:rPr lang="en-US" sz="1200" dirty="0">
                <a:solidFill>
                  <a:schemeClr val="bg1"/>
                </a:solidFill>
              </a:rPr>
              <a:t>Cooperative distributed service-based ATM decision-making for</a:t>
            </a:r>
            <a:r>
              <a:rPr lang="en-US" sz="1200" dirty="0">
                <a:solidFill>
                  <a:schemeClr val="bg1"/>
                </a:solidFill>
                <a:latin typeface="Arial" panose="020B0604020202020204" pitchFamily="34" charset="0"/>
                <a:cs typeface="Arial" panose="020B0604020202020204" pitchFamily="34" charset="0"/>
              </a:rPr>
              <a:t> </a:t>
            </a:r>
            <a:r>
              <a:rPr lang="en-US" sz="1200" dirty="0">
                <a:solidFill>
                  <a:schemeClr val="bg1"/>
                </a:solidFill>
                <a:latin typeface="Arial"/>
              </a:rPr>
              <a:t>UAM traffic management</a:t>
            </a:r>
            <a:endParaRPr lang="en-US" sz="1200" dirty="0">
              <a:solidFill>
                <a:schemeClr val="bg1"/>
              </a:solidFill>
              <a:latin typeface="Arial" panose="020B0604020202020204" pitchFamily="34" charset="0"/>
              <a:ea typeface="Palatino" pitchFamily="2" charset="77"/>
              <a:cs typeface="Arial" panose="020B0604020202020204" pitchFamily="34" charset="0"/>
            </a:endParaRPr>
          </a:p>
        </p:txBody>
      </p:sp>
      <p:grpSp>
        <p:nvGrpSpPr>
          <p:cNvPr id="21" name="Group 20">
            <a:extLst>
              <a:ext uri="{FF2B5EF4-FFF2-40B4-BE49-F238E27FC236}">
                <a16:creationId xmlns:a16="http://schemas.microsoft.com/office/drawing/2014/main" id="{722853C2-7ABD-45C1-A06D-9BEC63C04C06}"/>
              </a:ext>
            </a:extLst>
          </p:cNvPr>
          <p:cNvGrpSpPr/>
          <p:nvPr/>
        </p:nvGrpSpPr>
        <p:grpSpPr>
          <a:xfrm>
            <a:off x="7697925" y="1707958"/>
            <a:ext cx="2192695" cy="307776"/>
            <a:chOff x="9376066" y="1459880"/>
            <a:chExt cx="1809762" cy="266066"/>
          </a:xfrm>
        </p:grpSpPr>
        <p:sp>
          <p:nvSpPr>
            <p:cNvPr id="22" name="Rectangle 21">
              <a:extLst>
                <a:ext uri="{FF2B5EF4-FFF2-40B4-BE49-F238E27FC236}">
                  <a16:creationId xmlns:a16="http://schemas.microsoft.com/office/drawing/2014/main" id="{45733C58-9525-48B5-951E-717B11CFF668}"/>
                </a:ext>
              </a:extLst>
            </p:cNvPr>
            <p:cNvSpPr/>
            <p:nvPr/>
          </p:nvSpPr>
          <p:spPr>
            <a:xfrm>
              <a:off x="9376066" y="1459880"/>
              <a:ext cx="1809762" cy="2660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Extensible Traffic Management</a:t>
              </a:r>
            </a:p>
          </p:txBody>
        </p:sp>
        <p:sp>
          <p:nvSpPr>
            <p:cNvPr id="27" name="Rectangle 26">
              <a:extLst>
                <a:ext uri="{FF2B5EF4-FFF2-40B4-BE49-F238E27FC236}">
                  <a16:creationId xmlns:a16="http://schemas.microsoft.com/office/drawing/2014/main" id="{332BE388-2A27-4574-962C-9B684B714ACB}"/>
                </a:ext>
              </a:extLst>
            </p:cNvPr>
            <p:cNvSpPr/>
            <p:nvPr/>
          </p:nvSpPr>
          <p:spPr>
            <a:xfrm>
              <a:off x="9376066" y="1459880"/>
              <a:ext cx="45719" cy="266066"/>
            </a:xfrm>
            <a:prstGeom prst="rect">
              <a:avLst/>
            </a:prstGeom>
            <a:solidFill>
              <a:srgbClr val="FFA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28" name="Group 27">
            <a:extLst>
              <a:ext uri="{FF2B5EF4-FFF2-40B4-BE49-F238E27FC236}">
                <a16:creationId xmlns:a16="http://schemas.microsoft.com/office/drawing/2014/main" id="{5EAB2CB0-6AF4-4BF3-886F-88A7F257F287}"/>
              </a:ext>
            </a:extLst>
          </p:cNvPr>
          <p:cNvGrpSpPr/>
          <p:nvPr/>
        </p:nvGrpSpPr>
        <p:grpSpPr>
          <a:xfrm>
            <a:off x="657053" y="1601533"/>
            <a:ext cx="1987842" cy="307777"/>
            <a:chOff x="2330015" y="1136618"/>
            <a:chExt cx="1615976" cy="253398"/>
          </a:xfrm>
        </p:grpSpPr>
        <p:sp>
          <p:nvSpPr>
            <p:cNvPr id="29" name="Rectangle 28">
              <a:extLst>
                <a:ext uri="{FF2B5EF4-FFF2-40B4-BE49-F238E27FC236}">
                  <a16:creationId xmlns:a16="http://schemas.microsoft.com/office/drawing/2014/main" id="{EC7D4A5F-2CCF-4C57-8AC4-53F5617A6006}"/>
                </a:ext>
              </a:extLst>
            </p:cNvPr>
            <p:cNvSpPr/>
            <p:nvPr/>
          </p:nvSpPr>
          <p:spPr>
            <a:xfrm>
              <a:off x="2353102" y="1136619"/>
              <a:ext cx="1592889" cy="2533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Digital Information Platform</a:t>
              </a:r>
            </a:p>
          </p:txBody>
        </p:sp>
        <p:sp>
          <p:nvSpPr>
            <p:cNvPr id="30" name="Rectangle 29">
              <a:extLst>
                <a:ext uri="{FF2B5EF4-FFF2-40B4-BE49-F238E27FC236}">
                  <a16:creationId xmlns:a16="http://schemas.microsoft.com/office/drawing/2014/main" id="{2B59449C-DB13-44D7-A428-0C79E0C1B53E}"/>
                </a:ext>
              </a:extLst>
            </p:cNvPr>
            <p:cNvSpPr/>
            <p:nvPr/>
          </p:nvSpPr>
          <p:spPr>
            <a:xfrm>
              <a:off x="2330015" y="1136618"/>
              <a:ext cx="46173" cy="253397"/>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31" name="Group 30">
            <a:extLst>
              <a:ext uri="{FF2B5EF4-FFF2-40B4-BE49-F238E27FC236}">
                <a16:creationId xmlns:a16="http://schemas.microsoft.com/office/drawing/2014/main" id="{9FFF3486-6669-4308-8D43-E18B5E1C88AD}"/>
              </a:ext>
            </a:extLst>
          </p:cNvPr>
          <p:cNvGrpSpPr/>
          <p:nvPr/>
        </p:nvGrpSpPr>
        <p:grpSpPr>
          <a:xfrm>
            <a:off x="663130" y="5841332"/>
            <a:ext cx="3435460" cy="316842"/>
            <a:chOff x="719008" y="5827955"/>
            <a:chExt cx="3435460" cy="316842"/>
          </a:xfrm>
        </p:grpSpPr>
        <p:sp>
          <p:nvSpPr>
            <p:cNvPr id="32" name="Rectangle 31">
              <a:extLst>
                <a:ext uri="{FF2B5EF4-FFF2-40B4-BE49-F238E27FC236}">
                  <a16:creationId xmlns:a16="http://schemas.microsoft.com/office/drawing/2014/main" id="{22902C0B-AF33-4F49-A273-C58A908C397B}"/>
                </a:ext>
              </a:extLst>
            </p:cNvPr>
            <p:cNvSpPr/>
            <p:nvPr/>
          </p:nvSpPr>
          <p:spPr>
            <a:xfrm>
              <a:off x="772573" y="5827955"/>
              <a:ext cx="3381895" cy="316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Pathfinding for Airspace with Autonomous Vehicles</a:t>
              </a:r>
            </a:p>
          </p:txBody>
        </p:sp>
        <p:sp>
          <p:nvSpPr>
            <p:cNvPr id="33" name="Rectangle 32">
              <a:extLst>
                <a:ext uri="{FF2B5EF4-FFF2-40B4-BE49-F238E27FC236}">
                  <a16:creationId xmlns:a16="http://schemas.microsoft.com/office/drawing/2014/main" id="{24242504-E93C-4A5A-92B0-7B0C53BFDC6E}"/>
                </a:ext>
              </a:extLst>
            </p:cNvPr>
            <p:cNvSpPr/>
            <p:nvPr/>
          </p:nvSpPr>
          <p:spPr>
            <a:xfrm>
              <a:off x="719008" y="5827955"/>
              <a:ext cx="53566" cy="316842"/>
            </a:xfrm>
            <a:prstGeom prst="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34" name="Group 33">
            <a:extLst>
              <a:ext uri="{FF2B5EF4-FFF2-40B4-BE49-F238E27FC236}">
                <a16:creationId xmlns:a16="http://schemas.microsoft.com/office/drawing/2014/main" id="{F2330238-05DE-440C-A031-998D989E5CE2}"/>
              </a:ext>
            </a:extLst>
          </p:cNvPr>
          <p:cNvGrpSpPr/>
          <p:nvPr/>
        </p:nvGrpSpPr>
        <p:grpSpPr>
          <a:xfrm>
            <a:off x="7632245" y="5563381"/>
            <a:ext cx="1631163" cy="316842"/>
            <a:chOff x="8251068" y="5506083"/>
            <a:chExt cx="1631163" cy="316842"/>
          </a:xfrm>
        </p:grpSpPr>
        <p:sp>
          <p:nvSpPr>
            <p:cNvPr id="35" name="Rectangle 34">
              <a:extLst>
                <a:ext uri="{FF2B5EF4-FFF2-40B4-BE49-F238E27FC236}">
                  <a16:creationId xmlns:a16="http://schemas.microsoft.com/office/drawing/2014/main" id="{17FA7322-DE24-4A49-8426-79537EBBCCCC}"/>
                </a:ext>
              </a:extLst>
            </p:cNvPr>
            <p:cNvSpPr/>
            <p:nvPr/>
          </p:nvSpPr>
          <p:spPr>
            <a:xfrm>
              <a:off x="8304633" y="5506083"/>
              <a:ext cx="1577598" cy="316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Urban Air Mobility</a:t>
              </a:r>
            </a:p>
          </p:txBody>
        </p:sp>
        <p:sp>
          <p:nvSpPr>
            <p:cNvPr id="36" name="Rectangle 35">
              <a:extLst>
                <a:ext uri="{FF2B5EF4-FFF2-40B4-BE49-F238E27FC236}">
                  <a16:creationId xmlns:a16="http://schemas.microsoft.com/office/drawing/2014/main" id="{595B0F7C-2387-4382-985C-88A9667A1884}"/>
                </a:ext>
              </a:extLst>
            </p:cNvPr>
            <p:cNvSpPr/>
            <p:nvPr/>
          </p:nvSpPr>
          <p:spPr>
            <a:xfrm>
              <a:off x="8251068" y="5506083"/>
              <a:ext cx="53565" cy="316842"/>
            </a:xfrm>
            <a:prstGeom prst="rect">
              <a:avLst/>
            </a:prstGeom>
            <a:solidFill>
              <a:srgbClr val="CC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0" name="Title 1">
            <a:extLst>
              <a:ext uri="{FF2B5EF4-FFF2-40B4-BE49-F238E27FC236}">
                <a16:creationId xmlns:a16="http://schemas.microsoft.com/office/drawing/2014/main" id="{C4E50AB4-BA72-4592-B89D-B54FE5F560D1}"/>
              </a:ext>
            </a:extLst>
          </p:cNvPr>
          <p:cNvSpPr txBox="1">
            <a:spLocks/>
          </p:cNvSpPr>
          <p:nvPr/>
        </p:nvSpPr>
        <p:spPr>
          <a:xfrm>
            <a:off x="344957" y="270682"/>
            <a:ext cx="4232006" cy="471356"/>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r>
              <a:rPr lang="en-US" sz="3200" b="1" dirty="0">
                <a:solidFill>
                  <a:schemeClr val="bg1"/>
                </a:solidFill>
              </a:rPr>
              <a:t>ATM-X Research Areas</a:t>
            </a:r>
          </a:p>
        </p:txBody>
      </p:sp>
      <p:pic>
        <p:nvPicPr>
          <p:cNvPr id="5" name="Picture 4">
            <a:extLst>
              <a:ext uri="{FF2B5EF4-FFF2-40B4-BE49-F238E27FC236}">
                <a16:creationId xmlns:a16="http://schemas.microsoft.com/office/drawing/2014/main" id="{848058BB-7825-4965-881B-FBC6D40C1892}"/>
              </a:ext>
            </a:extLst>
          </p:cNvPr>
          <p:cNvPicPr>
            <a:picLocks noChangeAspect="1"/>
          </p:cNvPicPr>
          <p:nvPr/>
        </p:nvPicPr>
        <p:blipFill>
          <a:blip r:embed="rId4"/>
          <a:stretch>
            <a:fillRect/>
          </a:stretch>
        </p:blipFill>
        <p:spPr>
          <a:xfrm>
            <a:off x="5786164" y="329579"/>
            <a:ext cx="1967154" cy="346132"/>
          </a:xfrm>
          <a:prstGeom prst="rect">
            <a:avLst/>
          </a:prstGeom>
        </p:spPr>
      </p:pic>
    </p:spTree>
    <p:extLst>
      <p:ext uri="{BB962C8B-B14F-4D97-AF65-F5344CB8AC3E}">
        <p14:creationId xmlns:p14="http://schemas.microsoft.com/office/powerpoint/2010/main" val="638780945"/>
      </p:ext>
    </p:extLst>
  </p:cSld>
  <p:clrMapOvr>
    <a:masterClrMapping/>
  </p:clrMapOvr>
  <mc:AlternateContent xmlns:mc="http://schemas.openxmlformats.org/markup-compatibility/2006">
    <mc:Choice xmlns:p14="http://schemas.microsoft.com/office/powerpoint/2010/main" Requires="p14">
      <p:transition spd="med" p14:dur="700" advTm="112735">
        <p:fade/>
      </p:transition>
    </mc:Choice>
    <mc:Fallback>
      <p:transition spd="med" advTm="112735">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D6A0F8-0EA3-45AC-8F5E-C78FE73BCC84}"/>
              </a:ext>
            </a:extLst>
          </p:cNvPr>
          <p:cNvSpPr>
            <a:spLocks noGrp="1"/>
          </p:cNvSpPr>
          <p:nvPr>
            <p:ph type="sldNum" sz="quarter" idx="12"/>
          </p:nvPr>
        </p:nvSpPr>
        <p:spPr/>
        <p:txBody>
          <a:bodyPr/>
          <a:lstStyle/>
          <a:p>
            <a:fld id="{2E8C51FE-49D9-314D-9957-ABBF7DDE8782}" type="slidenum">
              <a:rPr lang="en-US" smtClean="0"/>
              <a:t>8</a:t>
            </a:fld>
            <a:endParaRPr lang="en-US"/>
          </a:p>
        </p:txBody>
      </p:sp>
      <p:pic>
        <p:nvPicPr>
          <p:cNvPr id="5" name="Picture 4" descr="Logo, company name&#10;&#10;Description automatically generated">
            <a:extLst>
              <a:ext uri="{FF2B5EF4-FFF2-40B4-BE49-F238E27FC236}">
                <a16:creationId xmlns:a16="http://schemas.microsoft.com/office/drawing/2014/main" id="{7BF2E607-28FC-43A4-A093-2A92C87D9C9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02200120"/>
      </p:ext>
    </p:extLst>
  </p:cSld>
  <p:clrMapOvr>
    <a:masterClrMapping/>
  </p:clrMapOvr>
  <mc:AlternateContent xmlns:mc="http://schemas.openxmlformats.org/markup-compatibility/2006">
    <mc:Choice xmlns:p14="http://schemas.microsoft.com/office/powerpoint/2010/main" Requires="p14">
      <p:transition spd="med" p14:dur="700" advTm="12942">
        <p:fade/>
      </p:transition>
    </mc:Choice>
    <mc:Fallback>
      <p:transition spd="med" advTm="12942">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Logo, company name&#10;&#10;Description automatically generated">
            <a:extLst>
              <a:ext uri="{FF2B5EF4-FFF2-40B4-BE49-F238E27FC236}">
                <a16:creationId xmlns:a16="http://schemas.microsoft.com/office/drawing/2014/main" id="{4DFE7C53-4C81-4220-BE18-AF0755AD2A6F}"/>
              </a:ext>
            </a:extLst>
          </p:cNvPr>
          <p:cNvPicPr>
            <a:picLocks noChangeAspect="1"/>
          </p:cNvPicPr>
          <p:nvPr/>
        </p:nvPicPr>
        <p:blipFill rotWithShape="1">
          <a:blip r:embed="rId3"/>
          <a:srcRect l="50968" r="8746" b="59714"/>
          <a:stretch/>
        </p:blipFill>
        <p:spPr>
          <a:xfrm>
            <a:off x="-4" y="0"/>
            <a:ext cx="12192004" cy="6858000"/>
          </a:xfrm>
          <a:prstGeom prst="rect">
            <a:avLst/>
          </a:prstGeom>
        </p:spPr>
      </p:pic>
      <p:sp>
        <p:nvSpPr>
          <p:cNvPr id="2" name="Slide Number Placeholder 1">
            <a:extLst>
              <a:ext uri="{FF2B5EF4-FFF2-40B4-BE49-F238E27FC236}">
                <a16:creationId xmlns:a16="http://schemas.microsoft.com/office/drawing/2014/main" id="{E4EF1EDB-E735-44AF-9BB5-0EF17A66D5C7}"/>
              </a:ext>
            </a:extLst>
          </p:cNvPr>
          <p:cNvSpPr>
            <a:spLocks noGrp="1"/>
          </p:cNvSpPr>
          <p:nvPr>
            <p:ph type="sldNum" sz="quarter" idx="12"/>
          </p:nvPr>
        </p:nvSpPr>
        <p:spPr/>
        <p:txBody>
          <a:bodyPr/>
          <a:lstStyle/>
          <a:p>
            <a:fld id="{2E8C51FE-49D9-314D-9957-ABBF7DDE8782}" type="slidenum">
              <a:rPr lang="en-US" smtClean="0"/>
              <a:t>9</a:t>
            </a:fld>
            <a:endParaRPr lang="en-US" dirty="0"/>
          </a:p>
        </p:txBody>
      </p:sp>
      <p:sp>
        <p:nvSpPr>
          <p:cNvPr id="5" name="Rectangle 4">
            <a:extLst>
              <a:ext uri="{FF2B5EF4-FFF2-40B4-BE49-F238E27FC236}">
                <a16:creationId xmlns:a16="http://schemas.microsoft.com/office/drawing/2014/main" id="{10CFAD77-4D44-45A5-AA90-3FCED3C91644}"/>
              </a:ext>
            </a:extLst>
          </p:cNvPr>
          <p:cNvSpPr/>
          <p:nvPr/>
        </p:nvSpPr>
        <p:spPr>
          <a:xfrm rot="10800000">
            <a:off x="-4" y="70536"/>
            <a:ext cx="10287004" cy="6858001"/>
          </a:xfrm>
          <a:prstGeom prst="rect">
            <a:avLst/>
          </a:prstGeom>
          <a:gradFill flip="none" rotWithShape="1">
            <a:gsLst>
              <a:gs pos="71000">
                <a:schemeClr val="accent1">
                  <a:lumMod val="5000"/>
                  <a:lumOff val="95000"/>
                  <a:alpha val="89000"/>
                </a:schemeClr>
              </a:gs>
              <a:gs pos="57000">
                <a:schemeClr val="bg1"/>
              </a:gs>
              <a:gs pos="89000">
                <a:schemeClr val="bg1">
                  <a:alpha val="41000"/>
                </a:schemeClr>
              </a:gs>
              <a:gs pos="100000">
                <a:schemeClr val="bg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1A9CAC1C-87C5-44B3-AD90-63D0CD243383}"/>
              </a:ext>
            </a:extLst>
          </p:cNvPr>
          <p:cNvSpPr txBox="1">
            <a:spLocks/>
          </p:cNvSpPr>
          <p:nvPr/>
        </p:nvSpPr>
        <p:spPr>
          <a:xfrm>
            <a:off x="814136" y="1016494"/>
            <a:ext cx="6224337" cy="535531"/>
          </a:xfrm>
          <a:prstGeom prst="rect">
            <a:avLst/>
          </a:prstGeom>
        </p:spPr>
        <p:txBody>
          <a:bodyPr/>
          <a:lst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r>
              <a:rPr lang="en-US"/>
              <a:t>Sky for All</a:t>
            </a:r>
          </a:p>
        </p:txBody>
      </p:sp>
      <p:sp>
        <p:nvSpPr>
          <p:cNvPr id="7" name="Content Placeholder 2">
            <a:extLst>
              <a:ext uri="{FF2B5EF4-FFF2-40B4-BE49-F238E27FC236}">
                <a16:creationId xmlns:a16="http://schemas.microsoft.com/office/drawing/2014/main" id="{011E0713-1EBD-4DEB-B0A6-0DF6B4AE7038}"/>
              </a:ext>
            </a:extLst>
          </p:cNvPr>
          <p:cNvSpPr txBox="1">
            <a:spLocks/>
          </p:cNvSpPr>
          <p:nvPr/>
        </p:nvSpPr>
        <p:spPr>
          <a:xfrm>
            <a:off x="814136" y="2082361"/>
            <a:ext cx="6477000" cy="3067506"/>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cxnSp>
        <p:nvCxnSpPr>
          <p:cNvPr id="8" name="Straight Connector 7">
            <a:extLst>
              <a:ext uri="{FF2B5EF4-FFF2-40B4-BE49-F238E27FC236}">
                <a16:creationId xmlns:a16="http://schemas.microsoft.com/office/drawing/2014/main" id="{4B6194EB-8125-4B25-A1C6-68D0389FD3D2}"/>
              </a:ext>
            </a:extLst>
          </p:cNvPr>
          <p:cNvCxnSpPr>
            <a:cxnSpLocks/>
          </p:cNvCxnSpPr>
          <p:nvPr/>
        </p:nvCxnSpPr>
        <p:spPr>
          <a:xfrm>
            <a:off x="814136" y="1692002"/>
            <a:ext cx="6308558" cy="0"/>
          </a:xfrm>
          <a:prstGeom prst="line">
            <a:avLst/>
          </a:prstGeom>
          <a:ln w="38100">
            <a:solidFill>
              <a:srgbClr val="68BAE1"/>
            </a:solidFill>
          </a:ln>
        </p:spPr>
        <p:style>
          <a:lnRef idx="3">
            <a:schemeClr val="dk1"/>
          </a:lnRef>
          <a:fillRef idx="0">
            <a:schemeClr val="dk1"/>
          </a:fillRef>
          <a:effectRef idx="2">
            <a:schemeClr val="dk1"/>
          </a:effectRef>
          <a:fontRef idx="minor">
            <a:schemeClr val="tx1"/>
          </a:fontRef>
        </p:style>
      </p:cxnSp>
      <p:sp>
        <p:nvSpPr>
          <p:cNvPr id="10" name="Content Placeholder 2">
            <a:extLst>
              <a:ext uri="{FF2B5EF4-FFF2-40B4-BE49-F238E27FC236}">
                <a16:creationId xmlns:a16="http://schemas.microsoft.com/office/drawing/2014/main" id="{51183213-9CD9-44A5-ACB3-F366A209DD8F}"/>
              </a:ext>
            </a:extLst>
          </p:cNvPr>
          <p:cNvSpPr txBox="1">
            <a:spLocks/>
          </p:cNvSpPr>
          <p:nvPr/>
        </p:nvSpPr>
        <p:spPr>
          <a:xfrm>
            <a:off x="814135" y="2082361"/>
            <a:ext cx="7968917" cy="4450773"/>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t>We envision a mid 21</a:t>
            </a:r>
            <a:r>
              <a:rPr lang="en-US" sz="3200" baseline="30000" dirty="0"/>
              <a:t>st</a:t>
            </a:r>
            <a:r>
              <a:rPr lang="en-US" sz="3200" dirty="0"/>
              <a:t> century airspace system that is more </a:t>
            </a:r>
            <a:r>
              <a:rPr lang="en-US" sz="3200" b="1" i="1" dirty="0"/>
              <a:t>sustainable, safe, resilient, adaptable, </a:t>
            </a:r>
            <a:r>
              <a:rPr lang="en-US" sz="3200" dirty="0"/>
              <a:t>and </a:t>
            </a:r>
            <a:r>
              <a:rPr lang="en-US" sz="3200" b="1" i="1" dirty="0"/>
              <a:t>scalable</a:t>
            </a:r>
            <a:r>
              <a:rPr lang="en-US" sz="3200" dirty="0"/>
              <a:t>. </a:t>
            </a:r>
          </a:p>
          <a:p>
            <a:endParaRPr lang="en-US" sz="1000" dirty="0"/>
          </a:p>
          <a:p>
            <a:r>
              <a:rPr lang="en-US" sz="3200" dirty="0"/>
              <a:t>Sky for All will be a co-developed vision for the future aviation system with communities across government, industry, and stakeholders around the world.</a:t>
            </a:r>
          </a:p>
          <a:p>
            <a:endParaRPr lang="en-US" sz="3200" dirty="0"/>
          </a:p>
          <a:p>
            <a:endParaRPr lang="en-US" sz="3000" dirty="0"/>
          </a:p>
        </p:txBody>
      </p:sp>
    </p:spTree>
    <p:extLst>
      <p:ext uri="{BB962C8B-B14F-4D97-AF65-F5344CB8AC3E}">
        <p14:creationId xmlns:p14="http://schemas.microsoft.com/office/powerpoint/2010/main" val="3701934950"/>
      </p:ext>
    </p:extLst>
  </p:cSld>
  <p:clrMapOvr>
    <a:masterClrMapping/>
  </p:clrMapOvr>
  <mc:AlternateContent xmlns:mc="http://schemas.openxmlformats.org/markup-compatibility/2006">
    <mc:Choice xmlns:p14="http://schemas.microsoft.com/office/powerpoint/2010/main" Requires="p14">
      <p:transition spd="med" p14:dur="700" advTm="41489">
        <p:fade/>
      </p:transition>
    </mc:Choice>
    <mc:Fallback>
      <p:transition spd="med" advTm="41489">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agram&#10;&#10;Description automatically generated">
            <a:extLst>
              <a:ext uri="{FF2B5EF4-FFF2-40B4-BE49-F238E27FC236}">
                <a16:creationId xmlns:a16="http://schemas.microsoft.com/office/drawing/2014/main" id="{7FAD0791-A0B0-4367-BDF7-0203D3C10299}"/>
              </a:ext>
            </a:extLst>
          </p:cNvPr>
          <p:cNvPicPr>
            <a:picLocks noChangeAspect="1"/>
          </p:cNvPicPr>
          <p:nvPr/>
        </p:nvPicPr>
        <p:blipFill rotWithShape="1">
          <a:blip r:embed="rId3"/>
          <a:srcRect/>
          <a:stretch/>
        </p:blipFill>
        <p:spPr>
          <a:xfrm>
            <a:off x="0" y="-60622"/>
            <a:ext cx="12192000" cy="6918622"/>
          </a:xfrm>
          <a:prstGeom prst="rect">
            <a:avLst/>
          </a:prstGeom>
        </p:spPr>
      </p:pic>
      <p:sp>
        <p:nvSpPr>
          <p:cNvPr id="2" name="Slide Number Placeholder 1">
            <a:extLst>
              <a:ext uri="{FF2B5EF4-FFF2-40B4-BE49-F238E27FC236}">
                <a16:creationId xmlns:a16="http://schemas.microsoft.com/office/drawing/2014/main" id="{E4EF1EDB-E735-44AF-9BB5-0EF17A66D5C7}"/>
              </a:ext>
            </a:extLst>
          </p:cNvPr>
          <p:cNvSpPr>
            <a:spLocks noGrp="1"/>
          </p:cNvSpPr>
          <p:nvPr>
            <p:ph type="sldNum" sz="quarter" idx="12"/>
          </p:nvPr>
        </p:nvSpPr>
        <p:spPr/>
        <p:txBody>
          <a:bodyPr/>
          <a:lstStyle/>
          <a:p>
            <a:fld id="{2E8C51FE-49D9-314D-9957-ABBF7DDE8782}" type="slidenum">
              <a:rPr lang="en-US" smtClean="0"/>
              <a:t>10</a:t>
            </a:fld>
            <a:endParaRPr lang="en-US"/>
          </a:p>
        </p:txBody>
      </p:sp>
      <p:sp>
        <p:nvSpPr>
          <p:cNvPr id="5" name="Rectangle 4">
            <a:extLst>
              <a:ext uri="{FF2B5EF4-FFF2-40B4-BE49-F238E27FC236}">
                <a16:creationId xmlns:a16="http://schemas.microsoft.com/office/drawing/2014/main" id="{10CFAD77-4D44-45A5-AA90-3FCED3C91644}"/>
              </a:ext>
            </a:extLst>
          </p:cNvPr>
          <p:cNvSpPr/>
          <p:nvPr/>
        </p:nvSpPr>
        <p:spPr>
          <a:xfrm rot="10800000">
            <a:off x="-7" y="-60622"/>
            <a:ext cx="12192007" cy="6918622"/>
          </a:xfrm>
          <a:prstGeom prst="rect">
            <a:avLst/>
          </a:prstGeom>
          <a:gradFill flip="none" rotWithShape="1">
            <a:gsLst>
              <a:gs pos="71000">
                <a:schemeClr val="accent1">
                  <a:lumMod val="5000"/>
                  <a:lumOff val="95000"/>
                  <a:alpha val="89000"/>
                </a:schemeClr>
              </a:gs>
              <a:gs pos="57000">
                <a:schemeClr val="bg1"/>
              </a:gs>
              <a:gs pos="89000">
                <a:schemeClr val="bg1">
                  <a:alpha val="41000"/>
                </a:schemeClr>
              </a:gs>
              <a:gs pos="100000">
                <a:schemeClr val="bg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1A9CAC1C-87C5-44B3-AD90-63D0CD243383}"/>
              </a:ext>
            </a:extLst>
          </p:cNvPr>
          <p:cNvSpPr txBox="1">
            <a:spLocks/>
          </p:cNvSpPr>
          <p:nvPr/>
        </p:nvSpPr>
        <p:spPr>
          <a:xfrm>
            <a:off x="814135" y="1016494"/>
            <a:ext cx="7106545" cy="535531"/>
          </a:xfrm>
          <a:prstGeom prst="rect">
            <a:avLst/>
          </a:prstGeom>
        </p:spPr>
        <p:txBody>
          <a:bodyPr/>
          <a:lst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r>
              <a:rPr lang="en-US" b="1" dirty="0"/>
              <a:t>Digital Information Platform</a:t>
            </a:r>
          </a:p>
        </p:txBody>
      </p:sp>
      <p:sp>
        <p:nvSpPr>
          <p:cNvPr id="7" name="Content Placeholder 2">
            <a:extLst>
              <a:ext uri="{FF2B5EF4-FFF2-40B4-BE49-F238E27FC236}">
                <a16:creationId xmlns:a16="http://schemas.microsoft.com/office/drawing/2014/main" id="{011E0713-1EBD-4DEB-B0A6-0DF6B4AE7038}"/>
              </a:ext>
            </a:extLst>
          </p:cNvPr>
          <p:cNvSpPr txBox="1">
            <a:spLocks/>
          </p:cNvSpPr>
          <p:nvPr/>
        </p:nvSpPr>
        <p:spPr>
          <a:xfrm>
            <a:off x="814135" y="2082360"/>
            <a:ext cx="7402765" cy="3926547"/>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000" dirty="0"/>
              <a:t>The Digital Information Platform subproject, or DIP, will accelerate the way to a smarter and more integrated airspace. </a:t>
            </a:r>
          </a:p>
          <a:p>
            <a:endParaRPr lang="en-US" sz="1000" dirty="0"/>
          </a:p>
          <a:p>
            <a:r>
              <a:rPr lang="en-US" sz="3000" dirty="0"/>
              <a:t>DIP is designed to be a cloud-based ecosystem that takes data from many sources and turns it into accessible and easy-to-use digital information. </a:t>
            </a:r>
          </a:p>
        </p:txBody>
      </p:sp>
      <p:cxnSp>
        <p:nvCxnSpPr>
          <p:cNvPr id="8" name="Straight Connector 7">
            <a:extLst>
              <a:ext uri="{FF2B5EF4-FFF2-40B4-BE49-F238E27FC236}">
                <a16:creationId xmlns:a16="http://schemas.microsoft.com/office/drawing/2014/main" id="{4B6194EB-8125-4B25-A1C6-68D0389FD3D2}"/>
              </a:ext>
            </a:extLst>
          </p:cNvPr>
          <p:cNvCxnSpPr>
            <a:cxnSpLocks/>
          </p:cNvCxnSpPr>
          <p:nvPr/>
        </p:nvCxnSpPr>
        <p:spPr>
          <a:xfrm>
            <a:off x="814135" y="1704359"/>
            <a:ext cx="6748200" cy="0"/>
          </a:xfrm>
          <a:prstGeom prst="line">
            <a:avLst/>
          </a:prstGeom>
          <a:ln w="38100">
            <a:solidFill>
              <a:srgbClr val="68BAE1"/>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324347932"/>
      </p:ext>
    </p:extLst>
  </p:cSld>
  <p:clrMapOvr>
    <a:masterClrMapping/>
  </p:clrMapOvr>
  <mc:AlternateContent xmlns:mc="http://schemas.openxmlformats.org/markup-compatibility/2006">
    <mc:Choice xmlns:p14="http://schemas.microsoft.com/office/powerpoint/2010/main" Requires="p14">
      <p:transition spd="med" p14:dur="700" advTm="28953">
        <p:fade/>
      </p:transition>
    </mc:Choice>
    <mc:Fallback>
      <p:transition spd="med" advTm="28953">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43029737-556B-4012-81CA-BDC3312BBA84}"/>
              </a:ext>
            </a:extLst>
          </p:cNvPr>
          <p:cNvSpPr/>
          <p:nvPr/>
        </p:nvSpPr>
        <p:spPr>
          <a:xfrm>
            <a:off x="0" y="6422339"/>
            <a:ext cx="12192000" cy="435661"/>
          </a:xfrm>
          <a:prstGeom prst="rect">
            <a:avLst/>
          </a:prstGeom>
          <a:solidFill>
            <a:srgbClr val="68B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0704956-DCFD-4890-A38E-7840C1108DB5}"/>
              </a:ext>
            </a:extLst>
          </p:cNvPr>
          <p:cNvSpPr/>
          <p:nvPr/>
        </p:nvSpPr>
        <p:spPr>
          <a:xfrm>
            <a:off x="732879" y="1810122"/>
            <a:ext cx="3362551" cy="477539"/>
          </a:xfrm>
          <a:prstGeom prst="rect">
            <a:avLst/>
          </a:prstGeom>
          <a:solidFill>
            <a:srgbClr val="68B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3238B50F-DBCE-4540-A357-2F39FCE6F2E9}"/>
              </a:ext>
            </a:extLst>
          </p:cNvPr>
          <p:cNvSpPr/>
          <p:nvPr/>
        </p:nvSpPr>
        <p:spPr>
          <a:xfrm>
            <a:off x="734291" y="2281447"/>
            <a:ext cx="3350748" cy="3182733"/>
          </a:xfrm>
          <a:prstGeom prst="rect">
            <a:avLst/>
          </a:prstGeom>
          <a:noFill/>
          <a:ln>
            <a:solidFill>
              <a:srgbClr val="68BA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5" name="TextBox 24">
            <a:extLst>
              <a:ext uri="{FF2B5EF4-FFF2-40B4-BE49-F238E27FC236}">
                <a16:creationId xmlns:a16="http://schemas.microsoft.com/office/drawing/2014/main" id="{1E6A954D-D4CE-4922-A23E-D9090D94D81B}"/>
              </a:ext>
            </a:extLst>
          </p:cNvPr>
          <p:cNvSpPr txBox="1"/>
          <p:nvPr/>
        </p:nvSpPr>
        <p:spPr>
          <a:xfrm>
            <a:off x="1297838" y="1852797"/>
            <a:ext cx="2223654" cy="400110"/>
          </a:xfrm>
          <a:prstGeom prst="rect">
            <a:avLst/>
          </a:prstGeom>
          <a:noFill/>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Challenge</a:t>
            </a:r>
          </a:p>
        </p:txBody>
      </p:sp>
      <p:sp>
        <p:nvSpPr>
          <p:cNvPr id="26" name="Rectangle 25">
            <a:extLst>
              <a:ext uri="{FF2B5EF4-FFF2-40B4-BE49-F238E27FC236}">
                <a16:creationId xmlns:a16="http://schemas.microsoft.com/office/drawing/2014/main" id="{653C1442-9E03-4E90-9224-B9D778F0B6E3}"/>
              </a:ext>
            </a:extLst>
          </p:cNvPr>
          <p:cNvSpPr/>
          <p:nvPr/>
        </p:nvSpPr>
        <p:spPr>
          <a:xfrm>
            <a:off x="4336087" y="1795553"/>
            <a:ext cx="3362551" cy="477539"/>
          </a:xfrm>
          <a:prstGeom prst="rect">
            <a:avLst/>
          </a:prstGeom>
          <a:solidFill>
            <a:srgbClr val="68B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7" name="Rectangle 26">
            <a:extLst>
              <a:ext uri="{FF2B5EF4-FFF2-40B4-BE49-F238E27FC236}">
                <a16:creationId xmlns:a16="http://schemas.microsoft.com/office/drawing/2014/main" id="{BAD72399-B4E8-4B83-8E59-00EE88F6CD56}"/>
              </a:ext>
            </a:extLst>
          </p:cNvPr>
          <p:cNvSpPr/>
          <p:nvPr/>
        </p:nvSpPr>
        <p:spPr>
          <a:xfrm>
            <a:off x="4337499" y="2277269"/>
            <a:ext cx="3350748" cy="3182733"/>
          </a:xfrm>
          <a:prstGeom prst="rect">
            <a:avLst/>
          </a:prstGeom>
          <a:noFill/>
          <a:ln>
            <a:solidFill>
              <a:srgbClr val="68BA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8" name="TextBox 27">
            <a:extLst>
              <a:ext uri="{FF2B5EF4-FFF2-40B4-BE49-F238E27FC236}">
                <a16:creationId xmlns:a16="http://schemas.microsoft.com/office/drawing/2014/main" id="{34E20B01-6D97-49B9-975C-3D63DAD50D86}"/>
              </a:ext>
            </a:extLst>
          </p:cNvPr>
          <p:cNvSpPr txBox="1"/>
          <p:nvPr/>
        </p:nvSpPr>
        <p:spPr>
          <a:xfrm>
            <a:off x="4901046" y="1848619"/>
            <a:ext cx="2223654" cy="400110"/>
          </a:xfrm>
          <a:prstGeom prst="rect">
            <a:avLst/>
          </a:prstGeom>
          <a:noFill/>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Solution</a:t>
            </a:r>
            <a:endParaRPr lang="en-US" b="1" dirty="0">
              <a:solidFill>
                <a:schemeClr val="bg1"/>
              </a:solidFill>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EB3EB938-4892-42F1-9784-7C2F82CE11CC}"/>
              </a:ext>
            </a:extLst>
          </p:cNvPr>
          <p:cNvSpPr/>
          <p:nvPr/>
        </p:nvSpPr>
        <p:spPr>
          <a:xfrm>
            <a:off x="7926852" y="1801766"/>
            <a:ext cx="3362551" cy="477539"/>
          </a:xfrm>
          <a:prstGeom prst="rect">
            <a:avLst/>
          </a:prstGeom>
          <a:solidFill>
            <a:srgbClr val="68B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0" name="Rectangle 29">
            <a:extLst>
              <a:ext uri="{FF2B5EF4-FFF2-40B4-BE49-F238E27FC236}">
                <a16:creationId xmlns:a16="http://schemas.microsoft.com/office/drawing/2014/main" id="{C2368678-1D85-4CEA-9F74-98670C1B43E8}"/>
              </a:ext>
            </a:extLst>
          </p:cNvPr>
          <p:cNvSpPr/>
          <p:nvPr/>
        </p:nvSpPr>
        <p:spPr>
          <a:xfrm>
            <a:off x="7928264" y="2273092"/>
            <a:ext cx="3350748" cy="3191088"/>
          </a:xfrm>
          <a:prstGeom prst="rect">
            <a:avLst/>
          </a:prstGeom>
          <a:noFill/>
          <a:ln>
            <a:solidFill>
              <a:srgbClr val="68BA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1" name="TextBox 30">
            <a:extLst>
              <a:ext uri="{FF2B5EF4-FFF2-40B4-BE49-F238E27FC236}">
                <a16:creationId xmlns:a16="http://schemas.microsoft.com/office/drawing/2014/main" id="{1BDCB359-6427-4B90-B443-D163769F86EB}"/>
              </a:ext>
            </a:extLst>
          </p:cNvPr>
          <p:cNvSpPr txBox="1"/>
          <p:nvPr/>
        </p:nvSpPr>
        <p:spPr>
          <a:xfrm>
            <a:off x="8491811" y="1844441"/>
            <a:ext cx="2223654" cy="400110"/>
          </a:xfrm>
          <a:prstGeom prst="rect">
            <a:avLst/>
          </a:prstGeom>
          <a:noFill/>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Outcomes</a:t>
            </a:r>
            <a:endParaRPr lang="en-US" b="1" dirty="0">
              <a:solidFill>
                <a:schemeClr val="bg1"/>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980C5571-32EA-4488-9650-CDE5E3AD4A94}"/>
              </a:ext>
            </a:extLst>
          </p:cNvPr>
          <p:cNvSpPr>
            <a:spLocks noGrp="1"/>
          </p:cNvSpPr>
          <p:nvPr>
            <p:ph type="sldNum" sz="quarter" idx="12"/>
          </p:nvPr>
        </p:nvSpPr>
        <p:spPr/>
        <p:txBody>
          <a:bodyPr/>
          <a:lstStyle/>
          <a:p>
            <a:fld id="{2E8C51FE-49D9-314D-9957-ABBF7DDE8782}" type="slidenum">
              <a:rPr lang="en-US" smtClean="0">
                <a:solidFill>
                  <a:schemeClr val="bg1"/>
                </a:solidFill>
              </a:rPr>
              <a:t>11</a:t>
            </a:fld>
            <a:endParaRPr lang="en-US">
              <a:solidFill>
                <a:schemeClr val="bg1"/>
              </a:solidFill>
            </a:endParaRPr>
          </a:p>
        </p:txBody>
      </p:sp>
      <p:sp>
        <p:nvSpPr>
          <p:cNvPr id="3" name="Title 1">
            <a:extLst>
              <a:ext uri="{FF2B5EF4-FFF2-40B4-BE49-F238E27FC236}">
                <a16:creationId xmlns:a16="http://schemas.microsoft.com/office/drawing/2014/main" id="{2B631A88-6A5F-4931-8B4E-15DC95B11215}"/>
              </a:ext>
            </a:extLst>
          </p:cNvPr>
          <p:cNvSpPr txBox="1">
            <a:spLocks/>
          </p:cNvSpPr>
          <p:nvPr/>
        </p:nvSpPr>
        <p:spPr>
          <a:xfrm>
            <a:off x="495159" y="437611"/>
            <a:ext cx="6224337" cy="535531"/>
          </a:xfrm>
          <a:prstGeom prst="rect">
            <a:avLst/>
          </a:prstGeom>
        </p:spPr>
        <p:txBody>
          <a:bodyPr/>
          <a:lst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r>
              <a:rPr lang="en-US" sz="3200"/>
              <a:t>Digital Information Platform</a:t>
            </a:r>
          </a:p>
        </p:txBody>
      </p:sp>
      <p:cxnSp>
        <p:nvCxnSpPr>
          <p:cNvPr id="4" name="Straight Connector 3">
            <a:extLst>
              <a:ext uri="{FF2B5EF4-FFF2-40B4-BE49-F238E27FC236}">
                <a16:creationId xmlns:a16="http://schemas.microsoft.com/office/drawing/2014/main" id="{F3D81509-790F-407F-9F2E-4BA6CD630A11}"/>
              </a:ext>
            </a:extLst>
          </p:cNvPr>
          <p:cNvCxnSpPr>
            <a:cxnSpLocks/>
          </p:cNvCxnSpPr>
          <p:nvPr/>
        </p:nvCxnSpPr>
        <p:spPr>
          <a:xfrm>
            <a:off x="495159" y="1011519"/>
            <a:ext cx="10998636" cy="0"/>
          </a:xfrm>
          <a:prstGeom prst="line">
            <a:avLst/>
          </a:prstGeom>
          <a:ln w="38100">
            <a:solidFill>
              <a:srgbClr val="68BAE1"/>
            </a:solidFill>
          </a:ln>
        </p:spPr>
        <p:style>
          <a:lnRef idx="3">
            <a:schemeClr val="dk1"/>
          </a:lnRef>
          <a:fillRef idx="0">
            <a:schemeClr val="dk1"/>
          </a:fillRef>
          <a:effectRef idx="2">
            <a:schemeClr val="dk1"/>
          </a:effectRef>
          <a:fontRef idx="minor">
            <a:schemeClr val="tx1"/>
          </a:fontRef>
        </p:style>
      </p:cxnSp>
      <p:sp>
        <p:nvSpPr>
          <p:cNvPr id="15" name="Rectangle 14">
            <a:extLst>
              <a:ext uri="{FF2B5EF4-FFF2-40B4-BE49-F238E27FC236}">
                <a16:creationId xmlns:a16="http://schemas.microsoft.com/office/drawing/2014/main" id="{40DDBE44-F458-45FB-AD56-2A8F60016430}"/>
              </a:ext>
            </a:extLst>
          </p:cNvPr>
          <p:cNvSpPr/>
          <p:nvPr/>
        </p:nvSpPr>
        <p:spPr>
          <a:xfrm>
            <a:off x="881495" y="2624924"/>
            <a:ext cx="3056339" cy="2839257"/>
          </a:xfrm>
          <a:prstGeom prst="rect">
            <a:avLst/>
          </a:prstGeom>
          <a:noFill/>
        </p:spPr>
        <p:txBody>
          <a:bodyPr wrap="square" lIns="68599" tIns="34299" rIns="68599" bIns="34299">
            <a:spAutoFit/>
          </a:bodyPr>
          <a:lstStyle/>
          <a:p>
            <a:pPr algn="ctr"/>
            <a:r>
              <a:rPr lang="en-US" sz="2000" dirty="0">
                <a:latin typeface="Arial" panose="020B0604020202020204" pitchFamily="34" charset="0"/>
                <a:cs typeface="Arial" panose="020B0604020202020204" pitchFamily="34" charset="0"/>
              </a:rPr>
              <a:t>Today, aviation data is often difficult for aircraft operators to access and use, which </a:t>
            </a:r>
            <a:r>
              <a:rPr lang="en-US" sz="2000" b="1" i="1" dirty="0">
                <a:latin typeface="Arial" panose="020B0604020202020204" pitchFamily="34" charset="0"/>
                <a:cs typeface="Arial" panose="020B0604020202020204" pitchFamily="34" charset="0"/>
              </a:rPr>
              <a:t>inhibits advanced solutions</a:t>
            </a:r>
            <a:r>
              <a:rPr lang="en-US" sz="2000" dirty="0">
                <a:latin typeface="Arial" panose="020B0604020202020204" pitchFamily="34" charset="0"/>
                <a:cs typeface="Arial" panose="020B0604020202020204" pitchFamily="34" charset="0"/>
              </a:rPr>
              <a:t> such as Machine Learning from being used to improve the efficiency of the NAS.</a:t>
            </a:r>
          </a:p>
        </p:txBody>
      </p:sp>
      <p:sp>
        <p:nvSpPr>
          <p:cNvPr id="16" name="Rectangle 15">
            <a:extLst>
              <a:ext uri="{FF2B5EF4-FFF2-40B4-BE49-F238E27FC236}">
                <a16:creationId xmlns:a16="http://schemas.microsoft.com/office/drawing/2014/main" id="{CC17C549-6455-45A7-840F-F9CDF7D29BAE}"/>
              </a:ext>
            </a:extLst>
          </p:cNvPr>
          <p:cNvSpPr/>
          <p:nvPr/>
        </p:nvSpPr>
        <p:spPr>
          <a:xfrm>
            <a:off x="4651183" y="2624924"/>
            <a:ext cx="2757461" cy="1915927"/>
          </a:xfrm>
          <a:prstGeom prst="rect">
            <a:avLst/>
          </a:prstGeom>
          <a:noFill/>
        </p:spPr>
        <p:txBody>
          <a:bodyPr wrap="square" lIns="68599" tIns="34299" rIns="68599" bIns="34299">
            <a:spAutoFit/>
          </a:bodyPr>
          <a:lstStyle/>
          <a:p>
            <a:pPr algn="ctr"/>
            <a:r>
              <a:rPr lang="en-US" sz="2000" dirty="0">
                <a:latin typeface="Arial" panose="020B0604020202020204" pitchFamily="34" charset="0"/>
                <a:cs typeface="Arial" panose="020B0604020202020204" pitchFamily="34" charset="0"/>
              </a:rPr>
              <a:t>A Digital Information Platform to enable a cloud-based ecosystem that is </a:t>
            </a:r>
            <a:r>
              <a:rPr lang="en-US" sz="2000" b="1" i="1" dirty="0">
                <a:latin typeface="Arial" panose="020B0604020202020204" pitchFamily="34" charset="0"/>
                <a:cs typeface="Arial" panose="020B0604020202020204" pitchFamily="34" charset="0"/>
              </a:rPr>
              <a:t>easily accessible </a:t>
            </a:r>
            <a:r>
              <a:rPr lang="en-US" sz="2000" dirty="0">
                <a:latin typeface="Arial" panose="020B0604020202020204" pitchFamily="34" charset="0"/>
                <a:cs typeface="Arial" panose="020B0604020202020204" pitchFamily="34" charset="0"/>
              </a:rPr>
              <a:t>and </a:t>
            </a:r>
            <a:r>
              <a:rPr lang="en-US" sz="2000" b="1" i="1" dirty="0">
                <a:latin typeface="Arial" panose="020B0604020202020204" pitchFamily="34" charset="0"/>
                <a:cs typeface="Arial" panose="020B0604020202020204" pitchFamily="34" charset="0"/>
              </a:rPr>
              <a:t>easy-to-use</a:t>
            </a:r>
            <a:r>
              <a:rPr lang="en-US" sz="2000" dirty="0">
                <a:latin typeface="Arial" panose="020B0604020202020204" pitchFamily="34" charset="0"/>
                <a:cs typeface="Arial" panose="020B0604020202020204" pitchFamily="34" charset="0"/>
              </a:rPr>
              <a:t>.</a:t>
            </a:r>
          </a:p>
        </p:txBody>
      </p:sp>
      <p:sp>
        <p:nvSpPr>
          <p:cNvPr id="17" name="Rectangle 16">
            <a:extLst>
              <a:ext uri="{FF2B5EF4-FFF2-40B4-BE49-F238E27FC236}">
                <a16:creationId xmlns:a16="http://schemas.microsoft.com/office/drawing/2014/main" id="{994B2E35-B3C7-4584-9990-BF18B592FC82}"/>
              </a:ext>
            </a:extLst>
          </p:cNvPr>
          <p:cNvSpPr/>
          <p:nvPr/>
        </p:nvSpPr>
        <p:spPr>
          <a:xfrm>
            <a:off x="8075468" y="2624924"/>
            <a:ext cx="3056339" cy="1915927"/>
          </a:xfrm>
          <a:prstGeom prst="rect">
            <a:avLst/>
          </a:prstGeom>
          <a:noFill/>
        </p:spPr>
        <p:txBody>
          <a:bodyPr wrap="square" lIns="68599" tIns="34299" rIns="68599" bIns="34299">
            <a:spAutoFit/>
          </a:bodyPr>
          <a:lstStyle/>
          <a:p>
            <a:pPr algn="ctr"/>
            <a:r>
              <a:rPr lang="en-US" sz="2000" dirty="0">
                <a:latin typeface="Arial" panose="020B0604020202020204" pitchFamily="34" charset="0"/>
                <a:cs typeface="Arial" panose="020B0604020202020204" pitchFamily="34" charset="0"/>
              </a:rPr>
              <a:t>DIP will provide a foundation for new aviation services that will improve the </a:t>
            </a:r>
            <a:r>
              <a:rPr lang="en-US" sz="2000" b="1" i="1" dirty="0">
                <a:latin typeface="Arial" panose="020B0604020202020204" pitchFamily="34" charset="0"/>
                <a:cs typeface="Arial" panose="020B0604020202020204" pitchFamily="34" charset="0"/>
              </a:rPr>
              <a:t>efficiency </a:t>
            </a:r>
            <a:r>
              <a:rPr lang="en-US" sz="2000" dirty="0">
                <a:latin typeface="Arial" panose="020B0604020202020204" pitchFamily="34" charset="0"/>
                <a:cs typeface="Arial" panose="020B0604020202020204" pitchFamily="34" charset="0"/>
              </a:rPr>
              <a:t>and</a:t>
            </a:r>
            <a:r>
              <a:rPr lang="en-US" sz="2000" b="1" i="1" dirty="0">
                <a:latin typeface="Arial" panose="020B0604020202020204" pitchFamily="34" charset="0"/>
                <a:cs typeface="Arial" panose="020B0604020202020204" pitchFamily="34" charset="0"/>
              </a:rPr>
              <a:t> sustainability</a:t>
            </a:r>
            <a:r>
              <a:rPr lang="en-US" sz="2000" dirty="0">
                <a:latin typeface="Arial" panose="020B0604020202020204" pitchFamily="34" charset="0"/>
                <a:cs typeface="Arial" panose="020B0604020202020204" pitchFamily="34" charset="0"/>
              </a:rPr>
              <a:t> of the future NAS. </a:t>
            </a:r>
          </a:p>
        </p:txBody>
      </p:sp>
    </p:spTree>
    <p:extLst>
      <p:ext uri="{BB962C8B-B14F-4D97-AF65-F5344CB8AC3E}">
        <p14:creationId xmlns:p14="http://schemas.microsoft.com/office/powerpoint/2010/main" val="3941106432"/>
      </p:ext>
    </p:extLst>
  </p:cSld>
  <p:clrMapOvr>
    <a:masterClrMapping/>
  </p:clrMapOvr>
  <mc:AlternateContent xmlns:mc="http://schemas.openxmlformats.org/markup-compatibility/2006">
    <mc:Choice xmlns:p14="http://schemas.microsoft.com/office/powerpoint/2010/main" Requires="p14">
      <p:transition spd="med" p14:dur="700" advTm="42895">
        <p:fade/>
      </p:transition>
    </mc:Choice>
    <mc:Fallback>
      <p:transition spd="med" advTm="42895">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751A1F2-ECEE-3648-9218-9CBA1B36AAB4}"/>
              </a:ext>
            </a:extLst>
          </p:cNvPr>
          <p:cNvSpPr/>
          <p:nvPr/>
        </p:nvSpPr>
        <p:spPr>
          <a:xfrm>
            <a:off x="358346" y="1003342"/>
            <a:ext cx="5620658" cy="517432"/>
          </a:xfrm>
          <a:prstGeom prst="rect">
            <a:avLst/>
          </a:prstGeom>
          <a:solidFill>
            <a:srgbClr val="68B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6" name="TextBox 5">
            <a:extLst>
              <a:ext uri="{FF2B5EF4-FFF2-40B4-BE49-F238E27FC236}">
                <a16:creationId xmlns:a16="http://schemas.microsoft.com/office/drawing/2014/main" id="{39B9BAE0-00F5-134C-99F0-0DB68E9BCDD3}"/>
              </a:ext>
            </a:extLst>
          </p:cNvPr>
          <p:cNvSpPr txBox="1"/>
          <p:nvPr/>
        </p:nvSpPr>
        <p:spPr>
          <a:xfrm>
            <a:off x="358345" y="1003342"/>
            <a:ext cx="5620657" cy="517432"/>
          </a:xfrm>
          <a:prstGeom prst="rect">
            <a:avLst/>
          </a:prstGeom>
          <a:noFill/>
        </p:spPr>
        <p:txBody>
          <a:bodyPr wrap="square" rtlCol="0" anchor="ctr">
            <a:noAutofit/>
          </a:bodyPr>
          <a:lstStyle/>
          <a:p>
            <a:pPr algn="ctr"/>
            <a:r>
              <a:rPr lang="en-US" sz="2000" b="1" dirty="0">
                <a:solidFill>
                  <a:schemeClr val="bg1"/>
                </a:solidFill>
                <a:latin typeface="Arial" panose="020B0604020202020204" pitchFamily="34" charset="0"/>
                <a:cs typeface="Arial" panose="020B0604020202020204" pitchFamily="34" charset="0"/>
              </a:rPr>
              <a:t>Reference Digital Information Platform (DIP)</a:t>
            </a:r>
          </a:p>
        </p:txBody>
      </p:sp>
      <p:sp>
        <p:nvSpPr>
          <p:cNvPr id="2" name="Slide Number Placeholder 1">
            <a:extLst>
              <a:ext uri="{FF2B5EF4-FFF2-40B4-BE49-F238E27FC236}">
                <a16:creationId xmlns:a16="http://schemas.microsoft.com/office/drawing/2014/main" id="{21C15D19-A049-524A-898C-F7879DD2F014}"/>
              </a:ext>
            </a:extLst>
          </p:cNvPr>
          <p:cNvSpPr>
            <a:spLocks noGrp="1"/>
          </p:cNvSpPr>
          <p:nvPr>
            <p:ph type="sldNum" sz="quarter" idx="12"/>
          </p:nvPr>
        </p:nvSpPr>
        <p:spPr/>
        <p:txBody>
          <a:bodyPr/>
          <a:lstStyle/>
          <a:p>
            <a:fld id="{2E8C51FE-49D9-314D-9957-ABBF7DDE8782}" type="slidenum">
              <a:rPr lang="en-US" smtClean="0"/>
              <a:pPr/>
              <a:t>12</a:t>
            </a:fld>
            <a:endParaRPr lang="en-US"/>
          </a:p>
        </p:txBody>
      </p:sp>
      <p:sp>
        <p:nvSpPr>
          <p:cNvPr id="3" name="Title 2">
            <a:extLst>
              <a:ext uri="{FF2B5EF4-FFF2-40B4-BE49-F238E27FC236}">
                <a16:creationId xmlns:a16="http://schemas.microsoft.com/office/drawing/2014/main" id="{8DC90600-BBBA-854C-8902-66B4E35038F0}"/>
              </a:ext>
            </a:extLst>
          </p:cNvPr>
          <p:cNvSpPr>
            <a:spLocks noGrp="1"/>
          </p:cNvSpPr>
          <p:nvPr>
            <p:ph type="title"/>
          </p:nvPr>
        </p:nvSpPr>
        <p:spPr/>
        <p:txBody>
          <a:bodyPr/>
          <a:lstStyle/>
          <a:p>
            <a:r>
              <a:rPr lang="en-US" dirty="0"/>
              <a:t>DIP Research Areas</a:t>
            </a:r>
          </a:p>
        </p:txBody>
      </p:sp>
      <p:sp>
        <p:nvSpPr>
          <p:cNvPr id="5" name="Rectangle 4">
            <a:extLst>
              <a:ext uri="{FF2B5EF4-FFF2-40B4-BE49-F238E27FC236}">
                <a16:creationId xmlns:a16="http://schemas.microsoft.com/office/drawing/2014/main" id="{A52D6FC2-4CCD-5F46-B50E-D20750410917}"/>
              </a:ext>
            </a:extLst>
          </p:cNvPr>
          <p:cNvSpPr/>
          <p:nvPr/>
        </p:nvSpPr>
        <p:spPr>
          <a:xfrm>
            <a:off x="358346" y="1003343"/>
            <a:ext cx="5620658" cy="2425658"/>
          </a:xfrm>
          <a:prstGeom prst="rect">
            <a:avLst/>
          </a:prstGeom>
          <a:noFill/>
          <a:ln>
            <a:solidFill>
              <a:srgbClr val="68BA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2" name="Rectangle 11">
            <a:extLst>
              <a:ext uri="{FF2B5EF4-FFF2-40B4-BE49-F238E27FC236}">
                <a16:creationId xmlns:a16="http://schemas.microsoft.com/office/drawing/2014/main" id="{1F89BEB2-6096-664C-8795-4BB2FBE95AF0}"/>
              </a:ext>
            </a:extLst>
          </p:cNvPr>
          <p:cNvSpPr/>
          <p:nvPr/>
        </p:nvSpPr>
        <p:spPr>
          <a:xfrm>
            <a:off x="358346" y="3726850"/>
            <a:ext cx="5620658" cy="517432"/>
          </a:xfrm>
          <a:prstGeom prst="rect">
            <a:avLst/>
          </a:prstGeom>
          <a:solidFill>
            <a:srgbClr val="68B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4" name="TextBox 13">
            <a:extLst>
              <a:ext uri="{FF2B5EF4-FFF2-40B4-BE49-F238E27FC236}">
                <a16:creationId xmlns:a16="http://schemas.microsoft.com/office/drawing/2014/main" id="{AF870B5B-91ED-3D4F-802D-2B1C5AC143D4}"/>
              </a:ext>
            </a:extLst>
          </p:cNvPr>
          <p:cNvSpPr txBox="1"/>
          <p:nvPr/>
        </p:nvSpPr>
        <p:spPr>
          <a:xfrm>
            <a:off x="358346" y="3724793"/>
            <a:ext cx="5620658" cy="503824"/>
          </a:xfrm>
          <a:prstGeom prst="rect">
            <a:avLst/>
          </a:prstGeom>
          <a:noFill/>
        </p:spPr>
        <p:txBody>
          <a:bodyPr wrap="square" rtlCol="0" anchor="ctr">
            <a:noAutofit/>
          </a:bodyPr>
          <a:lstStyle/>
          <a:p>
            <a:pPr algn="ctr"/>
            <a:r>
              <a:rPr lang="en-US" sz="2000" b="1" dirty="0">
                <a:solidFill>
                  <a:schemeClr val="bg1"/>
                </a:solidFill>
                <a:latin typeface="Arial" panose="020B0604020202020204" pitchFamily="34" charset="0"/>
                <a:cs typeface="Arial" panose="020B0604020202020204" pitchFamily="34" charset="0"/>
              </a:rPr>
              <a:t>Industry Partner Service Demonstrations </a:t>
            </a:r>
          </a:p>
        </p:txBody>
      </p:sp>
      <p:pic>
        <p:nvPicPr>
          <p:cNvPr id="16" name="Picture 15">
            <a:extLst>
              <a:ext uri="{FF2B5EF4-FFF2-40B4-BE49-F238E27FC236}">
                <a16:creationId xmlns:a16="http://schemas.microsoft.com/office/drawing/2014/main" id="{4B1F3FB7-C321-7840-9148-6119066A336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40379" y="1702333"/>
            <a:ext cx="2743200" cy="154304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7" name="Rectangle 16">
            <a:extLst>
              <a:ext uri="{FF2B5EF4-FFF2-40B4-BE49-F238E27FC236}">
                <a16:creationId xmlns:a16="http://schemas.microsoft.com/office/drawing/2014/main" id="{1EEA1857-32DA-E649-9797-B46850446243}"/>
              </a:ext>
            </a:extLst>
          </p:cNvPr>
          <p:cNvSpPr/>
          <p:nvPr/>
        </p:nvSpPr>
        <p:spPr>
          <a:xfrm>
            <a:off x="358346" y="3724792"/>
            <a:ext cx="5620658" cy="2425658"/>
          </a:xfrm>
          <a:prstGeom prst="rect">
            <a:avLst/>
          </a:prstGeom>
          <a:noFill/>
          <a:ln>
            <a:solidFill>
              <a:srgbClr val="68BA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8" name="Rectangle 17">
            <a:extLst>
              <a:ext uri="{FF2B5EF4-FFF2-40B4-BE49-F238E27FC236}">
                <a16:creationId xmlns:a16="http://schemas.microsoft.com/office/drawing/2014/main" id="{C0EFAB09-86AA-1247-BB79-A74C69365E0D}"/>
              </a:ext>
            </a:extLst>
          </p:cNvPr>
          <p:cNvSpPr/>
          <p:nvPr/>
        </p:nvSpPr>
        <p:spPr>
          <a:xfrm>
            <a:off x="6212998" y="993947"/>
            <a:ext cx="5620658" cy="517432"/>
          </a:xfrm>
          <a:prstGeom prst="rect">
            <a:avLst/>
          </a:prstGeom>
          <a:solidFill>
            <a:srgbClr val="68B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9" name="TextBox 18">
            <a:extLst>
              <a:ext uri="{FF2B5EF4-FFF2-40B4-BE49-F238E27FC236}">
                <a16:creationId xmlns:a16="http://schemas.microsoft.com/office/drawing/2014/main" id="{7A56564C-57BE-3C45-B00B-FBACFB0D8432}"/>
              </a:ext>
            </a:extLst>
          </p:cNvPr>
          <p:cNvSpPr txBox="1"/>
          <p:nvPr/>
        </p:nvSpPr>
        <p:spPr>
          <a:xfrm>
            <a:off x="6212998" y="991890"/>
            <a:ext cx="5620658" cy="503824"/>
          </a:xfrm>
          <a:prstGeom prst="rect">
            <a:avLst/>
          </a:prstGeom>
          <a:noFill/>
        </p:spPr>
        <p:txBody>
          <a:bodyPr wrap="square" rtlCol="0" anchor="ctr">
            <a:noAutofit/>
          </a:bodyPr>
          <a:lstStyle/>
          <a:p>
            <a:pPr algn="ctr"/>
            <a:r>
              <a:rPr lang="en-US" sz="2000" b="1" dirty="0">
                <a:solidFill>
                  <a:schemeClr val="bg1"/>
                </a:solidFill>
                <a:latin typeface="Arial" panose="020B0604020202020204" pitchFamily="34" charset="0"/>
                <a:cs typeface="Arial" panose="020B0604020202020204" pitchFamily="34" charset="0"/>
              </a:rPr>
              <a:t>DIP-Enabled Services for Sustainability</a:t>
            </a:r>
          </a:p>
        </p:txBody>
      </p:sp>
      <p:sp>
        <p:nvSpPr>
          <p:cNvPr id="21" name="Rectangle 20">
            <a:extLst>
              <a:ext uri="{FF2B5EF4-FFF2-40B4-BE49-F238E27FC236}">
                <a16:creationId xmlns:a16="http://schemas.microsoft.com/office/drawing/2014/main" id="{A493B0D2-3FF4-4C4F-921B-BE625260B8FF}"/>
              </a:ext>
            </a:extLst>
          </p:cNvPr>
          <p:cNvSpPr/>
          <p:nvPr/>
        </p:nvSpPr>
        <p:spPr>
          <a:xfrm>
            <a:off x="6212998" y="991889"/>
            <a:ext cx="5620658" cy="2425658"/>
          </a:xfrm>
          <a:prstGeom prst="rect">
            <a:avLst/>
          </a:prstGeom>
          <a:noFill/>
          <a:ln>
            <a:solidFill>
              <a:srgbClr val="68BA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2" name="Rectangle 21">
            <a:extLst>
              <a:ext uri="{FF2B5EF4-FFF2-40B4-BE49-F238E27FC236}">
                <a16:creationId xmlns:a16="http://schemas.microsoft.com/office/drawing/2014/main" id="{8802A9B2-CCD2-0748-ACC1-43586D80D391}"/>
              </a:ext>
            </a:extLst>
          </p:cNvPr>
          <p:cNvSpPr/>
          <p:nvPr/>
        </p:nvSpPr>
        <p:spPr>
          <a:xfrm>
            <a:off x="6212998" y="3726850"/>
            <a:ext cx="5620658" cy="517432"/>
          </a:xfrm>
          <a:prstGeom prst="rect">
            <a:avLst/>
          </a:prstGeom>
          <a:solidFill>
            <a:srgbClr val="68B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3" name="TextBox 22">
            <a:extLst>
              <a:ext uri="{FF2B5EF4-FFF2-40B4-BE49-F238E27FC236}">
                <a16:creationId xmlns:a16="http://schemas.microsoft.com/office/drawing/2014/main" id="{875EA183-3238-5949-BC75-CDF6B98840AA}"/>
              </a:ext>
            </a:extLst>
          </p:cNvPr>
          <p:cNvSpPr txBox="1"/>
          <p:nvPr/>
        </p:nvSpPr>
        <p:spPr>
          <a:xfrm>
            <a:off x="6212998" y="3724793"/>
            <a:ext cx="5620658" cy="503824"/>
          </a:xfrm>
          <a:prstGeom prst="rect">
            <a:avLst/>
          </a:prstGeom>
          <a:noFill/>
        </p:spPr>
        <p:txBody>
          <a:bodyPr wrap="square" rtlCol="0" anchor="ctr">
            <a:noAutofit/>
          </a:bodyPr>
          <a:lstStyle/>
          <a:p>
            <a:pPr algn="ctr"/>
            <a:r>
              <a:rPr lang="en-US" sz="2000" b="1" dirty="0">
                <a:solidFill>
                  <a:schemeClr val="bg1"/>
                </a:solidFill>
                <a:latin typeface="Arial" panose="020B0604020202020204" pitchFamily="34" charset="0"/>
                <a:cs typeface="Arial" panose="020B0604020202020204" pitchFamily="34" charset="0"/>
              </a:rPr>
              <a:t>University Challenges</a:t>
            </a:r>
          </a:p>
        </p:txBody>
      </p:sp>
      <p:sp>
        <p:nvSpPr>
          <p:cNvPr id="25" name="Rectangle 24">
            <a:extLst>
              <a:ext uri="{FF2B5EF4-FFF2-40B4-BE49-F238E27FC236}">
                <a16:creationId xmlns:a16="http://schemas.microsoft.com/office/drawing/2014/main" id="{EC31BC1F-CC9E-894F-B4ED-E9064F1EACC5}"/>
              </a:ext>
            </a:extLst>
          </p:cNvPr>
          <p:cNvSpPr/>
          <p:nvPr/>
        </p:nvSpPr>
        <p:spPr>
          <a:xfrm>
            <a:off x="6212998" y="3724792"/>
            <a:ext cx="5620658" cy="2425658"/>
          </a:xfrm>
          <a:prstGeom prst="rect">
            <a:avLst/>
          </a:prstGeom>
          <a:noFill/>
          <a:ln>
            <a:solidFill>
              <a:srgbClr val="68BA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26" name="Picture 25">
            <a:extLst>
              <a:ext uri="{FF2B5EF4-FFF2-40B4-BE49-F238E27FC236}">
                <a16:creationId xmlns:a16="http://schemas.microsoft.com/office/drawing/2014/main" id="{3F984068-C11B-124B-BC83-A95B37AA9B4B}"/>
              </a:ext>
            </a:extLst>
          </p:cNvPr>
          <p:cNvPicPr>
            <a:picLocks noChangeAspect="1"/>
          </p:cNvPicPr>
          <p:nvPr/>
        </p:nvPicPr>
        <p:blipFill>
          <a:blip r:embed="rId3"/>
          <a:stretch>
            <a:fillRect/>
          </a:stretch>
        </p:blipFill>
        <p:spPr>
          <a:xfrm>
            <a:off x="6554166" y="4362425"/>
            <a:ext cx="1909164" cy="1664071"/>
          </a:xfrm>
          <a:prstGeom prst="rect">
            <a:avLst/>
          </a:prstGeom>
        </p:spPr>
      </p:pic>
      <p:pic>
        <p:nvPicPr>
          <p:cNvPr id="27" name="Picture 26">
            <a:extLst>
              <a:ext uri="{FF2B5EF4-FFF2-40B4-BE49-F238E27FC236}">
                <a16:creationId xmlns:a16="http://schemas.microsoft.com/office/drawing/2014/main" id="{275BB5EA-063D-B340-9D89-E0CF8E1DDAFE}"/>
              </a:ext>
            </a:extLst>
          </p:cNvPr>
          <p:cNvPicPr>
            <a:picLocks noChangeAspect="1"/>
          </p:cNvPicPr>
          <p:nvPr/>
        </p:nvPicPr>
        <p:blipFill>
          <a:blip r:embed="rId4"/>
          <a:stretch>
            <a:fillRect/>
          </a:stretch>
        </p:blipFill>
        <p:spPr>
          <a:xfrm>
            <a:off x="6337913" y="1538668"/>
            <a:ext cx="2125417" cy="1851590"/>
          </a:xfrm>
          <a:prstGeom prst="rect">
            <a:avLst/>
          </a:prstGeom>
        </p:spPr>
      </p:pic>
      <p:pic>
        <p:nvPicPr>
          <p:cNvPr id="28" name="Picture 6" descr="Benefits of Cloud Computing - IT Company Birmingham">
            <a:extLst>
              <a:ext uri="{FF2B5EF4-FFF2-40B4-BE49-F238E27FC236}">
                <a16:creationId xmlns:a16="http://schemas.microsoft.com/office/drawing/2014/main" id="{EFC19DA0-B352-EC40-BF31-9E63FB0C4A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0379" y="4478104"/>
            <a:ext cx="2743200" cy="1519947"/>
          </a:xfrm>
          <a:prstGeom prst="round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9" name="Rectangle 28">
            <a:extLst>
              <a:ext uri="{FF2B5EF4-FFF2-40B4-BE49-F238E27FC236}">
                <a16:creationId xmlns:a16="http://schemas.microsoft.com/office/drawing/2014/main" id="{1233BC23-0C49-7443-A384-3960EDEA96E0}"/>
              </a:ext>
            </a:extLst>
          </p:cNvPr>
          <p:cNvSpPr/>
          <p:nvPr/>
        </p:nvSpPr>
        <p:spPr>
          <a:xfrm>
            <a:off x="8311923" y="1798611"/>
            <a:ext cx="3439698" cy="1300374"/>
          </a:xfrm>
          <a:prstGeom prst="rect">
            <a:avLst/>
          </a:prstGeom>
          <a:noFill/>
        </p:spPr>
        <p:txBody>
          <a:bodyPr wrap="square" lIns="68599" tIns="34299" rIns="68599" bIns="34299">
            <a:spAutoFit/>
          </a:bodyPr>
          <a:lstStyle/>
          <a:p>
            <a:pPr algn="ctr"/>
            <a:r>
              <a:rPr lang="en-US" sz="2000" dirty="0">
                <a:latin typeface="Arial" panose="020B0604020202020204" pitchFamily="34" charset="0"/>
                <a:cs typeface="Arial" panose="020B0604020202020204" pitchFamily="34" charset="0"/>
              </a:rPr>
              <a:t>Cloud and </a:t>
            </a:r>
            <a:r>
              <a:rPr lang="en-US" sz="2000" dirty="0" err="1">
                <a:latin typeface="Arial" panose="020B0604020202020204" pitchFamily="34" charset="0"/>
                <a:cs typeface="Arial" panose="020B0604020202020204" pitchFamily="34" charset="0"/>
              </a:rPr>
              <a:t>flightdeck</a:t>
            </a:r>
            <a:r>
              <a:rPr lang="en-US" sz="2000" dirty="0">
                <a:latin typeface="Arial" panose="020B0604020202020204" pitchFamily="34" charset="0"/>
                <a:cs typeface="Arial" panose="020B0604020202020204" pitchFamily="34" charset="0"/>
              </a:rPr>
              <a:t> services focused on improving the sustainability of aviation operations</a:t>
            </a:r>
          </a:p>
        </p:txBody>
      </p:sp>
      <p:sp>
        <p:nvSpPr>
          <p:cNvPr id="30" name="Rectangle 29">
            <a:extLst>
              <a:ext uri="{FF2B5EF4-FFF2-40B4-BE49-F238E27FC236}">
                <a16:creationId xmlns:a16="http://schemas.microsoft.com/office/drawing/2014/main" id="{CDEFA706-CE45-754B-BAE6-1222D2F10307}"/>
              </a:ext>
            </a:extLst>
          </p:cNvPr>
          <p:cNvSpPr/>
          <p:nvPr/>
        </p:nvSpPr>
        <p:spPr>
          <a:xfrm>
            <a:off x="8463330" y="4587891"/>
            <a:ext cx="3439698" cy="1300374"/>
          </a:xfrm>
          <a:prstGeom prst="rect">
            <a:avLst/>
          </a:prstGeom>
          <a:noFill/>
        </p:spPr>
        <p:txBody>
          <a:bodyPr wrap="square" lIns="68599" tIns="34299" rIns="68599" bIns="34299">
            <a:spAutoFit/>
          </a:bodyPr>
          <a:lstStyle/>
          <a:p>
            <a:pPr algn="ctr"/>
            <a:r>
              <a:rPr lang="en-US" sz="2000" dirty="0">
                <a:latin typeface="Arial" panose="020B0604020202020204" pitchFamily="34" charset="0"/>
                <a:cs typeface="Arial" panose="020B0604020202020204" pitchFamily="34" charset="0"/>
              </a:rPr>
              <a:t>Development of innovative solutions and advanced algorithms for aviation services</a:t>
            </a:r>
          </a:p>
        </p:txBody>
      </p:sp>
      <p:sp>
        <p:nvSpPr>
          <p:cNvPr id="31" name="Rectangle 30">
            <a:extLst>
              <a:ext uri="{FF2B5EF4-FFF2-40B4-BE49-F238E27FC236}">
                <a16:creationId xmlns:a16="http://schemas.microsoft.com/office/drawing/2014/main" id="{BADEA60A-8F1D-A149-A6BE-4AF1696354F4}"/>
              </a:ext>
            </a:extLst>
          </p:cNvPr>
          <p:cNvSpPr/>
          <p:nvPr/>
        </p:nvSpPr>
        <p:spPr>
          <a:xfrm>
            <a:off x="3239559" y="4539481"/>
            <a:ext cx="2617544" cy="1608151"/>
          </a:xfrm>
          <a:prstGeom prst="rect">
            <a:avLst/>
          </a:prstGeom>
          <a:noFill/>
        </p:spPr>
        <p:txBody>
          <a:bodyPr wrap="square" lIns="68599" tIns="34299" rIns="68599" bIns="34299">
            <a:spAutoFit/>
          </a:bodyPr>
          <a:lstStyle/>
          <a:p>
            <a:pPr algn="ctr"/>
            <a:r>
              <a:rPr lang="en-US" sz="2000" dirty="0">
                <a:latin typeface="Arial" panose="020B0604020202020204" pitchFamily="34" charset="0"/>
                <a:cs typeface="Arial" panose="020B0604020202020204" pitchFamily="34" charset="0"/>
              </a:rPr>
              <a:t>Integration and demonstration of Partner services with DIP for validation of the platform</a:t>
            </a:r>
          </a:p>
        </p:txBody>
      </p:sp>
      <p:sp>
        <p:nvSpPr>
          <p:cNvPr id="32" name="Rectangle 31">
            <a:extLst>
              <a:ext uri="{FF2B5EF4-FFF2-40B4-BE49-F238E27FC236}">
                <a16:creationId xmlns:a16="http://schemas.microsoft.com/office/drawing/2014/main" id="{E9F95D3E-8747-B647-A725-BFD2EE1DEEEC}"/>
              </a:ext>
            </a:extLst>
          </p:cNvPr>
          <p:cNvSpPr/>
          <p:nvPr/>
        </p:nvSpPr>
        <p:spPr>
          <a:xfrm>
            <a:off x="3239559" y="1660387"/>
            <a:ext cx="2752578" cy="1608151"/>
          </a:xfrm>
          <a:prstGeom prst="rect">
            <a:avLst/>
          </a:prstGeom>
          <a:noFill/>
        </p:spPr>
        <p:txBody>
          <a:bodyPr wrap="square" lIns="68599" tIns="34299" rIns="68599" bIns="34299">
            <a:spAutoFit/>
          </a:bodyPr>
          <a:lstStyle/>
          <a:p>
            <a:pPr algn="ctr"/>
            <a:r>
              <a:rPr lang="en-US" sz="2000" dirty="0">
                <a:latin typeface="Arial" panose="020B0604020202020204" pitchFamily="34" charset="0"/>
                <a:cs typeface="Arial" panose="020B0604020202020204" pitchFamily="34" charset="0"/>
              </a:rPr>
              <a:t>Development of a platform for advanced, data-driven, digital services for flight operators</a:t>
            </a:r>
          </a:p>
        </p:txBody>
      </p:sp>
    </p:spTree>
    <p:extLst>
      <p:ext uri="{BB962C8B-B14F-4D97-AF65-F5344CB8AC3E}">
        <p14:creationId xmlns:p14="http://schemas.microsoft.com/office/powerpoint/2010/main" val="1491358357"/>
      </p:ext>
    </p:extLst>
  </p:cSld>
  <p:clrMapOvr>
    <a:masterClrMapping/>
  </p:clrMapOvr>
  <mc:AlternateContent xmlns:mc="http://schemas.openxmlformats.org/markup-compatibility/2006">
    <mc:Choice xmlns:p14="http://schemas.microsoft.com/office/powerpoint/2010/main" Requires="p14">
      <p:transition spd="med" p14:dur="700" advTm="155592">
        <p:fade/>
      </p:transition>
    </mc:Choice>
    <mc:Fallback>
      <p:transition spd="med" advTm="155592">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33B0131-A38A-450A-8A69-D992173BE876}"/>
              </a:ext>
            </a:extLst>
          </p:cNvPr>
          <p:cNvPicPr>
            <a:picLocks noChangeAspect="1"/>
          </p:cNvPicPr>
          <p:nvPr/>
        </p:nvPicPr>
        <p:blipFill rotWithShape="1">
          <a:blip r:embed="rId3"/>
          <a:srcRect r="6678"/>
          <a:stretch/>
        </p:blipFill>
        <p:spPr>
          <a:xfrm>
            <a:off x="814135" y="1"/>
            <a:ext cx="11377865" cy="6858000"/>
          </a:xfrm>
          <a:prstGeom prst="rect">
            <a:avLst/>
          </a:prstGeom>
        </p:spPr>
      </p:pic>
      <p:sp>
        <p:nvSpPr>
          <p:cNvPr id="5" name="Rectangle 4">
            <a:extLst>
              <a:ext uri="{FF2B5EF4-FFF2-40B4-BE49-F238E27FC236}">
                <a16:creationId xmlns:a16="http://schemas.microsoft.com/office/drawing/2014/main" id="{10CFAD77-4D44-45A5-AA90-3FCED3C91644}"/>
              </a:ext>
            </a:extLst>
          </p:cNvPr>
          <p:cNvSpPr/>
          <p:nvPr/>
        </p:nvSpPr>
        <p:spPr>
          <a:xfrm rot="10800000">
            <a:off x="-19" y="0"/>
            <a:ext cx="11737093" cy="6858000"/>
          </a:xfrm>
          <a:prstGeom prst="rect">
            <a:avLst/>
          </a:prstGeom>
          <a:gradFill flip="none" rotWithShape="1">
            <a:gsLst>
              <a:gs pos="71000">
                <a:schemeClr val="accent1">
                  <a:lumMod val="5000"/>
                  <a:lumOff val="95000"/>
                  <a:alpha val="89000"/>
                </a:schemeClr>
              </a:gs>
              <a:gs pos="57000">
                <a:schemeClr val="bg1"/>
              </a:gs>
              <a:gs pos="89000">
                <a:schemeClr val="bg1">
                  <a:alpha val="41000"/>
                </a:schemeClr>
              </a:gs>
              <a:gs pos="100000">
                <a:schemeClr val="bg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2119310B-B28E-478E-82B7-7D2F9D3C2CBD}"/>
              </a:ext>
            </a:extLst>
          </p:cNvPr>
          <p:cNvSpPr txBox="1">
            <a:spLocks/>
          </p:cNvSpPr>
          <p:nvPr/>
        </p:nvSpPr>
        <p:spPr>
          <a:xfrm>
            <a:off x="814136" y="1016916"/>
            <a:ext cx="7644064" cy="535531"/>
          </a:xfrm>
          <a:prstGeom prst="rect">
            <a:avLst/>
          </a:prstGeom>
        </p:spPr>
        <p:txBody>
          <a:bodyPr/>
          <a:lst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r>
              <a:rPr lang="en-US" b="1" dirty="0"/>
              <a:t>Extensible Traffic Management</a:t>
            </a:r>
          </a:p>
        </p:txBody>
      </p:sp>
      <p:sp>
        <p:nvSpPr>
          <p:cNvPr id="10" name="Content Placeholder 2">
            <a:extLst>
              <a:ext uri="{FF2B5EF4-FFF2-40B4-BE49-F238E27FC236}">
                <a16:creationId xmlns:a16="http://schemas.microsoft.com/office/drawing/2014/main" id="{CC68C105-1A42-4E0A-AAB9-6B7656069997}"/>
              </a:ext>
            </a:extLst>
          </p:cNvPr>
          <p:cNvSpPr txBox="1">
            <a:spLocks/>
          </p:cNvSpPr>
          <p:nvPr/>
        </p:nvSpPr>
        <p:spPr>
          <a:xfrm>
            <a:off x="814135" y="2082362"/>
            <a:ext cx="7982624" cy="3990836"/>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000" dirty="0"/>
              <a:t>There is interest in exploring how the UTM philosophy can be expanded to new domains. </a:t>
            </a:r>
          </a:p>
          <a:p>
            <a:endParaRPr lang="en-US" sz="1000" dirty="0"/>
          </a:p>
          <a:p>
            <a:r>
              <a:rPr lang="en-US" sz="3000" dirty="0"/>
              <a:t>The Extensible Traffic Management subproject, or xTM, framework will catalyze the airspace community to meet their operational needs my maturing existing xTM systems, expanding xTM to new domains, and enhancing integration with ATC. </a:t>
            </a:r>
          </a:p>
        </p:txBody>
      </p:sp>
      <p:cxnSp>
        <p:nvCxnSpPr>
          <p:cNvPr id="11" name="Straight Connector 10">
            <a:extLst>
              <a:ext uri="{FF2B5EF4-FFF2-40B4-BE49-F238E27FC236}">
                <a16:creationId xmlns:a16="http://schemas.microsoft.com/office/drawing/2014/main" id="{C7D67037-F30D-4004-85D5-C18880895AB6}"/>
              </a:ext>
            </a:extLst>
          </p:cNvPr>
          <p:cNvCxnSpPr>
            <a:cxnSpLocks/>
          </p:cNvCxnSpPr>
          <p:nvPr/>
        </p:nvCxnSpPr>
        <p:spPr>
          <a:xfrm>
            <a:off x="814136" y="1692003"/>
            <a:ext cx="7514318" cy="0"/>
          </a:xfrm>
          <a:prstGeom prst="line">
            <a:avLst/>
          </a:prstGeom>
          <a:ln w="38100">
            <a:solidFill>
              <a:srgbClr val="68BAE1"/>
            </a:solidFill>
          </a:ln>
        </p:spPr>
        <p:style>
          <a:lnRef idx="3">
            <a:schemeClr val="dk1"/>
          </a:lnRef>
          <a:fillRef idx="0">
            <a:schemeClr val="dk1"/>
          </a:fillRef>
          <a:effectRef idx="2">
            <a:schemeClr val="dk1"/>
          </a:effectRef>
          <a:fontRef idx="minor">
            <a:schemeClr val="tx1"/>
          </a:fontRef>
        </p:style>
      </p:cxnSp>
      <p:sp>
        <p:nvSpPr>
          <p:cNvPr id="2" name="Slide Number Placeholder 1">
            <a:extLst>
              <a:ext uri="{FF2B5EF4-FFF2-40B4-BE49-F238E27FC236}">
                <a16:creationId xmlns:a16="http://schemas.microsoft.com/office/drawing/2014/main" id="{E4EF1EDB-E735-44AF-9BB5-0EF17A66D5C7}"/>
              </a:ext>
            </a:extLst>
          </p:cNvPr>
          <p:cNvSpPr>
            <a:spLocks noGrp="1"/>
          </p:cNvSpPr>
          <p:nvPr>
            <p:ph type="sldNum" sz="quarter" idx="12"/>
          </p:nvPr>
        </p:nvSpPr>
        <p:spPr/>
        <p:txBody>
          <a:bodyPr/>
          <a:lstStyle/>
          <a:p>
            <a:fld id="{2E8C51FE-49D9-314D-9957-ABBF7DDE8782}" type="slidenum">
              <a:rPr lang="en-US" smtClean="0">
                <a:solidFill>
                  <a:schemeClr val="bg1"/>
                </a:solidFill>
              </a:rPr>
              <a:t>13</a:t>
            </a:fld>
            <a:endParaRPr lang="en-US">
              <a:solidFill>
                <a:schemeClr val="bg1"/>
              </a:solidFill>
            </a:endParaRPr>
          </a:p>
        </p:txBody>
      </p:sp>
    </p:spTree>
    <p:extLst>
      <p:ext uri="{BB962C8B-B14F-4D97-AF65-F5344CB8AC3E}">
        <p14:creationId xmlns:p14="http://schemas.microsoft.com/office/powerpoint/2010/main" val="2969743324"/>
      </p:ext>
    </p:extLst>
  </p:cSld>
  <p:clrMapOvr>
    <a:masterClrMapping/>
  </p:clrMapOvr>
  <mc:AlternateContent xmlns:mc="http://schemas.openxmlformats.org/markup-compatibility/2006">
    <mc:Choice xmlns:p14="http://schemas.microsoft.com/office/powerpoint/2010/main" Requires="p14">
      <p:transition spd="med" p14:dur="700" advTm="22495">
        <p:fade/>
      </p:transition>
    </mc:Choice>
    <mc:Fallback>
      <p:transition spd="med" advTm="22495">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81CE59F-DA7B-F645-B575-117C8D8064FC}"/>
              </a:ext>
            </a:extLst>
          </p:cNvPr>
          <p:cNvSpPr>
            <a:spLocks noGrp="1"/>
          </p:cNvSpPr>
          <p:nvPr>
            <p:ph type="sldNum" sz="quarter" idx="12"/>
          </p:nvPr>
        </p:nvSpPr>
        <p:spPr/>
        <p:txBody>
          <a:bodyPr/>
          <a:lstStyle/>
          <a:p>
            <a:fld id="{2E8C51FE-49D9-314D-9957-ABBF7DDE8782}" type="slidenum">
              <a:rPr lang="en-US" smtClean="0"/>
              <a:pPr/>
              <a:t>14</a:t>
            </a:fld>
            <a:endParaRPr lang="en-US"/>
          </a:p>
        </p:txBody>
      </p:sp>
      <p:sp>
        <p:nvSpPr>
          <p:cNvPr id="3" name="Title 2">
            <a:extLst>
              <a:ext uri="{FF2B5EF4-FFF2-40B4-BE49-F238E27FC236}">
                <a16:creationId xmlns:a16="http://schemas.microsoft.com/office/drawing/2014/main" id="{650B11E9-21A7-5F46-98E3-461571AE6C28}"/>
              </a:ext>
            </a:extLst>
          </p:cNvPr>
          <p:cNvSpPr>
            <a:spLocks noGrp="1"/>
          </p:cNvSpPr>
          <p:nvPr>
            <p:ph type="title"/>
          </p:nvPr>
        </p:nvSpPr>
        <p:spPr>
          <a:xfrm>
            <a:off x="211319" y="93839"/>
            <a:ext cx="10515600" cy="535531"/>
          </a:xfrm>
        </p:spPr>
        <p:txBody>
          <a:bodyPr/>
          <a:lstStyle/>
          <a:p>
            <a:r>
              <a:rPr lang="en-US" dirty="0"/>
              <a:t>Integration of xTM into the NAS</a:t>
            </a:r>
          </a:p>
        </p:txBody>
      </p:sp>
      <p:pic>
        <p:nvPicPr>
          <p:cNvPr id="15" name="Picture 14">
            <a:extLst>
              <a:ext uri="{FF2B5EF4-FFF2-40B4-BE49-F238E27FC236}">
                <a16:creationId xmlns:a16="http://schemas.microsoft.com/office/drawing/2014/main" id="{FA4708C5-1647-AE45-9BF2-71A04CA8AFB6}"/>
              </a:ext>
            </a:extLst>
          </p:cNvPr>
          <p:cNvPicPr>
            <a:picLocks noChangeAspect="1"/>
          </p:cNvPicPr>
          <p:nvPr/>
        </p:nvPicPr>
        <p:blipFill rotWithShape="1">
          <a:blip r:embed="rId3">
            <a:extLst>
              <a:ext uri="{28A0092B-C50C-407E-A947-70E740481C1C}">
                <a14:useLocalDpi xmlns:a14="http://schemas.microsoft.com/office/drawing/2010/main" val="0"/>
              </a:ext>
            </a:extLst>
          </a:blip>
          <a:srcRect r="20991"/>
          <a:stretch/>
        </p:blipFill>
        <p:spPr>
          <a:xfrm>
            <a:off x="-18265" y="518984"/>
            <a:ext cx="12210265" cy="6339016"/>
          </a:xfrm>
          <a:prstGeom prst="rect">
            <a:avLst/>
          </a:prstGeom>
        </p:spPr>
      </p:pic>
      <p:sp>
        <p:nvSpPr>
          <p:cNvPr id="16" name="TextBox 15">
            <a:extLst>
              <a:ext uri="{FF2B5EF4-FFF2-40B4-BE49-F238E27FC236}">
                <a16:creationId xmlns:a16="http://schemas.microsoft.com/office/drawing/2014/main" id="{79FAA488-D3BD-2D4B-AACC-3DBAA70EFDA0}"/>
              </a:ext>
            </a:extLst>
          </p:cNvPr>
          <p:cNvSpPr txBox="1"/>
          <p:nvPr/>
        </p:nvSpPr>
        <p:spPr>
          <a:xfrm>
            <a:off x="802866" y="1726945"/>
            <a:ext cx="1591269" cy="584775"/>
          </a:xfrm>
          <a:prstGeom prst="rect">
            <a:avLst/>
          </a:prstGeom>
          <a:noFill/>
        </p:spPr>
        <p:txBody>
          <a:bodyPr wrap="none" rtlCol="0">
            <a:spAutoFit/>
          </a:bodyPr>
          <a:lstStyle/>
          <a:p>
            <a:pPr algn="r"/>
            <a:r>
              <a:rPr lang="en-US" sz="1600">
                <a:solidFill>
                  <a:schemeClr val="bg1"/>
                </a:solidFill>
                <a:latin typeface="Arial" panose="020B0604020202020204" pitchFamily="34" charset="0"/>
                <a:cs typeface="Arial" panose="020B0604020202020204" pitchFamily="34" charset="0"/>
              </a:rPr>
              <a:t>TODAY</a:t>
            </a:r>
          </a:p>
          <a:p>
            <a:pPr algn="r"/>
            <a:r>
              <a:rPr lang="en-US" sz="1600">
                <a:solidFill>
                  <a:schemeClr val="bg1"/>
                </a:solidFill>
                <a:latin typeface="Arial" panose="020B0604020202020204" pitchFamily="34" charset="0"/>
                <a:cs typeface="Arial" panose="020B0604020202020204" pitchFamily="34" charset="0"/>
              </a:rPr>
              <a:t>SEGREGATED</a:t>
            </a:r>
          </a:p>
        </p:txBody>
      </p:sp>
      <p:sp>
        <p:nvSpPr>
          <p:cNvPr id="17" name="TextBox 16">
            <a:extLst>
              <a:ext uri="{FF2B5EF4-FFF2-40B4-BE49-F238E27FC236}">
                <a16:creationId xmlns:a16="http://schemas.microsoft.com/office/drawing/2014/main" id="{16A96859-850F-1E4A-82B6-0EAC2CCFBFF1}"/>
              </a:ext>
            </a:extLst>
          </p:cNvPr>
          <p:cNvSpPr txBox="1"/>
          <p:nvPr/>
        </p:nvSpPr>
        <p:spPr>
          <a:xfrm>
            <a:off x="4270660" y="1726945"/>
            <a:ext cx="1386405" cy="584775"/>
          </a:xfrm>
          <a:prstGeom prst="rect">
            <a:avLst/>
          </a:prstGeom>
          <a:noFill/>
        </p:spPr>
        <p:txBody>
          <a:bodyPr wrap="none" rtlCol="0">
            <a:spAutoFit/>
          </a:bodyPr>
          <a:lstStyle/>
          <a:p>
            <a:pPr algn="r"/>
            <a:r>
              <a:rPr lang="en-US" sz="1600">
                <a:solidFill>
                  <a:schemeClr val="bg1"/>
                </a:solidFill>
                <a:latin typeface="Arial" panose="020B0604020202020204" pitchFamily="34" charset="0"/>
                <a:cs typeface="Arial" panose="020B0604020202020204" pitchFamily="34" charset="0"/>
              </a:rPr>
              <a:t>NEAR TERM</a:t>
            </a:r>
          </a:p>
          <a:p>
            <a:pPr algn="r"/>
            <a:r>
              <a:rPr lang="en-US" sz="1600">
                <a:solidFill>
                  <a:schemeClr val="bg1"/>
                </a:solidFill>
                <a:latin typeface="Arial" panose="020B0604020202020204" pitchFamily="34" charset="0"/>
                <a:cs typeface="Arial" panose="020B0604020202020204" pitchFamily="34" charset="0"/>
              </a:rPr>
              <a:t>HYBRID</a:t>
            </a:r>
          </a:p>
        </p:txBody>
      </p:sp>
      <p:sp>
        <p:nvSpPr>
          <p:cNvPr id="18" name="TextBox 17">
            <a:extLst>
              <a:ext uri="{FF2B5EF4-FFF2-40B4-BE49-F238E27FC236}">
                <a16:creationId xmlns:a16="http://schemas.microsoft.com/office/drawing/2014/main" id="{BA9EB294-69B6-2940-90C2-AFE32A921D2B}"/>
              </a:ext>
            </a:extLst>
          </p:cNvPr>
          <p:cNvSpPr txBox="1"/>
          <p:nvPr/>
        </p:nvSpPr>
        <p:spPr>
          <a:xfrm>
            <a:off x="8068458" y="1726945"/>
            <a:ext cx="1488677" cy="584775"/>
          </a:xfrm>
          <a:prstGeom prst="rect">
            <a:avLst/>
          </a:prstGeom>
          <a:noFill/>
        </p:spPr>
        <p:txBody>
          <a:bodyPr wrap="none" rtlCol="0">
            <a:spAutoFit/>
          </a:bodyPr>
          <a:lstStyle/>
          <a:p>
            <a:pPr algn="r"/>
            <a:r>
              <a:rPr lang="en-US" sz="1600" dirty="0">
                <a:solidFill>
                  <a:schemeClr val="bg1"/>
                </a:solidFill>
                <a:latin typeface="Arial" panose="020B0604020202020204" pitchFamily="34" charset="0"/>
                <a:cs typeface="Arial" panose="020B0604020202020204" pitchFamily="34" charset="0"/>
              </a:rPr>
              <a:t>FUTURE</a:t>
            </a:r>
          </a:p>
          <a:p>
            <a:pPr algn="r"/>
            <a:r>
              <a:rPr lang="en-US" sz="1600" dirty="0">
                <a:solidFill>
                  <a:schemeClr val="bg1"/>
                </a:solidFill>
                <a:latin typeface="Arial" panose="020B0604020202020204" pitchFamily="34" charset="0"/>
                <a:cs typeface="Arial" panose="020B0604020202020204" pitchFamily="34" charset="0"/>
              </a:rPr>
              <a:t>INTEGRATED</a:t>
            </a:r>
          </a:p>
        </p:txBody>
      </p:sp>
      <p:sp>
        <p:nvSpPr>
          <p:cNvPr id="19" name="Rectangle 18">
            <a:extLst>
              <a:ext uri="{FF2B5EF4-FFF2-40B4-BE49-F238E27FC236}">
                <a16:creationId xmlns:a16="http://schemas.microsoft.com/office/drawing/2014/main" id="{68B0708F-F884-0A40-957E-30C9C4280FC6}"/>
              </a:ext>
            </a:extLst>
          </p:cNvPr>
          <p:cNvSpPr/>
          <p:nvPr/>
        </p:nvSpPr>
        <p:spPr>
          <a:xfrm>
            <a:off x="900792" y="1895857"/>
            <a:ext cx="609600" cy="365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0" name="Rectangle 19">
            <a:extLst>
              <a:ext uri="{FF2B5EF4-FFF2-40B4-BE49-F238E27FC236}">
                <a16:creationId xmlns:a16="http://schemas.microsoft.com/office/drawing/2014/main" id="{E45115E9-C0D7-4149-B958-3B2E36B1C0A9}"/>
              </a:ext>
            </a:extLst>
          </p:cNvPr>
          <p:cNvSpPr/>
          <p:nvPr/>
        </p:nvSpPr>
        <p:spPr>
          <a:xfrm>
            <a:off x="2440940" y="1891287"/>
            <a:ext cx="1828800" cy="36576"/>
          </a:xfrm>
          <a:prstGeom prst="rect">
            <a:avLst/>
          </a:prstGeom>
          <a:gradFill flip="none" rotWithShape="1">
            <a:gsLst>
              <a:gs pos="0">
                <a:schemeClr val="accent1">
                  <a:lumMod val="5000"/>
                  <a:lumOff val="95000"/>
                  <a:alpha val="0"/>
                </a:schemeClr>
              </a:gs>
              <a:gs pos="100000">
                <a:schemeClr val="bg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1" name="Rectangle 20">
            <a:extLst>
              <a:ext uri="{FF2B5EF4-FFF2-40B4-BE49-F238E27FC236}">
                <a16:creationId xmlns:a16="http://schemas.microsoft.com/office/drawing/2014/main" id="{6FDA8411-2E34-3B4F-BF6B-062A5C42FAE1}"/>
              </a:ext>
            </a:extLst>
          </p:cNvPr>
          <p:cNvSpPr/>
          <p:nvPr/>
        </p:nvSpPr>
        <p:spPr>
          <a:xfrm>
            <a:off x="5554898" y="1891287"/>
            <a:ext cx="2987040" cy="36576"/>
          </a:xfrm>
          <a:prstGeom prst="rect">
            <a:avLst/>
          </a:prstGeom>
          <a:gradFill flip="none" rotWithShape="1">
            <a:gsLst>
              <a:gs pos="0">
                <a:schemeClr val="accent1">
                  <a:lumMod val="5000"/>
                  <a:lumOff val="95000"/>
                  <a:alpha val="0"/>
                </a:schemeClr>
              </a:gs>
              <a:gs pos="100000">
                <a:schemeClr val="bg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2" name="TextBox 21">
            <a:extLst>
              <a:ext uri="{FF2B5EF4-FFF2-40B4-BE49-F238E27FC236}">
                <a16:creationId xmlns:a16="http://schemas.microsoft.com/office/drawing/2014/main" id="{A7EE484E-9C1E-7749-B6BE-59FB8E946D68}"/>
              </a:ext>
            </a:extLst>
          </p:cNvPr>
          <p:cNvSpPr txBox="1"/>
          <p:nvPr/>
        </p:nvSpPr>
        <p:spPr>
          <a:xfrm>
            <a:off x="205105" y="2729294"/>
            <a:ext cx="2816156" cy="338554"/>
          </a:xfrm>
          <a:prstGeom prst="rect">
            <a:avLst/>
          </a:prstGeom>
          <a:noFill/>
          <a:ln w="25400">
            <a:noFill/>
          </a:ln>
        </p:spPr>
        <p:txBody>
          <a:bodyPr wrap="none" rtlCol="0">
            <a:spAutoFit/>
          </a:bodyPr>
          <a:lstStyle/>
          <a:p>
            <a:r>
              <a:rPr lang="en-US" sz="1600" dirty="0">
                <a:solidFill>
                  <a:schemeClr val="bg1"/>
                </a:solidFill>
                <a:latin typeface="Arial" panose="020B0604020202020204" pitchFamily="34" charset="0"/>
                <a:cs typeface="Arial" panose="020B0604020202020204" pitchFamily="34" charset="0"/>
              </a:rPr>
              <a:t>Upper-E Traffic Management</a:t>
            </a:r>
          </a:p>
        </p:txBody>
      </p:sp>
      <p:sp>
        <p:nvSpPr>
          <p:cNvPr id="23" name="TextBox 22">
            <a:extLst>
              <a:ext uri="{FF2B5EF4-FFF2-40B4-BE49-F238E27FC236}">
                <a16:creationId xmlns:a16="http://schemas.microsoft.com/office/drawing/2014/main" id="{07EDA45A-0DB2-E04E-AD04-7E624D5BC7CB}"/>
              </a:ext>
            </a:extLst>
          </p:cNvPr>
          <p:cNvSpPr txBox="1"/>
          <p:nvPr/>
        </p:nvSpPr>
        <p:spPr>
          <a:xfrm>
            <a:off x="205105" y="5435516"/>
            <a:ext cx="2534668" cy="369332"/>
          </a:xfrm>
          <a:prstGeom prst="rect">
            <a:avLst/>
          </a:prstGeom>
          <a:noFill/>
        </p:spPr>
        <p:txBody>
          <a:bodyPr wrap="none" lIns="121920" tIns="60960" rIns="121920" bIns="60960" rtlCol="0" anchor="t">
            <a:spAutoFit/>
          </a:bodyPr>
          <a:lstStyle/>
          <a:p>
            <a:r>
              <a:rPr lang="en-US" sz="1600" dirty="0">
                <a:solidFill>
                  <a:schemeClr val="bg1"/>
                </a:solidFill>
                <a:latin typeface="Arial"/>
                <a:cs typeface="Arial"/>
              </a:rPr>
              <a:t>UAS Traffic Management</a:t>
            </a:r>
            <a:endParaRPr lang="en-US" sz="2400" dirty="0">
              <a:solidFill>
                <a:schemeClr val="bg1"/>
              </a:solidFill>
              <a:latin typeface="Arial"/>
              <a:cs typeface="Arial"/>
            </a:endParaRPr>
          </a:p>
        </p:txBody>
      </p:sp>
      <p:sp>
        <p:nvSpPr>
          <p:cNvPr id="24" name="TextBox 23">
            <a:extLst>
              <a:ext uri="{FF2B5EF4-FFF2-40B4-BE49-F238E27FC236}">
                <a16:creationId xmlns:a16="http://schemas.microsoft.com/office/drawing/2014/main" id="{9507F3A1-EBFD-E44F-865D-C80717C89665}"/>
              </a:ext>
            </a:extLst>
          </p:cNvPr>
          <p:cNvSpPr txBox="1"/>
          <p:nvPr/>
        </p:nvSpPr>
        <p:spPr>
          <a:xfrm>
            <a:off x="205105" y="4592122"/>
            <a:ext cx="2569934" cy="369332"/>
          </a:xfrm>
          <a:prstGeom prst="rect">
            <a:avLst/>
          </a:prstGeom>
          <a:noFill/>
        </p:spPr>
        <p:txBody>
          <a:bodyPr wrap="none" lIns="121920" tIns="60960" rIns="121920" bIns="60960" rtlCol="0" anchor="t">
            <a:spAutoFit/>
          </a:bodyPr>
          <a:lstStyle/>
          <a:p>
            <a:r>
              <a:rPr lang="en-US" sz="1600" dirty="0">
                <a:solidFill>
                  <a:schemeClr val="bg1"/>
                </a:solidFill>
                <a:latin typeface="Arial"/>
                <a:cs typeface="Arial"/>
              </a:rPr>
              <a:t>UAM Traffic Management</a:t>
            </a:r>
            <a:endParaRPr lang="en-US" sz="1600" dirty="0">
              <a:solidFill>
                <a:schemeClr val="bg1"/>
              </a:solidFill>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89D46BE3-8046-644C-912D-DA1751C154C0}"/>
              </a:ext>
            </a:extLst>
          </p:cNvPr>
          <p:cNvSpPr txBox="1"/>
          <p:nvPr/>
        </p:nvSpPr>
        <p:spPr>
          <a:xfrm>
            <a:off x="802866" y="857008"/>
            <a:ext cx="10515600" cy="785481"/>
          </a:xfrm>
          <a:prstGeom prst="roundRect">
            <a:avLst>
              <a:gd name="adj" fmla="val 20391"/>
            </a:avLst>
          </a:prstGeom>
          <a:solidFill>
            <a:srgbClr val="68BAE1"/>
          </a:solidFill>
          <a:ln w="38100">
            <a:solidFill>
              <a:srgbClr val="0066B3">
                <a:alpha val="55000"/>
              </a:srgbClr>
            </a:solidFill>
          </a:ln>
        </p:spPr>
        <p:style>
          <a:lnRef idx="2">
            <a:schemeClr val="accent1"/>
          </a:lnRef>
          <a:fillRef idx="1">
            <a:schemeClr val="lt1"/>
          </a:fillRef>
          <a:effectRef idx="0">
            <a:schemeClr val="accent1"/>
          </a:effectRef>
          <a:fontRef idx="minor">
            <a:schemeClr val="dk1"/>
          </a:fontRef>
        </p:style>
        <p:txBody>
          <a:bodyPr wrap="square" lIns="121920" tIns="60960" rIns="121920" bIns="60960" rtlCol="0" anchor="t">
            <a:spAutoFit/>
          </a:bodyPr>
          <a:lstStyle/>
          <a:p>
            <a:pPr algn="ctr"/>
            <a:r>
              <a:rPr lang="en-US" sz="1867" dirty="0">
                <a:solidFill>
                  <a:schemeClr val="bg1"/>
                </a:solidFill>
                <a:latin typeface="Arial"/>
                <a:cs typeface="Arial"/>
              </a:rPr>
              <a:t>Integration of xTM and conventional ATM will allow for more efficient use of airspace with harmonized seamless interaction between current and new entrants</a:t>
            </a:r>
          </a:p>
        </p:txBody>
      </p:sp>
    </p:spTree>
    <p:custDataLst>
      <p:tags r:id="rId1"/>
    </p:custDataLst>
    <p:extLst>
      <p:ext uri="{BB962C8B-B14F-4D97-AF65-F5344CB8AC3E}">
        <p14:creationId xmlns:p14="http://schemas.microsoft.com/office/powerpoint/2010/main" val="3714047331"/>
      </p:ext>
    </p:extLst>
  </p:cSld>
  <p:clrMapOvr>
    <a:masterClrMapping/>
  </p:clrMapOvr>
  <mc:AlternateContent xmlns:mc="http://schemas.openxmlformats.org/markup-compatibility/2006">
    <mc:Choice xmlns:p14="http://schemas.microsoft.com/office/powerpoint/2010/main" Requires="p14">
      <p:transition spd="med" p14:dur="700" advTm="157380">
        <p:fade/>
      </p:transition>
    </mc:Choice>
    <mc:Fallback>
      <p:transition spd="med" advTm="15738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3">
            <a:extLst>
              <a:ext uri="{FF2B5EF4-FFF2-40B4-BE49-F238E27FC236}">
                <a16:creationId xmlns:a16="http://schemas.microsoft.com/office/drawing/2014/main" id="{6F5C38DE-1A25-424C-B2D7-CF1AB8E02162}"/>
              </a:ext>
            </a:extLst>
          </p:cNvPr>
          <p:cNvSpPr txBox="1">
            <a:spLocks/>
          </p:cNvSpPr>
          <p:nvPr/>
        </p:nvSpPr>
        <p:spPr>
          <a:xfrm>
            <a:off x="310302" y="1724466"/>
            <a:ext cx="5230369" cy="4496440"/>
          </a:xfrm>
          <a:prstGeom prst="rect">
            <a:avLst/>
          </a:prstGeom>
          <a:noFill/>
          <a:ln w="38100">
            <a:solidFill>
              <a:srgbClr val="68BAE1"/>
            </a:solidFill>
          </a:ln>
          <a:effectLst/>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533" b="1" dirty="0">
              <a:cs typeface="Calibri"/>
            </a:endParaRPr>
          </a:p>
          <a:p>
            <a:pPr algn="ctr"/>
            <a:r>
              <a:rPr lang="en-US" sz="2133" dirty="0">
                <a:cs typeface="Calibri"/>
              </a:rPr>
              <a:t>Mature existing xTM systems and expand xTM to new domains</a:t>
            </a:r>
          </a:p>
        </p:txBody>
      </p:sp>
      <p:sp>
        <p:nvSpPr>
          <p:cNvPr id="16" name="Rectangle 15">
            <a:extLst>
              <a:ext uri="{FF2B5EF4-FFF2-40B4-BE49-F238E27FC236}">
                <a16:creationId xmlns:a16="http://schemas.microsoft.com/office/drawing/2014/main" id="{2E7A84E8-382B-2944-B0AE-DDA9F26875B6}"/>
              </a:ext>
            </a:extLst>
          </p:cNvPr>
          <p:cNvSpPr/>
          <p:nvPr/>
        </p:nvSpPr>
        <p:spPr>
          <a:xfrm>
            <a:off x="511943" y="2972165"/>
            <a:ext cx="5028725" cy="959721"/>
          </a:xfrm>
          <a:prstGeom prst="rect">
            <a:avLst/>
          </a:prstGeom>
          <a:solidFill>
            <a:srgbClr val="68BAE1">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0E9BE27-4176-B94C-B5CA-3057AE262A4B}"/>
              </a:ext>
            </a:extLst>
          </p:cNvPr>
          <p:cNvSpPr/>
          <p:nvPr/>
        </p:nvSpPr>
        <p:spPr>
          <a:xfrm>
            <a:off x="511942" y="4104037"/>
            <a:ext cx="5028726" cy="959721"/>
          </a:xfrm>
          <a:prstGeom prst="rect">
            <a:avLst/>
          </a:prstGeom>
          <a:solidFill>
            <a:srgbClr val="68BAE1">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E04A7EC-B3D1-E44E-AFBC-56283572762A}"/>
              </a:ext>
            </a:extLst>
          </p:cNvPr>
          <p:cNvSpPr/>
          <p:nvPr/>
        </p:nvSpPr>
        <p:spPr>
          <a:xfrm>
            <a:off x="511942" y="5189248"/>
            <a:ext cx="5028727" cy="875039"/>
          </a:xfrm>
          <a:prstGeom prst="rect">
            <a:avLst/>
          </a:prstGeom>
          <a:solidFill>
            <a:srgbClr val="68BAE1">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D4567F84-7D77-D347-BEB9-2FDEDCBBFF1E}"/>
              </a:ext>
            </a:extLst>
          </p:cNvPr>
          <p:cNvSpPr>
            <a:spLocks noGrp="1"/>
          </p:cNvSpPr>
          <p:nvPr>
            <p:ph type="sldNum" sz="quarter" idx="12"/>
          </p:nvPr>
        </p:nvSpPr>
        <p:spPr/>
        <p:txBody>
          <a:bodyPr/>
          <a:lstStyle/>
          <a:p>
            <a:fld id="{2E8C51FE-49D9-314D-9957-ABBF7DDE8782}" type="slidenum">
              <a:rPr lang="en-US" smtClean="0"/>
              <a:pPr/>
              <a:t>15</a:t>
            </a:fld>
            <a:endParaRPr lang="en-US"/>
          </a:p>
        </p:txBody>
      </p:sp>
      <p:sp>
        <p:nvSpPr>
          <p:cNvPr id="3" name="Title 2">
            <a:extLst>
              <a:ext uri="{FF2B5EF4-FFF2-40B4-BE49-F238E27FC236}">
                <a16:creationId xmlns:a16="http://schemas.microsoft.com/office/drawing/2014/main" id="{50BED5B0-2FCC-AB4E-BAF3-A88100821ADA}"/>
              </a:ext>
            </a:extLst>
          </p:cNvPr>
          <p:cNvSpPr>
            <a:spLocks noGrp="1"/>
          </p:cNvSpPr>
          <p:nvPr>
            <p:ph type="title"/>
          </p:nvPr>
        </p:nvSpPr>
        <p:spPr>
          <a:xfrm>
            <a:off x="211319" y="93839"/>
            <a:ext cx="10515600" cy="535531"/>
          </a:xfrm>
        </p:spPr>
        <p:txBody>
          <a:bodyPr/>
          <a:lstStyle/>
          <a:p>
            <a:r>
              <a:rPr lang="en-US" dirty="0">
                <a:latin typeface="Arial"/>
              </a:rPr>
              <a:t>xTM Research Areas</a:t>
            </a:r>
            <a:endParaRPr lang="en-US" dirty="0"/>
          </a:p>
        </p:txBody>
      </p:sp>
      <p:sp>
        <p:nvSpPr>
          <p:cNvPr id="4" name="Rectangle 3">
            <a:extLst>
              <a:ext uri="{FF2B5EF4-FFF2-40B4-BE49-F238E27FC236}">
                <a16:creationId xmlns:a16="http://schemas.microsoft.com/office/drawing/2014/main" id="{2D09D880-3A50-4E46-9C5B-914DDEBDB00C}"/>
              </a:ext>
            </a:extLst>
          </p:cNvPr>
          <p:cNvSpPr/>
          <p:nvPr/>
        </p:nvSpPr>
        <p:spPr>
          <a:xfrm>
            <a:off x="6352032" y="1187328"/>
            <a:ext cx="5230369" cy="643393"/>
          </a:xfrm>
          <a:prstGeom prst="rect">
            <a:avLst/>
          </a:prstGeom>
          <a:solidFill>
            <a:srgbClr val="68BAE1"/>
          </a:solidFill>
          <a:ln w="38100">
            <a:solidFill>
              <a:srgbClr val="68BAE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cs typeface="Calibri"/>
              </a:rPr>
              <a:t>xTM and ATC Integration</a:t>
            </a:r>
          </a:p>
        </p:txBody>
      </p:sp>
      <p:sp>
        <p:nvSpPr>
          <p:cNvPr id="5" name="Content Placeholder 3">
            <a:extLst>
              <a:ext uri="{FF2B5EF4-FFF2-40B4-BE49-F238E27FC236}">
                <a16:creationId xmlns:a16="http://schemas.microsoft.com/office/drawing/2014/main" id="{A3C622E8-D122-9944-93E1-9362A11A3143}"/>
              </a:ext>
            </a:extLst>
          </p:cNvPr>
          <p:cNvSpPr txBox="1">
            <a:spLocks/>
          </p:cNvSpPr>
          <p:nvPr/>
        </p:nvSpPr>
        <p:spPr bwMode="auto">
          <a:xfrm>
            <a:off x="6352033" y="1724467"/>
            <a:ext cx="5230369" cy="4496451"/>
          </a:xfrm>
          <a:prstGeom prst="rect">
            <a:avLst/>
          </a:prstGeom>
          <a:noFill/>
          <a:ln w="38100">
            <a:solidFill>
              <a:srgbClr val="68BAE1"/>
            </a:solid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257175" indent="-257175" algn="l" defTabSz="342900" rtl="0" eaLnBrk="1" fontAlgn="base" hangingPunct="1">
              <a:spcBef>
                <a:spcPct val="20000"/>
              </a:spcBef>
              <a:spcAft>
                <a:spcPct val="0"/>
              </a:spcAft>
              <a:buFont typeface="Arial" charset="0"/>
              <a:buChar char="•"/>
              <a:defRPr sz="1500" kern="1200">
                <a:solidFill>
                  <a:schemeClr val="tx1"/>
                </a:solidFill>
                <a:latin typeface="Arial" charset="0"/>
                <a:ea typeface="+mn-ea"/>
                <a:cs typeface="ＭＳ Ｐゴシック"/>
              </a:defRPr>
            </a:lvl1pPr>
            <a:lvl2pPr marL="557213" indent="-214313" algn="l" defTabSz="342900" rtl="0" eaLnBrk="1" fontAlgn="base" hangingPunct="1">
              <a:spcBef>
                <a:spcPct val="20000"/>
              </a:spcBef>
              <a:spcAft>
                <a:spcPct val="0"/>
              </a:spcAft>
              <a:buFont typeface="Arial" charset="0"/>
              <a:buChar char="–"/>
              <a:defRPr sz="1350" kern="1200">
                <a:solidFill>
                  <a:schemeClr val="tx1"/>
                </a:solidFill>
                <a:latin typeface="Arial" charset="0"/>
                <a:ea typeface="ＭＳ Ｐゴシック"/>
                <a:cs typeface="ＭＳ Ｐゴシック"/>
              </a:defRPr>
            </a:lvl2pPr>
            <a:lvl3pPr marL="857250" indent="-171450" algn="l" defTabSz="342900" rtl="0" eaLnBrk="1" fontAlgn="base" hangingPunct="1">
              <a:spcBef>
                <a:spcPct val="20000"/>
              </a:spcBef>
              <a:spcAft>
                <a:spcPct val="0"/>
              </a:spcAft>
              <a:buFont typeface="Arial" charset="0"/>
              <a:buChar char="•"/>
              <a:defRPr sz="1200" kern="1200">
                <a:solidFill>
                  <a:schemeClr val="tx1"/>
                </a:solidFill>
                <a:latin typeface="Arial" charset="0"/>
                <a:ea typeface="ＭＳ Ｐゴシック"/>
                <a:cs typeface="ＭＳ Ｐゴシック"/>
              </a:defRPr>
            </a:lvl3pPr>
            <a:lvl4pPr marL="1200150" indent="-171450" algn="l" defTabSz="342900" rtl="0" eaLnBrk="1" fontAlgn="base" hangingPunct="1">
              <a:spcBef>
                <a:spcPct val="20000"/>
              </a:spcBef>
              <a:spcAft>
                <a:spcPct val="0"/>
              </a:spcAft>
              <a:buFont typeface="Arial" charset="0"/>
              <a:buChar char="–"/>
              <a:defRPr sz="1200" kern="1200">
                <a:solidFill>
                  <a:schemeClr val="tx1"/>
                </a:solidFill>
                <a:latin typeface="Arial" charset="0"/>
                <a:ea typeface="ＭＳ Ｐゴシック"/>
                <a:cs typeface="ＭＳ Ｐゴシック"/>
              </a:defRPr>
            </a:lvl4pPr>
            <a:lvl5pPr marL="1543050" indent="-171450" algn="l" defTabSz="342900" rtl="0" eaLnBrk="1" fontAlgn="base" hangingPunct="1">
              <a:spcBef>
                <a:spcPct val="20000"/>
              </a:spcBef>
              <a:spcAft>
                <a:spcPct val="0"/>
              </a:spcAft>
              <a:buFont typeface="Arial" charset="0"/>
              <a:buChar char="»"/>
              <a:defRPr sz="1200" kern="1200">
                <a:solidFill>
                  <a:schemeClr val="tx1"/>
                </a:solidFill>
                <a:latin typeface="Arial" charset="0"/>
                <a:ea typeface="ＭＳ Ｐゴシック"/>
                <a:cs typeface="ＭＳ Ｐゴシック"/>
              </a:defRPr>
            </a:lvl5pPr>
            <a:lvl6pPr marL="1885950" indent="-171450" algn="l" defTabSz="342900" rtl="0" eaLnBrk="1" latinLnBrk="0" hangingPunct="1">
              <a:spcBef>
                <a:spcPct val="20000"/>
              </a:spcBef>
              <a:buFont typeface="Arial"/>
              <a:buChar char="•"/>
              <a:defRPr sz="135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35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35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350" kern="1200">
                <a:solidFill>
                  <a:schemeClr val="tx1"/>
                </a:solidFill>
                <a:latin typeface="+mn-lt"/>
                <a:ea typeface="+mn-ea"/>
                <a:cs typeface="+mn-cs"/>
              </a:defRPr>
            </a:lvl9pPr>
          </a:lstStyle>
          <a:p>
            <a:pPr marL="0" indent="0">
              <a:buNone/>
            </a:pPr>
            <a:endParaRPr lang="en-US" sz="533" b="1">
              <a:cs typeface="Calibri"/>
            </a:endParaRPr>
          </a:p>
          <a:p>
            <a:pPr marL="0" indent="0">
              <a:buNone/>
            </a:pPr>
            <a:endParaRPr lang="en-US" sz="533" b="1">
              <a:cs typeface="Calibri"/>
            </a:endParaRPr>
          </a:p>
          <a:p>
            <a:pPr marL="0" indent="0" algn="ctr">
              <a:buNone/>
            </a:pPr>
            <a:r>
              <a:rPr lang="en-US" sz="2133">
                <a:cs typeface="Calibri"/>
              </a:rPr>
              <a:t>Increase xTM coordination with ATC to improve the flexibility and efficiency of xTM operations </a:t>
            </a:r>
          </a:p>
        </p:txBody>
      </p:sp>
      <p:sp>
        <p:nvSpPr>
          <p:cNvPr id="6" name="Rectangle 5">
            <a:extLst>
              <a:ext uri="{FF2B5EF4-FFF2-40B4-BE49-F238E27FC236}">
                <a16:creationId xmlns:a16="http://schemas.microsoft.com/office/drawing/2014/main" id="{EEBC44E9-6EA2-C54D-9CB2-DBD11522501C}"/>
              </a:ext>
            </a:extLst>
          </p:cNvPr>
          <p:cNvSpPr/>
          <p:nvPr/>
        </p:nvSpPr>
        <p:spPr>
          <a:xfrm>
            <a:off x="310301" y="1187328"/>
            <a:ext cx="5230369" cy="643393"/>
          </a:xfrm>
          <a:prstGeom prst="rect">
            <a:avLst/>
          </a:prstGeom>
          <a:solidFill>
            <a:srgbClr val="68BAE1"/>
          </a:solidFill>
          <a:ln w="38100">
            <a:solidFill>
              <a:srgbClr val="68BAE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cs typeface="Calibri"/>
              </a:rPr>
              <a:t>xTM Maturation and Expansion</a:t>
            </a:r>
          </a:p>
        </p:txBody>
      </p:sp>
      <p:pic>
        <p:nvPicPr>
          <p:cNvPr id="8" name="Picture 7" descr="A picture containing graphical user interface&#10;&#10;Description automatically generated">
            <a:extLst>
              <a:ext uri="{FF2B5EF4-FFF2-40B4-BE49-F238E27FC236}">
                <a16:creationId xmlns:a16="http://schemas.microsoft.com/office/drawing/2014/main" id="{4889C617-864C-C947-9E16-B59191909495}"/>
              </a:ext>
            </a:extLst>
          </p:cNvPr>
          <p:cNvPicPr>
            <a:picLocks noChangeAspect="1"/>
          </p:cNvPicPr>
          <p:nvPr/>
        </p:nvPicPr>
        <p:blipFill rotWithShape="1">
          <a:blip r:embed="rId2">
            <a:extLst>
              <a:ext uri="{28A0092B-C50C-407E-A947-70E740481C1C}">
                <a14:useLocalDpi xmlns:a14="http://schemas.microsoft.com/office/drawing/2010/main" val="0"/>
              </a:ext>
            </a:extLst>
          </a:blip>
          <a:srcRect r="32517" b="8272"/>
          <a:stretch/>
        </p:blipFill>
        <p:spPr>
          <a:xfrm>
            <a:off x="511943" y="5200432"/>
            <a:ext cx="1708073" cy="863855"/>
          </a:xfrm>
          <a:prstGeom prst="rect">
            <a:avLst/>
          </a:prstGeom>
          <a:ln>
            <a:solidFill>
              <a:schemeClr val="tx1"/>
            </a:solidFill>
          </a:ln>
        </p:spPr>
      </p:pic>
      <p:pic>
        <p:nvPicPr>
          <p:cNvPr id="9" name="Picture 8">
            <a:extLst>
              <a:ext uri="{FF2B5EF4-FFF2-40B4-BE49-F238E27FC236}">
                <a16:creationId xmlns:a16="http://schemas.microsoft.com/office/drawing/2014/main" id="{0ACD033C-0EFC-9240-8831-E21235FB413F}"/>
              </a:ext>
            </a:extLst>
          </p:cNvPr>
          <p:cNvPicPr>
            <a:picLocks noChangeAspect="1"/>
          </p:cNvPicPr>
          <p:nvPr/>
        </p:nvPicPr>
        <p:blipFill rotWithShape="1">
          <a:blip r:embed="rId3">
            <a:extLst>
              <a:ext uri="{28A0092B-C50C-407E-A947-70E740481C1C}">
                <a14:useLocalDpi xmlns:a14="http://schemas.microsoft.com/office/drawing/2010/main"/>
              </a:ext>
            </a:extLst>
          </a:blip>
          <a:srcRect l="1751" t="18811" r="2415" b="9530"/>
          <a:stretch/>
        </p:blipFill>
        <p:spPr>
          <a:xfrm>
            <a:off x="511943" y="4084272"/>
            <a:ext cx="1708073" cy="963774"/>
          </a:xfrm>
          <a:prstGeom prst="rect">
            <a:avLst/>
          </a:prstGeom>
        </p:spPr>
      </p:pic>
      <p:pic>
        <p:nvPicPr>
          <p:cNvPr id="10" name="Picture 9">
            <a:extLst>
              <a:ext uri="{FF2B5EF4-FFF2-40B4-BE49-F238E27FC236}">
                <a16:creationId xmlns:a16="http://schemas.microsoft.com/office/drawing/2014/main" id="{802B4B55-2B22-5946-91BD-44FEAE8A7052}"/>
              </a:ext>
            </a:extLst>
          </p:cNvPr>
          <p:cNvPicPr>
            <a:picLocks noChangeAspect="1"/>
          </p:cNvPicPr>
          <p:nvPr/>
        </p:nvPicPr>
        <p:blipFill rotWithShape="1">
          <a:blip r:embed="rId4">
            <a:extLst>
              <a:ext uri="{28A0092B-C50C-407E-A947-70E740481C1C}">
                <a14:useLocalDpi xmlns:a14="http://schemas.microsoft.com/office/drawing/2010/main" val="0"/>
              </a:ext>
            </a:extLst>
          </a:blip>
          <a:srcRect r="26912"/>
          <a:stretch/>
        </p:blipFill>
        <p:spPr>
          <a:xfrm>
            <a:off x="6542551" y="2960319"/>
            <a:ext cx="4942315" cy="3000793"/>
          </a:xfrm>
          <a:prstGeom prst="rect">
            <a:avLst/>
          </a:prstGeom>
          <a:effectLst>
            <a:softEdge rad="80425"/>
          </a:effectLst>
        </p:spPr>
      </p:pic>
      <p:pic>
        <p:nvPicPr>
          <p:cNvPr id="11" name="Picture 10" descr="Diagram&#10;&#10;Description automatically generated">
            <a:extLst>
              <a:ext uri="{FF2B5EF4-FFF2-40B4-BE49-F238E27FC236}">
                <a16:creationId xmlns:a16="http://schemas.microsoft.com/office/drawing/2014/main" id="{77599A97-D674-EB48-81B6-B468BDA45056}"/>
              </a:ext>
            </a:extLst>
          </p:cNvPr>
          <p:cNvPicPr>
            <a:picLocks noChangeAspect="1"/>
          </p:cNvPicPr>
          <p:nvPr/>
        </p:nvPicPr>
        <p:blipFill rotWithShape="1">
          <a:blip r:embed="rId5">
            <a:extLst>
              <a:ext uri="{28A0092B-C50C-407E-A947-70E740481C1C}">
                <a14:useLocalDpi xmlns:a14="http://schemas.microsoft.com/office/drawing/2010/main" val="0"/>
              </a:ext>
            </a:extLst>
          </a:blip>
          <a:srcRect b="7261"/>
          <a:stretch/>
        </p:blipFill>
        <p:spPr>
          <a:xfrm>
            <a:off x="511943" y="2972165"/>
            <a:ext cx="1708073" cy="959721"/>
          </a:xfrm>
          <a:prstGeom prst="rect">
            <a:avLst/>
          </a:prstGeom>
        </p:spPr>
      </p:pic>
      <p:sp>
        <p:nvSpPr>
          <p:cNvPr id="12" name="Content Placeholder 14">
            <a:extLst>
              <a:ext uri="{FF2B5EF4-FFF2-40B4-BE49-F238E27FC236}">
                <a16:creationId xmlns:a16="http://schemas.microsoft.com/office/drawing/2014/main" id="{3E8F81B6-8475-D442-8E51-0AA0ED593F0B}"/>
              </a:ext>
            </a:extLst>
          </p:cNvPr>
          <p:cNvSpPr txBox="1">
            <a:spLocks/>
          </p:cNvSpPr>
          <p:nvPr/>
        </p:nvSpPr>
        <p:spPr>
          <a:xfrm>
            <a:off x="2276845" y="3132812"/>
            <a:ext cx="3078137" cy="646331"/>
          </a:xfrm>
          <a:prstGeom prst="rect">
            <a:avLst/>
          </a:prstGeom>
        </p:spPr>
        <p:txBody>
          <a:bodyPr wrap="square">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dirty="0"/>
              <a:t>Maturation of UTM toward implementation</a:t>
            </a:r>
          </a:p>
        </p:txBody>
      </p:sp>
      <p:sp>
        <p:nvSpPr>
          <p:cNvPr id="14" name="Content Placeholder 14">
            <a:extLst>
              <a:ext uri="{FF2B5EF4-FFF2-40B4-BE49-F238E27FC236}">
                <a16:creationId xmlns:a16="http://schemas.microsoft.com/office/drawing/2014/main" id="{4F75E32B-FC21-A944-88E5-0A057BD2EC0A}"/>
              </a:ext>
            </a:extLst>
          </p:cNvPr>
          <p:cNvSpPr txBox="1">
            <a:spLocks/>
          </p:cNvSpPr>
          <p:nvPr/>
        </p:nvSpPr>
        <p:spPr>
          <a:xfrm>
            <a:off x="2276845" y="4242993"/>
            <a:ext cx="3078137" cy="646331"/>
          </a:xfrm>
          <a:prstGeom prst="rect">
            <a:avLst/>
          </a:prstGeom>
        </p:spPr>
        <p:txBody>
          <a:bodyPr wrap="square">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dirty="0"/>
              <a:t>Upper Class E Traffic Management (ETM)</a:t>
            </a:r>
          </a:p>
        </p:txBody>
      </p:sp>
      <p:sp>
        <p:nvSpPr>
          <p:cNvPr id="15" name="Content Placeholder 14">
            <a:extLst>
              <a:ext uri="{FF2B5EF4-FFF2-40B4-BE49-F238E27FC236}">
                <a16:creationId xmlns:a16="http://schemas.microsoft.com/office/drawing/2014/main" id="{C1B8C4C1-AEC2-4340-B67E-1C32C542F830}"/>
              </a:ext>
            </a:extLst>
          </p:cNvPr>
          <p:cNvSpPr txBox="1">
            <a:spLocks/>
          </p:cNvSpPr>
          <p:nvPr/>
        </p:nvSpPr>
        <p:spPr>
          <a:xfrm>
            <a:off x="2276846" y="5170694"/>
            <a:ext cx="3078137" cy="923330"/>
          </a:xfrm>
          <a:prstGeom prst="rect">
            <a:avLst/>
          </a:prstGeom>
        </p:spPr>
        <p:txBody>
          <a:bodyPr wrap="square">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dirty="0"/>
              <a:t>Exploration of expanding xTM to new domains, such as commercial space launch</a:t>
            </a:r>
          </a:p>
        </p:txBody>
      </p:sp>
    </p:spTree>
    <p:extLst>
      <p:ext uri="{BB962C8B-B14F-4D97-AF65-F5344CB8AC3E}">
        <p14:creationId xmlns:p14="http://schemas.microsoft.com/office/powerpoint/2010/main" val="3109498672"/>
      </p:ext>
    </p:extLst>
  </p:cSld>
  <p:clrMapOvr>
    <a:masterClrMapping/>
  </p:clrMapOvr>
  <mc:AlternateContent xmlns:mc="http://schemas.openxmlformats.org/markup-compatibility/2006">
    <mc:Choice xmlns:p14="http://schemas.microsoft.com/office/powerpoint/2010/main" Requires="p14">
      <p:transition spd="med" p14:dur="700" advTm="49344">
        <p:fade/>
      </p:transition>
    </mc:Choice>
    <mc:Fallback>
      <p:transition spd="med" advTm="493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EFF2434-3814-7248-B086-58166E030A0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4639"/>
          <a:stretch/>
        </p:blipFill>
        <p:spPr bwMode="auto">
          <a:xfrm>
            <a:off x="3004022" y="0"/>
            <a:ext cx="9187978"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7CCD3CED-1291-4A50-9782-731DBF7CD9D4}"/>
              </a:ext>
            </a:extLst>
          </p:cNvPr>
          <p:cNvSpPr/>
          <p:nvPr/>
        </p:nvSpPr>
        <p:spPr>
          <a:xfrm rot="10800000">
            <a:off x="0" y="0"/>
            <a:ext cx="11264348" cy="6858000"/>
          </a:xfrm>
          <a:prstGeom prst="rect">
            <a:avLst/>
          </a:prstGeom>
          <a:gradFill flip="none" rotWithShape="1">
            <a:gsLst>
              <a:gs pos="71000">
                <a:schemeClr val="accent1">
                  <a:lumMod val="5000"/>
                  <a:lumOff val="95000"/>
                  <a:alpha val="89000"/>
                </a:schemeClr>
              </a:gs>
              <a:gs pos="57000">
                <a:schemeClr val="bg1"/>
              </a:gs>
              <a:gs pos="89000">
                <a:schemeClr val="bg1">
                  <a:alpha val="41000"/>
                </a:schemeClr>
              </a:gs>
              <a:gs pos="100000">
                <a:schemeClr val="bg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9C28AC4F-59F1-4576-8456-9845EDA44E1F}"/>
              </a:ext>
            </a:extLst>
          </p:cNvPr>
          <p:cNvSpPr txBox="1">
            <a:spLocks/>
          </p:cNvSpPr>
          <p:nvPr/>
        </p:nvSpPr>
        <p:spPr>
          <a:xfrm>
            <a:off x="812150" y="953416"/>
            <a:ext cx="6757050" cy="978729"/>
          </a:xfrm>
          <a:prstGeom prst="rect">
            <a:avLst/>
          </a:prstGeom>
        </p:spPr>
        <p:txBody>
          <a:bodyPr/>
          <a:lst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r>
              <a:rPr lang="en-US" b="1" dirty="0"/>
              <a:t>Pathfinding for Airspace </a:t>
            </a:r>
            <a:br>
              <a:rPr lang="en-US" b="1" dirty="0"/>
            </a:br>
            <a:r>
              <a:rPr lang="en-US" b="1" dirty="0"/>
              <a:t>with Autonomous Vehicles </a:t>
            </a:r>
          </a:p>
        </p:txBody>
      </p:sp>
      <p:sp>
        <p:nvSpPr>
          <p:cNvPr id="13" name="Content Placeholder 2">
            <a:extLst>
              <a:ext uri="{FF2B5EF4-FFF2-40B4-BE49-F238E27FC236}">
                <a16:creationId xmlns:a16="http://schemas.microsoft.com/office/drawing/2014/main" id="{85DBBB3E-16B5-4F2D-ABF0-C33E63069C41}"/>
              </a:ext>
            </a:extLst>
          </p:cNvPr>
          <p:cNvSpPr txBox="1">
            <a:spLocks/>
          </p:cNvSpPr>
          <p:nvPr/>
        </p:nvSpPr>
        <p:spPr>
          <a:xfrm>
            <a:off x="826168" y="2521319"/>
            <a:ext cx="8092980" cy="3683060"/>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000" dirty="0"/>
              <a:t>Autonomous air vehicles will revolutionize aviation in the not-too-distant future.</a:t>
            </a:r>
          </a:p>
          <a:p>
            <a:endParaRPr lang="en-US" sz="1000" dirty="0"/>
          </a:p>
          <a:p>
            <a:r>
              <a:rPr lang="en-US" sz="3000" dirty="0"/>
              <a:t>The Pathfinding for Airspace with Autonomous Vehicles subproject, or PAAV, is focused on the seamless and scalable integration of large Unmanned Aerial Vehicles with autonomy that unlocks new opportunities.</a:t>
            </a:r>
          </a:p>
        </p:txBody>
      </p:sp>
      <p:cxnSp>
        <p:nvCxnSpPr>
          <p:cNvPr id="14" name="Straight Connector 13">
            <a:extLst>
              <a:ext uri="{FF2B5EF4-FFF2-40B4-BE49-F238E27FC236}">
                <a16:creationId xmlns:a16="http://schemas.microsoft.com/office/drawing/2014/main" id="{AD5EFD4C-72E1-46D6-B571-E1BE484A2036}"/>
              </a:ext>
            </a:extLst>
          </p:cNvPr>
          <p:cNvCxnSpPr>
            <a:cxnSpLocks/>
          </p:cNvCxnSpPr>
          <p:nvPr/>
        </p:nvCxnSpPr>
        <p:spPr>
          <a:xfrm>
            <a:off x="826168" y="2130960"/>
            <a:ext cx="6513746" cy="0"/>
          </a:xfrm>
          <a:prstGeom prst="line">
            <a:avLst/>
          </a:prstGeom>
          <a:ln w="38100">
            <a:solidFill>
              <a:srgbClr val="68BAE1"/>
            </a:solidFill>
          </a:ln>
        </p:spPr>
        <p:style>
          <a:lnRef idx="3">
            <a:schemeClr val="dk1"/>
          </a:lnRef>
          <a:fillRef idx="0">
            <a:schemeClr val="dk1"/>
          </a:fillRef>
          <a:effectRef idx="2">
            <a:schemeClr val="dk1"/>
          </a:effectRef>
          <a:fontRef idx="minor">
            <a:schemeClr val="tx1"/>
          </a:fontRef>
        </p:style>
      </p:cxnSp>
      <p:sp>
        <p:nvSpPr>
          <p:cNvPr id="2" name="Slide Number Placeholder 1">
            <a:extLst>
              <a:ext uri="{FF2B5EF4-FFF2-40B4-BE49-F238E27FC236}">
                <a16:creationId xmlns:a16="http://schemas.microsoft.com/office/drawing/2014/main" id="{E4EF1EDB-E735-44AF-9BB5-0EF17A66D5C7}"/>
              </a:ext>
            </a:extLst>
          </p:cNvPr>
          <p:cNvSpPr>
            <a:spLocks noGrp="1"/>
          </p:cNvSpPr>
          <p:nvPr>
            <p:ph type="sldNum" sz="quarter" idx="12"/>
          </p:nvPr>
        </p:nvSpPr>
        <p:spPr/>
        <p:txBody>
          <a:bodyPr/>
          <a:lstStyle/>
          <a:p>
            <a:fld id="{2E8C51FE-49D9-314D-9957-ABBF7DDE8782}" type="slidenum">
              <a:rPr lang="en-US" smtClean="0">
                <a:solidFill>
                  <a:schemeClr val="bg1"/>
                </a:solidFill>
              </a:rPr>
              <a:t>16</a:t>
            </a:fld>
            <a:endParaRPr lang="en-US" dirty="0">
              <a:solidFill>
                <a:schemeClr val="bg1"/>
              </a:solidFill>
            </a:endParaRPr>
          </a:p>
        </p:txBody>
      </p:sp>
    </p:spTree>
    <p:extLst>
      <p:ext uri="{BB962C8B-B14F-4D97-AF65-F5344CB8AC3E}">
        <p14:creationId xmlns:p14="http://schemas.microsoft.com/office/powerpoint/2010/main" val="3884041582"/>
      </p:ext>
    </p:extLst>
  </p:cSld>
  <p:clrMapOvr>
    <a:masterClrMapping/>
  </p:clrMapOvr>
  <mc:AlternateContent xmlns:mc="http://schemas.openxmlformats.org/markup-compatibility/2006">
    <mc:Choice xmlns:p14="http://schemas.microsoft.com/office/powerpoint/2010/main" Requires="p14">
      <p:transition spd="med" p14:dur="700" advTm="55544">
        <p:fade/>
      </p:transition>
    </mc:Choice>
    <mc:Fallback>
      <p:transition spd="med" advTm="55544">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5AA1DF-D56B-2549-95C2-9FDF67DF9947}"/>
              </a:ext>
            </a:extLst>
          </p:cNvPr>
          <p:cNvSpPr>
            <a:spLocks noGrp="1"/>
          </p:cNvSpPr>
          <p:nvPr>
            <p:ph type="sldNum" sz="quarter" idx="12"/>
          </p:nvPr>
        </p:nvSpPr>
        <p:spPr/>
        <p:txBody>
          <a:bodyPr/>
          <a:lstStyle/>
          <a:p>
            <a:fld id="{2E8C51FE-49D9-314D-9957-ABBF7DDE8782}" type="slidenum">
              <a:rPr lang="en-US" smtClean="0"/>
              <a:pPr/>
              <a:t>17</a:t>
            </a:fld>
            <a:endParaRPr lang="en-US"/>
          </a:p>
        </p:txBody>
      </p:sp>
      <p:sp>
        <p:nvSpPr>
          <p:cNvPr id="3" name="Title 2">
            <a:extLst>
              <a:ext uri="{FF2B5EF4-FFF2-40B4-BE49-F238E27FC236}">
                <a16:creationId xmlns:a16="http://schemas.microsoft.com/office/drawing/2014/main" id="{0E908331-E996-8F41-8B01-B0ADCD881DBD}"/>
              </a:ext>
            </a:extLst>
          </p:cNvPr>
          <p:cNvSpPr>
            <a:spLocks noGrp="1"/>
          </p:cNvSpPr>
          <p:nvPr>
            <p:ph type="title"/>
          </p:nvPr>
        </p:nvSpPr>
        <p:spPr/>
        <p:txBody>
          <a:bodyPr/>
          <a:lstStyle/>
          <a:p>
            <a:r>
              <a:rPr lang="en-US" dirty="0"/>
              <a:t>Motivation</a:t>
            </a:r>
          </a:p>
        </p:txBody>
      </p:sp>
      <p:pic>
        <p:nvPicPr>
          <p:cNvPr id="4" name="Picture 6">
            <a:extLst>
              <a:ext uri="{FF2B5EF4-FFF2-40B4-BE49-F238E27FC236}">
                <a16:creationId xmlns:a16="http://schemas.microsoft.com/office/drawing/2014/main" id="{159A75A8-5992-E943-9714-FCF942797A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656" t="22212" r="7917"/>
          <a:stretch/>
        </p:blipFill>
        <p:spPr bwMode="auto">
          <a:xfrm>
            <a:off x="2314085" y="1816780"/>
            <a:ext cx="1518877" cy="97680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0E167434-5F64-FE4C-97D7-8C92DA582A0B}"/>
              </a:ext>
            </a:extLst>
          </p:cNvPr>
          <p:cNvSpPr/>
          <p:nvPr/>
        </p:nvSpPr>
        <p:spPr>
          <a:xfrm>
            <a:off x="5934418" y="3182780"/>
            <a:ext cx="261610" cy="461665"/>
          </a:xfrm>
          <a:prstGeom prst="rect">
            <a:avLst/>
          </a:prstGeom>
        </p:spPr>
        <p:txBody>
          <a:bodyPr wrap="none">
            <a:spAutoFit/>
          </a:bodyPr>
          <a:lstStyle/>
          <a:p>
            <a:r>
              <a:rPr lang="en-US" sz="2400">
                <a:solidFill>
                  <a:srgbClr val="000000"/>
                </a:solidFill>
                <a:latin typeface="Times" pitchFamily="2" charset="0"/>
              </a:rPr>
              <a:t> </a:t>
            </a:r>
            <a:endParaRPr lang="en-US" sz="2400"/>
          </a:p>
        </p:txBody>
      </p:sp>
      <p:sp>
        <p:nvSpPr>
          <p:cNvPr id="6" name="Rectangle 5">
            <a:extLst>
              <a:ext uri="{FF2B5EF4-FFF2-40B4-BE49-F238E27FC236}">
                <a16:creationId xmlns:a16="http://schemas.microsoft.com/office/drawing/2014/main" id="{64E714CA-01C6-9747-A84B-5A315FF967A1}"/>
              </a:ext>
            </a:extLst>
          </p:cNvPr>
          <p:cNvSpPr/>
          <p:nvPr/>
        </p:nvSpPr>
        <p:spPr>
          <a:xfrm>
            <a:off x="179922" y="1110787"/>
            <a:ext cx="4066958" cy="556657"/>
          </a:xfrm>
          <a:prstGeom prst="rect">
            <a:avLst/>
          </a:prstGeom>
          <a:solidFill>
            <a:srgbClr val="68BAE1">
              <a:alpha val="79543"/>
            </a:srgbClr>
          </a:solidFill>
          <a:ln>
            <a:solidFill>
              <a:srgbClr val="68BA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7" name="Rectangle 6">
            <a:extLst>
              <a:ext uri="{FF2B5EF4-FFF2-40B4-BE49-F238E27FC236}">
                <a16:creationId xmlns:a16="http://schemas.microsoft.com/office/drawing/2014/main" id="{46EEC68E-C21C-8945-A23C-2BCEDB24C789}"/>
              </a:ext>
            </a:extLst>
          </p:cNvPr>
          <p:cNvSpPr/>
          <p:nvPr/>
        </p:nvSpPr>
        <p:spPr>
          <a:xfrm>
            <a:off x="191063" y="1110787"/>
            <a:ext cx="4055817" cy="5247151"/>
          </a:xfrm>
          <a:prstGeom prst="rect">
            <a:avLst/>
          </a:prstGeom>
          <a:noFill/>
          <a:ln w="38100">
            <a:solidFill>
              <a:srgbClr val="68BAE1">
                <a:alpha val="7982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Rectangle 7">
            <a:extLst>
              <a:ext uri="{FF2B5EF4-FFF2-40B4-BE49-F238E27FC236}">
                <a16:creationId xmlns:a16="http://schemas.microsoft.com/office/drawing/2014/main" id="{EB6993FD-C884-0846-A984-2C0E15F36754}"/>
              </a:ext>
            </a:extLst>
          </p:cNvPr>
          <p:cNvSpPr/>
          <p:nvPr/>
        </p:nvSpPr>
        <p:spPr>
          <a:xfrm>
            <a:off x="242887" y="1188235"/>
            <a:ext cx="3754341" cy="461665"/>
          </a:xfrm>
          <a:prstGeom prst="rect">
            <a:avLst/>
          </a:prstGeom>
        </p:spPr>
        <p:txBody>
          <a:bodyPr wrap="square" lIns="91440" tIns="45720" rIns="91440" bIns="45720" anchor="t">
            <a:spAutoFit/>
          </a:bodyPr>
          <a:lstStyle/>
          <a:p>
            <a:pPr lvl="0" algn="ctr">
              <a:defRPr/>
            </a:pPr>
            <a:r>
              <a:rPr lang="en-US" sz="2400" b="1">
                <a:solidFill>
                  <a:srgbClr val="FFFFFF"/>
                </a:solidFill>
              </a:rPr>
              <a:t>State-Of-The-Art</a:t>
            </a:r>
          </a:p>
        </p:txBody>
      </p:sp>
      <p:cxnSp>
        <p:nvCxnSpPr>
          <p:cNvPr id="9" name="Straight Connector 8">
            <a:extLst>
              <a:ext uri="{FF2B5EF4-FFF2-40B4-BE49-F238E27FC236}">
                <a16:creationId xmlns:a16="http://schemas.microsoft.com/office/drawing/2014/main" id="{310D8774-F8AE-CF44-AB99-524B24B61CF8}"/>
              </a:ext>
            </a:extLst>
          </p:cNvPr>
          <p:cNvCxnSpPr>
            <a:cxnSpLocks/>
          </p:cNvCxnSpPr>
          <p:nvPr/>
        </p:nvCxnSpPr>
        <p:spPr>
          <a:xfrm>
            <a:off x="1855677" y="4639739"/>
            <a:ext cx="0" cy="40795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7B82B68-0452-594E-9431-8F85AC156637}"/>
              </a:ext>
            </a:extLst>
          </p:cNvPr>
          <p:cNvCxnSpPr>
            <a:cxnSpLocks/>
          </p:cNvCxnSpPr>
          <p:nvPr/>
        </p:nvCxnSpPr>
        <p:spPr>
          <a:xfrm>
            <a:off x="3788081" y="4646543"/>
            <a:ext cx="0" cy="39892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Content Placeholder 1">
            <a:extLst>
              <a:ext uri="{FF2B5EF4-FFF2-40B4-BE49-F238E27FC236}">
                <a16:creationId xmlns:a16="http://schemas.microsoft.com/office/drawing/2014/main" id="{DD896305-1D1B-EC47-BA6F-C5615CCF1CB6}"/>
              </a:ext>
            </a:extLst>
          </p:cNvPr>
          <p:cNvSpPr txBox="1">
            <a:spLocks/>
          </p:cNvSpPr>
          <p:nvPr/>
        </p:nvSpPr>
        <p:spPr>
          <a:xfrm>
            <a:off x="242888" y="3857625"/>
            <a:ext cx="4003992" cy="2500311"/>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sz="1600" dirty="0"/>
              <a:t>DAA and C2 standards enable industry to build certified systems</a:t>
            </a:r>
            <a:endParaRPr lang="en-US" sz="800" dirty="0"/>
          </a:p>
          <a:p>
            <a:pPr>
              <a:spcAft>
                <a:spcPts val="600"/>
              </a:spcAft>
            </a:pPr>
            <a:r>
              <a:rPr lang="en-US" sz="1600" dirty="0"/>
              <a:t>Large UAS flights without a chase aircraft with accommodations</a:t>
            </a:r>
            <a:endParaRPr lang="en-US" sz="800" dirty="0"/>
          </a:p>
          <a:p>
            <a:pPr>
              <a:spcAft>
                <a:spcPts val="600"/>
              </a:spcAft>
            </a:pPr>
            <a:r>
              <a:rPr lang="en-US" sz="1600" dirty="0"/>
              <a:t>Industry is developing vehicle autonomy that will need to be integrated into the airspace</a:t>
            </a:r>
          </a:p>
        </p:txBody>
      </p:sp>
      <p:sp>
        <p:nvSpPr>
          <p:cNvPr id="12" name="Content Placeholder 1">
            <a:extLst>
              <a:ext uri="{FF2B5EF4-FFF2-40B4-BE49-F238E27FC236}">
                <a16:creationId xmlns:a16="http://schemas.microsoft.com/office/drawing/2014/main" id="{10079F5C-2D21-7544-A87B-56CCCBDE5CCE}"/>
              </a:ext>
            </a:extLst>
          </p:cNvPr>
          <p:cNvSpPr txBox="1">
            <a:spLocks/>
          </p:cNvSpPr>
          <p:nvPr/>
        </p:nvSpPr>
        <p:spPr bwMode="auto">
          <a:xfrm>
            <a:off x="4298705" y="2068025"/>
            <a:ext cx="3646417" cy="199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2400" kern="1200">
                <a:solidFill>
                  <a:schemeClr val="tx1"/>
                </a:solidFill>
                <a:latin typeface="Arial" charset="0"/>
                <a:ea typeface="+mn-ea"/>
                <a:cs typeface="ＭＳ Ｐゴシック"/>
              </a:defRPr>
            </a:lvl1pPr>
            <a:lvl2pPr marL="742950" indent="-285750" algn="l" defTabSz="457200" rtl="0" eaLnBrk="0" fontAlgn="base" hangingPunct="0">
              <a:spcBef>
                <a:spcPct val="20000"/>
              </a:spcBef>
              <a:spcAft>
                <a:spcPct val="0"/>
              </a:spcAft>
              <a:buFont typeface="Arial" charset="0"/>
              <a:buChar char="–"/>
              <a:defRPr sz="2000" kern="1200">
                <a:solidFill>
                  <a:schemeClr val="tx1"/>
                </a:solidFill>
                <a:latin typeface="Arial" charset="0"/>
                <a:ea typeface="ＭＳ Ｐゴシック"/>
                <a:cs typeface="ＭＳ Ｐゴシック"/>
              </a:defRPr>
            </a:lvl2pPr>
            <a:lvl3pPr marL="1143000" indent="-228600" algn="l" defTabSz="457200" rtl="0" eaLnBrk="0" fontAlgn="base" hangingPunct="0">
              <a:spcBef>
                <a:spcPct val="20000"/>
              </a:spcBef>
              <a:spcAft>
                <a:spcPct val="0"/>
              </a:spcAft>
              <a:buFont typeface="Arial" charset="0"/>
              <a:buChar char="•"/>
              <a:defRPr sz="1800" kern="1200">
                <a:solidFill>
                  <a:schemeClr val="tx1"/>
                </a:solidFill>
                <a:latin typeface="Arial" charset="0"/>
                <a:ea typeface="ＭＳ Ｐゴシック"/>
                <a:cs typeface="ＭＳ Ｐゴシック"/>
              </a:defRPr>
            </a:lvl3pPr>
            <a:lvl4pPr marL="1600200" indent="-228600" algn="l" defTabSz="457200" rtl="0" eaLnBrk="0" fontAlgn="base" hangingPunct="0">
              <a:spcBef>
                <a:spcPct val="20000"/>
              </a:spcBef>
              <a:spcAft>
                <a:spcPct val="0"/>
              </a:spcAft>
              <a:buFont typeface="Arial" charset="0"/>
              <a:buChar char="–"/>
              <a:defRPr sz="1600" kern="1200">
                <a:solidFill>
                  <a:schemeClr val="tx1"/>
                </a:solidFill>
                <a:latin typeface="Arial" charset="0"/>
                <a:ea typeface="ＭＳ Ｐゴシック"/>
                <a:cs typeface="ＭＳ Ｐゴシック"/>
              </a:defRPr>
            </a:lvl4pPr>
            <a:lvl5pPr marL="2057400" indent="-228600" algn="l" defTabSz="457200" rtl="0" eaLnBrk="0" fontAlgn="base" hangingPunct="0">
              <a:spcBef>
                <a:spcPct val="20000"/>
              </a:spcBef>
              <a:spcAft>
                <a:spcPct val="0"/>
              </a:spcAft>
              <a:buFont typeface="Arial" charset="0"/>
              <a:buChar char="»"/>
              <a:defRPr sz="1400" kern="1200">
                <a:solidFill>
                  <a:schemeClr val="tx1"/>
                </a:solidFill>
                <a:latin typeface="Arial" charset="0"/>
                <a:ea typeface="ＭＳ Ｐゴシック"/>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b="1" dirty="0"/>
              <a:t>Problem</a:t>
            </a:r>
          </a:p>
          <a:p>
            <a:pPr marL="0" indent="0" algn="ctr">
              <a:buNone/>
            </a:pPr>
            <a:r>
              <a:rPr lang="en-US" sz="1800" dirty="0"/>
              <a:t>The current air traffic management system is not able to support routine “file and fly” of increasingly autonomous aircraft in airspace shared with conventional aircraft</a:t>
            </a:r>
          </a:p>
        </p:txBody>
      </p:sp>
      <p:pic>
        <p:nvPicPr>
          <p:cNvPr id="13" name="Picture 2">
            <a:extLst>
              <a:ext uri="{FF2B5EF4-FFF2-40B4-BE49-F238E27FC236}">
                <a16:creationId xmlns:a16="http://schemas.microsoft.com/office/drawing/2014/main" id="{A993EDD0-CB61-044F-8058-7C1D026A44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2" y="1814718"/>
            <a:ext cx="1468301" cy="97886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0129A377-C00B-5345-A8EE-C9F51B0B06B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9741" t="19584" r="20526" b="23489"/>
          <a:stretch/>
        </p:blipFill>
        <p:spPr bwMode="auto">
          <a:xfrm>
            <a:off x="1467641" y="2665577"/>
            <a:ext cx="1518877" cy="978868"/>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14">
            <a:extLst>
              <a:ext uri="{FF2B5EF4-FFF2-40B4-BE49-F238E27FC236}">
                <a16:creationId xmlns:a16="http://schemas.microsoft.com/office/drawing/2014/main" id="{89B7FED2-B90D-9648-AB4A-F9B32C066F57}"/>
              </a:ext>
            </a:extLst>
          </p:cNvPr>
          <p:cNvGrpSpPr/>
          <p:nvPr/>
        </p:nvGrpSpPr>
        <p:grpSpPr>
          <a:xfrm>
            <a:off x="7976316" y="1110787"/>
            <a:ext cx="4003993" cy="5247151"/>
            <a:chOff x="7976316" y="1110787"/>
            <a:chExt cx="4003993" cy="5247151"/>
          </a:xfrm>
        </p:grpSpPr>
        <p:sp>
          <p:nvSpPr>
            <p:cNvPr id="16" name="Rectangle 15">
              <a:extLst>
                <a:ext uri="{FF2B5EF4-FFF2-40B4-BE49-F238E27FC236}">
                  <a16:creationId xmlns:a16="http://schemas.microsoft.com/office/drawing/2014/main" id="{604AEFFB-5C41-3A44-B043-2F3D8917636E}"/>
                </a:ext>
              </a:extLst>
            </p:cNvPr>
            <p:cNvSpPr/>
            <p:nvPr/>
          </p:nvSpPr>
          <p:spPr>
            <a:xfrm>
              <a:off x="7976316" y="1110787"/>
              <a:ext cx="4003992" cy="556657"/>
            </a:xfrm>
            <a:prstGeom prst="rect">
              <a:avLst/>
            </a:prstGeom>
            <a:solidFill>
              <a:srgbClr val="68BAE1">
                <a:alpha val="80000"/>
              </a:srgbClr>
            </a:solidFill>
            <a:ln>
              <a:solidFill>
                <a:srgbClr val="68BA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7" name="Rectangle 16">
              <a:extLst>
                <a:ext uri="{FF2B5EF4-FFF2-40B4-BE49-F238E27FC236}">
                  <a16:creationId xmlns:a16="http://schemas.microsoft.com/office/drawing/2014/main" id="{9ACCC9E6-DDE1-134F-9FF9-6896BB33EEFC}"/>
                </a:ext>
              </a:extLst>
            </p:cNvPr>
            <p:cNvSpPr/>
            <p:nvPr/>
          </p:nvSpPr>
          <p:spPr>
            <a:xfrm>
              <a:off x="7976317" y="1110787"/>
              <a:ext cx="4003992" cy="5247151"/>
            </a:xfrm>
            <a:prstGeom prst="rect">
              <a:avLst/>
            </a:prstGeom>
            <a:noFill/>
            <a:ln w="38100">
              <a:solidFill>
                <a:srgbClr val="68BAE1">
                  <a:alpha val="80328"/>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8" name="Rectangle 17">
              <a:extLst>
                <a:ext uri="{FF2B5EF4-FFF2-40B4-BE49-F238E27FC236}">
                  <a16:creationId xmlns:a16="http://schemas.microsoft.com/office/drawing/2014/main" id="{ADE91DA9-C930-D849-8E68-55CB677E1144}"/>
                </a:ext>
              </a:extLst>
            </p:cNvPr>
            <p:cNvSpPr/>
            <p:nvPr/>
          </p:nvSpPr>
          <p:spPr>
            <a:xfrm>
              <a:off x="8140246" y="1188235"/>
              <a:ext cx="3808866" cy="461665"/>
            </a:xfrm>
            <a:prstGeom prst="rect">
              <a:avLst/>
            </a:prstGeom>
          </p:spPr>
          <p:txBody>
            <a:bodyPr wrap="square" lIns="91440" tIns="45720" rIns="91440" bIns="45720" anchor="t">
              <a:spAutoFit/>
            </a:bodyPr>
            <a:lstStyle/>
            <a:p>
              <a:pPr lvl="0" algn="ctr">
                <a:defRPr/>
              </a:pPr>
              <a:r>
                <a:rPr lang="en-US" sz="2400" b="1">
                  <a:solidFill>
                    <a:srgbClr val="FFFFFF"/>
                  </a:solidFill>
                </a:rPr>
                <a:t>Needs</a:t>
              </a:r>
            </a:p>
          </p:txBody>
        </p:sp>
        <p:sp>
          <p:nvSpPr>
            <p:cNvPr id="19" name="Content Placeholder 1">
              <a:extLst>
                <a:ext uri="{FF2B5EF4-FFF2-40B4-BE49-F238E27FC236}">
                  <a16:creationId xmlns:a16="http://schemas.microsoft.com/office/drawing/2014/main" id="{6F8D7038-7435-934B-9657-2686E38D4126}"/>
                </a:ext>
              </a:extLst>
            </p:cNvPr>
            <p:cNvSpPr txBox="1">
              <a:spLocks/>
            </p:cNvSpPr>
            <p:nvPr/>
          </p:nvSpPr>
          <p:spPr bwMode="auto">
            <a:xfrm>
              <a:off x="7976317" y="3857625"/>
              <a:ext cx="4003992" cy="2500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2400" kern="1200">
                  <a:solidFill>
                    <a:schemeClr val="tx1"/>
                  </a:solidFill>
                  <a:latin typeface="Arial" charset="0"/>
                  <a:ea typeface="+mn-ea"/>
                  <a:cs typeface="ＭＳ Ｐゴシック"/>
                </a:defRPr>
              </a:lvl1pPr>
              <a:lvl2pPr marL="742950" indent="-285750" algn="l" defTabSz="457200" rtl="0" eaLnBrk="0" fontAlgn="base" hangingPunct="0">
                <a:spcBef>
                  <a:spcPct val="20000"/>
                </a:spcBef>
                <a:spcAft>
                  <a:spcPct val="0"/>
                </a:spcAft>
                <a:buFont typeface="Arial" charset="0"/>
                <a:buChar char="–"/>
                <a:defRPr sz="2000" kern="1200">
                  <a:solidFill>
                    <a:schemeClr val="tx1"/>
                  </a:solidFill>
                  <a:latin typeface="Arial" charset="0"/>
                  <a:ea typeface="ＭＳ Ｐゴシック"/>
                  <a:cs typeface="ＭＳ Ｐゴシック"/>
                </a:defRPr>
              </a:lvl2pPr>
              <a:lvl3pPr marL="1143000" indent="-228600" algn="l" defTabSz="457200" rtl="0" eaLnBrk="0" fontAlgn="base" hangingPunct="0">
                <a:spcBef>
                  <a:spcPct val="20000"/>
                </a:spcBef>
                <a:spcAft>
                  <a:spcPct val="0"/>
                </a:spcAft>
                <a:buFont typeface="Arial" charset="0"/>
                <a:buChar char="•"/>
                <a:defRPr sz="1800" kern="1200">
                  <a:solidFill>
                    <a:schemeClr val="tx1"/>
                  </a:solidFill>
                  <a:latin typeface="Arial" charset="0"/>
                  <a:ea typeface="ＭＳ Ｐゴシック"/>
                  <a:cs typeface="ＭＳ Ｐゴシック"/>
                </a:defRPr>
              </a:lvl3pPr>
              <a:lvl4pPr marL="1600200" indent="-228600" algn="l" defTabSz="457200" rtl="0" eaLnBrk="0" fontAlgn="base" hangingPunct="0">
                <a:spcBef>
                  <a:spcPct val="20000"/>
                </a:spcBef>
                <a:spcAft>
                  <a:spcPct val="0"/>
                </a:spcAft>
                <a:buFont typeface="Arial" charset="0"/>
                <a:buChar char="–"/>
                <a:defRPr sz="1600" kern="1200">
                  <a:solidFill>
                    <a:schemeClr val="tx1"/>
                  </a:solidFill>
                  <a:latin typeface="Arial" charset="0"/>
                  <a:ea typeface="ＭＳ Ｐゴシック"/>
                  <a:cs typeface="ＭＳ Ｐゴシック"/>
                </a:defRPr>
              </a:lvl4pPr>
              <a:lvl5pPr marL="2057400" indent="-228600" algn="l" defTabSz="457200" rtl="0" eaLnBrk="0" fontAlgn="base" hangingPunct="0">
                <a:spcBef>
                  <a:spcPct val="20000"/>
                </a:spcBef>
                <a:spcAft>
                  <a:spcPct val="0"/>
                </a:spcAft>
                <a:buFont typeface="Arial" charset="0"/>
                <a:buChar char="»"/>
                <a:defRPr sz="1400" kern="1200">
                  <a:solidFill>
                    <a:schemeClr val="tx1"/>
                  </a:solidFill>
                  <a:latin typeface="Arial" charset="0"/>
                  <a:ea typeface="ＭＳ Ｐゴシック"/>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000"/>
                </a:spcBef>
                <a:spcAft>
                  <a:spcPts val="600"/>
                </a:spcAft>
                <a:buNone/>
              </a:pPr>
              <a:r>
                <a:rPr lang="en-US" sz="1600" dirty="0"/>
                <a:t>A common stakeholder informed concept for airspace integration of operations scalable to future autonomy</a:t>
              </a:r>
              <a:endParaRPr lang="en-US" sz="800" dirty="0"/>
            </a:p>
            <a:p>
              <a:pPr marL="0" indent="0">
                <a:spcBef>
                  <a:spcPts val="1000"/>
                </a:spcBef>
                <a:spcAft>
                  <a:spcPts val="600"/>
                </a:spcAft>
                <a:buNone/>
              </a:pPr>
              <a:r>
                <a:rPr lang="en-US" sz="1600" dirty="0"/>
                <a:t>Examination of airspace integration at a systems level</a:t>
              </a:r>
              <a:endParaRPr lang="en-US" sz="800" dirty="0"/>
            </a:p>
            <a:p>
              <a:pPr marL="0" indent="0">
                <a:spcBef>
                  <a:spcPts val="1000"/>
                </a:spcBef>
                <a:spcAft>
                  <a:spcPts val="600"/>
                </a:spcAft>
                <a:buNone/>
              </a:pPr>
              <a:r>
                <a:rPr lang="en-US" sz="1600" dirty="0"/>
                <a:t>Airspace procedures and technologies that are scalable to future autonomous operations</a:t>
              </a:r>
            </a:p>
          </p:txBody>
        </p:sp>
      </p:grpSp>
      <p:pic>
        <p:nvPicPr>
          <p:cNvPr id="22" name="Picture 2">
            <a:extLst>
              <a:ext uri="{FF2B5EF4-FFF2-40B4-BE49-F238E27FC236}">
                <a16:creationId xmlns:a16="http://schemas.microsoft.com/office/drawing/2014/main" id="{959C8C66-5880-3245-98FC-B45E5FF3084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61" r="20942" b="23913"/>
          <a:stretch/>
        </p:blipFill>
        <p:spPr bwMode="auto">
          <a:xfrm>
            <a:off x="8326022" y="1815499"/>
            <a:ext cx="3437313" cy="1859421"/>
          </a:xfrm>
          <a:prstGeom prst="rect">
            <a:avLst/>
          </a:prstGeom>
          <a:noFill/>
          <a:effectLst>
            <a:softEdge rad="103675"/>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888087358"/>
      </p:ext>
    </p:extLst>
  </p:cSld>
  <p:clrMapOvr>
    <a:masterClrMapping/>
  </p:clrMapOvr>
  <mc:AlternateContent xmlns:mc="http://schemas.openxmlformats.org/markup-compatibility/2006">
    <mc:Choice xmlns:p14="http://schemas.microsoft.com/office/powerpoint/2010/main" Requires="p14">
      <p:transition spd="med" p14:dur="700" advTm="136421">
        <p:fade/>
      </p:transition>
    </mc:Choice>
    <mc:Fallback>
      <p:transition spd="med" advTm="136421">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B69022-DE18-BC41-8AF0-E14812F629EF}"/>
              </a:ext>
            </a:extLst>
          </p:cNvPr>
          <p:cNvSpPr>
            <a:spLocks noGrp="1"/>
          </p:cNvSpPr>
          <p:nvPr>
            <p:ph type="title"/>
          </p:nvPr>
        </p:nvSpPr>
        <p:spPr>
          <a:xfrm>
            <a:off x="211319" y="93839"/>
            <a:ext cx="10515600" cy="535531"/>
          </a:xfrm>
        </p:spPr>
        <p:txBody>
          <a:bodyPr/>
          <a:lstStyle/>
          <a:p>
            <a:r>
              <a:rPr lang="en-US" dirty="0"/>
              <a:t>PAAV Research Areas</a:t>
            </a:r>
          </a:p>
        </p:txBody>
      </p:sp>
      <p:sp>
        <p:nvSpPr>
          <p:cNvPr id="45" name="Rectangle 44">
            <a:extLst>
              <a:ext uri="{FF2B5EF4-FFF2-40B4-BE49-F238E27FC236}">
                <a16:creationId xmlns:a16="http://schemas.microsoft.com/office/drawing/2014/main" id="{DCD694FF-A1CF-9045-821F-CD52A0A15773}"/>
              </a:ext>
            </a:extLst>
          </p:cNvPr>
          <p:cNvSpPr/>
          <p:nvPr/>
        </p:nvSpPr>
        <p:spPr>
          <a:xfrm>
            <a:off x="218006" y="1315157"/>
            <a:ext cx="3657600" cy="635286"/>
          </a:xfrm>
          <a:prstGeom prst="rect">
            <a:avLst/>
          </a:prstGeom>
          <a:solidFill>
            <a:srgbClr val="68B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6" name="Rectangle 45">
            <a:extLst>
              <a:ext uri="{FF2B5EF4-FFF2-40B4-BE49-F238E27FC236}">
                <a16:creationId xmlns:a16="http://schemas.microsoft.com/office/drawing/2014/main" id="{77964ADD-C80B-F140-BB6E-6D3DDD31830D}"/>
              </a:ext>
            </a:extLst>
          </p:cNvPr>
          <p:cNvSpPr/>
          <p:nvPr/>
        </p:nvSpPr>
        <p:spPr>
          <a:xfrm>
            <a:off x="218006" y="1315157"/>
            <a:ext cx="3657600" cy="4109459"/>
          </a:xfrm>
          <a:prstGeom prst="rect">
            <a:avLst/>
          </a:prstGeom>
          <a:noFill/>
          <a:ln>
            <a:solidFill>
              <a:srgbClr val="68BA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7" name="Rectangle 46">
            <a:extLst>
              <a:ext uri="{FF2B5EF4-FFF2-40B4-BE49-F238E27FC236}">
                <a16:creationId xmlns:a16="http://schemas.microsoft.com/office/drawing/2014/main" id="{8DD7DCEA-B37F-6144-9374-C455B2EB1608}"/>
              </a:ext>
            </a:extLst>
          </p:cNvPr>
          <p:cNvSpPr/>
          <p:nvPr/>
        </p:nvSpPr>
        <p:spPr>
          <a:xfrm>
            <a:off x="4148915" y="1315157"/>
            <a:ext cx="3672665" cy="635286"/>
          </a:xfrm>
          <a:prstGeom prst="rect">
            <a:avLst/>
          </a:prstGeom>
          <a:solidFill>
            <a:srgbClr val="68B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8" name="Rectangle 47">
            <a:extLst>
              <a:ext uri="{FF2B5EF4-FFF2-40B4-BE49-F238E27FC236}">
                <a16:creationId xmlns:a16="http://schemas.microsoft.com/office/drawing/2014/main" id="{13158727-23AC-E943-B0FB-BB0233D91526}"/>
              </a:ext>
            </a:extLst>
          </p:cNvPr>
          <p:cNvSpPr/>
          <p:nvPr/>
        </p:nvSpPr>
        <p:spPr>
          <a:xfrm>
            <a:off x="4148915" y="1315157"/>
            <a:ext cx="3657600" cy="4109459"/>
          </a:xfrm>
          <a:prstGeom prst="rect">
            <a:avLst/>
          </a:prstGeom>
          <a:noFill/>
          <a:ln>
            <a:solidFill>
              <a:srgbClr val="68BA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9" name="Rectangle 48">
            <a:extLst>
              <a:ext uri="{FF2B5EF4-FFF2-40B4-BE49-F238E27FC236}">
                <a16:creationId xmlns:a16="http://schemas.microsoft.com/office/drawing/2014/main" id="{6F05289D-3AAC-A646-9AF0-4D98FD46E993}"/>
              </a:ext>
            </a:extLst>
          </p:cNvPr>
          <p:cNvSpPr/>
          <p:nvPr/>
        </p:nvSpPr>
        <p:spPr>
          <a:xfrm>
            <a:off x="8079823" y="1315157"/>
            <a:ext cx="3657599" cy="635286"/>
          </a:xfrm>
          <a:prstGeom prst="rect">
            <a:avLst/>
          </a:prstGeom>
          <a:solidFill>
            <a:srgbClr val="68B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0" name="Rectangle 49">
            <a:extLst>
              <a:ext uri="{FF2B5EF4-FFF2-40B4-BE49-F238E27FC236}">
                <a16:creationId xmlns:a16="http://schemas.microsoft.com/office/drawing/2014/main" id="{4BF7D8D3-EE86-E346-8FC2-C121FBA7416F}"/>
              </a:ext>
            </a:extLst>
          </p:cNvPr>
          <p:cNvSpPr/>
          <p:nvPr/>
        </p:nvSpPr>
        <p:spPr>
          <a:xfrm>
            <a:off x="8079824" y="1315157"/>
            <a:ext cx="3657600" cy="4109459"/>
          </a:xfrm>
          <a:prstGeom prst="rect">
            <a:avLst/>
          </a:prstGeom>
          <a:noFill/>
          <a:ln>
            <a:solidFill>
              <a:srgbClr val="68BA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1" name="Title 1">
            <a:extLst>
              <a:ext uri="{FF2B5EF4-FFF2-40B4-BE49-F238E27FC236}">
                <a16:creationId xmlns:a16="http://schemas.microsoft.com/office/drawing/2014/main" id="{1F4B541D-483C-454B-9811-121E4B405E1D}"/>
              </a:ext>
            </a:extLst>
          </p:cNvPr>
          <p:cNvSpPr txBox="1">
            <a:spLocks/>
          </p:cNvSpPr>
          <p:nvPr/>
        </p:nvSpPr>
        <p:spPr>
          <a:xfrm>
            <a:off x="153053" y="1315157"/>
            <a:ext cx="3798333" cy="647453"/>
          </a:xfrm>
          <a:prstGeom prst="rect">
            <a:avLst/>
          </a:prstGeom>
        </p:spPr>
        <p:txBody>
          <a:bodyPr vert="horz" wrap="square" lIns="91440" tIns="45720" rIns="91440" bIns="45720" rtlCol="0" anchor="ctr">
            <a:noAutofit/>
          </a:bodyPr>
          <a:lst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pPr lvl="0" algn="ctr">
              <a:defRPr/>
            </a:pPr>
            <a:r>
              <a:rPr lang="en-US" sz="1600" b="1" dirty="0">
                <a:solidFill>
                  <a:srgbClr val="FFFFFF"/>
                </a:solidFill>
              </a:rPr>
              <a:t>Systems Assessment of Increasingly Autonomous Operations</a:t>
            </a:r>
          </a:p>
        </p:txBody>
      </p:sp>
      <p:sp>
        <p:nvSpPr>
          <p:cNvPr id="52" name="Title 1">
            <a:extLst>
              <a:ext uri="{FF2B5EF4-FFF2-40B4-BE49-F238E27FC236}">
                <a16:creationId xmlns:a16="http://schemas.microsoft.com/office/drawing/2014/main" id="{8F57C25C-4208-3341-9FFC-28123D76BE21}"/>
              </a:ext>
            </a:extLst>
          </p:cNvPr>
          <p:cNvSpPr txBox="1">
            <a:spLocks/>
          </p:cNvSpPr>
          <p:nvPr/>
        </p:nvSpPr>
        <p:spPr>
          <a:xfrm>
            <a:off x="4148912" y="1371680"/>
            <a:ext cx="3672665" cy="5355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pPr lvl="0" algn="ctr">
              <a:defRPr/>
            </a:pPr>
            <a:r>
              <a:rPr lang="en-US" sz="1600" b="1" dirty="0">
                <a:solidFill>
                  <a:srgbClr val="FFFFFF"/>
                </a:solidFill>
              </a:rPr>
              <a:t>Modeling and Simulation of Regional Operations</a:t>
            </a:r>
            <a:endParaRPr lang="en-US" sz="1600" b="1" dirty="0">
              <a:solidFill>
                <a:srgbClr val="FFFFFF"/>
              </a:solidFill>
              <a:latin typeface="Arial"/>
            </a:endParaRPr>
          </a:p>
        </p:txBody>
      </p:sp>
      <p:sp>
        <p:nvSpPr>
          <p:cNvPr id="53" name="Rectangle 52">
            <a:extLst>
              <a:ext uri="{FF2B5EF4-FFF2-40B4-BE49-F238E27FC236}">
                <a16:creationId xmlns:a16="http://schemas.microsoft.com/office/drawing/2014/main" id="{FCE8137E-3362-0F45-A955-1F2138C6D7B2}"/>
              </a:ext>
            </a:extLst>
          </p:cNvPr>
          <p:cNvSpPr/>
          <p:nvPr/>
        </p:nvSpPr>
        <p:spPr>
          <a:xfrm>
            <a:off x="8064759" y="1315157"/>
            <a:ext cx="3657599" cy="635286"/>
          </a:xfrm>
          <a:prstGeom prst="rect">
            <a:avLst/>
          </a:prstGeom>
        </p:spPr>
        <p:txBody>
          <a:bodyPr wrap="square" anchor="ctr">
            <a:noAutofit/>
          </a:bodyPr>
          <a:lstStyle/>
          <a:p>
            <a:pPr lvl="0" algn="ctr">
              <a:defRPr/>
            </a:pPr>
            <a:r>
              <a:rPr lang="en-US" b="1" dirty="0">
                <a:solidFill>
                  <a:srgbClr val="FFFFFF"/>
                </a:solidFill>
              </a:rPr>
              <a:t>Collaborative Flight Demonstrations</a:t>
            </a:r>
          </a:p>
        </p:txBody>
      </p:sp>
      <p:sp>
        <p:nvSpPr>
          <p:cNvPr id="91" name="Rectangle 90">
            <a:extLst>
              <a:ext uri="{FF2B5EF4-FFF2-40B4-BE49-F238E27FC236}">
                <a16:creationId xmlns:a16="http://schemas.microsoft.com/office/drawing/2014/main" id="{57236AA7-27F9-A047-9FC9-E5DD8FCF7188}"/>
              </a:ext>
            </a:extLst>
          </p:cNvPr>
          <p:cNvSpPr/>
          <p:nvPr/>
        </p:nvSpPr>
        <p:spPr>
          <a:xfrm>
            <a:off x="4148912" y="4100463"/>
            <a:ext cx="3642537" cy="1300374"/>
          </a:xfrm>
          <a:prstGeom prst="rect">
            <a:avLst/>
          </a:prstGeom>
          <a:noFill/>
        </p:spPr>
        <p:txBody>
          <a:bodyPr wrap="square" lIns="68599" tIns="34299" rIns="68599" bIns="34299">
            <a:spAutoFit/>
          </a:bodyPr>
          <a:lstStyle/>
          <a:p>
            <a:pPr algn="ctr"/>
            <a:r>
              <a:rPr lang="en-US" sz="1600" dirty="0">
                <a:latin typeface="Arial" panose="020B0604020202020204" pitchFamily="34" charset="0"/>
                <a:cs typeface="Arial" panose="020B0604020202020204" pitchFamily="34" charset="0"/>
              </a:rPr>
              <a:t>Assess airspace integration of increasingly autonomous operations with a focus on flow participation, separation, and contingency management</a:t>
            </a:r>
          </a:p>
        </p:txBody>
      </p:sp>
      <p:sp>
        <p:nvSpPr>
          <p:cNvPr id="92" name="Rectangle 91">
            <a:extLst>
              <a:ext uri="{FF2B5EF4-FFF2-40B4-BE49-F238E27FC236}">
                <a16:creationId xmlns:a16="http://schemas.microsoft.com/office/drawing/2014/main" id="{429D9014-6C67-3E45-957A-A4CD8B1CACC4}"/>
              </a:ext>
            </a:extLst>
          </p:cNvPr>
          <p:cNvSpPr/>
          <p:nvPr/>
        </p:nvSpPr>
        <p:spPr>
          <a:xfrm>
            <a:off x="8094890" y="4100463"/>
            <a:ext cx="3657599" cy="807932"/>
          </a:xfrm>
          <a:prstGeom prst="rect">
            <a:avLst/>
          </a:prstGeom>
          <a:noFill/>
        </p:spPr>
        <p:txBody>
          <a:bodyPr wrap="square" lIns="68599" tIns="34299" rIns="68599" bIns="34299">
            <a:spAutoFit/>
          </a:bodyPr>
          <a:lstStyle/>
          <a:p>
            <a:pPr algn="ctr"/>
            <a:r>
              <a:rPr lang="en-US" sz="1600" dirty="0">
                <a:latin typeface="Arial" panose="020B0604020202020204" pitchFamily="34" charset="0"/>
                <a:cs typeface="Arial" panose="020B0604020202020204" pitchFamily="34" charset="0"/>
              </a:rPr>
              <a:t>Demonstrate the </a:t>
            </a:r>
            <a:r>
              <a:rPr lang="en-US" sz="1600" dirty="0">
                <a:latin typeface="Arial"/>
              </a:rPr>
              <a:t>airspace integration of industry-developed autonomous technologies and test PAAV ConOps</a:t>
            </a:r>
            <a:endParaRPr lang="en-US" sz="1600" dirty="0">
              <a:latin typeface="Arial" panose="020B0604020202020204" pitchFamily="34" charset="0"/>
              <a:cs typeface="Arial" panose="020B0604020202020204" pitchFamily="34" charset="0"/>
            </a:endParaRPr>
          </a:p>
        </p:txBody>
      </p:sp>
      <p:sp>
        <p:nvSpPr>
          <p:cNvPr id="93" name="Rectangle 92">
            <a:extLst>
              <a:ext uri="{FF2B5EF4-FFF2-40B4-BE49-F238E27FC236}">
                <a16:creationId xmlns:a16="http://schemas.microsoft.com/office/drawing/2014/main" id="{29B66128-F20C-A440-96B9-3C9610F4F454}"/>
              </a:ext>
            </a:extLst>
          </p:cNvPr>
          <p:cNvSpPr/>
          <p:nvPr/>
        </p:nvSpPr>
        <p:spPr>
          <a:xfrm>
            <a:off x="218007" y="4100463"/>
            <a:ext cx="3657599" cy="1300374"/>
          </a:xfrm>
          <a:prstGeom prst="rect">
            <a:avLst/>
          </a:prstGeom>
          <a:noFill/>
        </p:spPr>
        <p:txBody>
          <a:bodyPr wrap="square" lIns="68599" tIns="34299" rIns="68599" bIns="34299">
            <a:spAutoFit/>
          </a:bodyPr>
          <a:lstStyle/>
          <a:p>
            <a:pPr algn="ctr"/>
            <a:r>
              <a:rPr lang="en-US" sz="1600" dirty="0">
                <a:latin typeface="Arial" panose="020B0604020202020204" pitchFamily="34" charset="0"/>
                <a:cs typeface="Arial" panose="020B0604020202020204" pitchFamily="34" charset="0"/>
              </a:rPr>
              <a:t>Identify roles, responsibilities, and allocation of functions needed to enable increasingly autonomous operations in airspace shared with conventional aircraft</a:t>
            </a:r>
          </a:p>
        </p:txBody>
      </p:sp>
      <p:pic>
        <p:nvPicPr>
          <p:cNvPr id="94" name="Picture 2">
            <a:extLst>
              <a:ext uri="{FF2B5EF4-FFF2-40B4-BE49-F238E27FC236}">
                <a16:creationId xmlns:a16="http://schemas.microsoft.com/office/drawing/2014/main" id="{E442A09B-D9E0-2648-A8E3-64E74777190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1" r="20942" b="23913"/>
          <a:stretch/>
        </p:blipFill>
        <p:spPr bwMode="auto">
          <a:xfrm>
            <a:off x="8205032" y="2114979"/>
            <a:ext cx="3437313" cy="1859421"/>
          </a:xfrm>
          <a:prstGeom prst="rect">
            <a:avLst/>
          </a:prstGeom>
          <a:noFill/>
          <a:effectLst>
            <a:softEdge rad="103675"/>
          </a:effectLst>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E38908C-F201-964B-A7D8-07777AC26ED7}"/>
              </a:ext>
            </a:extLst>
          </p:cNvPr>
          <p:cNvPicPr>
            <a:picLocks noChangeAspect="1"/>
          </p:cNvPicPr>
          <p:nvPr/>
        </p:nvPicPr>
        <p:blipFill rotWithShape="1">
          <a:blip r:embed="rId4"/>
          <a:srcRect l="12192"/>
          <a:stretch/>
        </p:blipFill>
        <p:spPr>
          <a:xfrm>
            <a:off x="4266587" y="2114979"/>
            <a:ext cx="3437313" cy="1859421"/>
          </a:xfrm>
          <a:prstGeom prst="rect">
            <a:avLst/>
          </a:prstGeom>
          <a:effectLst>
            <a:softEdge rad="101600"/>
          </a:effectLst>
        </p:spPr>
      </p:pic>
      <p:pic>
        <p:nvPicPr>
          <p:cNvPr id="100" name="Picture 99">
            <a:extLst>
              <a:ext uri="{FF2B5EF4-FFF2-40B4-BE49-F238E27FC236}">
                <a16:creationId xmlns:a16="http://schemas.microsoft.com/office/drawing/2014/main" id="{7FD3BE2F-CBB1-0B4E-A9CD-59DC89F0161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00975" y="2182458"/>
            <a:ext cx="2691662" cy="1791942"/>
          </a:xfrm>
          <a:prstGeom prst="rect">
            <a:avLst/>
          </a:prstGeom>
        </p:spPr>
      </p:pic>
    </p:spTree>
    <p:extLst>
      <p:ext uri="{BB962C8B-B14F-4D97-AF65-F5344CB8AC3E}">
        <p14:creationId xmlns:p14="http://schemas.microsoft.com/office/powerpoint/2010/main" val="2897886597"/>
      </p:ext>
    </p:extLst>
  </p:cSld>
  <p:clrMapOvr>
    <a:masterClrMapping/>
  </p:clrMapOvr>
  <mc:AlternateContent xmlns:mc="http://schemas.openxmlformats.org/markup-compatibility/2006">
    <mc:Choice xmlns:p14="http://schemas.microsoft.com/office/powerpoint/2010/main" Requires="p14">
      <p:transition spd="med" p14:dur="700" advTm="78526">
        <p:fade/>
      </p:transition>
    </mc:Choice>
    <mc:Fallback>
      <p:transition spd="med" advTm="78526">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A212816-2663-45CA-98D0-433B142E719D}"/>
              </a:ext>
            </a:extLst>
          </p:cNvPr>
          <p:cNvPicPr>
            <a:picLocks noChangeAspect="1"/>
          </p:cNvPicPr>
          <p:nvPr/>
        </p:nvPicPr>
        <p:blipFill rotWithShape="1">
          <a:blip r:embed="rId3"/>
          <a:srcRect r="38065"/>
          <a:stretch/>
        </p:blipFill>
        <p:spPr>
          <a:xfrm>
            <a:off x="4657817" y="-1"/>
            <a:ext cx="7534183" cy="6858002"/>
          </a:xfrm>
          <a:prstGeom prst="rect">
            <a:avLst/>
          </a:prstGeom>
        </p:spPr>
      </p:pic>
      <p:sp>
        <p:nvSpPr>
          <p:cNvPr id="5" name="Rectangle 4">
            <a:extLst>
              <a:ext uri="{FF2B5EF4-FFF2-40B4-BE49-F238E27FC236}">
                <a16:creationId xmlns:a16="http://schemas.microsoft.com/office/drawing/2014/main" id="{10CFAD77-4D44-45A5-AA90-3FCED3C91644}"/>
              </a:ext>
            </a:extLst>
          </p:cNvPr>
          <p:cNvSpPr/>
          <p:nvPr/>
        </p:nvSpPr>
        <p:spPr>
          <a:xfrm rot="10800000">
            <a:off x="0" y="8876"/>
            <a:ext cx="11165319" cy="6858000"/>
          </a:xfrm>
          <a:prstGeom prst="rect">
            <a:avLst/>
          </a:prstGeom>
          <a:gradFill flip="none" rotWithShape="1">
            <a:gsLst>
              <a:gs pos="71000">
                <a:schemeClr val="accent1">
                  <a:lumMod val="5000"/>
                  <a:lumOff val="95000"/>
                  <a:alpha val="89000"/>
                </a:schemeClr>
              </a:gs>
              <a:gs pos="57000">
                <a:schemeClr val="bg1"/>
              </a:gs>
              <a:gs pos="89000">
                <a:schemeClr val="bg1">
                  <a:alpha val="41000"/>
                </a:schemeClr>
              </a:gs>
              <a:gs pos="100000">
                <a:schemeClr val="bg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0" dirty="0"/>
          </a:p>
        </p:txBody>
      </p:sp>
      <p:sp>
        <p:nvSpPr>
          <p:cNvPr id="9" name="Title 1">
            <a:extLst>
              <a:ext uri="{FF2B5EF4-FFF2-40B4-BE49-F238E27FC236}">
                <a16:creationId xmlns:a16="http://schemas.microsoft.com/office/drawing/2014/main" id="{9FEE7829-7AE8-4499-BAF9-207C9E041672}"/>
              </a:ext>
            </a:extLst>
          </p:cNvPr>
          <p:cNvSpPr txBox="1">
            <a:spLocks/>
          </p:cNvSpPr>
          <p:nvPr/>
        </p:nvSpPr>
        <p:spPr>
          <a:xfrm>
            <a:off x="826168" y="915316"/>
            <a:ext cx="6687534" cy="978729"/>
          </a:xfrm>
          <a:prstGeom prst="rect">
            <a:avLst/>
          </a:prstGeom>
        </p:spPr>
        <p:txBody>
          <a:bodyPr/>
          <a:lst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r>
              <a:rPr lang="en-US" b="1" dirty="0"/>
              <a:t>Urban Air Mobility </a:t>
            </a:r>
            <a:br>
              <a:rPr lang="en-US" b="1" dirty="0"/>
            </a:br>
            <a:r>
              <a:rPr lang="en-US" b="1" dirty="0"/>
              <a:t>Airspace Management </a:t>
            </a:r>
          </a:p>
        </p:txBody>
      </p:sp>
      <p:sp>
        <p:nvSpPr>
          <p:cNvPr id="10" name="Content Placeholder 2">
            <a:extLst>
              <a:ext uri="{FF2B5EF4-FFF2-40B4-BE49-F238E27FC236}">
                <a16:creationId xmlns:a16="http://schemas.microsoft.com/office/drawing/2014/main" id="{F6A26E2F-B59D-4431-9317-3FB0C2E1FBC8}"/>
              </a:ext>
            </a:extLst>
          </p:cNvPr>
          <p:cNvSpPr txBox="1">
            <a:spLocks/>
          </p:cNvSpPr>
          <p:nvPr/>
        </p:nvSpPr>
        <p:spPr>
          <a:xfrm>
            <a:off x="826168" y="2521319"/>
            <a:ext cx="7715948" cy="3375283"/>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000" dirty="0"/>
              <a:t>Urban Air Mobility aims to revolutionize how people and goods move across urban areas.</a:t>
            </a:r>
          </a:p>
          <a:p>
            <a:endParaRPr lang="en-US" sz="1000" dirty="0"/>
          </a:p>
          <a:p>
            <a:r>
              <a:rPr lang="en-US" sz="3000" dirty="0"/>
              <a:t>The UAM Airspace Management subproject, or UAM, will help enable safe and efficient operations in the National Airspace System above urban areas.</a:t>
            </a:r>
          </a:p>
        </p:txBody>
      </p:sp>
      <p:cxnSp>
        <p:nvCxnSpPr>
          <p:cNvPr id="11" name="Straight Connector 10">
            <a:extLst>
              <a:ext uri="{FF2B5EF4-FFF2-40B4-BE49-F238E27FC236}">
                <a16:creationId xmlns:a16="http://schemas.microsoft.com/office/drawing/2014/main" id="{B969A979-CB16-4556-BD50-60B07D8D0798}"/>
              </a:ext>
            </a:extLst>
          </p:cNvPr>
          <p:cNvCxnSpPr>
            <a:cxnSpLocks/>
          </p:cNvCxnSpPr>
          <p:nvPr/>
        </p:nvCxnSpPr>
        <p:spPr>
          <a:xfrm>
            <a:off x="826168" y="2130960"/>
            <a:ext cx="6308558" cy="0"/>
          </a:xfrm>
          <a:prstGeom prst="line">
            <a:avLst/>
          </a:prstGeom>
          <a:ln w="38100">
            <a:solidFill>
              <a:srgbClr val="68BAE1"/>
            </a:solidFill>
          </a:ln>
        </p:spPr>
        <p:style>
          <a:lnRef idx="3">
            <a:schemeClr val="dk1"/>
          </a:lnRef>
          <a:fillRef idx="0">
            <a:schemeClr val="dk1"/>
          </a:fillRef>
          <a:effectRef idx="2">
            <a:schemeClr val="dk1"/>
          </a:effectRef>
          <a:fontRef idx="minor">
            <a:schemeClr val="tx1"/>
          </a:fontRef>
        </p:style>
      </p:cxnSp>
      <p:sp>
        <p:nvSpPr>
          <p:cNvPr id="2" name="Slide Number Placeholder 1">
            <a:extLst>
              <a:ext uri="{FF2B5EF4-FFF2-40B4-BE49-F238E27FC236}">
                <a16:creationId xmlns:a16="http://schemas.microsoft.com/office/drawing/2014/main" id="{E4EF1EDB-E735-44AF-9BB5-0EF17A66D5C7}"/>
              </a:ext>
            </a:extLst>
          </p:cNvPr>
          <p:cNvSpPr>
            <a:spLocks noGrp="1"/>
          </p:cNvSpPr>
          <p:nvPr>
            <p:ph type="sldNum" sz="quarter" idx="12"/>
          </p:nvPr>
        </p:nvSpPr>
        <p:spPr/>
        <p:txBody>
          <a:bodyPr/>
          <a:lstStyle/>
          <a:p>
            <a:fld id="{2E8C51FE-49D9-314D-9957-ABBF7DDE8782}" type="slidenum">
              <a:rPr lang="en-US" smtClean="0">
                <a:solidFill>
                  <a:schemeClr val="bg1"/>
                </a:solidFill>
              </a:rPr>
              <a:t>19</a:t>
            </a:fld>
            <a:endParaRPr lang="en-US">
              <a:solidFill>
                <a:schemeClr val="bg1"/>
              </a:solidFill>
            </a:endParaRPr>
          </a:p>
        </p:txBody>
      </p:sp>
    </p:spTree>
    <p:extLst>
      <p:ext uri="{BB962C8B-B14F-4D97-AF65-F5344CB8AC3E}">
        <p14:creationId xmlns:p14="http://schemas.microsoft.com/office/powerpoint/2010/main" val="45543982"/>
      </p:ext>
    </p:extLst>
  </p:cSld>
  <p:clrMapOvr>
    <a:masterClrMapping/>
  </p:clrMapOvr>
  <mc:AlternateContent xmlns:mc="http://schemas.openxmlformats.org/markup-compatibility/2006">
    <mc:Choice xmlns:p14="http://schemas.microsoft.com/office/powerpoint/2010/main" Requires="p14">
      <p:transition spd="med" p14:dur="700" advTm="41179">
        <p:fade/>
      </p:transition>
    </mc:Choice>
    <mc:Fallback>
      <p:transition spd="med" advTm="41179">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480F52-C4DD-8041-BEF9-A7933AC4D877}"/>
              </a:ext>
            </a:extLst>
          </p:cNvPr>
          <p:cNvSpPr>
            <a:spLocks noGrp="1"/>
          </p:cNvSpPr>
          <p:nvPr>
            <p:ph type="sldNum" sz="quarter" idx="12"/>
          </p:nvPr>
        </p:nvSpPr>
        <p:spPr/>
        <p:txBody>
          <a:bodyPr/>
          <a:lstStyle/>
          <a:p>
            <a:fld id="{2E8C51FE-49D9-314D-9957-ABBF7DDE8782}" type="slidenum">
              <a:rPr lang="en-US" smtClean="0"/>
              <a:pPr/>
              <a:t>20</a:t>
            </a:fld>
            <a:endParaRPr lang="en-US"/>
          </a:p>
        </p:txBody>
      </p:sp>
      <p:sp>
        <p:nvSpPr>
          <p:cNvPr id="3" name="Title 2">
            <a:extLst>
              <a:ext uri="{FF2B5EF4-FFF2-40B4-BE49-F238E27FC236}">
                <a16:creationId xmlns:a16="http://schemas.microsoft.com/office/drawing/2014/main" id="{20B69022-DE18-BC41-8AF0-E14812F629EF}"/>
              </a:ext>
            </a:extLst>
          </p:cNvPr>
          <p:cNvSpPr>
            <a:spLocks noGrp="1"/>
          </p:cNvSpPr>
          <p:nvPr>
            <p:ph type="title"/>
          </p:nvPr>
        </p:nvSpPr>
        <p:spPr>
          <a:xfrm>
            <a:off x="211319" y="93839"/>
            <a:ext cx="10515600" cy="535531"/>
          </a:xfrm>
        </p:spPr>
        <p:txBody>
          <a:bodyPr/>
          <a:lstStyle/>
          <a:p>
            <a:r>
              <a:rPr lang="en-US" dirty="0"/>
              <a:t>Motivation</a:t>
            </a:r>
          </a:p>
        </p:txBody>
      </p:sp>
      <p:sp>
        <p:nvSpPr>
          <p:cNvPr id="25" name="TextBox 24">
            <a:extLst>
              <a:ext uri="{FF2B5EF4-FFF2-40B4-BE49-F238E27FC236}">
                <a16:creationId xmlns:a16="http://schemas.microsoft.com/office/drawing/2014/main" id="{AC7D0AE2-5BB7-4D42-9C78-F309EF0C67C6}"/>
              </a:ext>
            </a:extLst>
          </p:cNvPr>
          <p:cNvSpPr txBox="1"/>
          <p:nvPr/>
        </p:nvSpPr>
        <p:spPr>
          <a:xfrm>
            <a:off x="1079291" y="5396459"/>
            <a:ext cx="10268263" cy="861991"/>
          </a:xfrm>
          <a:prstGeom prst="rect">
            <a:avLst/>
          </a:prstGeom>
          <a:noFill/>
        </p:spPr>
        <p:txBody>
          <a:bodyPr wrap="square" rtlCol="0" anchor="t">
            <a:noAutofit/>
          </a:bodyPr>
          <a:lstStyle/>
          <a:p>
            <a:pPr algn="ctr">
              <a:lnSpc>
                <a:spcPct val="120000"/>
              </a:lnSpc>
            </a:pPr>
            <a:r>
              <a:rPr lang="en-US" sz="2400" b="1" dirty="0">
                <a:latin typeface="Arial" panose="020B0604020202020204" pitchFamily="34" charset="0"/>
                <a:cs typeface="Arial" panose="020B0604020202020204" pitchFamily="34" charset="0"/>
              </a:rPr>
              <a:t>The current air traffic management system cannot accommodate the expected scale of UAM operations</a:t>
            </a:r>
          </a:p>
          <a:p>
            <a:pPr marL="29845" lvl="1" algn="ctr">
              <a:defRPr/>
            </a:pPr>
            <a:endParaRPr lang="en-US" sz="2667" dirty="0">
              <a:latin typeface="Cavolini" panose="020B0604020202020204" pitchFamily="34" charset="0"/>
              <a:cs typeface="Cavolini" panose="020B0604020202020204" pitchFamily="34" charset="0"/>
            </a:endParaRPr>
          </a:p>
        </p:txBody>
      </p:sp>
      <p:pic>
        <p:nvPicPr>
          <p:cNvPr id="26" name="Picture 10">
            <a:extLst>
              <a:ext uri="{FF2B5EF4-FFF2-40B4-BE49-F238E27FC236}">
                <a16:creationId xmlns:a16="http://schemas.microsoft.com/office/drawing/2014/main" id="{7C2BF864-D4CF-1A4B-8175-C6F113DEFCCE}"/>
              </a:ext>
            </a:extLst>
          </p:cNvPr>
          <p:cNvPicPr>
            <a:picLocks noChangeAspect="1"/>
          </p:cNvPicPr>
          <p:nvPr/>
        </p:nvPicPr>
        <p:blipFill>
          <a:blip r:embed="rId2"/>
          <a:stretch>
            <a:fillRect/>
          </a:stretch>
        </p:blipFill>
        <p:spPr>
          <a:xfrm>
            <a:off x="9833" y="1049250"/>
            <a:ext cx="12182167" cy="4169467"/>
          </a:xfrm>
          <a:prstGeom prst="rect">
            <a:avLst/>
          </a:prstGeom>
        </p:spPr>
      </p:pic>
    </p:spTree>
    <p:extLst>
      <p:ext uri="{BB962C8B-B14F-4D97-AF65-F5344CB8AC3E}">
        <p14:creationId xmlns:p14="http://schemas.microsoft.com/office/powerpoint/2010/main" val="826857397"/>
      </p:ext>
    </p:extLst>
  </p:cSld>
  <p:clrMapOvr>
    <a:masterClrMapping/>
  </p:clrMapOvr>
  <mc:AlternateContent xmlns:mc="http://schemas.openxmlformats.org/markup-compatibility/2006">
    <mc:Choice xmlns:p14="http://schemas.microsoft.com/office/powerpoint/2010/main" Requires="p14">
      <p:transition spd="med" p14:dur="700" advTm="42160">
        <p:fade/>
      </p:transition>
    </mc:Choice>
    <mc:Fallback>
      <p:transition spd="med" advTm="4216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480F52-C4DD-8041-BEF9-A7933AC4D877}"/>
              </a:ext>
            </a:extLst>
          </p:cNvPr>
          <p:cNvSpPr>
            <a:spLocks noGrp="1"/>
          </p:cNvSpPr>
          <p:nvPr>
            <p:ph type="sldNum" sz="quarter" idx="12"/>
          </p:nvPr>
        </p:nvSpPr>
        <p:spPr/>
        <p:txBody>
          <a:bodyPr/>
          <a:lstStyle/>
          <a:p>
            <a:fld id="{2E8C51FE-49D9-314D-9957-ABBF7DDE8782}" type="slidenum">
              <a:rPr lang="en-US" smtClean="0"/>
              <a:pPr/>
              <a:t>21</a:t>
            </a:fld>
            <a:endParaRPr lang="en-US"/>
          </a:p>
        </p:txBody>
      </p:sp>
      <p:sp>
        <p:nvSpPr>
          <p:cNvPr id="3" name="Title 2">
            <a:extLst>
              <a:ext uri="{FF2B5EF4-FFF2-40B4-BE49-F238E27FC236}">
                <a16:creationId xmlns:a16="http://schemas.microsoft.com/office/drawing/2014/main" id="{20B69022-DE18-BC41-8AF0-E14812F629EF}"/>
              </a:ext>
            </a:extLst>
          </p:cNvPr>
          <p:cNvSpPr>
            <a:spLocks noGrp="1"/>
          </p:cNvSpPr>
          <p:nvPr>
            <p:ph type="title"/>
          </p:nvPr>
        </p:nvSpPr>
        <p:spPr>
          <a:xfrm>
            <a:off x="211319" y="93839"/>
            <a:ext cx="10515600" cy="535531"/>
          </a:xfrm>
        </p:spPr>
        <p:txBody>
          <a:bodyPr/>
          <a:lstStyle/>
          <a:p>
            <a:r>
              <a:rPr lang="en-US" dirty="0"/>
              <a:t>UAM Traffic Management Research Areas</a:t>
            </a:r>
          </a:p>
        </p:txBody>
      </p:sp>
      <p:sp>
        <p:nvSpPr>
          <p:cNvPr id="4" name="Rectangle 3">
            <a:extLst>
              <a:ext uri="{FF2B5EF4-FFF2-40B4-BE49-F238E27FC236}">
                <a16:creationId xmlns:a16="http://schemas.microsoft.com/office/drawing/2014/main" id="{68132B40-EB21-504E-BCB3-6BEC145037EC}"/>
              </a:ext>
            </a:extLst>
          </p:cNvPr>
          <p:cNvSpPr/>
          <p:nvPr/>
        </p:nvSpPr>
        <p:spPr>
          <a:xfrm>
            <a:off x="4337499" y="1225916"/>
            <a:ext cx="3350748" cy="2433359"/>
          </a:xfrm>
          <a:prstGeom prst="rect">
            <a:avLst/>
          </a:prstGeom>
          <a:noFill/>
          <a:ln>
            <a:solidFill>
              <a:srgbClr val="68BA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6" name="Rectangle 5">
            <a:extLst>
              <a:ext uri="{FF2B5EF4-FFF2-40B4-BE49-F238E27FC236}">
                <a16:creationId xmlns:a16="http://schemas.microsoft.com/office/drawing/2014/main" id="{2D64A032-2A65-0549-9EFA-6881B49378B9}"/>
              </a:ext>
            </a:extLst>
          </p:cNvPr>
          <p:cNvSpPr/>
          <p:nvPr/>
        </p:nvSpPr>
        <p:spPr>
          <a:xfrm>
            <a:off x="732879" y="1242807"/>
            <a:ext cx="3362551" cy="683511"/>
          </a:xfrm>
          <a:prstGeom prst="rect">
            <a:avLst/>
          </a:prstGeom>
          <a:solidFill>
            <a:srgbClr val="68B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7" name="Rectangle 6">
            <a:extLst>
              <a:ext uri="{FF2B5EF4-FFF2-40B4-BE49-F238E27FC236}">
                <a16:creationId xmlns:a16="http://schemas.microsoft.com/office/drawing/2014/main" id="{E4D40930-F849-E342-8074-6B466DF2FE1C}"/>
              </a:ext>
            </a:extLst>
          </p:cNvPr>
          <p:cNvSpPr/>
          <p:nvPr/>
        </p:nvSpPr>
        <p:spPr>
          <a:xfrm>
            <a:off x="734291" y="1237794"/>
            <a:ext cx="3338944" cy="2425658"/>
          </a:xfrm>
          <a:prstGeom prst="rect">
            <a:avLst/>
          </a:prstGeom>
          <a:noFill/>
          <a:ln>
            <a:solidFill>
              <a:srgbClr val="68BA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TextBox 7">
            <a:extLst>
              <a:ext uri="{FF2B5EF4-FFF2-40B4-BE49-F238E27FC236}">
                <a16:creationId xmlns:a16="http://schemas.microsoft.com/office/drawing/2014/main" id="{B36BF7E7-813F-934E-84F9-6E68292EC3A8}"/>
              </a:ext>
            </a:extLst>
          </p:cNvPr>
          <p:cNvSpPr txBox="1"/>
          <p:nvPr/>
        </p:nvSpPr>
        <p:spPr>
          <a:xfrm>
            <a:off x="729414" y="1225916"/>
            <a:ext cx="3343821" cy="700391"/>
          </a:xfrm>
          <a:prstGeom prst="rect">
            <a:avLst/>
          </a:prstGeom>
          <a:noFill/>
        </p:spPr>
        <p:txBody>
          <a:bodyPr wrap="square" rtlCol="0" anchor="ctr">
            <a:noAutofit/>
          </a:bodyPr>
          <a:lstStyle/>
          <a:p>
            <a:pPr algn="ctr"/>
            <a:r>
              <a:rPr lang="en-US" b="1" dirty="0">
                <a:solidFill>
                  <a:schemeClr val="bg1"/>
                </a:solidFill>
                <a:latin typeface="Arial" panose="020B0604020202020204" pitchFamily="34" charset="0"/>
                <a:cs typeface="Arial" panose="020B0604020202020204" pitchFamily="34" charset="0"/>
              </a:rPr>
              <a:t>Separation Standards</a:t>
            </a:r>
          </a:p>
        </p:txBody>
      </p:sp>
      <p:sp>
        <p:nvSpPr>
          <p:cNvPr id="9" name="Rectangle 8">
            <a:extLst>
              <a:ext uri="{FF2B5EF4-FFF2-40B4-BE49-F238E27FC236}">
                <a16:creationId xmlns:a16="http://schemas.microsoft.com/office/drawing/2014/main" id="{E3A9CD7C-A52D-0347-8BD8-DB6E8DD8FFC0}"/>
              </a:ext>
            </a:extLst>
          </p:cNvPr>
          <p:cNvSpPr/>
          <p:nvPr/>
        </p:nvSpPr>
        <p:spPr>
          <a:xfrm>
            <a:off x="4336087" y="1225929"/>
            <a:ext cx="3362551" cy="700392"/>
          </a:xfrm>
          <a:prstGeom prst="rect">
            <a:avLst/>
          </a:prstGeom>
          <a:solidFill>
            <a:srgbClr val="68B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0" name="Rectangle 9">
            <a:extLst>
              <a:ext uri="{FF2B5EF4-FFF2-40B4-BE49-F238E27FC236}">
                <a16:creationId xmlns:a16="http://schemas.microsoft.com/office/drawing/2014/main" id="{DEB58D55-4F87-3C4E-ABD4-CB19A99F4CF2}"/>
              </a:ext>
            </a:extLst>
          </p:cNvPr>
          <p:cNvSpPr/>
          <p:nvPr/>
        </p:nvSpPr>
        <p:spPr>
          <a:xfrm>
            <a:off x="7926852" y="1237793"/>
            <a:ext cx="3362551" cy="700392"/>
          </a:xfrm>
          <a:prstGeom prst="rect">
            <a:avLst/>
          </a:prstGeom>
          <a:solidFill>
            <a:srgbClr val="68B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1" name="Rectangle 10">
            <a:extLst>
              <a:ext uri="{FF2B5EF4-FFF2-40B4-BE49-F238E27FC236}">
                <a16:creationId xmlns:a16="http://schemas.microsoft.com/office/drawing/2014/main" id="{4F302EA6-2122-F543-A6D1-EB5DD12B5165}"/>
              </a:ext>
            </a:extLst>
          </p:cNvPr>
          <p:cNvSpPr/>
          <p:nvPr/>
        </p:nvSpPr>
        <p:spPr>
          <a:xfrm>
            <a:off x="7928264" y="1225916"/>
            <a:ext cx="3350748" cy="2437535"/>
          </a:xfrm>
          <a:prstGeom prst="rect">
            <a:avLst/>
          </a:prstGeom>
          <a:noFill/>
          <a:ln>
            <a:solidFill>
              <a:srgbClr val="68BA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A037B4E0-178B-FF46-A05B-B954ECBBCC14}"/>
              </a:ext>
            </a:extLst>
          </p:cNvPr>
          <p:cNvSpPr txBox="1"/>
          <p:nvPr/>
        </p:nvSpPr>
        <p:spPr>
          <a:xfrm>
            <a:off x="7926852" y="1225929"/>
            <a:ext cx="3362551" cy="712256"/>
          </a:xfrm>
          <a:prstGeom prst="rect">
            <a:avLst/>
          </a:prstGeom>
          <a:noFill/>
        </p:spPr>
        <p:txBody>
          <a:bodyPr wrap="square" rtlCol="0" anchor="ctr">
            <a:noAutofit/>
          </a:bodyPr>
          <a:lstStyle/>
          <a:p>
            <a:pPr algn="ctr"/>
            <a:r>
              <a:rPr lang="en-US" b="1" dirty="0">
                <a:solidFill>
                  <a:schemeClr val="bg1"/>
                </a:solidFill>
                <a:latin typeface="Arial" panose="020B0604020202020204" pitchFamily="34" charset="0"/>
                <a:cs typeface="Arial" panose="020B0604020202020204" pitchFamily="34" charset="0"/>
              </a:rPr>
              <a:t>Airspace Services</a:t>
            </a:r>
          </a:p>
        </p:txBody>
      </p:sp>
      <p:sp>
        <p:nvSpPr>
          <p:cNvPr id="13" name="TextBox 12">
            <a:extLst>
              <a:ext uri="{FF2B5EF4-FFF2-40B4-BE49-F238E27FC236}">
                <a16:creationId xmlns:a16="http://schemas.microsoft.com/office/drawing/2014/main" id="{92456571-F7EE-534A-BECC-D9A93702EF7E}"/>
              </a:ext>
            </a:extLst>
          </p:cNvPr>
          <p:cNvSpPr txBox="1"/>
          <p:nvPr/>
        </p:nvSpPr>
        <p:spPr>
          <a:xfrm>
            <a:off x="4334035" y="1214066"/>
            <a:ext cx="3350748" cy="712256"/>
          </a:xfrm>
          <a:prstGeom prst="rect">
            <a:avLst/>
          </a:prstGeom>
          <a:noFill/>
        </p:spPr>
        <p:txBody>
          <a:bodyPr wrap="square" rtlCol="0" anchor="ctr">
            <a:noAutofit/>
          </a:bodyPr>
          <a:lstStyle/>
          <a:p>
            <a:pPr algn="ctr"/>
            <a:r>
              <a:rPr lang="en-US" b="1" dirty="0">
                <a:solidFill>
                  <a:schemeClr val="bg1"/>
                </a:solidFill>
                <a:latin typeface="Arial" panose="020B0604020202020204" pitchFamily="34" charset="0"/>
                <a:cs typeface="Arial" panose="020B0604020202020204" pitchFamily="34" charset="0"/>
              </a:rPr>
              <a:t>Airspace Procedures &amp; Design</a:t>
            </a:r>
          </a:p>
        </p:txBody>
      </p:sp>
      <p:sp>
        <p:nvSpPr>
          <p:cNvPr id="14" name="Rectangle 13">
            <a:extLst>
              <a:ext uri="{FF2B5EF4-FFF2-40B4-BE49-F238E27FC236}">
                <a16:creationId xmlns:a16="http://schemas.microsoft.com/office/drawing/2014/main" id="{253BBC62-BF3E-2B43-B6EC-5461512CCD7D}"/>
              </a:ext>
            </a:extLst>
          </p:cNvPr>
          <p:cNvSpPr/>
          <p:nvPr/>
        </p:nvSpPr>
        <p:spPr>
          <a:xfrm>
            <a:off x="2267011" y="3828272"/>
            <a:ext cx="3362551" cy="700392"/>
          </a:xfrm>
          <a:prstGeom prst="rect">
            <a:avLst/>
          </a:prstGeom>
          <a:solidFill>
            <a:srgbClr val="68BAE1"/>
          </a:solidFill>
          <a:ln>
            <a:solidFill>
              <a:srgbClr val="68BA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5" name="Rectangle 14">
            <a:extLst>
              <a:ext uri="{FF2B5EF4-FFF2-40B4-BE49-F238E27FC236}">
                <a16:creationId xmlns:a16="http://schemas.microsoft.com/office/drawing/2014/main" id="{DC4E3BD8-4595-C74A-A3C8-BB93A21C3515}"/>
              </a:ext>
            </a:extLst>
          </p:cNvPr>
          <p:cNvSpPr/>
          <p:nvPr/>
        </p:nvSpPr>
        <p:spPr>
          <a:xfrm>
            <a:off x="2268422" y="3832449"/>
            <a:ext cx="3361139" cy="2421482"/>
          </a:xfrm>
          <a:prstGeom prst="rect">
            <a:avLst/>
          </a:prstGeom>
          <a:noFill/>
          <a:ln>
            <a:solidFill>
              <a:srgbClr val="68BA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6" name="TextBox 15">
            <a:extLst>
              <a:ext uri="{FF2B5EF4-FFF2-40B4-BE49-F238E27FC236}">
                <a16:creationId xmlns:a16="http://schemas.microsoft.com/office/drawing/2014/main" id="{BD4EB2D3-0050-3743-8392-6F2733611C43}"/>
              </a:ext>
            </a:extLst>
          </p:cNvPr>
          <p:cNvSpPr txBox="1"/>
          <p:nvPr/>
        </p:nvSpPr>
        <p:spPr>
          <a:xfrm>
            <a:off x="2267012" y="3816408"/>
            <a:ext cx="3320304" cy="712256"/>
          </a:xfrm>
          <a:prstGeom prst="rect">
            <a:avLst/>
          </a:prstGeom>
          <a:noFill/>
        </p:spPr>
        <p:txBody>
          <a:bodyPr wrap="square" rtlCol="0" anchor="ctr">
            <a:noAutofit/>
          </a:bodyPr>
          <a:lstStyle/>
          <a:p>
            <a:pPr algn="ctr"/>
            <a:r>
              <a:rPr lang="en-US" b="1" dirty="0">
                <a:solidFill>
                  <a:schemeClr val="bg1"/>
                </a:solidFill>
                <a:latin typeface="Arial" panose="020B0604020202020204" pitchFamily="34" charset="0"/>
                <a:cs typeface="Arial" panose="020B0604020202020204" pitchFamily="34" charset="0"/>
              </a:rPr>
              <a:t>Airspace Integration Testing &amp; Demonstration</a:t>
            </a:r>
          </a:p>
        </p:txBody>
      </p:sp>
      <p:sp>
        <p:nvSpPr>
          <p:cNvPr id="17" name="Rectangle 16">
            <a:extLst>
              <a:ext uri="{FF2B5EF4-FFF2-40B4-BE49-F238E27FC236}">
                <a16:creationId xmlns:a16="http://schemas.microsoft.com/office/drawing/2014/main" id="{EB5AA173-663A-F644-9DAE-188188923FE9}"/>
              </a:ext>
            </a:extLst>
          </p:cNvPr>
          <p:cNvSpPr/>
          <p:nvPr/>
        </p:nvSpPr>
        <p:spPr>
          <a:xfrm>
            <a:off x="6561026" y="3828272"/>
            <a:ext cx="3362551" cy="700392"/>
          </a:xfrm>
          <a:prstGeom prst="rect">
            <a:avLst/>
          </a:prstGeom>
          <a:solidFill>
            <a:srgbClr val="68B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8" name="Rectangle 17">
            <a:extLst>
              <a:ext uri="{FF2B5EF4-FFF2-40B4-BE49-F238E27FC236}">
                <a16:creationId xmlns:a16="http://schemas.microsoft.com/office/drawing/2014/main" id="{B7A60807-F933-3D4C-8734-8CD4258496A0}"/>
              </a:ext>
            </a:extLst>
          </p:cNvPr>
          <p:cNvSpPr/>
          <p:nvPr/>
        </p:nvSpPr>
        <p:spPr>
          <a:xfrm>
            <a:off x="6562438" y="3828271"/>
            <a:ext cx="3350748" cy="2425659"/>
          </a:xfrm>
          <a:prstGeom prst="rect">
            <a:avLst/>
          </a:prstGeom>
          <a:noFill/>
          <a:ln>
            <a:solidFill>
              <a:srgbClr val="68BA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9" name="TextBox 18">
            <a:extLst>
              <a:ext uri="{FF2B5EF4-FFF2-40B4-BE49-F238E27FC236}">
                <a16:creationId xmlns:a16="http://schemas.microsoft.com/office/drawing/2014/main" id="{4DD67CCB-0E09-8C4C-8348-F3B34072E601}"/>
              </a:ext>
            </a:extLst>
          </p:cNvPr>
          <p:cNvSpPr txBox="1"/>
          <p:nvPr/>
        </p:nvSpPr>
        <p:spPr>
          <a:xfrm>
            <a:off x="6561026" y="3816408"/>
            <a:ext cx="3362551" cy="712256"/>
          </a:xfrm>
          <a:prstGeom prst="rect">
            <a:avLst/>
          </a:prstGeom>
          <a:noFill/>
        </p:spPr>
        <p:txBody>
          <a:bodyPr wrap="square" rtlCol="0" anchor="ctr">
            <a:noAutofit/>
          </a:bodyPr>
          <a:lstStyle/>
          <a:p>
            <a:pPr algn="ctr"/>
            <a:r>
              <a:rPr lang="en-US" b="1" dirty="0">
                <a:solidFill>
                  <a:schemeClr val="bg1"/>
                </a:solidFill>
                <a:latin typeface="Arial" panose="020B0604020202020204" pitchFamily="34" charset="0"/>
                <a:cs typeface="Arial" panose="020B0604020202020204" pitchFamily="34" charset="0"/>
              </a:rPr>
              <a:t>Communication, Navigation, and Surveillance</a:t>
            </a:r>
          </a:p>
        </p:txBody>
      </p:sp>
      <p:pic>
        <p:nvPicPr>
          <p:cNvPr id="20" name="Picture 19">
            <a:extLst>
              <a:ext uri="{FF2B5EF4-FFF2-40B4-BE49-F238E27FC236}">
                <a16:creationId xmlns:a16="http://schemas.microsoft.com/office/drawing/2014/main" id="{604F803B-7049-FA4A-9B10-3CFB30D471CB}"/>
              </a:ext>
            </a:extLst>
          </p:cNvPr>
          <p:cNvPicPr>
            <a:picLocks noChangeAspect="1"/>
          </p:cNvPicPr>
          <p:nvPr/>
        </p:nvPicPr>
        <p:blipFill>
          <a:blip r:embed="rId2"/>
          <a:stretch>
            <a:fillRect/>
          </a:stretch>
        </p:blipFill>
        <p:spPr>
          <a:xfrm>
            <a:off x="8237812" y="2012092"/>
            <a:ext cx="2714335" cy="1597310"/>
          </a:xfrm>
          <a:prstGeom prst="rect">
            <a:avLst/>
          </a:prstGeom>
          <a:effectLst>
            <a:softEdge rad="38508"/>
          </a:effectLst>
        </p:spPr>
      </p:pic>
      <p:pic>
        <p:nvPicPr>
          <p:cNvPr id="21" name="Picture 20">
            <a:extLst>
              <a:ext uri="{FF2B5EF4-FFF2-40B4-BE49-F238E27FC236}">
                <a16:creationId xmlns:a16="http://schemas.microsoft.com/office/drawing/2014/main" id="{E03BDDD2-67DD-5A40-984A-D833734205C3}"/>
              </a:ext>
            </a:extLst>
          </p:cNvPr>
          <p:cNvPicPr>
            <a:picLocks noChangeAspect="1"/>
          </p:cNvPicPr>
          <p:nvPr/>
        </p:nvPicPr>
        <p:blipFill>
          <a:blip r:embed="rId3"/>
          <a:stretch>
            <a:fillRect/>
          </a:stretch>
        </p:blipFill>
        <p:spPr>
          <a:xfrm>
            <a:off x="1326296" y="2076403"/>
            <a:ext cx="2150055" cy="1532999"/>
          </a:xfrm>
          <a:prstGeom prst="rect">
            <a:avLst/>
          </a:prstGeom>
          <a:effectLst>
            <a:softEdge rad="0"/>
          </a:effectLst>
        </p:spPr>
      </p:pic>
      <p:pic>
        <p:nvPicPr>
          <p:cNvPr id="22" name="Picture 21" descr="Graphical user interface, application&#10;&#10;Description automatically generated">
            <a:extLst>
              <a:ext uri="{FF2B5EF4-FFF2-40B4-BE49-F238E27FC236}">
                <a16:creationId xmlns:a16="http://schemas.microsoft.com/office/drawing/2014/main" id="{8A36A5D1-EB26-7B43-933C-B8FA08CABF9A}"/>
              </a:ext>
            </a:extLst>
          </p:cNvPr>
          <p:cNvPicPr>
            <a:picLocks noChangeAspect="1"/>
          </p:cNvPicPr>
          <p:nvPr/>
        </p:nvPicPr>
        <p:blipFill>
          <a:blip r:embed="rId4"/>
          <a:stretch>
            <a:fillRect/>
          </a:stretch>
        </p:blipFill>
        <p:spPr>
          <a:xfrm>
            <a:off x="4654621" y="1993936"/>
            <a:ext cx="2709575" cy="1611654"/>
          </a:xfrm>
          <a:prstGeom prst="rect">
            <a:avLst/>
          </a:prstGeom>
          <a:effectLst>
            <a:softEdge rad="38508"/>
          </a:effectLst>
        </p:spPr>
      </p:pic>
      <p:pic>
        <p:nvPicPr>
          <p:cNvPr id="24" name="Picture 23">
            <a:extLst>
              <a:ext uri="{FF2B5EF4-FFF2-40B4-BE49-F238E27FC236}">
                <a16:creationId xmlns:a16="http://schemas.microsoft.com/office/drawing/2014/main" id="{69A2E84E-3E39-8D42-BBB4-B2E07043847A}"/>
              </a:ext>
            </a:extLst>
          </p:cNvPr>
          <p:cNvPicPr>
            <a:picLocks noChangeAspect="1"/>
          </p:cNvPicPr>
          <p:nvPr/>
        </p:nvPicPr>
        <p:blipFill>
          <a:blip r:embed="rId5"/>
          <a:stretch>
            <a:fillRect/>
          </a:stretch>
        </p:blipFill>
        <p:spPr>
          <a:xfrm>
            <a:off x="2287179" y="4554993"/>
            <a:ext cx="3382720" cy="1662693"/>
          </a:xfrm>
          <a:prstGeom prst="rect">
            <a:avLst/>
          </a:prstGeom>
          <a:effectLst>
            <a:softEdge rad="186095"/>
          </a:effectLst>
        </p:spPr>
      </p:pic>
      <p:pic>
        <p:nvPicPr>
          <p:cNvPr id="26" name="Graphic 25" descr="Cell Tower outline">
            <a:extLst>
              <a:ext uri="{FF2B5EF4-FFF2-40B4-BE49-F238E27FC236}">
                <a16:creationId xmlns:a16="http://schemas.microsoft.com/office/drawing/2014/main" id="{AF92789A-2A3A-1948-A281-9C009C4A530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447169" y="4662439"/>
            <a:ext cx="1581286" cy="1581286"/>
          </a:xfrm>
          <a:prstGeom prst="rect">
            <a:avLst/>
          </a:prstGeom>
        </p:spPr>
      </p:pic>
    </p:spTree>
    <p:extLst>
      <p:ext uri="{BB962C8B-B14F-4D97-AF65-F5344CB8AC3E}">
        <p14:creationId xmlns:p14="http://schemas.microsoft.com/office/powerpoint/2010/main" val="1081669116"/>
      </p:ext>
    </p:extLst>
  </p:cSld>
  <p:clrMapOvr>
    <a:masterClrMapping/>
  </p:clrMapOvr>
  <mc:AlternateContent xmlns:mc="http://schemas.openxmlformats.org/markup-compatibility/2006">
    <mc:Choice xmlns:p14="http://schemas.microsoft.com/office/powerpoint/2010/main" Requires="p14">
      <p:transition spd="med" p14:dur="700" advTm="195791">
        <p:fade/>
      </p:transition>
    </mc:Choice>
    <mc:Fallback>
      <p:transition spd="med" advTm="195791">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09FDA-1A00-404E-A2BF-08CB24B0EAFE}"/>
              </a:ext>
            </a:extLst>
          </p:cNvPr>
          <p:cNvSpPr>
            <a:spLocks noGrp="1"/>
          </p:cNvSpPr>
          <p:nvPr>
            <p:ph type="title"/>
          </p:nvPr>
        </p:nvSpPr>
        <p:spPr>
          <a:xfrm>
            <a:off x="2328422" y="625678"/>
            <a:ext cx="9025378" cy="646331"/>
          </a:xfrm>
        </p:spPr>
        <p:txBody>
          <a:bodyPr/>
          <a:lstStyle/>
          <a:p>
            <a:r>
              <a:rPr lang="en-US"/>
              <a:t>Community Benefits</a:t>
            </a:r>
          </a:p>
        </p:txBody>
      </p:sp>
      <p:sp>
        <p:nvSpPr>
          <p:cNvPr id="4" name="Slide Number Placeholder 3">
            <a:extLst>
              <a:ext uri="{FF2B5EF4-FFF2-40B4-BE49-F238E27FC236}">
                <a16:creationId xmlns:a16="http://schemas.microsoft.com/office/drawing/2014/main" id="{A0196BDD-66EA-47DF-ABCA-8BD408922B3D}"/>
              </a:ext>
            </a:extLst>
          </p:cNvPr>
          <p:cNvSpPr>
            <a:spLocks noGrp="1"/>
          </p:cNvSpPr>
          <p:nvPr>
            <p:ph type="sldNum" sz="quarter" idx="12"/>
          </p:nvPr>
        </p:nvSpPr>
        <p:spPr/>
        <p:txBody>
          <a:bodyPr/>
          <a:lstStyle/>
          <a:p>
            <a:fld id="{2E8C51FE-49D9-314D-9957-ABBF7DDE8782}" type="slidenum">
              <a:rPr lang="en-US" smtClean="0"/>
              <a:t>22</a:t>
            </a:fld>
            <a:endParaRPr lang="en-US"/>
          </a:p>
        </p:txBody>
      </p:sp>
      <p:sp>
        <p:nvSpPr>
          <p:cNvPr id="16" name="Title 1">
            <a:extLst>
              <a:ext uri="{FF2B5EF4-FFF2-40B4-BE49-F238E27FC236}">
                <a16:creationId xmlns:a16="http://schemas.microsoft.com/office/drawing/2014/main" id="{5D6E1FCB-142F-493A-BBBB-71A3751B1440}"/>
              </a:ext>
            </a:extLst>
          </p:cNvPr>
          <p:cNvSpPr txBox="1">
            <a:spLocks/>
          </p:cNvSpPr>
          <p:nvPr/>
        </p:nvSpPr>
        <p:spPr>
          <a:xfrm>
            <a:off x="2328422" y="1482192"/>
            <a:ext cx="9025378" cy="341632"/>
          </a:xfrm>
          <a:prstGeom prst="rect">
            <a:avLst/>
          </a:prstGeom>
        </p:spPr>
        <p:txBody>
          <a:bodyPr vert="horz" lIns="91440" tIns="45720" rIns="91440" bIns="45720" rtlCol="0" anchor="ctr">
            <a:spAutoFit/>
          </a:bodyPr>
          <a:lst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pPr lvl="0">
              <a:defRPr/>
            </a:pPr>
            <a:r>
              <a:rPr lang="en-US" sz="1800" dirty="0"/>
              <a:t>Accelerating transformation to a digitally-integrated air transportation system</a:t>
            </a:r>
            <a:endParaRPr lang="en-US" sz="1800" spc="300" dirty="0">
              <a:ea typeface="Montserrat" charset="0"/>
            </a:endParaRPr>
          </a:p>
        </p:txBody>
      </p:sp>
      <p:sp>
        <p:nvSpPr>
          <p:cNvPr id="59" name="Rectangle 58">
            <a:extLst>
              <a:ext uri="{FF2B5EF4-FFF2-40B4-BE49-F238E27FC236}">
                <a16:creationId xmlns:a16="http://schemas.microsoft.com/office/drawing/2014/main" id="{AC458D8D-DB1D-4FD5-92A4-C4319F315A16}"/>
              </a:ext>
            </a:extLst>
          </p:cNvPr>
          <p:cNvSpPr/>
          <p:nvPr/>
        </p:nvSpPr>
        <p:spPr>
          <a:xfrm>
            <a:off x="1799032" y="2051664"/>
            <a:ext cx="3183896" cy="635286"/>
          </a:xfrm>
          <a:prstGeom prst="rect">
            <a:avLst/>
          </a:prstGeom>
          <a:solidFill>
            <a:srgbClr val="68B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60" name="Rectangle 59">
            <a:extLst>
              <a:ext uri="{FF2B5EF4-FFF2-40B4-BE49-F238E27FC236}">
                <a16:creationId xmlns:a16="http://schemas.microsoft.com/office/drawing/2014/main" id="{2E637E3A-C76D-432D-93B0-19B5A0D37C01}"/>
              </a:ext>
            </a:extLst>
          </p:cNvPr>
          <p:cNvSpPr/>
          <p:nvPr/>
        </p:nvSpPr>
        <p:spPr>
          <a:xfrm>
            <a:off x="1799032" y="2051664"/>
            <a:ext cx="3165128" cy="3914235"/>
          </a:xfrm>
          <a:prstGeom prst="rect">
            <a:avLst/>
          </a:prstGeom>
          <a:noFill/>
          <a:ln>
            <a:solidFill>
              <a:srgbClr val="68BA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76" name="Rectangle 75">
            <a:extLst>
              <a:ext uri="{FF2B5EF4-FFF2-40B4-BE49-F238E27FC236}">
                <a16:creationId xmlns:a16="http://schemas.microsoft.com/office/drawing/2014/main" id="{1C5F67AD-4459-4DD7-9B42-45B35BF051EA}"/>
              </a:ext>
            </a:extLst>
          </p:cNvPr>
          <p:cNvSpPr/>
          <p:nvPr/>
        </p:nvSpPr>
        <p:spPr>
          <a:xfrm>
            <a:off x="5107176" y="2051664"/>
            <a:ext cx="3165128" cy="635286"/>
          </a:xfrm>
          <a:prstGeom prst="rect">
            <a:avLst/>
          </a:prstGeom>
          <a:solidFill>
            <a:srgbClr val="68B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77" name="Rectangle 76">
            <a:extLst>
              <a:ext uri="{FF2B5EF4-FFF2-40B4-BE49-F238E27FC236}">
                <a16:creationId xmlns:a16="http://schemas.microsoft.com/office/drawing/2014/main" id="{C45516F4-10AE-4AA5-A17B-E0976013F3FD}"/>
              </a:ext>
            </a:extLst>
          </p:cNvPr>
          <p:cNvSpPr/>
          <p:nvPr/>
        </p:nvSpPr>
        <p:spPr>
          <a:xfrm>
            <a:off x="5107176" y="2034007"/>
            <a:ext cx="3165128" cy="3931892"/>
          </a:xfrm>
          <a:prstGeom prst="rect">
            <a:avLst/>
          </a:prstGeom>
          <a:noFill/>
          <a:ln>
            <a:solidFill>
              <a:srgbClr val="68BA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78" name="Rectangle 77">
            <a:extLst>
              <a:ext uri="{FF2B5EF4-FFF2-40B4-BE49-F238E27FC236}">
                <a16:creationId xmlns:a16="http://schemas.microsoft.com/office/drawing/2014/main" id="{9CA584B8-3322-452F-AA5A-CC0A94951E6F}"/>
              </a:ext>
            </a:extLst>
          </p:cNvPr>
          <p:cNvSpPr/>
          <p:nvPr/>
        </p:nvSpPr>
        <p:spPr>
          <a:xfrm>
            <a:off x="8415320" y="2051664"/>
            <a:ext cx="3165128" cy="635286"/>
          </a:xfrm>
          <a:prstGeom prst="rect">
            <a:avLst/>
          </a:prstGeom>
          <a:solidFill>
            <a:srgbClr val="68B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79" name="Rectangle 78">
            <a:extLst>
              <a:ext uri="{FF2B5EF4-FFF2-40B4-BE49-F238E27FC236}">
                <a16:creationId xmlns:a16="http://schemas.microsoft.com/office/drawing/2014/main" id="{913B2F11-27A5-4933-A969-FE368CDAA4CF}"/>
              </a:ext>
            </a:extLst>
          </p:cNvPr>
          <p:cNvSpPr/>
          <p:nvPr/>
        </p:nvSpPr>
        <p:spPr>
          <a:xfrm>
            <a:off x="8415320" y="2051664"/>
            <a:ext cx="3165128" cy="3914235"/>
          </a:xfrm>
          <a:prstGeom prst="rect">
            <a:avLst/>
          </a:prstGeom>
          <a:noFill/>
          <a:ln>
            <a:solidFill>
              <a:srgbClr val="68BA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0" name="Title 1">
            <a:extLst>
              <a:ext uri="{FF2B5EF4-FFF2-40B4-BE49-F238E27FC236}">
                <a16:creationId xmlns:a16="http://schemas.microsoft.com/office/drawing/2014/main" id="{9CBF5EDB-004F-4DAB-B7EE-ADF13A62AB7D}"/>
              </a:ext>
            </a:extLst>
          </p:cNvPr>
          <p:cNvSpPr txBox="1">
            <a:spLocks/>
          </p:cNvSpPr>
          <p:nvPr/>
        </p:nvSpPr>
        <p:spPr>
          <a:xfrm>
            <a:off x="2163554" y="2101541"/>
            <a:ext cx="2436084" cy="5355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pPr lvl="0" algn="ctr">
              <a:defRPr/>
            </a:pPr>
            <a:r>
              <a:rPr lang="en-US" sz="1600" b="1">
                <a:solidFill>
                  <a:srgbClr val="FFFFFF"/>
                </a:solidFill>
              </a:rPr>
              <a:t>Acceleration of NAS Modernization</a:t>
            </a:r>
          </a:p>
        </p:txBody>
      </p:sp>
      <p:sp>
        <p:nvSpPr>
          <p:cNvPr id="81" name="Title 1">
            <a:extLst>
              <a:ext uri="{FF2B5EF4-FFF2-40B4-BE49-F238E27FC236}">
                <a16:creationId xmlns:a16="http://schemas.microsoft.com/office/drawing/2014/main" id="{830C7825-C773-40BD-94BD-36472EBC615C}"/>
              </a:ext>
            </a:extLst>
          </p:cNvPr>
          <p:cNvSpPr txBox="1">
            <a:spLocks/>
          </p:cNvSpPr>
          <p:nvPr/>
        </p:nvSpPr>
        <p:spPr>
          <a:xfrm>
            <a:off x="5471698" y="2108187"/>
            <a:ext cx="2436084" cy="5355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pPr lvl="0" algn="ctr">
              <a:defRPr/>
            </a:pPr>
            <a:r>
              <a:rPr lang="en-US" sz="1600" b="1">
                <a:solidFill>
                  <a:srgbClr val="FFFFFF"/>
                </a:solidFill>
              </a:rPr>
              <a:t>Improved Use of </a:t>
            </a:r>
          </a:p>
          <a:p>
            <a:pPr lvl="0" algn="ctr">
              <a:defRPr/>
            </a:pPr>
            <a:r>
              <a:rPr lang="en-US" sz="1600" b="1">
                <a:solidFill>
                  <a:srgbClr val="FFFFFF"/>
                </a:solidFill>
              </a:rPr>
              <a:t>NAS Data</a:t>
            </a:r>
            <a:endParaRPr lang="en-US" sz="1600" b="1">
              <a:solidFill>
                <a:srgbClr val="FFFFFF"/>
              </a:solidFill>
              <a:latin typeface="Arial"/>
            </a:endParaRPr>
          </a:p>
        </p:txBody>
      </p:sp>
      <p:sp>
        <p:nvSpPr>
          <p:cNvPr id="82" name="Rectangle 81">
            <a:extLst>
              <a:ext uri="{FF2B5EF4-FFF2-40B4-BE49-F238E27FC236}">
                <a16:creationId xmlns:a16="http://schemas.microsoft.com/office/drawing/2014/main" id="{0773A487-EA28-4671-AC88-9BF48572B285}"/>
              </a:ext>
            </a:extLst>
          </p:cNvPr>
          <p:cNvSpPr/>
          <p:nvPr/>
        </p:nvSpPr>
        <p:spPr>
          <a:xfrm>
            <a:off x="8711108" y="2052786"/>
            <a:ext cx="2592320" cy="646331"/>
          </a:xfrm>
          <a:prstGeom prst="rect">
            <a:avLst/>
          </a:prstGeom>
        </p:spPr>
        <p:txBody>
          <a:bodyPr wrap="square">
            <a:spAutoFit/>
          </a:bodyPr>
          <a:lstStyle/>
          <a:p>
            <a:pPr lvl="0" algn="ctr">
              <a:defRPr/>
            </a:pPr>
            <a:r>
              <a:rPr lang="en-US" b="1">
                <a:solidFill>
                  <a:srgbClr val="FFFFFF"/>
                </a:solidFill>
              </a:rPr>
              <a:t>Integration of Diverse Vehicles and Missions</a:t>
            </a:r>
          </a:p>
        </p:txBody>
      </p:sp>
      <p:sp>
        <p:nvSpPr>
          <p:cNvPr id="83" name="Rectangle 82">
            <a:extLst>
              <a:ext uri="{FF2B5EF4-FFF2-40B4-BE49-F238E27FC236}">
                <a16:creationId xmlns:a16="http://schemas.microsoft.com/office/drawing/2014/main" id="{0C95BF2D-ADDD-4597-815E-842D69BAA156}"/>
              </a:ext>
            </a:extLst>
          </p:cNvPr>
          <p:cNvSpPr/>
          <p:nvPr/>
        </p:nvSpPr>
        <p:spPr>
          <a:xfrm>
            <a:off x="2079393" y="5143399"/>
            <a:ext cx="2623173" cy="715599"/>
          </a:xfrm>
          <a:prstGeom prst="rect">
            <a:avLst/>
          </a:prstGeom>
          <a:noFill/>
        </p:spPr>
        <p:txBody>
          <a:bodyPr wrap="square" lIns="68599" tIns="34299" rIns="68599" bIns="34299">
            <a:spAutoFit/>
          </a:bodyPr>
          <a:lstStyle/>
          <a:p>
            <a:pPr algn="ctr">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a:t>
            </a:r>
            <a:r>
              <a:rPr lang="en-US" sz="1400" dirty="0" err="1">
                <a:solidFill>
                  <a:srgbClr val="000000"/>
                </a:solidFill>
                <a:latin typeface="Arial" panose="020B0604020202020204" pitchFamily="34" charset="0"/>
                <a:cs typeface="Arial" panose="020B0604020202020204" pitchFamily="34" charset="0"/>
              </a:rPr>
              <a:t>ollaborative</a:t>
            </a:r>
            <a:r>
              <a:rPr lang="en-US" sz="1400" dirty="0">
                <a:solidFill>
                  <a:srgbClr val="000000"/>
                </a:solidFill>
                <a:latin typeface="Arial" panose="020B0604020202020204" pitchFamily="34" charset="0"/>
                <a:cs typeface="Arial" panose="020B0604020202020204" pitchFamily="34" charset="0"/>
              </a:rPr>
              <a:t> service-based architecture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to facilitate industry innovation</a:t>
            </a:r>
          </a:p>
        </p:txBody>
      </p:sp>
      <p:sp>
        <p:nvSpPr>
          <p:cNvPr id="84" name="Rectangle 83">
            <a:extLst>
              <a:ext uri="{FF2B5EF4-FFF2-40B4-BE49-F238E27FC236}">
                <a16:creationId xmlns:a16="http://schemas.microsoft.com/office/drawing/2014/main" id="{2A55C28B-A62E-491E-B8E2-597B18774DB2}"/>
              </a:ext>
            </a:extLst>
          </p:cNvPr>
          <p:cNvSpPr/>
          <p:nvPr/>
        </p:nvSpPr>
        <p:spPr>
          <a:xfrm>
            <a:off x="5284609" y="5143398"/>
            <a:ext cx="2829030" cy="715599"/>
          </a:xfrm>
          <a:prstGeom prst="rect">
            <a:avLst/>
          </a:prstGeom>
          <a:noFill/>
        </p:spPr>
        <p:txBody>
          <a:bodyPr wrap="square" lIns="68599" tIns="34299" rIns="68599" bIns="34299">
            <a:spAutoFit/>
          </a:bodyPr>
          <a:lstStyle/>
          <a:p>
            <a:pPr lvl="0" algn="ctr">
              <a:defRPr/>
            </a:pPr>
            <a:r>
              <a:rPr lang="en-US" sz="1400" dirty="0">
                <a:solidFill>
                  <a:srgbClr val="000000"/>
                </a:solidFill>
                <a:latin typeface="Arial" panose="020B0604020202020204" pitchFamily="34" charset="0"/>
                <a:cs typeface="Arial" panose="020B0604020202020204" pitchFamily="34" charset="0"/>
              </a:rPr>
              <a:t>Data and advanced algorithms to increase efficiency and environmental sustainability</a:t>
            </a:r>
          </a:p>
        </p:txBody>
      </p:sp>
      <p:sp>
        <p:nvSpPr>
          <p:cNvPr id="85" name="Rectangle 84">
            <a:extLst>
              <a:ext uri="{FF2B5EF4-FFF2-40B4-BE49-F238E27FC236}">
                <a16:creationId xmlns:a16="http://schemas.microsoft.com/office/drawing/2014/main" id="{52936853-4071-4195-9E11-80CCFA608291}"/>
              </a:ext>
            </a:extLst>
          </p:cNvPr>
          <p:cNvSpPr/>
          <p:nvPr/>
        </p:nvSpPr>
        <p:spPr>
          <a:xfrm>
            <a:off x="8597784" y="4927955"/>
            <a:ext cx="2818968" cy="931042"/>
          </a:xfrm>
          <a:prstGeom prst="rect">
            <a:avLst/>
          </a:prstGeom>
          <a:noFill/>
        </p:spPr>
        <p:txBody>
          <a:bodyPr wrap="square" lIns="68599" tIns="34299" rIns="68599" bIns="34299">
            <a:spAutoFit/>
          </a:bodyPr>
          <a:lstStyle/>
          <a:p>
            <a:pPr lvl="0" algn="ctr">
              <a:defRPr/>
            </a:pPr>
            <a:r>
              <a:rPr lang="en-US" sz="1400" dirty="0">
                <a:solidFill>
                  <a:srgbClr val="000000"/>
                </a:solidFill>
                <a:latin typeface="Arial" panose="020B0604020202020204" pitchFamily="34" charset="0"/>
                <a:cs typeface="Arial" panose="020B0604020202020204" pitchFamily="34" charset="0"/>
              </a:rPr>
              <a:t>Concepts, requirements, and reference implementations to enable airspace integration of new vehicles and missions</a:t>
            </a:r>
          </a:p>
        </p:txBody>
      </p:sp>
      <p:pic>
        <p:nvPicPr>
          <p:cNvPr id="86" name="Picture 85">
            <a:extLst>
              <a:ext uri="{FF2B5EF4-FFF2-40B4-BE49-F238E27FC236}">
                <a16:creationId xmlns:a16="http://schemas.microsoft.com/office/drawing/2014/main" id="{76D2A1E1-550B-4161-B4E4-10D2CBC3023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686916" y="2823448"/>
            <a:ext cx="1923169" cy="1280327"/>
          </a:xfrm>
          <a:prstGeom prst="rect">
            <a:avLst/>
          </a:prstGeom>
        </p:spPr>
      </p:pic>
      <p:pic>
        <p:nvPicPr>
          <p:cNvPr id="87" name="Picture 86" descr="A picture containing building, tower&#10;&#10;Description automatically generated">
            <a:extLst>
              <a:ext uri="{FF2B5EF4-FFF2-40B4-BE49-F238E27FC236}">
                <a16:creationId xmlns:a16="http://schemas.microsoft.com/office/drawing/2014/main" id="{9AE85062-DD4A-40FA-BFF0-333009F61A3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096000" y="3617481"/>
            <a:ext cx="1189018" cy="1419015"/>
          </a:xfrm>
          <a:prstGeom prst="rect">
            <a:avLst/>
          </a:prstGeom>
        </p:spPr>
      </p:pic>
      <p:pic>
        <p:nvPicPr>
          <p:cNvPr id="88" name="Picture 87">
            <a:extLst>
              <a:ext uri="{FF2B5EF4-FFF2-40B4-BE49-F238E27FC236}">
                <a16:creationId xmlns:a16="http://schemas.microsoft.com/office/drawing/2014/main" id="{AAF80D15-CD49-4015-911D-A1F51404533C}"/>
              </a:ext>
            </a:extLst>
          </p:cNvPr>
          <p:cNvPicPr>
            <a:picLocks noChangeAspect="1"/>
          </p:cNvPicPr>
          <p:nvPr/>
        </p:nvPicPr>
        <p:blipFill>
          <a:blip r:embed="rId4"/>
          <a:stretch>
            <a:fillRect/>
          </a:stretch>
        </p:blipFill>
        <p:spPr>
          <a:xfrm>
            <a:off x="2182321" y="2897970"/>
            <a:ext cx="2520245" cy="2195551"/>
          </a:xfrm>
          <a:prstGeom prst="rect">
            <a:avLst/>
          </a:prstGeom>
        </p:spPr>
      </p:pic>
      <p:pic>
        <p:nvPicPr>
          <p:cNvPr id="89" name="Picture 88" descr="A rocket flying in the sky&#10;&#10;Description automatically generated with low confidence">
            <a:extLst>
              <a:ext uri="{FF2B5EF4-FFF2-40B4-BE49-F238E27FC236}">
                <a16:creationId xmlns:a16="http://schemas.microsoft.com/office/drawing/2014/main" id="{49F9A97E-D7D4-4F38-9640-94E6BB19268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21080926">
            <a:off x="8515995" y="3358314"/>
            <a:ext cx="2911986" cy="1206813"/>
          </a:xfrm>
          <a:prstGeom prst="rect">
            <a:avLst/>
          </a:prstGeom>
        </p:spPr>
      </p:pic>
      <p:cxnSp>
        <p:nvCxnSpPr>
          <p:cNvPr id="21" name="Straight Connector 20">
            <a:extLst>
              <a:ext uri="{FF2B5EF4-FFF2-40B4-BE49-F238E27FC236}">
                <a16:creationId xmlns:a16="http://schemas.microsoft.com/office/drawing/2014/main" id="{227F1F92-69A6-4799-AD7B-DB3C333AE9F8}"/>
              </a:ext>
            </a:extLst>
          </p:cNvPr>
          <p:cNvCxnSpPr>
            <a:cxnSpLocks/>
          </p:cNvCxnSpPr>
          <p:nvPr/>
        </p:nvCxnSpPr>
        <p:spPr>
          <a:xfrm>
            <a:off x="2408464" y="1318328"/>
            <a:ext cx="9008288" cy="0"/>
          </a:xfrm>
          <a:prstGeom prst="line">
            <a:avLst/>
          </a:prstGeom>
          <a:ln w="38100">
            <a:solidFill>
              <a:srgbClr val="68BAE1"/>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04946457"/>
      </p:ext>
    </p:extLst>
  </p:cSld>
  <p:clrMapOvr>
    <a:masterClrMapping/>
  </p:clrMapOvr>
  <mc:AlternateContent xmlns:mc="http://schemas.openxmlformats.org/markup-compatibility/2006">
    <mc:Choice xmlns:p14="http://schemas.microsoft.com/office/powerpoint/2010/main" Requires="p14">
      <p:transition spd="med" p14:dur="700" advTm="67194">
        <p:fade/>
      </p:transition>
    </mc:Choice>
    <mc:Fallback>
      <p:transition spd="med" advTm="67194">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896E7B-B5B1-4D41-8235-16CDFD787950}"/>
              </a:ext>
            </a:extLst>
          </p:cNvPr>
          <p:cNvSpPr>
            <a:spLocks noGrp="1"/>
          </p:cNvSpPr>
          <p:nvPr>
            <p:ph type="sldNum" sz="quarter" idx="12"/>
          </p:nvPr>
        </p:nvSpPr>
        <p:spPr/>
        <p:txBody>
          <a:bodyPr/>
          <a:lstStyle/>
          <a:p>
            <a:fld id="{2E8C51FE-49D9-314D-9957-ABBF7DDE8782}" type="slidenum">
              <a:rPr lang="en-US" smtClean="0"/>
              <a:t>23</a:t>
            </a:fld>
            <a:endParaRPr lang="en-US"/>
          </a:p>
        </p:txBody>
      </p:sp>
      <p:pic>
        <p:nvPicPr>
          <p:cNvPr id="7" name="Picture 6">
            <a:extLst>
              <a:ext uri="{FF2B5EF4-FFF2-40B4-BE49-F238E27FC236}">
                <a16:creationId xmlns:a16="http://schemas.microsoft.com/office/drawing/2014/main" id="{D5460176-6BCF-4BF1-AA8F-61ED2E3B60CA}"/>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Lst>
          </a:blip>
          <a:srcRect b="25132"/>
          <a:stretch/>
        </p:blipFill>
        <p:spPr>
          <a:xfrm>
            <a:off x="-1" y="0"/>
            <a:ext cx="12213389" cy="6858000"/>
          </a:xfrm>
          <a:prstGeom prst="rect">
            <a:avLst/>
          </a:prstGeom>
        </p:spPr>
      </p:pic>
      <p:sp>
        <p:nvSpPr>
          <p:cNvPr id="8" name="Rectangle 7">
            <a:extLst>
              <a:ext uri="{FF2B5EF4-FFF2-40B4-BE49-F238E27FC236}">
                <a16:creationId xmlns:a16="http://schemas.microsoft.com/office/drawing/2014/main" id="{0130D6F3-B7C0-4126-A81A-D00BF35B5693}"/>
              </a:ext>
            </a:extLst>
          </p:cNvPr>
          <p:cNvSpPr/>
          <p:nvPr/>
        </p:nvSpPr>
        <p:spPr>
          <a:xfrm>
            <a:off x="-1" y="0"/>
            <a:ext cx="12213389" cy="6858000"/>
          </a:xfrm>
          <a:prstGeom prst="rect">
            <a:avLst/>
          </a:prstGeom>
          <a:solidFill>
            <a:srgbClr val="68BAE1">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8B5CEAC4-A9A5-4DDF-858B-2703449ADE68}"/>
              </a:ext>
            </a:extLst>
          </p:cNvPr>
          <p:cNvSpPr txBox="1">
            <a:spLocks/>
          </p:cNvSpPr>
          <p:nvPr/>
        </p:nvSpPr>
        <p:spPr>
          <a:xfrm>
            <a:off x="3966740" y="2473146"/>
            <a:ext cx="4258520" cy="1911707"/>
          </a:xfrm>
          <a:prstGeom prst="rect">
            <a:avLst/>
          </a:prstGeom>
        </p:spPr>
        <p:txBody>
          <a:bodyPr/>
          <a:lst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pPr algn="ctr"/>
            <a:r>
              <a:rPr lang="en-US" sz="13800">
                <a:solidFill>
                  <a:schemeClr val="bg1"/>
                </a:solidFill>
                <a:effectLst>
                  <a:outerShdw blurRad="38100" dist="38100" dir="2700000" algn="tl">
                    <a:srgbClr val="000000">
                      <a:alpha val="43137"/>
                    </a:srgbClr>
                  </a:outerShdw>
                </a:effectLst>
              </a:rPr>
              <a:t>Q</a:t>
            </a:r>
            <a:r>
              <a:rPr lang="en-US" sz="11500">
                <a:solidFill>
                  <a:schemeClr val="bg1"/>
                </a:solidFill>
                <a:effectLst>
                  <a:outerShdw blurRad="38100" dist="38100" dir="2700000" algn="tl">
                    <a:srgbClr val="000000">
                      <a:alpha val="43137"/>
                    </a:srgbClr>
                  </a:outerShdw>
                </a:effectLst>
              </a:rPr>
              <a:t>&amp;</a:t>
            </a:r>
            <a:r>
              <a:rPr lang="en-US" sz="13800">
                <a:solidFill>
                  <a:schemeClr val="bg1"/>
                </a:solidFill>
                <a:effectLst>
                  <a:outerShdw blurRad="38100" dist="38100" dir="2700000" algn="tl">
                    <a:srgbClr val="000000">
                      <a:alpha val="43137"/>
                    </a:srgbClr>
                  </a:outerShdw>
                </a:effectLst>
              </a:rPr>
              <a:t>A</a:t>
            </a:r>
          </a:p>
        </p:txBody>
      </p:sp>
      <p:pic>
        <p:nvPicPr>
          <p:cNvPr id="13" name="Picture 12">
            <a:extLst>
              <a:ext uri="{FF2B5EF4-FFF2-40B4-BE49-F238E27FC236}">
                <a16:creationId xmlns:a16="http://schemas.microsoft.com/office/drawing/2014/main" id="{8298F857-1D17-47B4-A49F-B47FBCB76D2D}"/>
              </a:ext>
            </a:extLst>
          </p:cNvPr>
          <p:cNvPicPr>
            <a:picLocks noChangeAspect="1"/>
          </p:cNvPicPr>
          <p:nvPr/>
        </p:nvPicPr>
        <p:blipFill>
          <a:blip r:embed="rId4"/>
          <a:stretch>
            <a:fillRect/>
          </a:stretch>
        </p:blipFill>
        <p:spPr>
          <a:xfrm>
            <a:off x="9142390" y="304799"/>
            <a:ext cx="2769575" cy="840423"/>
          </a:xfrm>
          <a:prstGeom prst="rect">
            <a:avLst/>
          </a:prstGeom>
        </p:spPr>
      </p:pic>
      <p:sp>
        <p:nvSpPr>
          <p:cNvPr id="16" name="Freeform 9">
            <a:extLst>
              <a:ext uri="{FF2B5EF4-FFF2-40B4-BE49-F238E27FC236}">
                <a16:creationId xmlns:a16="http://schemas.microsoft.com/office/drawing/2014/main" id="{89328996-A763-42D7-87C2-1469CFF716AE}"/>
              </a:ext>
            </a:extLst>
          </p:cNvPr>
          <p:cNvSpPr>
            <a:spLocks/>
          </p:cNvSpPr>
          <p:nvPr/>
        </p:nvSpPr>
        <p:spPr bwMode="auto">
          <a:xfrm rot="16200000">
            <a:off x="4088062" y="-495962"/>
            <a:ext cx="4058653" cy="12234778"/>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a:gsLst>
              <a:gs pos="95000">
                <a:schemeClr val="bg1"/>
              </a:gs>
              <a:gs pos="0">
                <a:schemeClr val="bg1"/>
              </a:gs>
            </a:gsLst>
            <a:lin ang="5400000" scaled="1"/>
          </a:gradFill>
          <a:ln>
            <a:noFill/>
          </a:ln>
        </p:spPr>
        <p:txBody>
          <a:bodyPr vert="horz" wrap="square" lIns="91440" tIns="45720" rIns="91440" bIns="45720" numCol="1" anchor="t" anchorCtr="0" compatLnSpc="1">
            <a:prstTxWarp prst="textNoShape">
              <a:avLst/>
            </a:prstTxWarp>
          </a:bodyPr>
          <a:lstStyle/>
          <a:p>
            <a:endParaRPr lang="en-US"/>
          </a:p>
        </p:txBody>
      </p:sp>
      <p:sp>
        <p:nvSpPr>
          <p:cNvPr id="11" name="Subtitle 34">
            <a:extLst>
              <a:ext uri="{FF2B5EF4-FFF2-40B4-BE49-F238E27FC236}">
                <a16:creationId xmlns:a16="http://schemas.microsoft.com/office/drawing/2014/main" id="{A6A385ED-9249-4325-A1A5-BE914D97D7F2}"/>
              </a:ext>
            </a:extLst>
          </p:cNvPr>
          <p:cNvSpPr txBox="1">
            <a:spLocks/>
          </p:cNvSpPr>
          <p:nvPr/>
        </p:nvSpPr>
        <p:spPr>
          <a:xfrm>
            <a:off x="344245" y="6006693"/>
            <a:ext cx="6793173" cy="338554"/>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400"/>
              </a:spcBef>
            </a:pPr>
            <a:r>
              <a:rPr lang="en-US" sz="1600" b="1" dirty="0"/>
              <a:t>Contact Us: </a:t>
            </a:r>
            <a:r>
              <a:rPr lang="en-US" sz="1600" dirty="0"/>
              <a:t>Kurt Swieringa, </a:t>
            </a:r>
            <a:r>
              <a:rPr lang="en-US" sz="1600" dirty="0">
                <a:hlinkClick r:id="rId5"/>
              </a:rPr>
              <a:t>kurt.a.Swieringa@nasa.gov</a:t>
            </a:r>
            <a:r>
              <a:rPr lang="en-US" sz="1600" dirty="0"/>
              <a:t> </a:t>
            </a:r>
          </a:p>
        </p:txBody>
      </p:sp>
      <p:pic>
        <p:nvPicPr>
          <p:cNvPr id="12" name="Picture 11" descr="Twitter Icon">
            <a:extLst>
              <a:ext uri="{FF2B5EF4-FFF2-40B4-BE49-F238E27FC236}">
                <a16:creationId xmlns:a16="http://schemas.microsoft.com/office/drawing/2014/main" id="{A58A90A1-6CFB-4AF4-9541-464A88650C86}"/>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0094978" y="6201104"/>
            <a:ext cx="449113" cy="449113"/>
          </a:xfrm>
          <a:prstGeom prst="rect">
            <a:avLst/>
          </a:prstGeom>
        </p:spPr>
      </p:pic>
      <p:pic>
        <p:nvPicPr>
          <p:cNvPr id="14" name="Picture 13" descr="Instagram Icon">
            <a:extLst>
              <a:ext uri="{FF2B5EF4-FFF2-40B4-BE49-F238E27FC236}">
                <a16:creationId xmlns:a16="http://schemas.microsoft.com/office/drawing/2014/main" id="{EEBA53A1-3792-4BEF-AFAB-47C48802AFE6}"/>
              </a:ext>
            </a:extLst>
          </p:cNvPr>
          <p:cNvPicPr>
            <a:picLocks noChangeAspect="1"/>
          </p:cNvPicPr>
          <p:nvPr/>
        </p:nvPicPr>
        <p:blipFill>
          <a:blip r:embed="rId7"/>
          <a:stretch>
            <a:fillRect/>
          </a:stretch>
        </p:blipFill>
        <p:spPr>
          <a:xfrm>
            <a:off x="10721595" y="6180508"/>
            <a:ext cx="501793" cy="501793"/>
          </a:xfrm>
          <a:prstGeom prst="rect">
            <a:avLst/>
          </a:prstGeom>
        </p:spPr>
      </p:pic>
      <p:pic>
        <p:nvPicPr>
          <p:cNvPr id="15" name="Picture 14" descr="Facebook Icon">
            <a:extLst>
              <a:ext uri="{FF2B5EF4-FFF2-40B4-BE49-F238E27FC236}">
                <a16:creationId xmlns:a16="http://schemas.microsoft.com/office/drawing/2014/main" id="{E26E6C1D-D347-4F8E-9DC5-98BE938FDAEF}"/>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1395837" y="6201104"/>
            <a:ext cx="449113" cy="449113"/>
          </a:xfrm>
          <a:prstGeom prst="rect">
            <a:avLst/>
          </a:prstGeom>
        </p:spPr>
      </p:pic>
      <p:sp>
        <p:nvSpPr>
          <p:cNvPr id="17" name="Subtitle 34">
            <a:extLst>
              <a:ext uri="{FF2B5EF4-FFF2-40B4-BE49-F238E27FC236}">
                <a16:creationId xmlns:a16="http://schemas.microsoft.com/office/drawing/2014/main" id="{B845993A-3455-40C1-9AB6-49C3EFF11962}"/>
              </a:ext>
            </a:extLst>
          </p:cNvPr>
          <p:cNvSpPr txBox="1">
            <a:spLocks/>
          </p:cNvSpPr>
          <p:nvPr/>
        </p:nvSpPr>
        <p:spPr>
          <a:xfrm>
            <a:off x="10225545" y="5792014"/>
            <a:ext cx="1493891" cy="338554"/>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400"/>
              </a:spcBef>
            </a:pPr>
            <a:r>
              <a:rPr lang="en-US" sz="1600" b="1"/>
              <a:t>@NASAaero</a:t>
            </a:r>
          </a:p>
        </p:txBody>
      </p:sp>
      <p:sp>
        <p:nvSpPr>
          <p:cNvPr id="18" name="Subtitle 34">
            <a:extLst>
              <a:ext uri="{FF2B5EF4-FFF2-40B4-BE49-F238E27FC236}">
                <a16:creationId xmlns:a16="http://schemas.microsoft.com/office/drawing/2014/main" id="{1F7D1F39-29BF-448B-B387-E0ACBC33FE78}"/>
              </a:ext>
            </a:extLst>
          </p:cNvPr>
          <p:cNvSpPr txBox="1">
            <a:spLocks/>
          </p:cNvSpPr>
          <p:nvPr/>
        </p:nvSpPr>
        <p:spPr>
          <a:xfrm>
            <a:off x="347050" y="6347708"/>
            <a:ext cx="6793173" cy="338554"/>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400"/>
              </a:spcBef>
            </a:pPr>
            <a:r>
              <a:rPr lang="en-US" sz="1600" b="1"/>
              <a:t>Follow Us: </a:t>
            </a:r>
            <a:r>
              <a:rPr lang="en-US" sz="1600">
                <a:hlinkClick r:id="rId9"/>
              </a:rPr>
              <a:t>www.nasa.gov/aeroresearch/programs/aosp/atm-x</a:t>
            </a:r>
            <a:endParaRPr lang="en-US" sz="1600"/>
          </a:p>
        </p:txBody>
      </p:sp>
    </p:spTree>
    <p:extLst>
      <p:ext uri="{BB962C8B-B14F-4D97-AF65-F5344CB8AC3E}">
        <p14:creationId xmlns:p14="http://schemas.microsoft.com/office/powerpoint/2010/main" val="76709782"/>
      </p:ext>
    </p:extLst>
  </p:cSld>
  <p:clrMapOvr>
    <a:masterClrMapping/>
  </p:clrMapOvr>
  <mc:AlternateContent xmlns:mc="http://schemas.openxmlformats.org/markup-compatibility/2006">
    <mc:Choice xmlns:p14="http://schemas.microsoft.com/office/powerpoint/2010/main" Requires="p14">
      <p:transition spd="med" p14:dur="700" advTm="20211">
        <p:fade/>
      </p:transition>
    </mc:Choice>
    <mc:Fallback>
      <p:transition spd="med" advTm="20211">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41.3"/>
</p:tagLst>
</file>

<file path=ppt/tags/tag2.xml><?xml version="1.0" encoding="utf-8"?>
<p:tagLst xmlns:a="http://schemas.openxmlformats.org/drawingml/2006/main" xmlns:r="http://schemas.openxmlformats.org/officeDocument/2006/relationships" xmlns:p="http://schemas.openxmlformats.org/presentationml/2006/main">
  <p:tag name="TIMING" val="|2.2|0.5"/>
</p:tagLst>
</file>

<file path=ppt/theme/theme1.xml><?xml version="1.0" encoding="utf-8"?>
<a:theme xmlns:a="http://schemas.openxmlformats.org/drawingml/2006/main" name="ATM-X Theme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TM-X Theme 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ATM-X Theme 3">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ATM-X Theme 4">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450071863DC934FA5BF417B966B637E" ma:contentTypeVersion="11" ma:contentTypeDescription="Create a new document." ma:contentTypeScope="" ma:versionID="b2d93c999fd73b28f4450976358ed78b">
  <xsd:schema xmlns:xsd="http://www.w3.org/2001/XMLSchema" xmlns:xs="http://www.w3.org/2001/XMLSchema" xmlns:p="http://schemas.microsoft.com/office/2006/metadata/properties" xmlns:ns3="9a0713a8-d06c-405c-a3c6-46e0b36a672c" xmlns:ns4="627adfd6-cd0a-4e5d-a83e-9d5449ae7ba7" targetNamespace="http://schemas.microsoft.com/office/2006/metadata/properties" ma:root="true" ma:fieldsID="22cda8e91e1184bd33387f4a7b3a7f6d" ns3:_="" ns4:_="">
    <xsd:import namespace="9a0713a8-d06c-405c-a3c6-46e0b36a672c"/>
    <xsd:import namespace="627adfd6-cd0a-4e5d-a83e-9d5449ae7ba7"/>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DateTaken" minOccurs="0"/>
                <xsd:element ref="ns4:MediaServiceOCR"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0713a8-d06c-405c-a3c6-46e0b36a672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27adfd6-cd0a-4e5d-a83e-9d5449ae7ba7"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68E9A6F-3EB3-4F80-B5D5-2E0A33948A9F}">
  <ds:schemaRefs>
    <ds:schemaRef ds:uri="627adfd6-cd0a-4e5d-a83e-9d5449ae7ba7"/>
    <ds:schemaRef ds:uri="9a0713a8-d06c-405c-a3c6-46e0b36a672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C2CC81D-ED7F-48E7-A1EA-797CC1A9D1E6}">
  <ds:schemaRefs>
    <ds:schemaRef ds:uri="http://schemas.microsoft.com/sharepoint/v3/contenttype/forms"/>
  </ds:schemaRefs>
</ds:datastoreItem>
</file>

<file path=customXml/itemProps3.xml><?xml version="1.0" encoding="utf-8"?>
<ds:datastoreItem xmlns:ds="http://schemas.openxmlformats.org/officeDocument/2006/customXml" ds:itemID="{8FE7C1C6-7B54-47ED-BB9A-9C048FA6D72F}">
  <ds:schemaRefs>
    <ds:schemaRef ds:uri="http://schemas.microsoft.com/office/infopath/2007/PartnerControls"/>
    <ds:schemaRef ds:uri="http://purl.org/dc/dcmitype/"/>
    <ds:schemaRef ds:uri="http://purl.org/dc/elements/1.1/"/>
    <ds:schemaRef ds:uri="http://www.w3.org/XML/1998/namespace"/>
    <ds:schemaRef ds:uri="http://purl.org/dc/terms/"/>
    <ds:schemaRef ds:uri="http://schemas.openxmlformats.org/package/2006/metadata/core-properties"/>
    <ds:schemaRef ds:uri="http://schemas.microsoft.com/office/2006/documentManagement/types"/>
    <ds:schemaRef ds:uri="627adfd6-cd0a-4e5d-a83e-9d5449ae7ba7"/>
    <ds:schemaRef ds:uri="9a0713a8-d06c-405c-a3c6-46e0b36a672c"/>
    <ds:schemaRef ds:uri="http://schemas.microsoft.com/office/2006/metadata/propertie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1917</TotalTime>
  <Words>1822</Words>
  <Application>Microsoft Macintosh PowerPoint</Application>
  <PresentationFormat>Widescreen</PresentationFormat>
  <Paragraphs>191</Paragraphs>
  <Slides>23</Slides>
  <Notes>12</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23</vt:i4>
      </vt:variant>
    </vt:vector>
  </HeadingPairs>
  <TitlesOfParts>
    <vt:vector size="31" baseType="lpstr">
      <vt:lpstr>Arial</vt:lpstr>
      <vt:lpstr>Calibri</vt:lpstr>
      <vt:lpstr>Cavolini</vt:lpstr>
      <vt:lpstr>Times</vt:lpstr>
      <vt:lpstr>ATM-X Theme 1</vt:lpstr>
      <vt:lpstr>ATM-X Theme 2</vt:lpstr>
      <vt:lpstr>ATM-X Theme 3</vt:lpstr>
      <vt:lpstr>ATM-X Theme 4</vt:lpstr>
      <vt:lpstr>PowerPoint Presentation</vt:lpstr>
      <vt:lpstr>Agenda</vt:lpstr>
      <vt:lpstr>PowerPoint Presentation</vt:lpstr>
      <vt:lpstr>Aviation Industry Pillars for a Sustainable Future</vt:lpstr>
      <vt:lpstr>What is the ATM-X project?</vt:lpstr>
      <vt:lpstr>PowerPoint Presentation</vt:lpstr>
      <vt:lpstr>PowerPoint Presentation</vt:lpstr>
      <vt:lpstr>PowerPoint Presentation</vt:lpstr>
      <vt:lpstr>PowerPoint Presentation</vt:lpstr>
      <vt:lpstr>PowerPoint Presentation</vt:lpstr>
      <vt:lpstr>PowerPoint Presentation</vt:lpstr>
      <vt:lpstr>DIP Research Areas</vt:lpstr>
      <vt:lpstr>PowerPoint Presentation</vt:lpstr>
      <vt:lpstr>Integration of xTM into the NAS</vt:lpstr>
      <vt:lpstr>xTM Research Areas</vt:lpstr>
      <vt:lpstr>PowerPoint Presentation</vt:lpstr>
      <vt:lpstr>Motivation</vt:lpstr>
      <vt:lpstr>PAAV Research Areas</vt:lpstr>
      <vt:lpstr>PowerPoint Presentation</vt:lpstr>
      <vt:lpstr>Motivation</vt:lpstr>
      <vt:lpstr>UAM Traffic Management Research Areas</vt:lpstr>
      <vt:lpstr>Community Benefits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Swieringa, Kurt A. (LARC-D318)</cp:lastModifiedBy>
  <cp:revision>28</cp:revision>
  <dcterms:created xsi:type="dcterms:W3CDTF">2018-07-16T01:24:17Z</dcterms:created>
  <dcterms:modified xsi:type="dcterms:W3CDTF">2022-01-07T21:36:19Z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0x010100B450071863DC934FA5BF417B966B637E</vt:lpwstr>
  </property>
</Properties>
</file>