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10"/>
  </p:notesMasterIdLst>
  <p:sldIdLst>
    <p:sldId id="256" r:id="rId5"/>
    <p:sldId id="257" r:id="rId6"/>
    <p:sldId id="258"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lante, Ianik (JSC-SK)[WYLE LABORATORIES, INC.]" initial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9DF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DF3F284-42E1-4898-9089-6F4BF87E2672}" v="4" dt="2022-01-10T19:40:25.516"/>
    <p1510:client id="{B973511D-68E0-41DD-A911-B93EEBF0FB8F}" v="5" dt="2022-01-10T18:53:07.5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400" autoAdjust="0"/>
    <p:restoredTop sz="80653" autoAdjust="0"/>
  </p:normalViewPr>
  <p:slideViewPr>
    <p:cSldViewPr snapToGrid="0">
      <p:cViewPr varScale="1">
        <p:scale>
          <a:sx n="46" d="100"/>
          <a:sy n="46" d="100"/>
        </p:scale>
        <p:origin x="29" y="370"/>
      </p:cViewPr>
      <p:guideLst/>
    </p:cSldViewPr>
  </p:slideViewPr>
  <p:notesTextViewPr>
    <p:cViewPr>
      <p:scale>
        <a:sx n="75" d="100"/>
        <a:sy n="7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oignant, Floriane A. (LARC-D309)[NATIONAL INSTITUTE OF AEROSPACE]" userId="f5466f66-0665-4867-9c9b-005b5c919acd" providerId="ADAL" clId="{5DF3F284-42E1-4898-9089-6F4BF87E2672}"/>
    <pc:docChg chg="undo redo custSel addSld delSld modSld sldOrd modMainMaster modShowInfo">
      <pc:chgData name="Poignant, Floriane A. (LARC-D309)[NATIONAL INSTITUTE OF AEROSPACE]" userId="f5466f66-0665-4867-9c9b-005b5c919acd" providerId="ADAL" clId="{5DF3F284-42E1-4898-9089-6F4BF87E2672}" dt="2022-01-10T19:40:25.516" v="7721" actId="20577"/>
      <pc:docMkLst>
        <pc:docMk/>
      </pc:docMkLst>
      <pc:sldChg chg="addSp delSp modSp mod modNotesTx">
        <pc:chgData name="Poignant, Floriane A. (LARC-D309)[NATIONAL INSTITUTE OF AEROSPACE]" userId="f5466f66-0665-4867-9c9b-005b5c919acd" providerId="ADAL" clId="{5DF3F284-42E1-4898-9089-6F4BF87E2672}" dt="2022-01-07T14:06:49.843" v="5384" actId="20577"/>
        <pc:sldMkLst>
          <pc:docMk/>
          <pc:sldMk cId="2178731304" sldId="256"/>
        </pc:sldMkLst>
        <pc:spChg chg="mod">
          <ac:chgData name="Poignant, Floriane A. (LARC-D309)[NATIONAL INSTITUTE OF AEROSPACE]" userId="f5466f66-0665-4867-9c9b-005b5c919acd" providerId="ADAL" clId="{5DF3F284-42E1-4898-9089-6F4BF87E2672}" dt="2022-01-06T16:07:13.868" v="252" actId="12788"/>
          <ac:spMkLst>
            <pc:docMk/>
            <pc:sldMk cId="2178731304" sldId="256"/>
            <ac:spMk id="2" creationId="{38B0ADE8-1940-46AA-8BE0-B56AAAD1A993}"/>
          </ac:spMkLst>
        </pc:spChg>
        <pc:spChg chg="add del mod">
          <ac:chgData name="Poignant, Floriane A. (LARC-D309)[NATIONAL INSTITUTE OF AEROSPACE]" userId="f5466f66-0665-4867-9c9b-005b5c919acd" providerId="ADAL" clId="{5DF3F284-42E1-4898-9089-6F4BF87E2672}" dt="2022-01-06T16:07:33.240" v="292" actId="20577"/>
          <ac:spMkLst>
            <pc:docMk/>
            <pc:sldMk cId="2178731304" sldId="256"/>
            <ac:spMk id="3" creationId="{D4D61F04-1F78-40E6-9AAC-EE856B1ED332}"/>
          </ac:spMkLst>
        </pc:spChg>
        <pc:picChg chg="add del mod">
          <ac:chgData name="Poignant, Floriane A. (LARC-D309)[NATIONAL INSTITUTE OF AEROSPACE]" userId="f5466f66-0665-4867-9c9b-005b5c919acd" providerId="ADAL" clId="{5DF3F284-42E1-4898-9089-6F4BF87E2672}" dt="2022-01-06T16:07:58.244" v="295" actId="21"/>
          <ac:picMkLst>
            <pc:docMk/>
            <pc:sldMk cId="2178731304" sldId="256"/>
            <ac:picMk id="6" creationId="{4F19B280-02EF-4A22-9E0B-1E28820D86A0}"/>
          </ac:picMkLst>
        </pc:picChg>
      </pc:sldChg>
      <pc:sldChg chg="addSp delSp modSp mod modTransition modAnim modNotesTx">
        <pc:chgData name="Poignant, Floriane A. (LARC-D309)[NATIONAL INSTITUTE OF AEROSPACE]" userId="f5466f66-0665-4867-9c9b-005b5c919acd" providerId="ADAL" clId="{5DF3F284-42E1-4898-9089-6F4BF87E2672}" dt="2022-01-07T14:39:52.053" v="6639" actId="20577"/>
        <pc:sldMkLst>
          <pc:docMk/>
          <pc:sldMk cId="3515932579" sldId="257"/>
        </pc:sldMkLst>
        <pc:spChg chg="del">
          <ac:chgData name="Poignant, Floriane A. (LARC-D309)[NATIONAL INSTITUTE OF AEROSPACE]" userId="f5466f66-0665-4867-9c9b-005b5c919acd" providerId="ADAL" clId="{5DF3F284-42E1-4898-9089-6F4BF87E2672}" dt="2022-01-06T16:08:19.091" v="301" actId="478"/>
          <ac:spMkLst>
            <pc:docMk/>
            <pc:sldMk cId="3515932579" sldId="257"/>
            <ac:spMk id="2" creationId="{7E84C4B2-904C-48C3-8B86-5E5A0F138F24}"/>
          </ac:spMkLst>
        </pc:spChg>
        <pc:spChg chg="mod">
          <ac:chgData name="Poignant, Floriane A. (LARC-D309)[NATIONAL INSTITUTE OF AEROSPACE]" userId="f5466f66-0665-4867-9c9b-005b5c919acd" providerId="ADAL" clId="{5DF3F284-42E1-4898-9089-6F4BF87E2672}" dt="2022-01-07T13:58:04.432" v="5095" actId="27636"/>
          <ac:spMkLst>
            <pc:docMk/>
            <pc:sldMk cId="3515932579" sldId="257"/>
            <ac:spMk id="3" creationId="{7D2F177C-1B7A-4A23-A592-E2C8672AF67A}"/>
          </ac:spMkLst>
        </pc:spChg>
        <pc:spChg chg="del">
          <ac:chgData name="Poignant, Floriane A. (LARC-D309)[NATIONAL INSTITUTE OF AEROSPACE]" userId="f5466f66-0665-4867-9c9b-005b5c919acd" providerId="ADAL" clId="{5DF3F284-42E1-4898-9089-6F4BF87E2672}" dt="2022-01-06T16:08:34.874" v="303" actId="478"/>
          <ac:spMkLst>
            <pc:docMk/>
            <pc:sldMk cId="3515932579" sldId="257"/>
            <ac:spMk id="5" creationId="{A43DCF85-9E01-45D4-907F-8924C12021A0}"/>
          </ac:spMkLst>
        </pc:spChg>
        <pc:spChg chg="add del mod">
          <ac:chgData name="Poignant, Floriane A. (LARC-D309)[NATIONAL INSTITUTE OF AEROSPACE]" userId="f5466f66-0665-4867-9c9b-005b5c919acd" providerId="ADAL" clId="{5DF3F284-42E1-4898-9089-6F4BF87E2672}" dt="2022-01-06T16:31:28.333" v="305"/>
          <ac:spMkLst>
            <pc:docMk/>
            <pc:sldMk cId="3515932579" sldId="257"/>
            <ac:spMk id="8" creationId="{FDA2F6DC-9FD6-427D-B337-BE4EA6390E19}"/>
          </ac:spMkLst>
        </pc:spChg>
        <pc:spChg chg="mod">
          <ac:chgData name="Poignant, Floriane A. (LARC-D309)[NATIONAL INSTITUTE OF AEROSPACE]" userId="f5466f66-0665-4867-9c9b-005b5c919acd" providerId="ADAL" clId="{5DF3F284-42E1-4898-9089-6F4BF87E2672}" dt="2022-01-06T16:31:27.103" v="304"/>
          <ac:spMkLst>
            <pc:docMk/>
            <pc:sldMk cId="3515932579" sldId="257"/>
            <ac:spMk id="10" creationId="{D468966F-3AE2-4D10-A57E-BEE6C92A072A}"/>
          </ac:spMkLst>
        </pc:spChg>
        <pc:spChg chg="mod">
          <ac:chgData name="Poignant, Floriane A. (LARC-D309)[NATIONAL INSTITUTE OF AEROSPACE]" userId="f5466f66-0665-4867-9c9b-005b5c919acd" providerId="ADAL" clId="{5DF3F284-42E1-4898-9089-6F4BF87E2672}" dt="2022-01-06T16:31:27.103" v="304"/>
          <ac:spMkLst>
            <pc:docMk/>
            <pc:sldMk cId="3515932579" sldId="257"/>
            <ac:spMk id="11" creationId="{AD6BE14B-3154-4732-B43C-91AC0EF387F8}"/>
          </ac:spMkLst>
        </pc:spChg>
        <pc:spChg chg="mod">
          <ac:chgData name="Poignant, Floriane A. (LARC-D309)[NATIONAL INSTITUTE OF AEROSPACE]" userId="f5466f66-0665-4867-9c9b-005b5c919acd" providerId="ADAL" clId="{5DF3F284-42E1-4898-9089-6F4BF87E2672}" dt="2022-01-06T16:31:27.103" v="304"/>
          <ac:spMkLst>
            <pc:docMk/>
            <pc:sldMk cId="3515932579" sldId="257"/>
            <ac:spMk id="12" creationId="{4F9F0A50-E33C-479A-9252-A6E57B72BEDD}"/>
          </ac:spMkLst>
        </pc:spChg>
        <pc:spChg chg="mod">
          <ac:chgData name="Poignant, Floriane A. (LARC-D309)[NATIONAL INSTITUTE OF AEROSPACE]" userId="f5466f66-0665-4867-9c9b-005b5c919acd" providerId="ADAL" clId="{5DF3F284-42E1-4898-9089-6F4BF87E2672}" dt="2022-01-06T16:31:27.103" v="304"/>
          <ac:spMkLst>
            <pc:docMk/>
            <pc:sldMk cId="3515932579" sldId="257"/>
            <ac:spMk id="13" creationId="{B6A7D50D-CAF2-4818-83FD-DC8424B18523}"/>
          </ac:spMkLst>
        </pc:spChg>
        <pc:spChg chg="add del mod">
          <ac:chgData name="Poignant, Floriane A. (LARC-D309)[NATIONAL INSTITUTE OF AEROSPACE]" userId="f5466f66-0665-4867-9c9b-005b5c919acd" providerId="ADAL" clId="{5DF3F284-42E1-4898-9089-6F4BF87E2672}" dt="2022-01-06T21:03:22.054" v="3085" actId="478"/>
          <ac:spMkLst>
            <pc:docMk/>
            <pc:sldMk cId="3515932579" sldId="257"/>
            <ac:spMk id="17" creationId="{007B00A2-0D30-442F-BCFD-BB5F686EB304}"/>
          </ac:spMkLst>
        </pc:spChg>
        <pc:spChg chg="mod">
          <ac:chgData name="Poignant, Floriane A. (LARC-D309)[NATIONAL INSTITUTE OF AEROSPACE]" userId="f5466f66-0665-4867-9c9b-005b5c919acd" providerId="ADAL" clId="{5DF3F284-42E1-4898-9089-6F4BF87E2672}" dt="2022-01-06T16:31:30.602" v="306"/>
          <ac:spMkLst>
            <pc:docMk/>
            <pc:sldMk cId="3515932579" sldId="257"/>
            <ac:spMk id="19" creationId="{91887459-368E-4297-8202-24C87AB17B55}"/>
          </ac:spMkLst>
        </pc:spChg>
        <pc:spChg chg="mod">
          <ac:chgData name="Poignant, Floriane A. (LARC-D309)[NATIONAL INSTITUTE OF AEROSPACE]" userId="f5466f66-0665-4867-9c9b-005b5c919acd" providerId="ADAL" clId="{5DF3F284-42E1-4898-9089-6F4BF87E2672}" dt="2022-01-06T16:35:09.288" v="320" actId="1076"/>
          <ac:spMkLst>
            <pc:docMk/>
            <pc:sldMk cId="3515932579" sldId="257"/>
            <ac:spMk id="20" creationId="{A1802B30-666E-4AEF-8D5F-0DC44D8A0E58}"/>
          </ac:spMkLst>
        </pc:spChg>
        <pc:spChg chg="mod">
          <ac:chgData name="Poignant, Floriane A. (LARC-D309)[NATIONAL INSTITUTE OF AEROSPACE]" userId="f5466f66-0665-4867-9c9b-005b5c919acd" providerId="ADAL" clId="{5DF3F284-42E1-4898-9089-6F4BF87E2672}" dt="2022-01-06T16:35:18.646" v="321" actId="1076"/>
          <ac:spMkLst>
            <pc:docMk/>
            <pc:sldMk cId="3515932579" sldId="257"/>
            <ac:spMk id="21" creationId="{EF123B3E-F47C-41FC-AB1C-89F3C9EE438B}"/>
          </ac:spMkLst>
        </pc:spChg>
        <pc:spChg chg="mod">
          <ac:chgData name="Poignant, Floriane A. (LARC-D309)[NATIONAL INSTITUTE OF AEROSPACE]" userId="f5466f66-0665-4867-9c9b-005b5c919acd" providerId="ADAL" clId="{5DF3F284-42E1-4898-9089-6F4BF87E2672}" dt="2022-01-06T16:35:21.265" v="322" actId="1076"/>
          <ac:spMkLst>
            <pc:docMk/>
            <pc:sldMk cId="3515932579" sldId="257"/>
            <ac:spMk id="22" creationId="{C28CF9AB-ADCD-4992-B042-E754BCF7C9B0}"/>
          </ac:spMkLst>
        </pc:spChg>
        <pc:spChg chg="add del mod">
          <ac:chgData name="Poignant, Floriane A. (LARC-D309)[NATIONAL INSTITUTE OF AEROSPACE]" userId="f5466f66-0665-4867-9c9b-005b5c919acd" providerId="ADAL" clId="{5DF3F284-42E1-4898-9089-6F4BF87E2672}" dt="2022-01-06T19:09:59.966" v="1076"/>
          <ac:spMkLst>
            <pc:docMk/>
            <pc:sldMk cId="3515932579" sldId="257"/>
            <ac:spMk id="31" creationId="{89C1D42F-647E-4FCB-A61F-BCB5AD0FAD8B}"/>
          </ac:spMkLst>
        </pc:spChg>
        <pc:spChg chg="add del mod">
          <ac:chgData name="Poignant, Floriane A. (LARC-D309)[NATIONAL INSTITUTE OF AEROSPACE]" userId="f5466f66-0665-4867-9c9b-005b5c919acd" providerId="ADAL" clId="{5DF3F284-42E1-4898-9089-6F4BF87E2672}" dt="2022-01-06T19:10:21.988" v="1085"/>
          <ac:spMkLst>
            <pc:docMk/>
            <pc:sldMk cId="3515932579" sldId="257"/>
            <ac:spMk id="32" creationId="{71B12146-7659-4808-8F69-87F8576C5A17}"/>
          </ac:spMkLst>
        </pc:spChg>
        <pc:spChg chg="add mod">
          <ac:chgData name="Poignant, Floriane A. (LARC-D309)[NATIONAL INSTITUTE OF AEROSPACE]" userId="f5466f66-0665-4867-9c9b-005b5c919acd" providerId="ADAL" clId="{5DF3F284-42E1-4898-9089-6F4BF87E2672}" dt="2022-01-07T14:09:33.481" v="5726" actId="20577"/>
          <ac:spMkLst>
            <pc:docMk/>
            <pc:sldMk cId="3515932579" sldId="257"/>
            <ac:spMk id="33" creationId="{B5C429B4-23EB-4489-87A6-BBBBC05F9D1A}"/>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7" creationId="{7E599757-7424-4B28-BF3E-225CFAEF136B}"/>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9" creationId="{69E891C8-21CA-46B1-B002-ED47AE43F70E}"/>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44" creationId="{DE9FA8D0-DFC4-48F0-B0F2-ACF9EBE64274}"/>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45" creationId="{E2BA4E4D-9CF5-45C0-A786-CB234A1E170B}"/>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46" creationId="{A5F3BE67-1E9E-4EBA-9940-DB4D6F5F26D9}"/>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48" creationId="{EC167530-AE08-454E-A212-0A2CE54F819B}"/>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50" creationId="{E5307C15-BFC2-4623-ADF0-99976AA97398}"/>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53" creationId="{A0428F25-5B74-49A0-9036-BC43967BA206}"/>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54" creationId="{95B4A149-56BB-4729-A7FD-22396B6C2EFE}"/>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55" creationId="{A0AC641D-5F49-42C5-A1C1-A6C9AAA0615A}"/>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56" creationId="{FA502F45-2E8F-42EC-9F94-629902EFB4C5}"/>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57" creationId="{ED434ED1-83B3-4772-8314-363D5D2BBA76}"/>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58" creationId="{00BCF24E-5142-426D-9EE5-9EF7EE2C2B8B}"/>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59" creationId="{34C8C00E-3BD0-43BE-AA24-63F6EF93C83A}"/>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60" creationId="{CFA4594A-864E-40CE-9A65-4BA3F8F9F961}"/>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61" creationId="{B3090E00-29DA-45B9-83A1-5CE8C0041BF7}"/>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62" creationId="{F368E391-AFE2-407D-BF87-467D1C85D304}"/>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63" creationId="{F06A0A7B-A227-4562-9FB3-8D0AA73C2981}"/>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64" creationId="{A9C63B9C-0A73-4838-91F8-B64922F47E5D}"/>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65" creationId="{239BA032-7311-4A93-ACB1-91C5C7781E27}"/>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66" creationId="{C395A500-6F0D-4E31-A837-08F4AC6AEB46}"/>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67" creationId="{C4AB4A7F-D594-4F99-9A2F-42740E56A4BE}"/>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68" creationId="{60C32A3A-C3ED-44B8-835D-295D821F0436}"/>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69" creationId="{DD092BEE-B2BB-465D-9618-44B94F29CB50}"/>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70" creationId="{7688C1F5-22E9-451B-8504-396C185CAAA3}"/>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71" creationId="{500A2D6E-0EEF-40BC-9802-DD4CDC1C0D31}"/>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72" creationId="{55565D54-6C0A-416E-807D-2A213B3346FB}"/>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73" creationId="{094FEB40-F618-47E0-981B-5E75EF0C5FE0}"/>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74" creationId="{817AA314-EA46-4096-8A4C-198316EFC7DB}"/>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75" creationId="{0DDA94C6-A7FB-49E1-98A7-C63CAFD4918C}"/>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76" creationId="{BEAC3B18-1C5E-4049-ACD7-0552994C7450}"/>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77" creationId="{E1AEEEE7-EACE-437D-82A7-FCFDD622D943}"/>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78" creationId="{F3E5D6C0-DFC9-4357-85EE-3317114AFCC9}"/>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79" creationId="{F57A2F62-975E-4CCE-A658-5257A5F99AEF}"/>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80" creationId="{F5533175-73B1-49D6-BEBD-F4D0EB15E9D5}"/>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81" creationId="{0CD9ABEE-806A-4163-BDFA-F73D0DF418BE}"/>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82" creationId="{7A491BAB-E918-4AD2-8F01-689263BB00C0}"/>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83" creationId="{C5A1E0D9-52FD-4AF9-AE1B-B454D1F13E95}"/>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84" creationId="{50B63851-D2BB-43FA-A0D8-AEC1FDB7F880}"/>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85" creationId="{DC8E6324-A251-472E-B879-1D4D9FBC491A}"/>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86" creationId="{15B9C334-89A7-451F-95D5-DCF522B2F14A}"/>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87" creationId="{436F356D-5898-4CFF-B658-40B141CF398A}"/>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88" creationId="{453CE5AA-CB8A-4CEF-A4CD-48252B4734BA}"/>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92" creationId="{8A748948-BA53-4D19-BCBC-815C3C94EBAE}"/>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93" creationId="{743761D3-D346-44E1-8A0C-B39369A3D9F0}"/>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94" creationId="{CC7C6F30-4673-4F73-B2BD-24A9FFDDEADF}"/>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95" creationId="{C0E5D6C8-7B4F-4BAE-A124-519ADBA8B631}"/>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01" creationId="{A7F160C1-C50C-4952-905A-24B54289BE04}"/>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03" creationId="{BD97B7B9-2966-4EC4-AD95-0A9C7D3194A8}"/>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04" creationId="{D3B1E166-A29F-40D8-ADEB-84D7D5000655}"/>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05" creationId="{624E6582-CC5E-47C4-9DA5-1AE1C38F3CF8}"/>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06" creationId="{302C9A38-3C4E-42CB-BCF3-D866C6A29EB4}"/>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07" creationId="{09A208CD-5902-4700-83FA-61474E29DA6F}"/>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08" creationId="{EF97C5DA-71ED-4BAC-BFD8-059AC0AE8D41}"/>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09" creationId="{F16BA3F2-111D-4214-9AB4-5E0ADBED2ABF}"/>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10" creationId="{291BC7DB-DF05-4A71-AFB7-7AE17D2EA3F5}"/>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12" creationId="{2D62B25B-9954-4E7E-BCEF-DD5D06B3B61C}"/>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14" creationId="{39A19C8F-0B82-4341-A525-4FE4C8FD3E62}"/>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15" creationId="{62CB25D7-CA5A-4510-9B7A-9B8653A06B8B}"/>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16" creationId="{59EA3C0D-CC53-43AC-96CB-0D383C2017E9}"/>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17" creationId="{A57A9AD5-8E8E-44AB-8C71-1B184B5242F1}"/>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18" creationId="{BFB11E87-FE7A-47FA-9A78-A4BEF52BCDB3}"/>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19" creationId="{0FFCB3AA-8553-423F-91AC-6F721A5CDEB3}"/>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20" creationId="{0C47A9FD-8D19-492C-8F9F-09F06875CE60}"/>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21" creationId="{B70812D7-4D02-45BC-8911-2C3153A869C9}"/>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22" creationId="{A05FBDF0-6752-4F50-B54E-C0C9F75B5064}"/>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23" creationId="{A0BE3ADF-9E92-4681-91F7-7EFC6DD394E6}"/>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24" creationId="{F432A404-4F73-4F9F-865F-F1B7203B7116}"/>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25" creationId="{D4CFB2C1-F228-4470-A9B2-565C31915947}"/>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26" creationId="{2C90F3AB-9F7B-4C60-ADD2-B9625A881190}"/>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27" creationId="{DA5654FB-9276-44AE-BEC3-1DDED519E318}"/>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28" creationId="{EA5FE667-6F0E-4197-B573-B18207C2D601}"/>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29" creationId="{242E47D3-EC53-461E-A91B-17CBB7EA184E}"/>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30" creationId="{7B36AE1A-BBAA-4E41-A6E1-1D98439895A0}"/>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31" creationId="{787D9218-F59C-420F-A236-824D9450E800}"/>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32" creationId="{F3414E55-B553-40A9-B397-A480F16082B3}"/>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33" creationId="{D63E213C-ED77-46FC-95B5-7AE8E71190ED}"/>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40" creationId="{F2D4F3BA-94F9-4AE5-8023-0247127C36B9}"/>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41" creationId="{9D4EE464-61B6-4EC1-A640-7E8BB5AE0140}"/>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42" creationId="{C48CA7ED-2C0E-46EB-BE34-BE058664A2EF}"/>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43" creationId="{3935C6F0-4561-488D-B84E-E9F47A168048}"/>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44" creationId="{9D8FC541-AFCA-450E-B059-DE718B87F546}"/>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45" creationId="{2CF2DED7-CBF9-4BA7-B1CB-BF0D0A03F88B}"/>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46" creationId="{13C4CCA3-C9BA-47E3-A1F0-991BE46C5CA8}"/>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47" creationId="{DDCE577B-AC30-436E-BC81-AC34AC5F1EBC}"/>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48" creationId="{ED369557-666E-428A-8EE1-650126307193}"/>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49" creationId="{854A75FF-217B-4F75-B600-A1F647DE0709}"/>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50" creationId="{1FBFF9E1-03A5-411A-AD36-695FC1D9150E}"/>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51" creationId="{8D7BCCDC-8A23-4011-A9E2-8C7C248A8AB9}"/>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52" creationId="{E92A147B-6611-43E8-AD11-85D24FDD1C75}"/>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53" creationId="{D8991819-4821-4F55-B749-0EC0EE1A3119}"/>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54" creationId="{FAA5A7EB-A9B7-4E9D-BC11-ECE1391E6A99}"/>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55" creationId="{4D1FE8A1-ED98-4C11-8D4D-709256541234}"/>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56" creationId="{11740CC5-C91D-49ED-B4BE-9CBADE1BC483}"/>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57" creationId="{D62EF076-5D1C-4BAA-A848-9B8C3CB837BF}"/>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58" creationId="{4BE40B8D-53B8-4B9A-961A-D10E8AEFBE8F}"/>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59" creationId="{3A5309A9-CB51-4EAF-A771-6FFBCE710D4A}"/>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60" creationId="{729DBE40-31DA-43B7-8D06-EF9A7BF8F14F}"/>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61" creationId="{FDCC9E20-440B-4A18-9B4B-AACBD103CEAA}"/>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62" creationId="{0B509C59-D78B-4864-9979-77FD51AC50ED}"/>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63" creationId="{B4E763D6-0865-4306-A4DA-B7CAAE104C07}"/>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64" creationId="{F9180A27-4CD0-4ABC-B8AB-F85998A653C9}"/>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65" creationId="{F5CC0E8C-2DF8-4A76-B061-2D3C78037FB0}"/>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66" creationId="{216F1F5D-7E07-44DB-9AAC-9780DF7192D7}"/>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67" creationId="{7B8152EB-4683-40D3-89AD-2EE8B7BB9CC9}"/>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68" creationId="{D2FEAF4C-ED6A-4A1A-9C1F-7DB390ACC0D0}"/>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69" creationId="{55D68974-E25D-4CB2-8DA6-29CE3B708BAF}"/>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70" creationId="{6409FA18-7969-4221-BB09-41D1E2C21D6F}"/>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71" creationId="{3F63D89E-49F6-4C7F-BD71-D3898CF4F80E}"/>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72" creationId="{28367151-8687-409F-97D1-9EC32D70DFB3}"/>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76" creationId="{A5EF4216-EE99-40CA-BFDC-FBE3E13A6A31}"/>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77" creationId="{5083A486-3581-46A4-8117-DCA3FA4A82C1}"/>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78" creationId="{76F91EC2-399F-4DB3-AAB6-DB387ED41BF1}"/>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79" creationId="{EA43AAA8-9DAD-48C0-B4A1-91E2407130BE}"/>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81" creationId="{4441ECBF-F09A-4371-9FAB-4BFCAB6B23C5}"/>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82" creationId="{586993CA-9A06-4CAA-9F83-FD3E0B3B74C9}"/>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83" creationId="{ABCD02A3-C560-42BC-8639-0588E203E2BF}"/>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84" creationId="{2F072789-E621-46BD-A3C9-F92AEC51885E}"/>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85" creationId="{9A6AEA66-5AF5-4BD5-8190-21587A35EEF4}"/>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86" creationId="{8D828AD0-FD16-40C4-B5C4-DE904F2C018B}"/>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87" creationId="{E81C27D1-BCFB-48AB-B409-1997F1B68CF3}"/>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88" creationId="{95977E8B-5779-4DF3-957E-6531A7235D00}"/>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89" creationId="{18DAA245-6335-4D93-875A-732E06830A2F}"/>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90" creationId="{2889B686-D8E7-4E6E-9F6F-7E6E8A25F733}"/>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91" creationId="{0D2A7841-45FB-4948-A69C-3CBAFEBB9835}"/>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92" creationId="{05C6940A-D4C4-4EEF-A667-680714431E4A}"/>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93" creationId="{A37C8170-E977-4ADD-A02B-C85950218DF3}"/>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94" creationId="{F9A725BE-4486-4279-8CBA-2021422D35F2}"/>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95" creationId="{248BD566-0764-4387-872F-7089889D11A4}"/>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96" creationId="{342D95ED-9A15-4A4A-95F9-772BFF3912AD}"/>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97" creationId="{B73BE678-D586-4281-8662-A8E0990AFF54}"/>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98" creationId="{DCC1C202-62A3-4CC5-BE34-23EFDB7FCE74}"/>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199" creationId="{149659A3-D014-4970-A5BF-24336A08D70F}"/>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00" creationId="{3BD59FC0-1AB1-433E-8721-2CEFEA37A3AF}"/>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01" creationId="{B12C1C71-72ED-4847-8F62-47DF061E3633}"/>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02" creationId="{76B34B86-158D-48AB-9E3F-493EFDA63E4C}"/>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03" creationId="{79A74B4C-33D7-4D3E-A141-C2A8F25D6DA5}"/>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04" creationId="{31753690-4F78-4A50-874D-FAF6485B9A8B}"/>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05" creationId="{7BD190FD-4185-4C5A-A56E-438A8948834D}"/>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06" creationId="{CE507895-8F5B-4EA3-8E7B-64EDA0ED6868}"/>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07" creationId="{532ED50B-3416-4752-96F1-AF23C0D50BF7}"/>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08" creationId="{500ACBFA-0252-4192-AAFC-A2A9EB8F2AFA}"/>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09" creationId="{80ECB6D2-13DF-44FD-87E4-A8FC391F717B}"/>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10" creationId="{E47EBDDF-8781-40F2-955D-03C9065471EC}"/>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11" creationId="{4DE54018-920A-4D7E-B7BC-E0FE322237D9}"/>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12" creationId="{5C08E3B8-F327-4BE2-9C9A-BD0D8EE25A79}"/>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13" creationId="{279FC6F4-1DAB-499F-BE60-2B0501C40167}"/>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14" creationId="{101FB21E-5237-4E05-9FFD-7D675B724ABF}"/>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15" creationId="{0BFF7FDC-87D4-46ED-9952-83CE8266483C}"/>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18" creationId="{78D3C55E-82AA-42E7-A4F4-D18229CED204}"/>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19" creationId="{CF7FB47D-63C7-4C0A-97C1-629012EAA30B}"/>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20" creationId="{B8EFB3D4-1E2B-4665-97FC-26ACEBE473B9}"/>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21" creationId="{E109F6AD-CF55-4EB4-975D-ECB4A63E7FF3}"/>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22" creationId="{286DC19F-C1AA-4469-A321-0946541AE30C}"/>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23" creationId="{549E7541-5C98-4ED0-98F2-EEF4DA268528}"/>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24" creationId="{1474BFA6-2310-46FA-839E-AAF5A368983E}"/>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25" creationId="{858BE29D-0D0A-4910-B770-AAAC0DDFE90B}"/>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26" creationId="{985A0FAA-7464-4FF1-B51C-280D50FCCF7C}"/>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27" creationId="{AAA5DAE3-A700-41E3-9259-3A9BE72D588D}"/>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28" creationId="{675B6AF0-2B0E-43AB-BE61-9BD41A0A6E99}"/>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29" creationId="{95C80057-FE7C-4903-BFDC-F11A945303D7}"/>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33" creationId="{4A98DAFC-1568-43A4-8B36-8B254486EB14}"/>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34" creationId="{D2AF5088-931D-45C1-B3AB-6382BE779142}"/>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35" creationId="{E68DB1B8-F2D7-417E-89BE-AAF6574270F8}"/>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36" creationId="{8DFFC7CE-87F8-4A40-94C2-6FBCFFD25D36}"/>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37" creationId="{3EA1913A-E504-407F-9AB8-073CCCDFB309}"/>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38" creationId="{F79B2421-0EC1-4191-9816-068A2A7BE4DF}"/>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39" creationId="{17CE85E1-6A14-44EF-9FC5-0C567C4B2644}"/>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40" creationId="{0F15E52F-C50C-4F70-8D40-961A04A3796A}"/>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41" creationId="{2F32DD36-02E8-4EBB-910B-E117FFB22C9B}"/>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42" creationId="{CEB36CFA-00BE-4808-BF29-624B7430BF9B}"/>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43" creationId="{2F3C5F2B-461A-40E9-99C3-CB3F291473E9}"/>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44" creationId="{5BE0AC3E-9796-47AF-BEEC-48FEAF1730DC}"/>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45" creationId="{F5D4C409-5051-43A1-A9CF-1AA074724D42}"/>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46" creationId="{CDA06A0E-5723-4155-8351-BC42D2B3026E}"/>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47" creationId="{C65C18C1-3396-4682-ABB1-9A4DC588EDD8}"/>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48" creationId="{5F4B328F-FE02-48B2-9875-08106F6808DC}"/>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49" creationId="{59BAD6D6-8CBA-4C1E-8FE0-7C233D04EDCB}"/>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50" creationId="{BC567284-6C77-4D2A-87FE-BDB28A681BD4}"/>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51" creationId="{59D1E9B5-69A2-4E87-BE0A-9E99F543937C}"/>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57" creationId="{64144C46-CF38-430A-94B7-EB2A2F4E7CF7}"/>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58" creationId="{4D1BF875-B34B-4851-9A90-B60FBEE3099D}"/>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59" creationId="{CD88F2F2-EE0B-47DB-AC87-6AF2893263BE}"/>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60" creationId="{17955A96-0090-445B-84A9-A5E41636AF84}"/>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61" creationId="{C1B56048-122E-4246-87E4-8A9FC3A9305E}"/>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62" creationId="{2804A525-E066-4B6A-9B8B-6149B900D291}"/>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63" creationId="{9E9C012A-8CFF-44CC-AC10-E429F95969D2}"/>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64" creationId="{423779E6-0E1B-432E-97DB-382A168DF5D6}"/>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65" creationId="{D7F4C766-E3B5-4CCE-B2BC-76088B3DC972}"/>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66" creationId="{32669338-2272-4EC7-9FD3-663728C4C1A2}"/>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67" creationId="{817063E5-47DD-41AE-987D-DFDC4B2EBBD2}"/>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68" creationId="{41A391F3-461A-4300-B4B1-97E642B9A50F}"/>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70" creationId="{9E22C164-15B2-450D-B10D-842DF348A5E6}"/>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71" creationId="{B2A36C44-3935-4926-8CC5-A0174B214565}"/>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72" creationId="{E10089F7-92D4-435C-8D09-DAAED4F54901}"/>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73" creationId="{30454371-8B6C-4EF1-A4F2-01D2660CC2B4}"/>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74" creationId="{29FB84C9-FB89-4A48-9022-918A1D4193CD}"/>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75" creationId="{E1668968-C126-420F-AB3D-2F28E469674A}"/>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76" creationId="{151AE407-CBEB-4231-A038-B4EEDE904D30}"/>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77" creationId="{566C9961-3819-4900-A260-2DB1ADEA2AEB}"/>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78" creationId="{32D5585F-862C-4FD8-B31A-725C5C19E95F}"/>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79" creationId="{59653016-51BF-4D98-A778-FD38E3720A6B}"/>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80" creationId="{476B97BA-3D44-4AB1-A5E4-B24CCDAB89D9}"/>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81" creationId="{2C26660B-ED2E-49B3-9F0D-794300587CAD}"/>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82" creationId="{B9EEE6EB-3FA8-47CB-852C-6EEE0DE0341B}"/>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83" creationId="{F4BCD435-39E7-4F27-B2C9-C2BA217830D2}"/>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84" creationId="{6C4D212B-C50B-4006-A538-482F7DB5157B}"/>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85" creationId="{A53C054B-2522-4139-960C-272BD4CE627D}"/>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86" creationId="{6587B7F0-4E0C-4606-BF9C-46E0438F7816}"/>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87" creationId="{197EB9A1-2AF4-4890-9D52-09A16324E620}"/>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88" creationId="{421E36CA-2AC2-4350-9D42-B56E66A3BC28}"/>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89" creationId="{156E15DF-A6BB-413F-976E-F7FDF803B02B}"/>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90" creationId="{4F1EBDD9-7200-4FE5-A315-13F9456C93EF}"/>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91" creationId="{DC952CCD-9FD5-4288-AE3D-18F68D5F2669}"/>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92" creationId="{D00A1EA9-CAFB-46B6-9111-825CC43A2153}"/>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93" creationId="{A978BEEF-FA22-4B97-AEBB-88C7E36D7F10}"/>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94" creationId="{A31FB90E-D8E7-4C2E-932F-F4FB1DF1E60E}"/>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95" creationId="{BD322CAD-41AB-4B92-A4B2-9EBCEE0A9D9E}"/>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96" creationId="{A2DFFD18-258F-487A-84F9-0EEB8791B2B0}"/>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97" creationId="{42A3C3F5-BF2B-4781-A2FF-C15E5D7290A7}"/>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98" creationId="{19058D99-7ECB-4F9F-9A68-AF7BACDC7FEE}"/>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299" creationId="{A4119BD9-1552-4550-B662-56F967D22E19}"/>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00" creationId="{910B2323-2606-46BF-BFD8-CA962883D383}"/>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01" creationId="{1378B6C2-7238-4AD0-8B4D-2B7E9615B29A}"/>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02" creationId="{734BB6B6-23CC-48CE-8027-7F7616327A8A}"/>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03" creationId="{CF6CBFE1-6CAC-40B9-A971-86503572ADCE}"/>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04" creationId="{80ADFF31-7968-4CB7-824F-B03FCD267766}"/>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05" creationId="{E6881B42-3717-4DF6-81DD-08E4699BF96D}"/>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06" creationId="{D8441F47-E5CE-4F42-8704-8F02CE75AB38}"/>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07" creationId="{D1A120A5-F697-48A4-A6EE-AAF435813CFB}"/>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08" creationId="{3C4A4CF6-9B2D-4CF0-85EB-1F8B7B39D30D}"/>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09" creationId="{E37C546B-0AE6-4060-BBC0-F1DDEAAC4A26}"/>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10" creationId="{87179C0C-257F-43A4-A515-32310D115BD5}"/>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11" creationId="{B0447651-F2CC-438D-8607-2F4E5A12792C}"/>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12" creationId="{F460A403-98CF-4F58-810C-4AE5480B4626}"/>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13" creationId="{52DD80E0-63F2-453C-B532-6C0ECE85D865}"/>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15" creationId="{B1EED0C5-9D94-4E78-9F7E-18124D28C2BE}"/>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16" creationId="{44EE151D-4DC5-446D-83D6-6284B9112764}"/>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17" creationId="{C397C77A-9E54-4788-BDD9-B726D1A4A0AB}"/>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18" creationId="{52C5604A-D466-4678-87F1-800EA83C2542}"/>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24" creationId="{1B4BBCD1-7A42-4566-A908-ED7B36839A74}"/>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26" creationId="{8BDFD3E4-4FD8-4383-8482-37D30631F6F3}"/>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27" creationId="{92748D23-7648-461B-8C58-581227990794}"/>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28" creationId="{6AF823DD-8E97-4ABA-9341-A87A4C259AB2}"/>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29" creationId="{1C0D9179-CE34-4AB9-A580-CAD343DFCEA9}"/>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30" creationId="{03E81D5B-3AF0-43E3-8D9F-670F298BCCA4}"/>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31" creationId="{3D3B1B09-0746-48A5-A76E-01676337068B}"/>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32" creationId="{0F46492B-34EE-4E36-B911-2DDEEDB2A9BE}"/>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33" creationId="{26508B3D-7C47-4951-9279-016BBDF46B4C}"/>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35" creationId="{DDBFDDC1-2405-4E3E-8874-70AF37152631}"/>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37" creationId="{52CF4EEE-C4AD-457A-8014-7F7F02A17823}"/>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38" creationId="{3B7FC7E9-5474-4D73-959F-1096C452FC78}"/>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39" creationId="{4B8787CF-7752-4AC5-969B-17EF16576377}"/>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40" creationId="{F56F2880-DF15-47E6-891C-0AB2639A4465}"/>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41" creationId="{64D6996C-6E6B-4B45-A654-255299DDD2D5}"/>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42" creationId="{C2CFCE06-2F2D-4419-8C44-0A21D35AF0CD}"/>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43" creationId="{321584A5-B685-491A-9781-EDB8959CE579}"/>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44" creationId="{55E8A21C-21C9-4288-86F7-F6AE342AB113}"/>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45" creationId="{255BC50A-2819-4382-86AE-7CD43371B0CA}"/>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46" creationId="{3A1CAA57-05BE-4C1E-BDF6-1BB3D9E66F24}"/>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47" creationId="{B05AB6C1-6E6E-4036-9D9E-5E17143B64F3}"/>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48" creationId="{815A5EBF-5BA8-4C42-8FDC-6A1E523399E3}"/>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49" creationId="{6A53F0AD-5A3E-4295-9E45-51E364668AF1}"/>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50" creationId="{6706CF55-5F41-4DFC-8F24-63F14F466BAE}"/>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51" creationId="{FA50A2A3-F87B-4A47-8754-502DEE3B6277}"/>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52" creationId="{7F838EFE-FB37-4F8F-A971-91BDA84E5372}"/>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53" creationId="{6446847B-372F-4BAE-BC30-76605668B37F}"/>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54" creationId="{121B912B-377B-4FD5-A49E-1E4646DE79AA}"/>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55" creationId="{FFB913CD-DF2E-40F2-8B31-0BE742599010}"/>
          </ac:spMkLst>
        </pc:spChg>
        <pc:spChg chg="mod">
          <ac:chgData name="Poignant, Floriane A. (LARC-D309)[NATIONAL INSTITUTE OF AEROSPACE]" userId="f5466f66-0665-4867-9c9b-005b5c919acd" providerId="ADAL" clId="{5DF3F284-42E1-4898-9089-6F4BF87E2672}" dt="2022-01-06T19:40:21.647" v="1480"/>
          <ac:spMkLst>
            <pc:docMk/>
            <pc:sldMk cId="3515932579" sldId="257"/>
            <ac:spMk id="356" creationId="{B2A83475-A5ED-48D6-8EF1-47171C434DDC}"/>
          </ac:spMkLst>
        </pc:spChg>
        <pc:spChg chg="mod">
          <ac:chgData name="Poignant, Floriane A. (LARC-D309)[NATIONAL INSTITUTE OF AEROSPACE]" userId="f5466f66-0665-4867-9c9b-005b5c919acd" providerId="ADAL" clId="{5DF3F284-42E1-4898-9089-6F4BF87E2672}" dt="2022-01-06T20:10:42.765" v="2341"/>
          <ac:spMkLst>
            <pc:docMk/>
            <pc:sldMk cId="3515932579" sldId="257"/>
            <ac:spMk id="359" creationId="{3F93D22B-C27F-4278-B407-D7DAA06B49D5}"/>
          </ac:spMkLst>
        </pc:spChg>
        <pc:spChg chg="mod">
          <ac:chgData name="Poignant, Floriane A. (LARC-D309)[NATIONAL INSTITUTE OF AEROSPACE]" userId="f5466f66-0665-4867-9c9b-005b5c919acd" providerId="ADAL" clId="{5DF3F284-42E1-4898-9089-6F4BF87E2672}" dt="2022-01-06T20:10:42.765" v="2341"/>
          <ac:spMkLst>
            <pc:docMk/>
            <pc:sldMk cId="3515932579" sldId="257"/>
            <ac:spMk id="360" creationId="{C3DB1C48-8A42-4538-B3BE-69B68F8D1BB3}"/>
          </ac:spMkLst>
        </pc:spChg>
        <pc:spChg chg="mod">
          <ac:chgData name="Poignant, Floriane A. (LARC-D309)[NATIONAL INSTITUTE OF AEROSPACE]" userId="f5466f66-0665-4867-9c9b-005b5c919acd" providerId="ADAL" clId="{5DF3F284-42E1-4898-9089-6F4BF87E2672}" dt="2022-01-06T20:10:42.765" v="2341"/>
          <ac:spMkLst>
            <pc:docMk/>
            <pc:sldMk cId="3515932579" sldId="257"/>
            <ac:spMk id="361" creationId="{9CA0AD22-AEFF-430D-990E-819D4FB1244F}"/>
          </ac:spMkLst>
        </pc:spChg>
        <pc:spChg chg="mod">
          <ac:chgData name="Poignant, Floriane A. (LARC-D309)[NATIONAL INSTITUTE OF AEROSPACE]" userId="f5466f66-0665-4867-9c9b-005b5c919acd" providerId="ADAL" clId="{5DF3F284-42E1-4898-9089-6F4BF87E2672}" dt="2022-01-06T20:10:42.765" v="2341"/>
          <ac:spMkLst>
            <pc:docMk/>
            <pc:sldMk cId="3515932579" sldId="257"/>
            <ac:spMk id="362" creationId="{2966689C-0CAE-4E1B-AE48-227F76536925}"/>
          </ac:spMkLst>
        </pc:spChg>
        <pc:spChg chg="mod">
          <ac:chgData name="Poignant, Floriane A. (LARC-D309)[NATIONAL INSTITUTE OF AEROSPACE]" userId="f5466f66-0665-4867-9c9b-005b5c919acd" providerId="ADAL" clId="{5DF3F284-42E1-4898-9089-6F4BF87E2672}" dt="2022-01-06T20:10:42.765" v="2341"/>
          <ac:spMkLst>
            <pc:docMk/>
            <pc:sldMk cId="3515932579" sldId="257"/>
            <ac:spMk id="363" creationId="{C4C7FF2A-5959-4BD3-BBA2-65C0F0F28EC7}"/>
          </ac:spMkLst>
        </pc:spChg>
        <pc:spChg chg="mod">
          <ac:chgData name="Poignant, Floriane A. (LARC-D309)[NATIONAL INSTITUTE OF AEROSPACE]" userId="f5466f66-0665-4867-9c9b-005b5c919acd" providerId="ADAL" clId="{5DF3F284-42E1-4898-9089-6F4BF87E2672}" dt="2022-01-06T20:10:42.765" v="2341"/>
          <ac:spMkLst>
            <pc:docMk/>
            <pc:sldMk cId="3515932579" sldId="257"/>
            <ac:spMk id="364" creationId="{249958CE-1E32-49E2-93D7-05647ED3BAEF}"/>
          </ac:spMkLst>
        </pc:spChg>
        <pc:spChg chg="mod">
          <ac:chgData name="Poignant, Floriane A. (LARC-D309)[NATIONAL INSTITUTE OF AEROSPACE]" userId="f5466f66-0665-4867-9c9b-005b5c919acd" providerId="ADAL" clId="{5DF3F284-42E1-4898-9089-6F4BF87E2672}" dt="2022-01-06T20:10:42.765" v="2341"/>
          <ac:spMkLst>
            <pc:docMk/>
            <pc:sldMk cId="3515932579" sldId="257"/>
            <ac:spMk id="365" creationId="{A00C67F4-FE58-4F29-BFFA-62933AB613DB}"/>
          </ac:spMkLst>
        </pc:spChg>
        <pc:spChg chg="mod">
          <ac:chgData name="Poignant, Floriane A. (LARC-D309)[NATIONAL INSTITUTE OF AEROSPACE]" userId="f5466f66-0665-4867-9c9b-005b5c919acd" providerId="ADAL" clId="{5DF3F284-42E1-4898-9089-6F4BF87E2672}" dt="2022-01-06T20:10:42.765" v="2341"/>
          <ac:spMkLst>
            <pc:docMk/>
            <pc:sldMk cId="3515932579" sldId="257"/>
            <ac:spMk id="366" creationId="{33E032C1-3028-47FD-919A-8AB2045A463A}"/>
          </ac:spMkLst>
        </pc:spChg>
        <pc:spChg chg="mod">
          <ac:chgData name="Poignant, Floriane A. (LARC-D309)[NATIONAL INSTITUTE OF AEROSPACE]" userId="f5466f66-0665-4867-9c9b-005b5c919acd" providerId="ADAL" clId="{5DF3F284-42E1-4898-9089-6F4BF87E2672}" dt="2022-01-06T20:10:42.765" v="2341"/>
          <ac:spMkLst>
            <pc:docMk/>
            <pc:sldMk cId="3515932579" sldId="257"/>
            <ac:spMk id="367" creationId="{6116C95F-E6C5-45B7-8B84-858AFD0C74A5}"/>
          </ac:spMkLst>
        </pc:spChg>
        <pc:spChg chg="mod">
          <ac:chgData name="Poignant, Floriane A. (LARC-D309)[NATIONAL INSTITUTE OF AEROSPACE]" userId="f5466f66-0665-4867-9c9b-005b5c919acd" providerId="ADAL" clId="{5DF3F284-42E1-4898-9089-6F4BF87E2672}" dt="2022-01-06T20:10:42.765" v="2341"/>
          <ac:spMkLst>
            <pc:docMk/>
            <pc:sldMk cId="3515932579" sldId="257"/>
            <ac:spMk id="368" creationId="{5834BB39-9A52-4BC2-A068-425D20EDA6EA}"/>
          </ac:spMkLst>
        </pc:spChg>
        <pc:spChg chg="mod">
          <ac:chgData name="Poignant, Floriane A. (LARC-D309)[NATIONAL INSTITUTE OF AEROSPACE]" userId="f5466f66-0665-4867-9c9b-005b5c919acd" providerId="ADAL" clId="{5DF3F284-42E1-4898-9089-6F4BF87E2672}" dt="2022-01-06T20:10:42.765" v="2341"/>
          <ac:spMkLst>
            <pc:docMk/>
            <pc:sldMk cId="3515932579" sldId="257"/>
            <ac:spMk id="369" creationId="{5A3726AB-A349-42B3-9C26-C254C438C913}"/>
          </ac:spMkLst>
        </pc:spChg>
        <pc:spChg chg="mod">
          <ac:chgData name="Poignant, Floriane A. (LARC-D309)[NATIONAL INSTITUTE OF AEROSPACE]" userId="f5466f66-0665-4867-9c9b-005b5c919acd" providerId="ADAL" clId="{5DF3F284-42E1-4898-9089-6F4BF87E2672}" dt="2022-01-06T20:10:42.765" v="2341"/>
          <ac:spMkLst>
            <pc:docMk/>
            <pc:sldMk cId="3515932579" sldId="257"/>
            <ac:spMk id="370" creationId="{725C8DB4-0D14-41D9-80B2-209721631FC9}"/>
          </ac:spMkLst>
        </pc:spChg>
        <pc:spChg chg="mod">
          <ac:chgData name="Poignant, Floriane A. (LARC-D309)[NATIONAL INSTITUTE OF AEROSPACE]" userId="f5466f66-0665-4867-9c9b-005b5c919acd" providerId="ADAL" clId="{5DF3F284-42E1-4898-9089-6F4BF87E2672}" dt="2022-01-06T20:10:42.765" v="2341"/>
          <ac:spMkLst>
            <pc:docMk/>
            <pc:sldMk cId="3515932579" sldId="257"/>
            <ac:spMk id="372" creationId="{6B6B22E4-7740-453C-ADE9-5B3C7DA98D0F}"/>
          </ac:spMkLst>
        </pc:spChg>
        <pc:spChg chg="mod">
          <ac:chgData name="Poignant, Floriane A. (LARC-D309)[NATIONAL INSTITUTE OF AEROSPACE]" userId="f5466f66-0665-4867-9c9b-005b5c919acd" providerId="ADAL" clId="{5DF3F284-42E1-4898-9089-6F4BF87E2672}" dt="2022-01-06T20:10:42.765" v="2341"/>
          <ac:spMkLst>
            <pc:docMk/>
            <pc:sldMk cId="3515932579" sldId="257"/>
            <ac:spMk id="373" creationId="{4A3E6056-E30B-4979-9CE1-2AF5C3192E53}"/>
          </ac:spMkLst>
        </pc:spChg>
        <pc:spChg chg="mod">
          <ac:chgData name="Poignant, Floriane A. (LARC-D309)[NATIONAL INSTITUTE OF AEROSPACE]" userId="f5466f66-0665-4867-9c9b-005b5c919acd" providerId="ADAL" clId="{5DF3F284-42E1-4898-9089-6F4BF87E2672}" dt="2022-01-06T20:10:42.765" v="2341"/>
          <ac:spMkLst>
            <pc:docMk/>
            <pc:sldMk cId="3515932579" sldId="257"/>
            <ac:spMk id="375" creationId="{241C18AD-41B8-4D57-95CC-9A02A57DA8C3}"/>
          </ac:spMkLst>
        </pc:spChg>
        <pc:spChg chg="mod">
          <ac:chgData name="Poignant, Floriane A. (LARC-D309)[NATIONAL INSTITUTE OF AEROSPACE]" userId="f5466f66-0665-4867-9c9b-005b5c919acd" providerId="ADAL" clId="{5DF3F284-42E1-4898-9089-6F4BF87E2672}" dt="2022-01-06T20:10:42.765" v="2341"/>
          <ac:spMkLst>
            <pc:docMk/>
            <pc:sldMk cId="3515932579" sldId="257"/>
            <ac:spMk id="376" creationId="{E74F498A-28E5-484A-895F-7FABF2C03AB2}"/>
          </ac:spMkLst>
        </pc:spChg>
        <pc:spChg chg="mod">
          <ac:chgData name="Poignant, Floriane A. (LARC-D309)[NATIONAL INSTITUTE OF AEROSPACE]" userId="f5466f66-0665-4867-9c9b-005b5c919acd" providerId="ADAL" clId="{5DF3F284-42E1-4898-9089-6F4BF87E2672}" dt="2022-01-06T20:10:42.765" v="2341"/>
          <ac:spMkLst>
            <pc:docMk/>
            <pc:sldMk cId="3515932579" sldId="257"/>
            <ac:spMk id="377" creationId="{2B5465B8-56EF-41CB-97A5-8F065BF276D5}"/>
          </ac:spMkLst>
        </pc:spChg>
        <pc:spChg chg="mod">
          <ac:chgData name="Poignant, Floriane A. (LARC-D309)[NATIONAL INSTITUTE OF AEROSPACE]" userId="f5466f66-0665-4867-9c9b-005b5c919acd" providerId="ADAL" clId="{5DF3F284-42E1-4898-9089-6F4BF87E2672}" dt="2022-01-06T20:10:42.765" v="2341"/>
          <ac:spMkLst>
            <pc:docMk/>
            <pc:sldMk cId="3515932579" sldId="257"/>
            <ac:spMk id="378" creationId="{86DA9EEB-BA23-4935-8EE6-3F9D3B9296EC}"/>
          </ac:spMkLst>
        </pc:spChg>
        <pc:spChg chg="mod">
          <ac:chgData name="Poignant, Floriane A. (LARC-D309)[NATIONAL INSTITUTE OF AEROSPACE]" userId="f5466f66-0665-4867-9c9b-005b5c919acd" providerId="ADAL" clId="{5DF3F284-42E1-4898-9089-6F4BF87E2672}" dt="2022-01-06T20:10:42.765" v="2341"/>
          <ac:spMkLst>
            <pc:docMk/>
            <pc:sldMk cId="3515932579" sldId="257"/>
            <ac:spMk id="379" creationId="{94A806D3-FFDB-4549-B274-D9BB414EEA90}"/>
          </ac:spMkLst>
        </pc:spChg>
        <pc:spChg chg="mod">
          <ac:chgData name="Poignant, Floriane A. (LARC-D309)[NATIONAL INSTITUTE OF AEROSPACE]" userId="f5466f66-0665-4867-9c9b-005b5c919acd" providerId="ADAL" clId="{5DF3F284-42E1-4898-9089-6F4BF87E2672}" dt="2022-01-06T20:10:42.765" v="2341"/>
          <ac:spMkLst>
            <pc:docMk/>
            <pc:sldMk cId="3515932579" sldId="257"/>
            <ac:spMk id="381" creationId="{878C4F16-AA8D-47F6-A2D3-61A1DC5AD368}"/>
          </ac:spMkLst>
        </pc:spChg>
        <pc:spChg chg="add del mod">
          <ac:chgData name="Poignant, Floriane A. (LARC-D309)[NATIONAL INSTITUTE OF AEROSPACE]" userId="f5466f66-0665-4867-9c9b-005b5c919acd" providerId="ADAL" clId="{5DF3F284-42E1-4898-9089-6F4BF87E2672}" dt="2022-01-06T21:03:25.323" v="3086" actId="478"/>
          <ac:spMkLst>
            <pc:docMk/>
            <pc:sldMk cId="3515932579" sldId="257"/>
            <ac:spMk id="384" creationId="{527BDCB9-7DF5-4414-B5DC-08D6856ADC4E}"/>
          </ac:spMkLst>
        </pc:spChg>
        <pc:spChg chg="add mod">
          <ac:chgData name="Poignant, Floriane A. (LARC-D309)[NATIONAL INSTITUTE OF AEROSPACE]" userId="f5466f66-0665-4867-9c9b-005b5c919acd" providerId="ADAL" clId="{5DF3F284-42E1-4898-9089-6F4BF87E2672}" dt="2022-01-06T21:03:40.796" v="3091"/>
          <ac:spMkLst>
            <pc:docMk/>
            <pc:sldMk cId="3515932579" sldId="257"/>
            <ac:spMk id="386" creationId="{0AEA4B6F-EADD-4900-872D-3C8D27A44CFA}"/>
          </ac:spMkLst>
        </pc:spChg>
        <pc:spChg chg="mod">
          <ac:chgData name="Poignant, Floriane A. (LARC-D309)[NATIONAL INSTITUTE OF AEROSPACE]" userId="f5466f66-0665-4867-9c9b-005b5c919acd" providerId="ADAL" clId="{5DF3F284-42E1-4898-9089-6F4BF87E2672}" dt="2022-01-06T21:03:40.796" v="3091"/>
          <ac:spMkLst>
            <pc:docMk/>
            <pc:sldMk cId="3515932579" sldId="257"/>
            <ac:spMk id="388" creationId="{678C9011-F36F-42ED-8465-DF4AB9C93B09}"/>
          </ac:spMkLst>
        </pc:spChg>
        <pc:spChg chg="mod">
          <ac:chgData name="Poignant, Floriane A. (LARC-D309)[NATIONAL INSTITUTE OF AEROSPACE]" userId="f5466f66-0665-4867-9c9b-005b5c919acd" providerId="ADAL" clId="{5DF3F284-42E1-4898-9089-6F4BF87E2672}" dt="2022-01-06T21:05:03.069" v="3141" actId="207"/>
          <ac:spMkLst>
            <pc:docMk/>
            <pc:sldMk cId="3515932579" sldId="257"/>
            <ac:spMk id="389" creationId="{2601C2A0-4FBD-4827-A517-B59718ED7938}"/>
          </ac:spMkLst>
        </pc:spChg>
        <pc:spChg chg="mod">
          <ac:chgData name="Poignant, Floriane A. (LARC-D309)[NATIONAL INSTITUTE OF AEROSPACE]" userId="f5466f66-0665-4867-9c9b-005b5c919acd" providerId="ADAL" clId="{5DF3F284-42E1-4898-9089-6F4BF87E2672}" dt="2022-01-06T21:05:06.306" v="3142" actId="207"/>
          <ac:spMkLst>
            <pc:docMk/>
            <pc:sldMk cId="3515932579" sldId="257"/>
            <ac:spMk id="390" creationId="{F7BE3BA4-B6C9-4B37-A417-06CE75D11C72}"/>
          </ac:spMkLst>
        </pc:spChg>
        <pc:spChg chg="mod topLvl">
          <ac:chgData name="Poignant, Floriane A. (LARC-D309)[NATIONAL INSTITUTE OF AEROSPACE]" userId="f5466f66-0665-4867-9c9b-005b5c919acd" providerId="ADAL" clId="{5DF3F284-42E1-4898-9089-6F4BF87E2672}" dt="2022-01-07T13:59:33.556" v="5096" actId="165"/>
          <ac:spMkLst>
            <pc:docMk/>
            <pc:sldMk cId="3515932579" sldId="257"/>
            <ac:spMk id="395" creationId="{1798905C-9EDE-453E-BAFB-2A41398FA9F9}"/>
          </ac:spMkLst>
        </pc:spChg>
        <pc:spChg chg="mod topLvl">
          <ac:chgData name="Poignant, Floriane A. (LARC-D309)[NATIONAL INSTITUTE OF AEROSPACE]" userId="f5466f66-0665-4867-9c9b-005b5c919acd" providerId="ADAL" clId="{5DF3F284-42E1-4898-9089-6F4BF87E2672}" dt="2022-01-07T13:59:33.556" v="5096" actId="165"/>
          <ac:spMkLst>
            <pc:docMk/>
            <pc:sldMk cId="3515932579" sldId="257"/>
            <ac:spMk id="396" creationId="{9C6D61DA-9E41-4D84-8952-8A3FBA6ADB0A}"/>
          </ac:spMkLst>
        </pc:spChg>
        <pc:spChg chg="mod topLvl">
          <ac:chgData name="Poignant, Floriane A. (LARC-D309)[NATIONAL INSTITUTE OF AEROSPACE]" userId="f5466f66-0665-4867-9c9b-005b5c919acd" providerId="ADAL" clId="{5DF3F284-42E1-4898-9089-6F4BF87E2672}" dt="2022-01-07T13:59:48.051" v="5097" actId="164"/>
          <ac:spMkLst>
            <pc:docMk/>
            <pc:sldMk cId="3515932579" sldId="257"/>
            <ac:spMk id="397" creationId="{5F313E2B-D45B-40B0-BC31-8C45C8900E24}"/>
          </ac:spMkLst>
        </pc:spChg>
        <pc:spChg chg="mod topLvl">
          <ac:chgData name="Poignant, Floriane A. (LARC-D309)[NATIONAL INSTITUTE OF AEROSPACE]" userId="f5466f66-0665-4867-9c9b-005b5c919acd" providerId="ADAL" clId="{5DF3F284-42E1-4898-9089-6F4BF87E2672}" dt="2022-01-07T13:59:48.051" v="5097" actId="164"/>
          <ac:spMkLst>
            <pc:docMk/>
            <pc:sldMk cId="3515932579" sldId="257"/>
            <ac:spMk id="398" creationId="{D4250B02-125D-469A-8453-9E2596CFC4A9}"/>
          </ac:spMkLst>
        </pc:spChg>
        <pc:spChg chg="mod topLvl">
          <ac:chgData name="Poignant, Floriane A. (LARC-D309)[NATIONAL INSTITUTE OF AEROSPACE]" userId="f5466f66-0665-4867-9c9b-005b5c919acd" providerId="ADAL" clId="{5DF3F284-42E1-4898-9089-6F4BF87E2672}" dt="2022-01-07T13:59:48.051" v="5097" actId="164"/>
          <ac:spMkLst>
            <pc:docMk/>
            <pc:sldMk cId="3515932579" sldId="257"/>
            <ac:spMk id="399" creationId="{2E9146C0-0ABD-4795-B1F1-966E6434DC45}"/>
          </ac:spMkLst>
        </pc:spChg>
        <pc:spChg chg="mod topLvl">
          <ac:chgData name="Poignant, Floriane A. (LARC-D309)[NATIONAL INSTITUTE OF AEROSPACE]" userId="f5466f66-0665-4867-9c9b-005b5c919acd" providerId="ADAL" clId="{5DF3F284-42E1-4898-9089-6F4BF87E2672}" dt="2022-01-07T13:59:48.051" v="5097" actId="164"/>
          <ac:spMkLst>
            <pc:docMk/>
            <pc:sldMk cId="3515932579" sldId="257"/>
            <ac:spMk id="400" creationId="{D8EC124D-833F-4CF4-BD50-04B4ACAAEB78}"/>
          </ac:spMkLst>
        </pc:spChg>
        <pc:spChg chg="mod topLvl">
          <ac:chgData name="Poignant, Floriane A. (LARC-D309)[NATIONAL INSTITUTE OF AEROSPACE]" userId="f5466f66-0665-4867-9c9b-005b5c919acd" providerId="ADAL" clId="{5DF3F284-42E1-4898-9089-6F4BF87E2672}" dt="2022-01-07T13:59:48.051" v="5097" actId="164"/>
          <ac:spMkLst>
            <pc:docMk/>
            <pc:sldMk cId="3515932579" sldId="257"/>
            <ac:spMk id="401" creationId="{8977D3CE-EE38-4877-AE65-4EE714AE92A7}"/>
          </ac:spMkLst>
        </pc:spChg>
        <pc:spChg chg="mod topLvl">
          <ac:chgData name="Poignant, Floriane A. (LARC-D309)[NATIONAL INSTITUTE OF AEROSPACE]" userId="f5466f66-0665-4867-9c9b-005b5c919acd" providerId="ADAL" clId="{5DF3F284-42E1-4898-9089-6F4BF87E2672}" dt="2022-01-07T13:59:48.051" v="5097" actId="164"/>
          <ac:spMkLst>
            <pc:docMk/>
            <pc:sldMk cId="3515932579" sldId="257"/>
            <ac:spMk id="402" creationId="{F80AB7F2-FE8A-44B6-B5C2-5AF73E7991BF}"/>
          </ac:spMkLst>
        </pc:spChg>
        <pc:spChg chg="mod topLvl">
          <ac:chgData name="Poignant, Floriane A. (LARC-D309)[NATIONAL INSTITUTE OF AEROSPACE]" userId="f5466f66-0665-4867-9c9b-005b5c919acd" providerId="ADAL" clId="{5DF3F284-42E1-4898-9089-6F4BF87E2672}" dt="2022-01-07T13:59:48.051" v="5097" actId="164"/>
          <ac:spMkLst>
            <pc:docMk/>
            <pc:sldMk cId="3515932579" sldId="257"/>
            <ac:spMk id="403" creationId="{9DFAD375-9782-4BAA-AF5B-9738A9CC70F5}"/>
          </ac:spMkLst>
        </pc:spChg>
        <pc:spChg chg="mod topLvl">
          <ac:chgData name="Poignant, Floriane A. (LARC-D309)[NATIONAL INSTITUTE OF AEROSPACE]" userId="f5466f66-0665-4867-9c9b-005b5c919acd" providerId="ADAL" clId="{5DF3F284-42E1-4898-9089-6F4BF87E2672}" dt="2022-01-07T13:59:48.051" v="5097" actId="164"/>
          <ac:spMkLst>
            <pc:docMk/>
            <pc:sldMk cId="3515932579" sldId="257"/>
            <ac:spMk id="404" creationId="{AF421EA5-2BC1-4B88-97E0-DDE434CD4583}"/>
          </ac:spMkLst>
        </pc:spChg>
        <pc:spChg chg="mod topLvl">
          <ac:chgData name="Poignant, Floriane A. (LARC-D309)[NATIONAL INSTITUTE OF AEROSPACE]" userId="f5466f66-0665-4867-9c9b-005b5c919acd" providerId="ADAL" clId="{5DF3F284-42E1-4898-9089-6F4BF87E2672}" dt="2022-01-07T13:59:48.051" v="5097" actId="164"/>
          <ac:spMkLst>
            <pc:docMk/>
            <pc:sldMk cId="3515932579" sldId="257"/>
            <ac:spMk id="405" creationId="{4EAED590-3556-485A-88FB-7869B31C45F0}"/>
          </ac:spMkLst>
        </pc:spChg>
        <pc:spChg chg="mod topLvl">
          <ac:chgData name="Poignant, Floriane A. (LARC-D309)[NATIONAL INSTITUTE OF AEROSPACE]" userId="f5466f66-0665-4867-9c9b-005b5c919acd" providerId="ADAL" clId="{5DF3F284-42E1-4898-9089-6F4BF87E2672}" dt="2022-01-07T13:59:48.051" v="5097" actId="164"/>
          <ac:spMkLst>
            <pc:docMk/>
            <pc:sldMk cId="3515932579" sldId="257"/>
            <ac:spMk id="406" creationId="{A853C516-2DD5-43F3-9F3F-864FCB4D2043}"/>
          </ac:spMkLst>
        </pc:spChg>
        <pc:spChg chg="mod">
          <ac:chgData name="Poignant, Floriane A. (LARC-D309)[NATIONAL INSTITUTE OF AEROSPACE]" userId="f5466f66-0665-4867-9c9b-005b5c919acd" providerId="ADAL" clId="{5DF3F284-42E1-4898-9089-6F4BF87E2672}" dt="2022-01-07T13:59:33.556" v="5096" actId="165"/>
          <ac:spMkLst>
            <pc:docMk/>
            <pc:sldMk cId="3515932579" sldId="257"/>
            <ac:spMk id="408" creationId="{227F5E86-4105-4D95-9F61-A91991D27625}"/>
          </ac:spMkLst>
        </pc:spChg>
        <pc:spChg chg="mod">
          <ac:chgData name="Poignant, Floriane A. (LARC-D309)[NATIONAL INSTITUTE OF AEROSPACE]" userId="f5466f66-0665-4867-9c9b-005b5c919acd" providerId="ADAL" clId="{5DF3F284-42E1-4898-9089-6F4BF87E2672}" dt="2022-01-07T13:59:33.556" v="5096" actId="165"/>
          <ac:spMkLst>
            <pc:docMk/>
            <pc:sldMk cId="3515932579" sldId="257"/>
            <ac:spMk id="409" creationId="{2FC8347C-D693-4230-B6CB-F01BFF8432E4}"/>
          </ac:spMkLst>
        </pc:spChg>
        <pc:spChg chg="mod">
          <ac:chgData name="Poignant, Floriane A. (LARC-D309)[NATIONAL INSTITUTE OF AEROSPACE]" userId="f5466f66-0665-4867-9c9b-005b5c919acd" providerId="ADAL" clId="{5DF3F284-42E1-4898-9089-6F4BF87E2672}" dt="2022-01-07T13:59:33.556" v="5096" actId="165"/>
          <ac:spMkLst>
            <pc:docMk/>
            <pc:sldMk cId="3515932579" sldId="257"/>
            <ac:spMk id="411" creationId="{2314A9FA-E0B3-4327-A758-A1B4DCD2C96C}"/>
          </ac:spMkLst>
        </pc:spChg>
        <pc:spChg chg="mod">
          <ac:chgData name="Poignant, Floriane A. (LARC-D309)[NATIONAL INSTITUTE OF AEROSPACE]" userId="f5466f66-0665-4867-9c9b-005b5c919acd" providerId="ADAL" clId="{5DF3F284-42E1-4898-9089-6F4BF87E2672}" dt="2022-01-07T13:59:33.556" v="5096" actId="165"/>
          <ac:spMkLst>
            <pc:docMk/>
            <pc:sldMk cId="3515932579" sldId="257"/>
            <ac:spMk id="412" creationId="{0B0FB2BA-269E-4355-9EA3-E9381BA451BB}"/>
          </ac:spMkLst>
        </pc:spChg>
        <pc:spChg chg="mod">
          <ac:chgData name="Poignant, Floriane A. (LARC-D309)[NATIONAL INSTITUTE OF AEROSPACE]" userId="f5466f66-0665-4867-9c9b-005b5c919acd" providerId="ADAL" clId="{5DF3F284-42E1-4898-9089-6F4BF87E2672}" dt="2022-01-07T13:59:33.556" v="5096" actId="165"/>
          <ac:spMkLst>
            <pc:docMk/>
            <pc:sldMk cId="3515932579" sldId="257"/>
            <ac:spMk id="413" creationId="{035705BF-33C8-45E6-A5D9-1C3D31F11AD7}"/>
          </ac:spMkLst>
        </pc:spChg>
        <pc:spChg chg="mod">
          <ac:chgData name="Poignant, Floriane A. (LARC-D309)[NATIONAL INSTITUTE OF AEROSPACE]" userId="f5466f66-0665-4867-9c9b-005b5c919acd" providerId="ADAL" clId="{5DF3F284-42E1-4898-9089-6F4BF87E2672}" dt="2022-01-07T13:59:33.556" v="5096" actId="165"/>
          <ac:spMkLst>
            <pc:docMk/>
            <pc:sldMk cId="3515932579" sldId="257"/>
            <ac:spMk id="414" creationId="{2A335ECF-0C50-4FEF-B80C-88A85FFFFDC2}"/>
          </ac:spMkLst>
        </pc:spChg>
        <pc:spChg chg="mod">
          <ac:chgData name="Poignant, Floriane A. (LARC-D309)[NATIONAL INSTITUTE OF AEROSPACE]" userId="f5466f66-0665-4867-9c9b-005b5c919acd" providerId="ADAL" clId="{5DF3F284-42E1-4898-9089-6F4BF87E2672}" dt="2022-01-07T13:59:33.556" v="5096" actId="165"/>
          <ac:spMkLst>
            <pc:docMk/>
            <pc:sldMk cId="3515932579" sldId="257"/>
            <ac:spMk id="415" creationId="{D2264A95-6D08-4227-B66D-549E10E340F8}"/>
          </ac:spMkLst>
        </pc:spChg>
        <pc:spChg chg="mod">
          <ac:chgData name="Poignant, Floriane A. (LARC-D309)[NATIONAL INSTITUTE OF AEROSPACE]" userId="f5466f66-0665-4867-9c9b-005b5c919acd" providerId="ADAL" clId="{5DF3F284-42E1-4898-9089-6F4BF87E2672}" dt="2022-01-07T13:59:33.556" v="5096" actId="165"/>
          <ac:spMkLst>
            <pc:docMk/>
            <pc:sldMk cId="3515932579" sldId="257"/>
            <ac:spMk id="417" creationId="{54E824AA-DAE8-43CF-AE13-96BC49402233}"/>
          </ac:spMkLst>
        </pc:spChg>
        <pc:grpChg chg="add del mod">
          <ac:chgData name="Poignant, Floriane A. (LARC-D309)[NATIONAL INSTITUTE OF AEROSPACE]" userId="f5466f66-0665-4867-9c9b-005b5c919acd" providerId="ADAL" clId="{5DF3F284-42E1-4898-9089-6F4BF87E2672}" dt="2022-01-06T16:31:28.333" v="305"/>
          <ac:grpSpMkLst>
            <pc:docMk/>
            <pc:sldMk cId="3515932579" sldId="257"/>
            <ac:grpSpMk id="9" creationId="{2BFE67CE-5E22-49E0-85D5-B6545512D670}"/>
          </ac:grpSpMkLst>
        </pc:grpChg>
        <pc:grpChg chg="add del mod">
          <ac:chgData name="Poignant, Floriane A. (LARC-D309)[NATIONAL INSTITUTE OF AEROSPACE]" userId="f5466f66-0665-4867-9c9b-005b5c919acd" providerId="ADAL" clId="{5DF3F284-42E1-4898-9089-6F4BF87E2672}" dt="2022-01-06T21:03:19.949" v="3083" actId="478"/>
          <ac:grpSpMkLst>
            <pc:docMk/>
            <pc:sldMk cId="3515932579" sldId="257"/>
            <ac:grpSpMk id="18" creationId="{8DB49447-84C8-4CD6-B4CA-7B2BB7157F11}"/>
          </ac:grpSpMkLst>
        </pc:grpChg>
        <pc:grpChg chg="add del mod">
          <ac:chgData name="Poignant, Floriane A. (LARC-D309)[NATIONAL INSTITUTE OF AEROSPACE]" userId="f5466f66-0665-4867-9c9b-005b5c919acd" providerId="ADAL" clId="{5DF3F284-42E1-4898-9089-6F4BF87E2672}" dt="2022-01-06T19:40:36.807" v="1487"/>
          <ac:grpSpMkLst>
            <pc:docMk/>
            <pc:sldMk cId="3515932579" sldId="257"/>
            <ac:grpSpMk id="34" creationId="{ADE5CF66-D785-4803-9CAC-0B37836C8AA1}"/>
          </ac:grpSpMkLst>
        </pc:grpChg>
        <pc:grpChg chg="mod">
          <ac:chgData name="Poignant, Floriane A. (LARC-D309)[NATIONAL INSTITUTE OF AEROSPACE]" userId="f5466f66-0665-4867-9c9b-005b5c919acd" providerId="ADAL" clId="{5DF3F284-42E1-4898-9089-6F4BF87E2672}" dt="2022-01-06T19:40:21.647" v="1480"/>
          <ac:grpSpMkLst>
            <pc:docMk/>
            <pc:sldMk cId="3515932579" sldId="257"/>
            <ac:grpSpMk id="35" creationId="{A6196CF4-2B05-48B4-A37A-642CE09F2407}"/>
          </ac:grpSpMkLst>
        </pc:grpChg>
        <pc:grpChg chg="mod">
          <ac:chgData name="Poignant, Floriane A. (LARC-D309)[NATIONAL INSTITUTE OF AEROSPACE]" userId="f5466f66-0665-4867-9c9b-005b5c919acd" providerId="ADAL" clId="{5DF3F284-42E1-4898-9089-6F4BF87E2672}" dt="2022-01-06T19:40:21.647" v="1480"/>
          <ac:grpSpMkLst>
            <pc:docMk/>
            <pc:sldMk cId="3515932579" sldId="257"/>
            <ac:grpSpMk id="38" creationId="{FE8C940A-194E-44A6-90ED-47A1234730C8}"/>
          </ac:grpSpMkLst>
        </pc:grpChg>
        <pc:grpChg chg="mod">
          <ac:chgData name="Poignant, Floriane A. (LARC-D309)[NATIONAL INSTITUTE OF AEROSPACE]" userId="f5466f66-0665-4867-9c9b-005b5c919acd" providerId="ADAL" clId="{5DF3F284-42E1-4898-9089-6F4BF87E2672}" dt="2022-01-06T19:40:21.647" v="1480"/>
          <ac:grpSpMkLst>
            <pc:docMk/>
            <pc:sldMk cId="3515932579" sldId="257"/>
            <ac:grpSpMk id="40" creationId="{F25D5AF1-C6C9-4E96-A323-9BC7A26C7EB4}"/>
          </ac:grpSpMkLst>
        </pc:grpChg>
        <pc:grpChg chg="mod">
          <ac:chgData name="Poignant, Floriane A. (LARC-D309)[NATIONAL INSTITUTE OF AEROSPACE]" userId="f5466f66-0665-4867-9c9b-005b5c919acd" providerId="ADAL" clId="{5DF3F284-42E1-4898-9089-6F4BF87E2672}" dt="2022-01-06T19:40:21.647" v="1480"/>
          <ac:grpSpMkLst>
            <pc:docMk/>
            <pc:sldMk cId="3515932579" sldId="257"/>
            <ac:grpSpMk id="41" creationId="{598C33E7-66E8-406F-8AAF-21944BA45C09}"/>
          </ac:grpSpMkLst>
        </pc:grpChg>
        <pc:grpChg chg="mod">
          <ac:chgData name="Poignant, Floriane A. (LARC-D309)[NATIONAL INSTITUTE OF AEROSPACE]" userId="f5466f66-0665-4867-9c9b-005b5c919acd" providerId="ADAL" clId="{5DF3F284-42E1-4898-9089-6F4BF87E2672}" dt="2022-01-06T19:40:21.647" v="1480"/>
          <ac:grpSpMkLst>
            <pc:docMk/>
            <pc:sldMk cId="3515932579" sldId="257"/>
            <ac:grpSpMk id="42" creationId="{4993FFBD-EEA3-4FCE-827A-AC4147046F2A}"/>
          </ac:grpSpMkLst>
        </pc:grpChg>
        <pc:grpChg chg="mod">
          <ac:chgData name="Poignant, Floriane A. (LARC-D309)[NATIONAL INSTITUTE OF AEROSPACE]" userId="f5466f66-0665-4867-9c9b-005b5c919acd" providerId="ADAL" clId="{5DF3F284-42E1-4898-9089-6F4BF87E2672}" dt="2022-01-06T19:40:21.647" v="1480"/>
          <ac:grpSpMkLst>
            <pc:docMk/>
            <pc:sldMk cId="3515932579" sldId="257"/>
            <ac:grpSpMk id="47" creationId="{2E1C0220-89FA-4373-B03C-FED4D6B35431}"/>
          </ac:grpSpMkLst>
        </pc:grpChg>
        <pc:grpChg chg="mod">
          <ac:chgData name="Poignant, Floriane A. (LARC-D309)[NATIONAL INSTITUTE OF AEROSPACE]" userId="f5466f66-0665-4867-9c9b-005b5c919acd" providerId="ADAL" clId="{5DF3F284-42E1-4898-9089-6F4BF87E2672}" dt="2022-01-06T19:40:21.647" v="1480"/>
          <ac:grpSpMkLst>
            <pc:docMk/>
            <pc:sldMk cId="3515932579" sldId="257"/>
            <ac:grpSpMk id="51" creationId="{3F18280B-8C4A-40E7-BDD4-13EDF9BBA2D7}"/>
          </ac:grpSpMkLst>
        </pc:grpChg>
        <pc:grpChg chg="mod">
          <ac:chgData name="Poignant, Floriane A. (LARC-D309)[NATIONAL INSTITUTE OF AEROSPACE]" userId="f5466f66-0665-4867-9c9b-005b5c919acd" providerId="ADAL" clId="{5DF3F284-42E1-4898-9089-6F4BF87E2672}" dt="2022-01-06T19:40:21.647" v="1480"/>
          <ac:grpSpMkLst>
            <pc:docMk/>
            <pc:sldMk cId="3515932579" sldId="257"/>
            <ac:grpSpMk id="52" creationId="{B60369BD-C92D-41FD-AA05-69025AE57F9B}"/>
          </ac:grpSpMkLst>
        </pc:grpChg>
        <pc:grpChg chg="mod">
          <ac:chgData name="Poignant, Floriane A. (LARC-D309)[NATIONAL INSTITUTE OF AEROSPACE]" userId="f5466f66-0665-4867-9c9b-005b5c919acd" providerId="ADAL" clId="{5DF3F284-42E1-4898-9089-6F4BF87E2672}" dt="2022-01-06T19:40:21.647" v="1480"/>
          <ac:grpSpMkLst>
            <pc:docMk/>
            <pc:sldMk cId="3515932579" sldId="257"/>
            <ac:grpSpMk id="89" creationId="{6E98A572-9438-4AF4-A8C7-CAA4B0C4D18F}"/>
          </ac:grpSpMkLst>
        </pc:grpChg>
        <pc:grpChg chg="mod">
          <ac:chgData name="Poignant, Floriane A. (LARC-D309)[NATIONAL INSTITUTE OF AEROSPACE]" userId="f5466f66-0665-4867-9c9b-005b5c919acd" providerId="ADAL" clId="{5DF3F284-42E1-4898-9089-6F4BF87E2672}" dt="2022-01-06T19:40:21.647" v="1480"/>
          <ac:grpSpMkLst>
            <pc:docMk/>
            <pc:sldMk cId="3515932579" sldId="257"/>
            <ac:grpSpMk id="91" creationId="{26B16ED7-3EB9-4CD8-97BC-9AFE5BEB8F37}"/>
          </ac:grpSpMkLst>
        </pc:grpChg>
        <pc:grpChg chg="mod">
          <ac:chgData name="Poignant, Floriane A. (LARC-D309)[NATIONAL INSTITUTE OF AEROSPACE]" userId="f5466f66-0665-4867-9c9b-005b5c919acd" providerId="ADAL" clId="{5DF3F284-42E1-4898-9089-6F4BF87E2672}" dt="2022-01-06T19:40:21.647" v="1480"/>
          <ac:grpSpMkLst>
            <pc:docMk/>
            <pc:sldMk cId="3515932579" sldId="257"/>
            <ac:grpSpMk id="96" creationId="{D55E42B5-D883-4BA2-B265-7237AC44AAC8}"/>
          </ac:grpSpMkLst>
        </pc:grpChg>
        <pc:grpChg chg="mod">
          <ac:chgData name="Poignant, Floriane A. (LARC-D309)[NATIONAL INSTITUTE OF AEROSPACE]" userId="f5466f66-0665-4867-9c9b-005b5c919acd" providerId="ADAL" clId="{5DF3F284-42E1-4898-9089-6F4BF87E2672}" dt="2022-01-06T19:40:21.647" v="1480"/>
          <ac:grpSpMkLst>
            <pc:docMk/>
            <pc:sldMk cId="3515932579" sldId="257"/>
            <ac:grpSpMk id="97" creationId="{BEFC1BC4-F1A8-4047-B6EC-62D5C65089E1}"/>
          </ac:grpSpMkLst>
        </pc:grpChg>
        <pc:grpChg chg="mod">
          <ac:chgData name="Poignant, Floriane A. (LARC-D309)[NATIONAL INSTITUTE OF AEROSPACE]" userId="f5466f66-0665-4867-9c9b-005b5c919acd" providerId="ADAL" clId="{5DF3F284-42E1-4898-9089-6F4BF87E2672}" dt="2022-01-06T19:40:21.647" v="1480"/>
          <ac:grpSpMkLst>
            <pc:docMk/>
            <pc:sldMk cId="3515932579" sldId="257"/>
            <ac:grpSpMk id="98" creationId="{6B71306A-22DC-4A36-A51D-565491A3170C}"/>
          </ac:grpSpMkLst>
        </pc:grpChg>
        <pc:grpChg chg="mod">
          <ac:chgData name="Poignant, Floriane A. (LARC-D309)[NATIONAL INSTITUTE OF AEROSPACE]" userId="f5466f66-0665-4867-9c9b-005b5c919acd" providerId="ADAL" clId="{5DF3F284-42E1-4898-9089-6F4BF87E2672}" dt="2022-01-06T19:40:21.647" v="1480"/>
          <ac:grpSpMkLst>
            <pc:docMk/>
            <pc:sldMk cId="3515932579" sldId="257"/>
            <ac:grpSpMk id="99" creationId="{E22BED5C-0987-44D4-ADCF-31736DF6ED5E}"/>
          </ac:grpSpMkLst>
        </pc:grpChg>
        <pc:grpChg chg="mod">
          <ac:chgData name="Poignant, Floriane A. (LARC-D309)[NATIONAL INSTITUTE OF AEROSPACE]" userId="f5466f66-0665-4867-9c9b-005b5c919acd" providerId="ADAL" clId="{5DF3F284-42E1-4898-9089-6F4BF87E2672}" dt="2022-01-06T19:40:21.647" v="1480"/>
          <ac:grpSpMkLst>
            <pc:docMk/>
            <pc:sldMk cId="3515932579" sldId="257"/>
            <ac:grpSpMk id="100" creationId="{F3DD23CD-D82A-4B94-8322-56101224351F}"/>
          </ac:grpSpMkLst>
        </pc:grpChg>
        <pc:grpChg chg="mod">
          <ac:chgData name="Poignant, Floriane A. (LARC-D309)[NATIONAL INSTITUTE OF AEROSPACE]" userId="f5466f66-0665-4867-9c9b-005b5c919acd" providerId="ADAL" clId="{5DF3F284-42E1-4898-9089-6F4BF87E2672}" dt="2022-01-06T19:40:21.647" v="1480"/>
          <ac:grpSpMkLst>
            <pc:docMk/>
            <pc:sldMk cId="3515932579" sldId="257"/>
            <ac:grpSpMk id="102" creationId="{DBE6C9D9-2046-4B36-BD56-A384A4D017D9}"/>
          </ac:grpSpMkLst>
        </pc:grpChg>
        <pc:grpChg chg="mod">
          <ac:chgData name="Poignant, Floriane A. (LARC-D309)[NATIONAL INSTITUTE OF AEROSPACE]" userId="f5466f66-0665-4867-9c9b-005b5c919acd" providerId="ADAL" clId="{5DF3F284-42E1-4898-9089-6F4BF87E2672}" dt="2022-01-06T19:40:21.647" v="1480"/>
          <ac:grpSpMkLst>
            <pc:docMk/>
            <pc:sldMk cId="3515932579" sldId="257"/>
            <ac:grpSpMk id="111" creationId="{CD672CE1-BF49-4C90-8303-DE2066990B1B}"/>
          </ac:grpSpMkLst>
        </pc:grpChg>
        <pc:grpChg chg="mod">
          <ac:chgData name="Poignant, Floriane A. (LARC-D309)[NATIONAL INSTITUTE OF AEROSPACE]" userId="f5466f66-0665-4867-9c9b-005b5c919acd" providerId="ADAL" clId="{5DF3F284-42E1-4898-9089-6F4BF87E2672}" dt="2022-01-06T19:40:21.647" v="1480"/>
          <ac:grpSpMkLst>
            <pc:docMk/>
            <pc:sldMk cId="3515932579" sldId="257"/>
            <ac:grpSpMk id="113" creationId="{F55720DA-ADB8-48BF-BD34-1A3A0968653A}"/>
          </ac:grpSpMkLst>
        </pc:grpChg>
        <pc:grpChg chg="mod">
          <ac:chgData name="Poignant, Floriane A. (LARC-D309)[NATIONAL INSTITUTE OF AEROSPACE]" userId="f5466f66-0665-4867-9c9b-005b5c919acd" providerId="ADAL" clId="{5DF3F284-42E1-4898-9089-6F4BF87E2672}" dt="2022-01-06T19:40:21.647" v="1480"/>
          <ac:grpSpMkLst>
            <pc:docMk/>
            <pc:sldMk cId="3515932579" sldId="257"/>
            <ac:grpSpMk id="134" creationId="{C79E4269-26FD-4E5F-B858-D96DA032C3E4}"/>
          </ac:grpSpMkLst>
        </pc:grpChg>
        <pc:grpChg chg="mod">
          <ac:chgData name="Poignant, Floriane A. (LARC-D309)[NATIONAL INSTITUTE OF AEROSPACE]" userId="f5466f66-0665-4867-9c9b-005b5c919acd" providerId="ADAL" clId="{5DF3F284-42E1-4898-9089-6F4BF87E2672}" dt="2022-01-06T19:40:21.647" v="1480"/>
          <ac:grpSpMkLst>
            <pc:docMk/>
            <pc:sldMk cId="3515932579" sldId="257"/>
            <ac:grpSpMk id="136" creationId="{351E56A7-6A35-4007-B1EB-C7EB8ADDB681}"/>
          </ac:grpSpMkLst>
        </pc:grpChg>
        <pc:grpChg chg="mod">
          <ac:chgData name="Poignant, Floriane A. (LARC-D309)[NATIONAL INSTITUTE OF AEROSPACE]" userId="f5466f66-0665-4867-9c9b-005b5c919acd" providerId="ADAL" clId="{5DF3F284-42E1-4898-9089-6F4BF87E2672}" dt="2022-01-06T19:40:21.647" v="1480"/>
          <ac:grpSpMkLst>
            <pc:docMk/>
            <pc:sldMk cId="3515932579" sldId="257"/>
            <ac:grpSpMk id="137" creationId="{7740C00F-1100-431D-8935-78CD718D8CB5}"/>
          </ac:grpSpMkLst>
        </pc:grpChg>
        <pc:grpChg chg="mod">
          <ac:chgData name="Poignant, Floriane A. (LARC-D309)[NATIONAL INSTITUTE OF AEROSPACE]" userId="f5466f66-0665-4867-9c9b-005b5c919acd" providerId="ADAL" clId="{5DF3F284-42E1-4898-9089-6F4BF87E2672}" dt="2022-01-06T19:40:21.647" v="1480"/>
          <ac:grpSpMkLst>
            <pc:docMk/>
            <pc:sldMk cId="3515932579" sldId="257"/>
            <ac:grpSpMk id="138" creationId="{D8B3CBF9-EBA8-4492-BAF4-EC646795BBC5}"/>
          </ac:grpSpMkLst>
        </pc:grpChg>
        <pc:grpChg chg="mod">
          <ac:chgData name="Poignant, Floriane A. (LARC-D309)[NATIONAL INSTITUTE OF AEROSPACE]" userId="f5466f66-0665-4867-9c9b-005b5c919acd" providerId="ADAL" clId="{5DF3F284-42E1-4898-9089-6F4BF87E2672}" dt="2022-01-06T19:40:21.647" v="1480"/>
          <ac:grpSpMkLst>
            <pc:docMk/>
            <pc:sldMk cId="3515932579" sldId="257"/>
            <ac:grpSpMk id="139" creationId="{89EC3EA9-B551-466D-95C0-7067F1DC7EE4}"/>
          </ac:grpSpMkLst>
        </pc:grpChg>
        <pc:grpChg chg="mod">
          <ac:chgData name="Poignant, Floriane A. (LARC-D309)[NATIONAL INSTITUTE OF AEROSPACE]" userId="f5466f66-0665-4867-9c9b-005b5c919acd" providerId="ADAL" clId="{5DF3F284-42E1-4898-9089-6F4BF87E2672}" dt="2022-01-06T19:40:21.647" v="1480"/>
          <ac:grpSpMkLst>
            <pc:docMk/>
            <pc:sldMk cId="3515932579" sldId="257"/>
            <ac:grpSpMk id="173" creationId="{446A37FC-2E4B-432F-B015-F31A6E6E107A}"/>
          </ac:grpSpMkLst>
        </pc:grpChg>
        <pc:grpChg chg="mod">
          <ac:chgData name="Poignant, Floriane A. (LARC-D309)[NATIONAL INSTITUTE OF AEROSPACE]" userId="f5466f66-0665-4867-9c9b-005b5c919acd" providerId="ADAL" clId="{5DF3F284-42E1-4898-9089-6F4BF87E2672}" dt="2022-01-06T19:40:21.647" v="1480"/>
          <ac:grpSpMkLst>
            <pc:docMk/>
            <pc:sldMk cId="3515932579" sldId="257"/>
            <ac:grpSpMk id="174" creationId="{6A315906-84E5-4D20-9CE7-48C2CECE8E3E}"/>
          </ac:grpSpMkLst>
        </pc:grpChg>
        <pc:grpChg chg="mod">
          <ac:chgData name="Poignant, Floriane A. (LARC-D309)[NATIONAL INSTITUTE OF AEROSPACE]" userId="f5466f66-0665-4867-9c9b-005b5c919acd" providerId="ADAL" clId="{5DF3F284-42E1-4898-9089-6F4BF87E2672}" dt="2022-01-06T19:40:21.647" v="1480"/>
          <ac:grpSpMkLst>
            <pc:docMk/>
            <pc:sldMk cId="3515932579" sldId="257"/>
            <ac:grpSpMk id="175" creationId="{561BCA07-A27B-4F4E-A126-F8574B05BC98}"/>
          </ac:grpSpMkLst>
        </pc:grpChg>
        <pc:grpChg chg="mod">
          <ac:chgData name="Poignant, Floriane A. (LARC-D309)[NATIONAL INSTITUTE OF AEROSPACE]" userId="f5466f66-0665-4867-9c9b-005b5c919acd" providerId="ADAL" clId="{5DF3F284-42E1-4898-9089-6F4BF87E2672}" dt="2022-01-06T19:40:21.647" v="1480"/>
          <ac:grpSpMkLst>
            <pc:docMk/>
            <pc:sldMk cId="3515932579" sldId="257"/>
            <ac:grpSpMk id="180" creationId="{B7F9CEEB-2EAD-4BEA-8346-0A8B2CDDA79E}"/>
          </ac:grpSpMkLst>
        </pc:grpChg>
        <pc:grpChg chg="mod">
          <ac:chgData name="Poignant, Floriane A. (LARC-D309)[NATIONAL INSTITUTE OF AEROSPACE]" userId="f5466f66-0665-4867-9c9b-005b5c919acd" providerId="ADAL" clId="{5DF3F284-42E1-4898-9089-6F4BF87E2672}" dt="2022-01-06T19:40:21.647" v="1480"/>
          <ac:grpSpMkLst>
            <pc:docMk/>
            <pc:sldMk cId="3515932579" sldId="257"/>
            <ac:grpSpMk id="216" creationId="{4514D53F-5084-495E-BAD9-A2A548FD3162}"/>
          </ac:grpSpMkLst>
        </pc:grpChg>
        <pc:grpChg chg="mod">
          <ac:chgData name="Poignant, Floriane A. (LARC-D309)[NATIONAL INSTITUTE OF AEROSPACE]" userId="f5466f66-0665-4867-9c9b-005b5c919acd" providerId="ADAL" clId="{5DF3F284-42E1-4898-9089-6F4BF87E2672}" dt="2022-01-06T19:40:21.647" v="1480"/>
          <ac:grpSpMkLst>
            <pc:docMk/>
            <pc:sldMk cId="3515932579" sldId="257"/>
            <ac:grpSpMk id="217" creationId="{FC8B13AA-9A94-4F6F-82DE-B9EE10657E98}"/>
          </ac:grpSpMkLst>
        </pc:grpChg>
        <pc:grpChg chg="mod">
          <ac:chgData name="Poignant, Floriane A. (LARC-D309)[NATIONAL INSTITUTE OF AEROSPACE]" userId="f5466f66-0665-4867-9c9b-005b5c919acd" providerId="ADAL" clId="{5DF3F284-42E1-4898-9089-6F4BF87E2672}" dt="2022-01-06T19:40:21.647" v="1480"/>
          <ac:grpSpMkLst>
            <pc:docMk/>
            <pc:sldMk cId="3515932579" sldId="257"/>
            <ac:grpSpMk id="230" creationId="{76AB4EF2-DE76-491D-99F5-0FBCCB1540E3}"/>
          </ac:grpSpMkLst>
        </pc:grpChg>
        <pc:grpChg chg="mod">
          <ac:chgData name="Poignant, Floriane A. (LARC-D309)[NATIONAL INSTITUTE OF AEROSPACE]" userId="f5466f66-0665-4867-9c9b-005b5c919acd" providerId="ADAL" clId="{5DF3F284-42E1-4898-9089-6F4BF87E2672}" dt="2022-01-06T19:40:21.647" v="1480"/>
          <ac:grpSpMkLst>
            <pc:docMk/>
            <pc:sldMk cId="3515932579" sldId="257"/>
            <ac:grpSpMk id="231" creationId="{3EF7F745-6A4D-45F6-936F-2C4777254BFF}"/>
          </ac:grpSpMkLst>
        </pc:grpChg>
        <pc:grpChg chg="mod">
          <ac:chgData name="Poignant, Floriane A. (LARC-D309)[NATIONAL INSTITUTE OF AEROSPACE]" userId="f5466f66-0665-4867-9c9b-005b5c919acd" providerId="ADAL" clId="{5DF3F284-42E1-4898-9089-6F4BF87E2672}" dt="2022-01-06T19:40:21.647" v="1480"/>
          <ac:grpSpMkLst>
            <pc:docMk/>
            <pc:sldMk cId="3515932579" sldId="257"/>
            <ac:grpSpMk id="232" creationId="{BA32B9D3-704F-42D9-8931-8F7D7A19AB87}"/>
          </ac:grpSpMkLst>
        </pc:grpChg>
        <pc:grpChg chg="mod">
          <ac:chgData name="Poignant, Floriane A. (LARC-D309)[NATIONAL INSTITUTE OF AEROSPACE]" userId="f5466f66-0665-4867-9c9b-005b5c919acd" providerId="ADAL" clId="{5DF3F284-42E1-4898-9089-6F4BF87E2672}" dt="2022-01-06T19:40:21.647" v="1480"/>
          <ac:grpSpMkLst>
            <pc:docMk/>
            <pc:sldMk cId="3515932579" sldId="257"/>
            <ac:grpSpMk id="252" creationId="{59F1A562-C195-4824-BF50-7DB93462A5A2}"/>
          </ac:grpSpMkLst>
        </pc:grpChg>
        <pc:grpChg chg="mod">
          <ac:chgData name="Poignant, Floriane A. (LARC-D309)[NATIONAL INSTITUTE OF AEROSPACE]" userId="f5466f66-0665-4867-9c9b-005b5c919acd" providerId="ADAL" clId="{5DF3F284-42E1-4898-9089-6F4BF87E2672}" dt="2022-01-06T19:40:21.647" v="1480"/>
          <ac:grpSpMkLst>
            <pc:docMk/>
            <pc:sldMk cId="3515932579" sldId="257"/>
            <ac:grpSpMk id="253" creationId="{BA82842B-1B15-4C2C-B807-ECDE74C37224}"/>
          </ac:grpSpMkLst>
        </pc:grpChg>
        <pc:grpChg chg="mod">
          <ac:chgData name="Poignant, Floriane A. (LARC-D309)[NATIONAL INSTITUTE OF AEROSPACE]" userId="f5466f66-0665-4867-9c9b-005b5c919acd" providerId="ADAL" clId="{5DF3F284-42E1-4898-9089-6F4BF87E2672}" dt="2022-01-06T19:40:21.647" v="1480"/>
          <ac:grpSpMkLst>
            <pc:docMk/>
            <pc:sldMk cId="3515932579" sldId="257"/>
            <ac:grpSpMk id="254" creationId="{D22C0EAF-B09E-45B9-99EE-E53B6505581A}"/>
          </ac:grpSpMkLst>
        </pc:grpChg>
        <pc:grpChg chg="mod">
          <ac:chgData name="Poignant, Floriane A. (LARC-D309)[NATIONAL INSTITUTE OF AEROSPACE]" userId="f5466f66-0665-4867-9c9b-005b5c919acd" providerId="ADAL" clId="{5DF3F284-42E1-4898-9089-6F4BF87E2672}" dt="2022-01-06T19:40:21.647" v="1480"/>
          <ac:grpSpMkLst>
            <pc:docMk/>
            <pc:sldMk cId="3515932579" sldId="257"/>
            <ac:grpSpMk id="256" creationId="{9500C201-1F9D-4804-B091-90D809C8A77B}"/>
          </ac:grpSpMkLst>
        </pc:grpChg>
        <pc:grpChg chg="mod">
          <ac:chgData name="Poignant, Floriane A. (LARC-D309)[NATIONAL INSTITUTE OF AEROSPACE]" userId="f5466f66-0665-4867-9c9b-005b5c919acd" providerId="ADAL" clId="{5DF3F284-42E1-4898-9089-6F4BF87E2672}" dt="2022-01-06T19:40:21.647" v="1480"/>
          <ac:grpSpMkLst>
            <pc:docMk/>
            <pc:sldMk cId="3515932579" sldId="257"/>
            <ac:grpSpMk id="269" creationId="{B2A1E4FC-4EA4-46A9-A789-ECA0D1F9F32A}"/>
          </ac:grpSpMkLst>
        </pc:grpChg>
        <pc:grpChg chg="mod">
          <ac:chgData name="Poignant, Floriane A. (LARC-D309)[NATIONAL INSTITUTE OF AEROSPACE]" userId="f5466f66-0665-4867-9c9b-005b5c919acd" providerId="ADAL" clId="{5DF3F284-42E1-4898-9089-6F4BF87E2672}" dt="2022-01-06T19:40:21.647" v="1480"/>
          <ac:grpSpMkLst>
            <pc:docMk/>
            <pc:sldMk cId="3515932579" sldId="257"/>
            <ac:grpSpMk id="314" creationId="{A2EB4A4B-30A7-495F-966B-C7A2DF8B17E1}"/>
          </ac:grpSpMkLst>
        </pc:grpChg>
        <pc:grpChg chg="mod">
          <ac:chgData name="Poignant, Floriane A. (LARC-D309)[NATIONAL INSTITUTE OF AEROSPACE]" userId="f5466f66-0665-4867-9c9b-005b5c919acd" providerId="ADAL" clId="{5DF3F284-42E1-4898-9089-6F4BF87E2672}" dt="2022-01-06T19:40:21.647" v="1480"/>
          <ac:grpSpMkLst>
            <pc:docMk/>
            <pc:sldMk cId="3515932579" sldId="257"/>
            <ac:grpSpMk id="319" creationId="{424846AC-0D42-4AC0-A7B2-07928A171ECA}"/>
          </ac:grpSpMkLst>
        </pc:grpChg>
        <pc:grpChg chg="mod">
          <ac:chgData name="Poignant, Floriane A. (LARC-D309)[NATIONAL INSTITUTE OF AEROSPACE]" userId="f5466f66-0665-4867-9c9b-005b5c919acd" providerId="ADAL" clId="{5DF3F284-42E1-4898-9089-6F4BF87E2672}" dt="2022-01-06T19:40:21.647" v="1480"/>
          <ac:grpSpMkLst>
            <pc:docMk/>
            <pc:sldMk cId="3515932579" sldId="257"/>
            <ac:grpSpMk id="320" creationId="{6962821F-0DB5-4F4B-A4BF-A65E7A955AE1}"/>
          </ac:grpSpMkLst>
        </pc:grpChg>
        <pc:grpChg chg="mod">
          <ac:chgData name="Poignant, Floriane A. (LARC-D309)[NATIONAL INSTITUTE OF AEROSPACE]" userId="f5466f66-0665-4867-9c9b-005b5c919acd" providerId="ADAL" clId="{5DF3F284-42E1-4898-9089-6F4BF87E2672}" dt="2022-01-06T19:40:21.647" v="1480"/>
          <ac:grpSpMkLst>
            <pc:docMk/>
            <pc:sldMk cId="3515932579" sldId="257"/>
            <ac:grpSpMk id="321" creationId="{B49273DA-A7A7-4184-9C94-24671E25CC25}"/>
          </ac:grpSpMkLst>
        </pc:grpChg>
        <pc:grpChg chg="mod">
          <ac:chgData name="Poignant, Floriane A. (LARC-D309)[NATIONAL INSTITUTE OF AEROSPACE]" userId="f5466f66-0665-4867-9c9b-005b5c919acd" providerId="ADAL" clId="{5DF3F284-42E1-4898-9089-6F4BF87E2672}" dt="2022-01-06T19:40:21.647" v="1480"/>
          <ac:grpSpMkLst>
            <pc:docMk/>
            <pc:sldMk cId="3515932579" sldId="257"/>
            <ac:grpSpMk id="322" creationId="{F24C23F1-9C81-49C4-B426-34E7610E7820}"/>
          </ac:grpSpMkLst>
        </pc:grpChg>
        <pc:grpChg chg="mod">
          <ac:chgData name="Poignant, Floriane A. (LARC-D309)[NATIONAL INSTITUTE OF AEROSPACE]" userId="f5466f66-0665-4867-9c9b-005b5c919acd" providerId="ADAL" clId="{5DF3F284-42E1-4898-9089-6F4BF87E2672}" dt="2022-01-06T19:40:21.647" v="1480"/>
          <ac:grpSpMkLst>
            <pc:docMk/>
            <pc:sldMk cId="3515932579" sldId="257"/>
            <ac:grpSpMk id="323" creationId="{93BB1466-44E4-49BB-B40A-5345A9261D41}"/>
          </ac:grpSpMkLst>
        </pc:grpChg>
        <pc:grpChg chg="mod">
          <ac:chgData name="Poignant, Floriane A. (LARC-D309)[NATIONAL INSTITUTE OF AEROSPACE]" userId="f5466f66-0665-4867-9c9b-005b5c919acd" providerId="ADAL" clId="{5DF3F284-42E1-4898-9089-6F4BF87E2672}" dt="2022-01-06T19:40:21.647" v="1480"/>
          <ac:grpSpMkLst>
            <pc:docMk/>
            <pc:sldMk cId="3515932579" sldId="257"/>
            <ac:grpSpMk id="325" creationId="{36A1C7AF-D1C6-4E5A-8165-C9EFF291830E}"/>
          </ac:grpSpMkLst>
        </pc:grpChg>
        <pc:grpChg chg="mod">
          <ac:chgData name="Poignant, Floriane A. (LARC-D309)[NATIONAL INSTITUTE OF AEROSPACE]" userId="f5466f66-0665-4867-9c9b-005b5c919acd" providerId="ADAL" clId="{5DF3F284-42E1-4898-9089-6F4BF87E2672}" dt="2022-01-06T19:40:21.647" v="1480"/>
          <ac:grpSpMkLst>
            <pc:docMk/>
            <pc:sldMk cId="3515932579" sldId="257"/>
            <ac:grpSpMk id="334" creationId="{C4F91345-ADBE-46D7-AF53-140F320CC1BB}"/>
          </ac:grpSpMkLst>
        </pc:grpChg>
        <pc:grpChg chg="mod">
          <ac:chgData name="Poignant, Floriane A. (LARC-D309)[NATIONAL INSTITUTE OF AEROSPACE]" userId="f5466f66-0665-4867-9c9b-005b5c919acd" providerId="ADAL" clId="{5DF3F284-42E1-4898-9089-6F4BF87E2672}" dt="2022-01-06T19:40:21.647" v="1480"/>
          <ac:grpSpMkLst>
            <pc:docMk/>
            <pc:sldMk cId="3515932579" sldId="257"/>
            <ac:grpSpMk id="336" creationId="{F67A4DAE-269C-4559-B438-540B91CEC42C}"/>
          </ac:grpSpMkLst>
        </pc:grpChg>
        <pc:grpChg chg="add del mod">
          <ac:chgData name="Poignant, Floriane A. (LARC-D309)[NATIONAL INSTITUTE OF AEROSPACE]" userId="f5466f66-0665-4867-9c9b-005b5c919acd" providerId="ADAL" clId="{5DF3F284-42E1-4898-9089-6F4BF87E2672}" dt="2022-01-06T20:42:33.534" v="2762" actId="478"/>
          <ac:grpSpMkLst>
            <pc:docMk/>
            <pc:sldMk cId="3515932579" sldId="257"/>
            <ac:grpSpMk id="357" creationId="{E9573753-9DB3-44AF-A8DD-3C9657C46860}"/>
          </ac:grpSpMkLst>
        </pc:grpChg>
        <pc:grpChg chg="mod">
          <ac:chgData name="Poignant, Floriane A. (LARC-D309)[NATIONAL INSTITUTE OF AEROSPACE]" userId="f5466f66-0665-4867-9c9b-005b5c919acd" providerId="ADAL" clId="{5DF3F284-42E1-4898-9089-6F4BF87E2672}" dt="2022-01-06T20:10:42.765" v="2341"/>
          <ac:grpSpMkLst>
            <pc:docMk/>
            <pc:sldMk cId="3515932579" sldId="257"/>
            <ac:grpSpMk id="358" creationId="{7EA25ECA-2D27-4433-84DC-B200859363DB}"/>
          </ac:grpSpMkLst>
        </pc:grpChg>
        <pc:grpChg chg="mod">
          <ac:chgData name="Poignant, Floriane A. (LARC-D309)[NATIONAL INSTITUTE OF AEROSPACE]" userId="f5466f66-0665-4867-9c9b-005b5c919acd" providerId="ADAL" clId="{5DF3F284-42E1-4898-9089-6F4BF87E2672}" dt="2022-01-06T20:10:42.765" v="2341"/>
          <ac:grpSpMkLst>
            <pc:docMk/>
            <pc:sldMk cId="3515932579" sldId="257"/>
            <ac:grpSpMk id="371" creationId="{57AF322A-F45A-4254-B086-9C6C83477935}"/>
          </ac:grpSpMkLst>
        </pc:grpChg>
        <pc:grpChg chg="mod">
          <ac:chgData name="Poignant, Floriane A. (LARC-D309)[NATIONAL INSTITUTE OF AEROSPACE]" userId="f5466f66-0665-4867-9c9b-005b5c919acd" providerId="ADAL" clId="{5DF3F284-42E1-4898-9089-6F4BF87E2672}" dt="2022-01-06T20:10:42.765" v="2341"/>
          <ac:grpSpMkLst>
            <pc:docMk/>
            <pc:sldMk cId="3515932579" sldId="257"/>
            <ac:grpSpMk id="374" creationId="{592D337B-F60B-4D00-9B3D-FF8277409DFB}"/>
          </ac:grpSpMkLst>
        </pc:grpChg>
        <pc:grpChg chg="add mod">
          <ac:chgData name="Poignant, Floriane A. (LARC-D309)[NATIONAL INSTITUTE OF AEROSPACE]" userId="f5466f66-0665-4867-9c9b-005b5c919acd" providerId="ADAL" clId="{5DF3F284-42E1-4898-9089-6F4BF87E2672}" dt="2022-01-06T21:03:40.796" v="3091"/>
          <ac:grpSpMkLst>
            <pc:docMk/>
            <pc:sldMk cId="3515932579" sldId="257"/>
            <ac:grpSpMk id="387" creationId="{DC8FE5F6-C66A-4809-BD04-77E1A3F6802F}"/>
          </ac:grpSpMkLst>
        </pc:grpChg>
        <pc:grpChg chg="add del mod">
          <ac:chgData name="Poignant, Floriane A. (LARC-D309)[NATIONAL INSTITUTE OF AEROSPACE]" userId="f5466f66-0665-4867-9c9b-005b5c919acd" providerId="ADAL" clId="{5DF3F284-42E1-4898-9089-6F4BF87E2672}" dt="2022-01-07T13:59:33.556" v="5096" actId="165"/>
          <ac:grpSpMkLst>
            <pc:docMk/>
            <pc:sldMk cId="3515932579" sldId="257"/>
            <ac:grpSpMk id="393" creationId="{91C66774-645F-41F5-9AF4-CA5C60C7C009}"/>
          </ac:grpSpMkLst>
        </pc:grpChg>
        <pc:grpChg chg="mod topLvl">
          <ac:chgData name="Poignant, Floriane A. (LARC-D309)[NATIONAL INSTITUTE OF AEROSPACE]" userId="f5466f66-0665-4867-9c9b-005b5c919acd" providerId="ADAL" clId="{5DF3F284-42E1-4898-9089-6F4BF87E2672}" dt="2022-01-07T13:59:48.051" v="5097" actId="164"/>
          <ac:grpSpMkLst>
            <pc:docMk/>
            <pc:sldMk cId="3515932579" sldId="257"/>
            <ac:grpSpMk id="394" creationId="{B7766D13-B096-455A-9D93-BFAD52CAB48F}"/>
          </ac:grpSpMkLst>
        </pc:grpChg>
        <pc:grpChg chg="mod topLvl">
          <ac:chgData name="Poignant, Floriane A. (LARC-D309)[NATIONAL INSTITUTE OF AEROSPACE]" userId="f5466f66-0665-4867-9c9b-005b5c919acd" providerId="ADAL" clId="{5DF3F284-42E1-4898-9089-6F4BF87E2672}" dt="2022-01-07T13:59:48.051" v="5097" actId="164"/>
          <ac:grpSpMkLst>
            <pc:docMk/>
            <pc:sldMk cId="3515932579" sldId="257"/>
            <ac:grpSpMk id="407" creationId="{53D59072-DC98-4316-9BA6-D62130A9A889}"/>
          </ac:grpSpMkLst>
        </pc:grpChg>
        <pc:grpChg chg="mod">
          <ac:chgData name="Poignant, Floriane A. (LARC-D309)[NATIONAL INSTITUTE OF AEROSPACE]" userId="f5466f66-0665-4867-9c9b-005b5c919acd" providerId="ADAL" clId="{5DF3F284-42E1-4898-9089-6F4BF87E2672}" dt="2022-01-07T13:59:33.556" v="5096" actId="165"/>
          <ac:grpSpMkLst>
            <pc:docMk/>
            <pc:sldMk cId="3515932579" sldId="257"/>
            <ac:grpSpMk id="410" creationId="{AF6CB802-424E-4280-B2E9-35F51954ECEC}"/>
          </ac:grpSpMkLst>
        </pc:grpChg>
        <pc:grpChg chg="add mod">
          <ac:chgData name="Poignant, Floriane A. (LARC-D309)[NATIONAL INSTITUTE OF AEROSPACE]" userId="f5466f66-0665-4867-9c9b-005b5c919acd" providerId="ADAL" clId="{5DF3F284-42E1-4898-9089-6F4BF87E2672}" dt="2022-01-07T13:59:48.051" v="5097" actId="164"/>
          <ac:grpSpMkLst>
            <pc:docMk/>
            <pc:sldMk cId="3515932579" sldId="257"/>
            <ac:grpSpMk id="419" creationId="{9B7CB066-20EE-4B00-87EF-7D0004722BE0}"/>
          </ac:grpSpMkLst>
        </pc:grpChg>
        <pc:picChg chg="add del mod">
          <ac:chgData name="Poignant, Floriane A. (LARC-D309)[NATIONAL INSTITUTE OF AEROSPACE]" userId="f5466f66-0665-4867-9c9b-005b5c919acd" providerId="ADAL" clId="{5DF3F284-42E1-4898-9089-6F4BF87E2672}" dt="2022-01-06T16:08:08.154" v="297" actId="478"/>
          <ac:picMkLst>
            <pc:docMk/>
            <pc:sldMk cId="3515932579" sldId="257"/>
            <ac:picMk id="6" creationId="{1F16C121-A68D-4269-8DDE-5A14182B2694}"/>
          </ac:picMkLst>
        </pc:picChg>
        <pc:picChg chg="add del mod">
          <ac:chgData name="Poignant, Floriane A. (LARC-D309)[NATIONAL INSTITUTE OF AEROSPACE]" userId="f5466f66-0665-4867-9c9b-005b5c919acd" providerId="ADAL" clId="{5DF3F284-42E1-4898-9089-6F4BF87E2672}" dt="2022-01-06T21:03:19.949" v="3083" actId="478"/>
          <ac:picMkLst>
            <pc:docMk/>
            <pc:sldMk cId="3515932579" sldId="257"/>
            <ac:picMk id="7" creationId="{E98B912F-19F9-4D49-B8BA-446F06E7FD27}"/>
          </ac:picMkLst>
        </pc:picChg>
        <pc:picChg chg="add mod">
          <ac:chgData name="Poignant, Floriane A. (LARC-D309)[NATIONAL INSTITUTE OF AEROSPACE]" userId="f5466f66-0665-4867-9c9b-005b5c919acd" providerId="ADAL" clId="{5DF3F284-42E1-4898-9089-6F4BF87E2672}" dt="2022-01-06T21:03:40.796" v="3091"/>
          <ac:picMkLst>
            <pc:docMk/>
            <pc:sldMk cId="3515932579" sldId="257"/>
            <ac:picMk id="385" creationId="{C547847B-793E-4A7E-8FA0-5D822D4FF1E2}"/>
          </ac:picMkLst>
        </pc:picChg>
        <pc:cxnChg chg="mod">
          <ac:chgData name="Poignant, Floriane A. (LARC-D309)[NATIONAL INSTITUTE OF AEROSPACE]" userId="f5466f66-0665-4867-9c9b-005b5c919acd" providerId="ADAL" clId="{5DF3F284-42E1-4898-9089-6F4BF87E2672}" dt="2022-01-06T16:31:27.103" v="304"/>
          <ac:cxnSpMkLst>
            <pc:docMk/>
            <pc:sldMk cId="3515932579" sldId="257"/>
            <ac:cxnSpMk id="14" creationId="{EC442E37-A971-4D69-9350-570274EDDF8E}"/>
          </ac:cxnSpMkLst>
        </pc:cxnChg>
        <pc:cxnChg chg="mod">
          <ac:chgData name="Poignant, Floriane A. (LARC-D309)[NATIONAL INSTITUTE OF AEROSPACE]" userId="f5466f66-0665-4867-9c9b-005b5c919acd" providerId="ADAL" clId="{5DF3F284-42E1-4898-9089-6F4BF87E2672}" dt="2022-01-06T16:31:27.103" v="304"/>
          <ac:cxnSpMkLst>
            <pc:docMk/>
            <pc:sldMk cId="3515932579" sldId="257"/>
            <ac:cxnSpMk id="15" creationId="{6345B8DF-8356-45ED-91E9-AC8C255B0DED}"/>
          </ac:cxnSpMkLst>
        </pc:cxnChg>
        <pc:cxnChg chg="mod">
          <ac:chgData name="Poignant, Floriane A. (LARC-D309)[NATIONAL INSTITUTE OF AEROSPACE]" userId="f5466f66-0665-4867-9c9b-005b5c919acd" providerId="ADAL" clId="{5DF3F284-42E1-4898-9089-6F4BF87E2672}" dt="2022-01-06T16:31:27.103" v="304"/>
          <ac:cxnSpMkLst>
            <pc:docMk/>
            <pc:sldMk cId="3515932579" sldId="257"/>
            <ac:cxnSpMk id="16" creationId="{C1D37C77-8F40-490C-BE42-382C4FDEFAC5}"/>
          </ac:cxnSpMkLst>
        </pc:cxnChg>
        <pc:cxnChg chg="mod">
          <ac:chgData name="Poignant, Floriane A. (LARC-D309)[NATIONAL INSTITUTE OF AEROSPACE]" userId="f5466f66-0665-4867-9c9b-005b5c919acd" providerId="ADAL" clId="{5DF3F284-42E1-4898-9089-6F4BF87E2672}" dt="2022-01-06T21:03:19.949" v="3083" actId="478"/>
          <ac:cxnSpMkLst>
            <pc:docMk/>
            <pc:sldMk cId="3515932579" sldId="257"/>
            <ac:cxnSpMk id="23" creationId="{F472689D-BBCA-4B85-ABE8-3A0DC0D4CD6F}"/>
          </ac:cxnSpMkLst>
        </pc:cxnChg>
        <pc:cxnChg chg="mod">
          <ac:chgData name="Poignant, Floriane A. (LARC-D309)[NATIONAL INSTITUTE OF AEROSPACE]" userId="f5466f66-0665-4867-9c9b-005b5c919acd" providerId="ADAL" clId="{5DF3F284-42E1-4898-9089-6F4BF87E2672}" dt="2022-01-06T21:03:19.949" v="3083" actId="478"/>
          <ac:cxnSpMkLst>
            <pc:docMk/>
            <pc:sldMk cId="3515932579" sldId="257"/>
            <ac:cxnSpMk id="24" creationId="{01DD5EC0-4701-4595-A5E3-49A1A5A0B699}"/>
          </ac:cxnSpMkLst>
        </pc:cxnChg>
        <pc:cxnChg chg="mod">
          <ac:chgData name="Poignant, Floriane A. (LARC-D309)[NATIONAL INSTITUTE OF AEROSPACE]" userId="f5466f66-0665-4867-9c9b-005b5c919acd" providerId="ADAL" clId="{5DF3F284-42E1-4898-9089-6F4BF87E2672}" dt="2022-01-06T21:03:19.949" v="3083" actId="478"/>
          <ac:cxnSpMkLst>
            <pc:docMk/>
            <pc:sldMk cId="3515932579" sldId="257"/>
            <ac:cxnSpMk id="25" creationId="{545946B3-C415-41BB-8BEC-B9C4699E4BAA}"/>
          </ac:cxnSpMkLst>
        </pc:cxnChg>
        <pc:cxnChg chg="mod">
          <ac:chgData name="Poignant, Floriane A. (LARC-D309)[NATIONAL INSTITUTE OF AEROSPACE]" userId="f5466f66-0665-4867-9c9b-005b5c919acd" providerId="ADAL" clId="{5DF3F284-42E1-4898-9089-6F4BF87E2672}" dt="2022-01-06T19:40:21.647" v="1480"/>
          <ac:cxnSpMkLst>
            <pc:docMk/>
            <pc:sldMk cId="3515932579" sldId="257"/>
            <ac:cxnSpMk id="36" creationId="{BC8828C4-E58D-4526-808C-75E65A87EEAA}"/>
          </ac:cxnSpMkLst>
        </pc:cxnChg>
        <pc:cxnChg chg="mod">
          <ac:chgData name="Poignant, Floriane A. (LARC-D309)[NATIONAL INSTITUTE OF AEROSPACE]" userId="f5466f66-0665-4867-9c9b-005b5c919acd" providerId="ADAL" clId="{5DF3F284-42E1-4898-9089-6F4BF87E2672}" dt="2022-01-06T19:40:21.647" v="1480"/>
          <ac:cxnSpMkLst>
            <pc:docMk/>
            <pc:sldMk cId="3515932579" sldId="257"/>
            <ac:cxnSpMk id="43" creationId="{A9EAE414-D158-4800-8624-FD79DEF522ED}"/>
          </ac:cxnSpMkLst>
        </pc:cxnChg>
        <pc:cxnChg chg="mod">
          <ac:chgData name="Poignant, Floriane A. (LARC-D309)[NATIONAL INSTITUTE OF AEROSPACE]" userId="f5466f66-0665-4867-9c9b-005b5c919acd" providerId="ADAL" clId="{5DF3F284-42E1-4898-9089-6F4BF87E2672}" dt="2022-01-06T19:40:21.647" v="1480"/>
          <ac:cxnSpMkLst>
            <pc:docMk/>
            <pc:sldMk cId="3515932579" sldId="257"/>
            <ac:cxnSpMk id="49" creationId="{6DCB9766-9DC8-4C0C-AD2B-7F86F990A04A}"/>
          </ac:cxnSpMkLst>
        </pc:cxnChg>
        <pc:cxnChg chg="mod">
          <ac:chgData name="Poignant, Floriane A. (LARC-D309)[NATIONAL INSTITUTE OF AEROSPACE]" userId="f5466f66-0665-4867-9c9b-005b5c919acd" providerId="ADAL" clId="{5DF3F284-42E1-4898-9089-6F4BF87E2672}" dt="2022-01-06T19:40:21.647" v="1480"/>
          <ac:cxnSpMkLst>
            <pc:docMk/>
            <pc:sldMk cId="3515932579" sldId="257"/>
            <ac:cxnSpMk id="90" creationId="{0EB9961C-49ED-43B8-B9F4-F998BABD61B7}"/>
          </ac:cxnSpMkLst>
        </pc:cxnChg>
        <pc:cxnChg chg="mod">
          <ac:chgData name="Poignant, Floriane A. (LARC-D309)[NATIONAL INSTITUTE OF AEROSPACE]" userId="f5466f66-0665-4867-9c9b-005b5c919acd" providerId="ADAL" clId="{5DF3F284-42E1-4898-9089-6F4BF87E2672}" dt="2022-01-06T19:40:21.647" v="1480"/>
          <ac:cxnSpMkLst>
            <pc:docMk/>
            <pc:sldMk cId="3515932579" sldId="257"/>
            <ac:cxnSpMk id="135" creationId="{0447D9FD-0A5F-4A55-BE94-CDFF6B134EE6}"/>
          </ac:cxnSpMkLst>
        </pc:cxnChg>
        <pc:cxnChg chg="mod">
          <ac:chgData name="Poignant, Floriane A. (LARC-D309)[NATIONAL INSTITUTE OF AEROSPACE]" userId="f5466f66-0665-4867-9c9b-005b5c919acd" providerId="ADAL" clId="{5DF3F284-42E1-4898-9089-6F4BF87E2672}" dt="2022-01-06T19:40:21.647" v="1480"/>
          <ac:cxnSpMkLst>
            <pc:docMk/>
            <pc:sldMk cId="3515932579" sldId="257"/>
            <ac:cxnSpMk id="255" creationId="{987729D1-6C1F-4BE5-B8ED-C37D88143485}"/>
          </ac:cxnSpMkLst>
        </pc:cxnChg>
        <pc:cxnChg chg="mod">
          <ac:chgData name="Poignant, Floriane A. (LARC-D309)[NATIONAL INSTITUTE OF AEROSPACE]" userId="f5466f66-0665-4867-9c9b-005b5c919acd" providerId="ADAL" clId="{5DF3F284-42E1-4898-9089-6F4BF87E2672}" dt="2022-01-06T20:42:33.534" v="2762" actId="478"/>
          <ac:cxnSpMkLst>
            <pc:docMk/>
            <pc:sldMk cId="3515932579" sldId="257"/>
            <ac:cxnSpMk id="380" creationId="{FAE12B63-5454-4765-9D0D-1FC65396F40A}"/>
          </ac:cxnSpMkLst>
        </pc:cxnChg>
        <pc:cxnChg chg="mod">
          <ac:chgData name="Poignant, Floriane A. (LARC-D309)[NATIONAL INSTITUTE OF AEROSPACE]" userId="f5466f66-0665-4867-9c9b-005b5c919acd" providerId="ADAL" clId="{5DF3F284-42E1-4898-9089-6F4BF87E2672}" dt="2022-01-06T20:42:33.534" v="2762" actId="478"/>
          <ac:cxnSpMkLst>
            <pc:docMk/>
            <pc:sldMk cId="3515932579" sldId="257"/>
            <ac:cxnSpMk id="382" creationId="{F6F5E6C5-581D-4611-9393-C0DBC57BB108}"/>
          </ac:cxnSpMkLst>
        </pc:cxnChg>
        <pc:cxnChg chg="mod">
          <ac:chgData name="Poignant, Floriane A. (LARC-D309)[NATIONAL INSTITUTE OF AEROSPACE]" userId="f5466f66-0665-4867-9c9b-005b5c919acd" providerId="ADAL" clId="{5DF3F284-42E1-4898-9089-6F4BF87E2672}" dt="2022-01-06T21:03:40.796" v="3091"/>
          <ac:cxnSpMkLst>
            <pc:docMk/>
            <pc:sldMk cId="3515932579" sldId="257"/>
            <ac:cxnSpMk id="391" creationId="{D9E40065-ED14-4384-A8AE-286EE0C6CE4E}"/>
          </ac:cxnSpMkLst>
        </pc:cxnChg>
        <pc:cxnChg chg="mod">
          <ac:chgData name="Poignant, Floriane A. (LARC-D309)[NATIONAL INSTITUTE OF AEROSPACE]" userId="f5466f66-0665-4867-9c9b-005b5c919acd" providerId="ADAL" clId="{5DF3F284-42E1-4898-9089-6F4BF87E2672}" dt="2022-01-06T21:03:40.796" v="3091"/>
          <ac:cxnSpMkLst>
            <pc:docMk/>
            <pc:sldMk cId="3515932579" sldId="257"/>
            <ac:cxnSpMk id="392" creationId="{7C84C540-E78F-494C-8553-625331B4FAC7}"/>
          </ac:cxnSpMkLst>
        </pc:cxnChg>
        <pc:cxnChg chg="mod">
          <ac:chgData name="Poignant, Floriane A. (LARC-D309)[NATIONAL INSTITUTE OF AEROSPACE]" userId="f5466f66-0665-4867-9c9b-005b5c919acd" providerId="ADAL" clId="{5DF3F284-42E1-4898-9089-6F4BF87E2672}" dt="2022-01-07T13:59:33.556" v="5096" actId="165"/>
          <ac:cxnSpMkLst>
            <pc:docMk/>
            <pc:sldMk cId="3515932579" sldId="257"/>
            <ac:cxnSpMk id="416" creationId="{6AA36B2A-C65F-453A-96EC-BEC09E08A7FD}"/>
          </ac:cxnSpMkLst>
        </pc:cxnChg>
        <pc:cxnChg chg="mod">
          <ac:chgData name="Poignant, Floriane A. (LARC-D309)[NATIONAL INSTITUTE OF AEROSPACE]" userId="f5466f66-0665-4867-9c9b-005b5c919acd" providerId="ADAL" clId="{5DF3F284-42E1-4898-9089-6F4BF87E2672}" dt="2022-01-07T13:59:33.556" v="5096" actId="165"/>
          <ac:cxnSpMkLst>
            <pc:docMk/>
            <pc:sldMk cId="3515932579" sldId="257"/>
            <ac:cxnSpMk id="418" creationId="{24D5D126-D334-431D-8FFB-3BED47118F64}"/>
          </ac:cxnSpMkLst>
        </pc:cxnChg>
      </pc:sldChg>
      <pc:sldChg chg="addSp delSp modSp add mod modTransition modAnim modNotesTx">
        <pc:chgData name="Poignant, Floriane A. (LARC-D309)[NATIONAL INSTITUTE OF AEROSPACE]" userId="f5466f66-0665-4867-9c9b-005b5c919acd" providerId="ADAL" clId="{5DF3F284-42E1-4898-9089-6F4BF87E2672}" dt="2022-01-10T19:40:25.516" v="7721" actId="20577"/>
        <pc:sldMkLst>
          <pc:docMk/>
          <pc:sldMk cId="43629598" sldId="258"/>
        </pc:sldMkLst>
        <pc:spChg chg="add del mod">
          <ac:chgData name="Poignant, Floriane A. (LARC-D309)[NATIONAL INSTITUTE OF AEROSPACE]" userId="f5466f66-0665-4867-9c9b-005b5c919acd" providerId="ADAL" clId="{5DF3F284-42E1-4898-9089-6F4BF87E2672}" dt="2022-01-06T19:52:16.575" v="1569" actId="478"/>
          <ac:spMkLst>
            <pc:docMk/>
            <pc:sldMk cId="43629598" sldId="258"/>
            <ac:spMk id="2" creationId="{4DD9BEB7-3CD2-4BC4-BC18-1EA6D038AEE2}"/>
          </ac:spMkLst>
        </pc:spChg>
        <pc:spChg chg="del">
          <ac:chgData name="Poignant, Floriane A. (LARC-D309)[NATIONAL INSTITUTE OF AEROSPACE]" userId="f5466f66-0665-4867-9c9b-005b5c919acd" providerId="ADAL" clId="{5DF3F284-42E1-4898-9089-6F4BF87E2672}" dt="2022-01-06T19:42:16.631" v="1504" actId="478"/>
          <ac:spMkLst>
            <pc:docMk/>
            <pc:sldMk cId="43629598" sldId="258"/>
            <ac:spMk id="3" creationId="{7D2F177C-1B7A-4A23-A592-E2C8672AF67A}"/>
          </ac:spMkLst>
        </pc:spChg>
        <pc:spChg chg="add del mod">
          <ac:chgData name="Poignant, Floriane A. (LARC-D309)[NATIONAL INSTITUTE OF AEROSPACE]" userId="f5466f66-0665-4867-9c9b-005b5c919acd" providerId="ADAL" clId="{5DF3F284-42E1-4898-9089-6F4BF87E2672}" dt="2022-01-06T20:04:30.242" v="2091" actId="478"/>
          <ac:spMkLst>
            <pc:docMk/>
            <pc:sldMk cId="43629598" sldId="258"/>
            <ac:spMk id="5" creationId="{43F85B66-B436-42A7-B183-6A2B5AAC0FF9}"/>
          </ac:spMkLst>
        </pc:spChg>
        <pc:spChg chg="add del mod">
          <ac:chgData name="Poignant, Floriane A. (LARC-D309)[NATIONAL INSTITUTE OF AEROSPACE]" userId="f5466f66-0665-4867-9c9b-005b5c919acd" providerId="ADAL" clId="{5DF3F284-42E1-4898-9089-6F4BF87E2672}" dt="2022-01-06T21:03:16.256" v="3082" actId="478"/>
          <ac:spMkLst>
            <pc:docMk/>
            <pc:sldMk cId="43629598" sldId="258"/>
            <ac:spMk id="8" creationId="{0BD35BE7-D20B-4E49-BCFA-4CC3D8C2771B}"/>
          </ac:spMkLst>
        </pc:spChg>
        <pc:spChg chg="add del mod">
          <ac:chgData name="Poignant, Floriane A. (LARC-D309)[NATIONAL INSTITUTE OF AEROSPACE]" userId="f5466f66-0665-4867-9c9b-005b5c919acd" providerId="ADAL" clId="{5DF3F284-42E1-4898-9089-6F4BF87E2672}" dt="2022-01-06T19:46:44.534" v="1557" actId="478"/>
          <ac:spMkLst>
            <pc:docMk/>
            <pc:sldMk cId="43629598" sldId="258"/>
            <ac:spMk id="14" creationId="{39EDA2E1-E6C0-4FA6-B121-8B19468920BE}"/>
          </ac:spMkLst>
        </pc:spChg>
        <pc:spChg chg="del">
          <ac:chgData name="Poignant, Floriane A. (LARC-D309)[NATIONAL INSTITUTE OF AEROSPACE]" userId="f5466f66-0665-4867-9c9b-005b5c919acd" providerId="ADAL" clId="{5DF3F284-42E1-4898-9089-6F4BF87E2672}" dt="2022-01-06T21:03:12.077" v="3080" actId="478"/>
          <ac:spMkLst>
            <pc:docMk/>
            <pc:sldMk cId="43629598" sldId="258"/>
            <ac:spMk id="17" creationId="{007B00A2-0D30-442F-BCFD-BB5F686EB304}"/>
          </ac:spMkLst>
        </pc:spChg>
        <pc:spChg chg="mod">
          <ac:chgData name="Poignant, Floriane A. (LARC-D309)[NATIONAL INSTITUTE OF AEROSPACE]" userId="f5466f66-0665-4867-9c9b-005b5c919acd" providerId="ADAL" clId="{5DF3F284-42E1-4898-9089-6F4BF87E2672}" dt="2022-01-06T16:35:55.076" v="324" actId="207"/>
          <ac:spMkLst>
            <pc:docMk/>
            <pc:sldMk cId="43629598" sldId="258"/>
            <ac:spMk id="20" creationId="{A1802B30-666E-4AEF-8D5F-0DC44D8A0E58}"/>
          </ac:spMkLst>
        </pc:spChg>
        <pc:spChg chg="mod">
          <ac:chgData name="Poignant, Floriane A. (LARC-D309)[NATIONAL INSTITUTE OF AEROSPACE]" userId="f5466f66-0665-4867-9c9b-005b5c919acd" providerId="ADAL" clId="{5DF3F284-42E1-4898-9089-6F4BF87E2672}" dt="2022-01-06T19:44:05.605" v="1551"/>
          <ac:spMkLst>
            <pc:docMk/>
            <pc:sldMk cId="43629598" sldId="258"/>
            <ac:spMk id="26" creationId="{39315813-3CBA-4AFB-AC89-E715CA8A7E7B}"/>
          </ac:spMkLst>
        </pc:spChg>
        <pc:spChg chg="mod">
          <ac:chgData name="Poignant, Floriane A. (LARC-D309)[NATIONAL INSTITUTE OF AEROSPACE]" userId="f5466f66-0665-4867-9c9b-005b5c919acd" providerId="ADAL" clId="{5DF3F284-42E1-4898-9089-6F4BF87E2672}" dt="2022-01-06T19:44:05.605" v="1551"/>
          <ac:spMkLst>
            <pc:docMk/>
            <pc:sldMk cId="43629598" sldId="258"/>
            <ac:spMk id="27" creationId="{FE6E974E-7518-43E5-86DC-429D70584D66}"/>
          </ac:spMkLst>
        </pc:spChg>
        <pc:spChg chg="mod">
          <ac:chgData name="Poignant, Floriane A. (LARC-D309)[NATIONAL INSTITUTE OF AEROSPACE]" userId="f5466f66-0665-4867-9c9b-005b5c919acd" providerId="ADAL" clId="{5DF3F284-42E1-4898-9089-6F4BF87E2672}" dt="2022-01-06T19:44:05.605" v="1551"/>
          <ac:spMkLst>
            <pc:docMk/>
            <pc:sldMk cId="43629598" sldId="258"/>
            <ac:spMk id="28" creationId="{2619C650-147F-4EF6-A1EE-603E9107152D}"/>
          </ac:spMkLst>
        </pc:spChg>
        <pc:spChg chg="mod">
          <ac:chgData name="Poignant, Floriane A. (LARC-D309)[NATIONAL INSTITUTE OF AEROSPACE]" userId="f5466f66-0665-4867-9c9b-005b5c919acd" providerId="ADAL" clId="{5DF3F284-42E1-4898-9089-6F4BF87E2672}" dt="2022-01-06T19:44:05.605" v="1551"/>
          <ac:spMkLst>
            <pc:docMk/>
            <pc:sldMk cId="43629598" sldId="258"/>
            <ac:spMk id="29" creationId="{776D5ECE-E741-4299-A33C-52F72C9EB342}"/>
          </ac:spMkLst>
        </pc:spChg>
        <pc:spChg chg="mod">
          <ac:chgData name="Poignant, Floriane A. (LARC-D309)[NATIONAL INSTITUTE OF AEROSPACE]" userId="f5466f66-0665-4867-9c9b-005b5c919acd" providerId="ADAL" clId="{5DF3F284-42E1-4898-9089-6F4BF87E2672}" dt="2022-01-06T19:44:05.605" v="1551"/>
          <ac:spMkLst>
            <pc:docMk/>
            <pc:sldMk cId="43629598" sldId="258"/>
            <ac:spMk id="30" creationId="{563CE2F3-5C16-43DB-9980-5687830D9F25}"/>
          </ac:spMkLst>
        </pc:spChg>
        <pc:spChg chg="mod">
          <ac:chgData name="Poignant, Floriane A. (LARC-D309)[NATIONAL INSTITUTE OF AEROSPACE]" userId="f5466f66-0665-4867-9c9b-005b5c919acd" providerId="ADAL" clId="{5DF3F284-42E1-4898-9089-6F4BF87E2672}" dt="2022-01-06T19:44:05.605" v="1551"/>
          <ac:spMkLst>
            <pc:docMk/>
            <pc:sldMk cId="43629598" sldId="258"/>
            <ac:spMk id="31" creationId="{E785FBFB-E6E7-4190-816D-E479C0449E26}"/>
          </ac:spMkLst>
        </pc:spChg>
        <pc:spChg chg="mod">
          <ac:chgData name="Poignant, Floriane A. (LARC-D309)[NATIONAL INSTITUTE OF AEROSPACE]" userId="f5466f66-0665-4867-9c9b-005b5c919acd" providerId="ADAL" clId="{5DF3F284-42E1-4898-9089-6F4BF87E2672}" dt="2022-01-06T19:44:05.605" v="1551"/>
          <ac:spMkLst>
            <pc:docMk/>
            <pc:sldMk cId="43629598" sldId="258"/>
            <ac:spMk id="32" creationId="{EBB61506-1BC2-4F03-922A-D29F575634E6}"/>
          </ac:spMkLst>
        </pc:spChg>
        <pc:spChg chg="mod">
          <ac:chgData name="Poignant, Floriane A. (LARC-D309)[NATIONAL INSTITUTE OF AEROSPACE]" userId="f5466f66-0665-4867-9c9b-005b5c919acd" providerId="ADAL" clId="{5DF3F284-42E1-4898-9089-6F4BF87E2672}" dt="2022-01-06T19:44:05.605" v="1551"/>
          <ac:spMkLst>
            <pc:docMk/>
            <pc:sldMk cId="43629598" sldId="258"/>
            <ac:spMk id="33" creationId="{B15D7D46-2CFA-4DE2-877A-F48DAD2F400C}"/>
          </ac:spMkLst>
        </pc:spChg>
        <pc:spChg chg="mod">
          <ac:chgData name="Poignant, Floriane A. (LARC-D309)[NATIONAL INSTITUTE OF AEROSPACE]" userId="f5466f66-0665-4867-9c9b-005b5c919acd" providerId="ADAL" clId="{5DF3F284-42E1-4898-9089-6F4BF87E2672}" dt="2022-01-06T19:44:05.605" v="1551"/>
          <ac:spMkLst>
            <pc:docMk/>
            <pc:sldMk cId="43629598" sldId="258"/>
            <ac:spMk id="34" creationId="{D2646D72-06D3-4751-888A-27B0EF394539}"/>
          </ac:spMkLst>
        </pc:spChg>
        <pc:spChg chg="mod">
          <ac:chgData name="Poignant, Floriane A. (LARC-D309)[NATIONAL INSTITUTE OF AEROSPACE]" userId="f5466f66-0665-4867-9c9b-005b5c919acd" providerId="ADAL" clId="{5DF3F284-42E1-4898-9089-6F4BF87E2672}" dt="2022-01-06T19:44:05.605" v="1551"/>
          <ac:spMkLst>
            <pc:docMk/>
            <pc:sldMk cId="43629598" sldId="258"/>
            <ac:spMk id="35" creationId="{93F6BE92-0F35-4BD1-91C5-6584DB8DE66D}"/>
          </ac:spMkLst>
        </pc:spChg>
        <pc:spChg chg="mod">
          <ac:chgData name="Poignant, Floriane A. (LARC-D309)[NATIONAL INSTITUTE OF AEROSPACE]" userId="f5466f66-0665-4867-9c9b-005b5c919acd" providerId="ADAL" clId="{5DF3F284-42E1-4898-9089-6F4BF87E2672}" dt="2022-01-06T19:44:05.605" v="1551"/>
          <ac:spMkLst>
            <pc:docMk/>
            <pc:sldMk cId="43629598" sldId="258"/>
            <ac:spMk id="36" creationId="{99E03F7B-6E5F-45D3-8EA0-C48AB413DC68}"/>
          </ac:spMkLst>
        </pc:spChg>
        <pc:spChg chg="mod">
          <ac:chgData name="Poignant, Floriane A. (LARC-D309)[NATIONAL INSTITUTE OF AEROSPACE]" userId="f5466f66-0665-4867-9c9b-005b5c919acd" providerId="ADAL" clId="{5DF3F284-42E1-4898-9089-6F4BF87E2672}" dt="2022-01-06T19:44:05.605" v="1551"/>
          <ac:spMkLst>
            <pc:docMk/>
            <pc:sldMk cId="43629598" sldId="258"/>
            <ac:spMk id="37" creationId="{F440CFE6-E17D-4919-99B8-29544A203424}"/>
          </ac:spMkLst>
        </pc:spChg>
        <pc:spChg chg="mod">
          <ac:chgData name="Poignant, Floriane A. (LARC-D309)[NATIONAL INSTITUTE OF AEROSPACE]" userId="f5466f66-0665-4867-9c9b-005b5c919acd" providerId="ADAL" clId="{5DF3F284-42E1-4898-9089-6F4BF87E2672}" dt="2022-01-06T19:44:05.605" v="1551"/>
          <ac:spMkLst>
            <pc:docMk/>
            <pc:sldMk cId="43629598" sldId="258"/>
            <ac:spMk id="38" creationId="{D0944105-3917-4C22-AB93-B242CFD698C2}"/>
          </ac:spMkLst>
        </pc:spChg>
        <pc:spChg chg="mod">
          <ac:chgData name="Poignant, Floriane A. (LARC-D309)[NATIONAL INSTITUTE OF AEROSPACE]" userId="f5466f66-0665-4867-9c9b-005b5c919acd" providerId="ADAL" clId="{5DF3F284-42E1-4898-9089-6F4BF87E2672}" dt="2022-01-06T19:44:05.605" v="1551"/>
          <ac:spMkLst>
            <pc:docMk/>
            <pc:sldMk cId="43629598" sldId="258"/>
            <ac:spMk id="40" creationId="{0841B842-77E0-4697-BD6C-0BEAE140A675}"/>
          </ac:spMkLst>
        </pc:spChg>
        <pc:spChg chg="mod">
          <ac:chgData name="Poignant, Floriane A. (LARC-D309)[NATIONAL INSTITUTE OF AEROSPACE]" userId="f5466f66-0665-4867-9c9b-005b5c919acd" providerId="ADAL" clId="{5DF3F284-42E1-4898-9089-6F4BF87E2672}" dt="2022-01-06T19:44:05.605" v="1551"/>
          <ac:spMkLst>
            <pc:docMk/>
            <pc:sldMk cId="43629598" sldId="258"/>
            <ac:spMk id="41" creationId="{9EF871D6-5DEC-4C18-8753-CC835D8CC391}"/>
          </ac:spMkLst>
        </pc:spChg>
        <pc:spChg chg="mod">
          <ac:chgData name="Poignant, Floriane A. (LARC-D309)[NATIONAL INSTITUTE OF AEROSPACE]" userId="f5466f66-0665-4867-9c9b-005b5c919acd" providerId="ADAL" clId="{5DF3F284-42E1-4898-9089-6F4BF87E2672}" dt="2022-01-06T19:44:05.605" v="1551"/>
          <ac:spMkLst>
            <pc:docMk/>
            <pc:sldMk cId="43629598" sldId="258"/>
            <ac:spMk id="43" creationId="{0C99BCEF-A9BF-43E9-97CF-D414CEF62F06}"/>
          </ac:spMkLst>
        </pc:spChg>
        <pc:spChg chg="mod">
          <ac:chgData name="Poignant, Floriane A. (LARC-D309)[NATIONAL INSTITUTE OF AEROSPACE]" userId="f5466f66-0665-4867-9c9b-005b5c919acd" providerId="ADAL" clId="{5DF3F284-42E1-4898-9089-6F4BF87E2672}" dt="2022-01-06T19:44:05.605" v="1551"/>
          <ac:spMkLst>
            <pc:docMk/>
            <pc:sldMk cId="43629598" sldId="258"/>
            <ac:spMk id="44" creationId="{BEBDD201-E80A-47D0-BB27-03A5F5D3F103}"/>
          </ac:spMkLst>
        </pc:spChg>
        <pc:spChg chg="mod">
          <ac:chgData name="Poignant, Floriane A. (LARC-D309)[NATIONAL INSTITUTE OF AEROSPACE]" userId="f5466f66-0665-4867-9c9b-005b5c919acd" providerId="ADAL" clId="{5DF3F284-42E1-4898-9089-6F4BF87E2672}" dt="2022-01-06T19:44:05.605" v="1551"/>
          <ac:spMkLst>
            <pc:docMk/>
            <pc:sldMk cId="43629598" sldId="258"/>
            <ac:spMk id="45" creationId="{06152BAE-40F1-4CA7-A8FF-13AD9F8A16FD}"/>
          </ac:spMkLst>
        </pc:spChg>
        <pc:spChg chg="mod">
          <ac:chgData name="Poignant, Floriane A. (LARC-D309)[NATIONAL INSTITUTE OF AEROSPACE]" userId="f5466f66-0665-4867-9c9b-005b5c919acd" providerId="ADAL" clId="{5DF3F284-42E1-4898-9089-6F4BF87E2672}" dt="2022-01-06T19:44:05.605" v="1551"/>
          <ac:spMkLst>
            <pc:docMk/>
            <pc:sldMk cId="43629598" sldId="258"/>
            <ac:spMk id="46" creationId="{20648EA4-84D9-4AE8-AF8B-861FF08556A1}"/>
          </ac:spMkLst>
        </pc:spChg>
        <pc:spChg chg="mod">
          <ac:chgData name="Poignant, Floriane A. (LARC-D309)[NATIONAL INSTITUTE OF AEROSPACE]" userId="f5466f66-0665-4867-9c9b-005b5c919acd" providerId="ADAL" clId="{5DF3F284-42E1-4898-9089-6F4BF87E2672}" dt="2022-01-06T19:44:05.605" v="1551"/>
          <ac:spMkLst>
            <pc:docMk/>
            <pc:sldMk cId="43629598" sldId="258"/>
            <ac:spMk id="47" creationId="{AF6796D3-C390-4D00-8835-53ED1E2D26F9}"/>
          </ac:spMkLst>
        </pc:spChg>
        <pc:spChg chg="mod">
          <ac:chgData name="Poignant, Floriane A. (LARC-D309)[NATIONAL INSTITUTE OF AEROSPACE]" userId="f5466f66-0665-4867-9c9b-005b5c919acd" providerId="ADAL" clId="{5DF3F284-42E1-4898-9089-6F4BF87E2672}" dt="2022-01-06T19:44:05.605" v="1551"/>
          <ac:spMkLst>
            <pc:docMk/>
            <pc:sldMk cId="43629598" sldId="258"/>
            <ac:spMk id="49" creationId="{13671E9E-CF76-4ADC-8303-853703F5B495}"/>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2" creationId="{20804457-66C8-4BA9-B173-8E10211E60DE}"/>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4" creationId="{190721A4-54D6-4E73-BF16-B39DF0D3C53D}"/>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7" creationId="{F33EB411-AAC4-432E-BECE-9F47C9DEEFC5}"/>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8" creationId="{08ADC2AE-5FF6-4CB9-8BFB-152CA7363939}"/>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9" creationId="{F99C18A2-8128-49D7-9F1D-6E8CE8536A85}"/>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0" creationId="{4F593C68-A241-4902-96CE-57B7B446B91A}"/>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1" creationId="{23B2596D-18D0-4591-9877-0255E75C81DA}"/>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2" creationId="{B4C6090D-C367-4F06-95E0-6988C3D9D4F6}"/>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3" creationId="{0CDD8529-EA00-41BD-87BD-15668FB7F7D8}"/>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4" creationId="{F5F22B14-5430-4966-A66F-5AA63F0DBCB2}"/>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72" creationId="{ECA101C6-E8C3-4D98-B475-43E060DE78BB}"/>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73" creationId="{EC1C2EE6-7764-4F00-AEA8-7C4DC699624F}"/>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74" creationId="{7532BFFC-72BF-4D5D-B129-43517B94E5F4}"/>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75" creationId="{84C3F0D0-4A72-456E-A3A8-1BF95636F45B}"/>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76" creationId="{64CFE964-5B18-429F-AC91-20E6FCC445D1}"/>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77" creationId="{6431BD85-E936-4320-A7AA-03A7D6D4DC98}"/>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80" creationId="{BFD6D0FB-BF40-48FB-8F30-61DB37B4441E}"/>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81" creationId="{DEC60D06-1E52-49D8-BE0C-4C18DC8D1555}"/>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82" creationId="{55ECD06A-E29C-4632-A07A-677FDD3D3A15}"/>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83" creationId="{624BEC7F-DA1F-4C2A-824A-25B89890630F}"/>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84" creationId="{5AAD1BD8-1E8F-4593-B0CC-0AD7EF14B1BB}"/>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85" creationId="{87EC99EA-7E06-424D-8762-92DB005CAE9E}"/>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86" creationId="{1767525B-5798-4577-9A01-5B21BF1BB472}"/>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87" creationId="{DA0D3957-8750-4419-AEC1-55E76F4B3710}"/>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88" creationId="{518B411B-D440-45F5-945B-7C8BC5BF8485}"/>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89" creationId="{96201474-3785-4E59-9C15-4F3003394CD4}"/>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90" creationId="{480D3470-4448-4ED3-93C6-CDBFE871AF85}"/>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91" creationId="{BF0433EC-E1E6-48B1-B9C5-A1C4BEF44BED}"/>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92" creationId="{10643C64-EFA9-4FEC-A3BC-74FC46602A6D}"/>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93" creationId="{9AEFBFEE-AFAC-4A3B-94CE-59059DF8A193}"/>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94" creationId="{D074CB86-C0D0-4F8B-8B24-F60811AB50C9}"/>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95" creationId="{6672B025-339A-4CC5-B4E7-15143600F674}"/>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96" creationId="{9D7D7F50-FF94-4A4A-96D6-8A4971D8A813}"/>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97" creationId="{CB28B7CC-EE51-458C-BDB5-9758816C2F72}"/>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98" creationId="{51B24D2C-2A03-48C4-9BC5-12634790962A}"/>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99" creationId="{EBB19DAA-7440-4CB0-982A-67C9B174DB8E}"/>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100" creationId="{10F129B2-7302-4F83-9824-16FB43372907}"/>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101" creationId="{2F26D606-C784-447D-85FB-247F343EEF22}"/>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102" creationId="{6C7EC1BF-73B0-405D-A8EF-13C61ADFB0E8}"/>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103" creationId="{95CB002D-161C-4D78-ADC9-6C34DD45456B}"/>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104" creationId="{D6812EA3-CB30-4287-AC5E-E6379ECD4208}"/>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105" creationId="{DB2DE564-95F1-4B3F-A996-443B80140291}"/>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106" creationId="{F41CC1D3-D154-4787-817F-4A99EC98497F}"/>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107" creationId="{7DC6FF49-9CE5-4BB8-BC91-4EAE05B528D0}"/>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108" creationId="{5501864E-7C0E-4F09-980C-9B735293EC53}"/>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109" creationId="{FF61E4A9-515F-44D8-AE66-35A62CD0F8F6}"/>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110" creationId="{3AA28FF2-68E0-4C93-AB88-0F8DECED5914}"/>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111" creationId="{642A8B4F-C39B-4ACE-8EB1-34DC347C579A}"/>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112" creationId="{A16F05C8-651E-4E03-BAE5-D06012B76E96}"/>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113" creationId="{EC09C6A2-533B-4691-B4C5-924C91D41DE8}"/>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114" creationId="{09E5F83A-289C-490E-8F13-AC16AB480C79}"/>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115" creationId="{720C3C9A-DEA5-418B-8738-987B30CEE6F6}"/>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119" creationId="{E8BE77AF-36E6-42DB-82E3-67AF4194C97B}"/>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120" creationId="{1326A3D7-0BEF-42BA-A735-F761BAC4CC46}"/>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121" creationId="{E73F89BE-B240-4AC4-9BC5-5DFCE11265B1}"/>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122" creationId="{CC95091C-DAB5-4ED0-971D-032709FF43CA}"/>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123" creationId="{F2FB20B2-D4A7-41D6-B517-DC4F298C090C}"/>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124" creationId="{85B54C21-F9A0-4C7C-A269-DA7B9E50E05F}"/>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125" creationId="{4E9A0C05-A9C0-42E6-88DE-766E5A0CCE6A}"/>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126" creationId="{488D8EF2-1DFC-4E4E-BC0E-31CE08F3F113}"/>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127" creationId="{ECDE2DC4-BFFC-4715-A124-DA95A2264311}"/>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128" creationId="{B0B4E3F4-9146-4822-8380-5C931D30C2C5}"/>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129" creationId="{45C9F66E-5680-4298-8511-CDCF742B0FB8}"/>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130" creationId="{69E200E7-5038-48A0-8231-9420DC6C7DF6}"/>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184" creationId="{2A81D5F8-33F6-4D2B-BBF5-36A0E4FE26DA}"/>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185" creationId="{133BF7CA-38C7-469D-96FB-9B7D41E2D108}"/>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186" creationId="{6523824B-2829-4FD2-90C1-96C7C7BFC7ED}"/>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187" creationId="{2D8A114E-DEDB-4480-8E29-A1EAEFF7EF5D}"/>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188" creationId="{B9DDF5AE-050A-497A-B8B7-B70F2D28C415}"/>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189" creationId="{C5212DE2-EB4F-4243-905C-C87B73EBF424}"/>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190" creationId="{809E345E-C346-4223-8106-87E02C0118A2}"/>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191" creationId="{3E1C1FFD-4FEF-4B76-9EFE-041361BA0B20}"/>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192" creationId="{8B8364CC-B0A8-4F10-94FC-DCD7793A1AA2}"/>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193" creationId="{91E738E6-8862-485B-B80D-945B88EAC03E}"/>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194" creationId="{A1AC4905-8BC7-4E87-80AC-F157E795CB2C}"/>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195" creationId="{60E08E30-AABD-4039-B083-5A46634C2AF4}"/>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196" creationId="{27A9E7B8-7708-4938-893D-7720D7881214}"/>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197" creationId="{49008FDB-3CF7-4D9B-B849-6D002E4919C8}"/>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198" creationId="{888FC41C-B642-4F3E-B32E-D251C62027E8}"/>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199" creationId="{E17046FB-CE34-4F9A-8216-68EB00E6DF83}"/>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200" creationId="{48FCF0E7-7EC9-4E91-9789-9779C8C06B47}"/>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201" creationId="{2E771369-06F2-468F-B3C4-29BFA81CAEA3}"/>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202" creationId="{71ED7786-7A42-4155-B2D0-0C415AB56576}"/>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203" creationId="{9AAC4F41-891F-46F4-A789-4B5521886998}"/>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204" creationId="{2FEF17BA-E431-4FF3-8E22-C57C415CB0DC}"/>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205" creationId="{EDC5C5FE-8534-45E1-BC98-EFE8D7CF0A07}"/>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206" creationId="{CD2D08B6-E3EE-4B28-85F7-F54020F81E0E}"/>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207" creationId="{83046264-E482-4928-8072-165F5D91B821}"/>
          </ac:spMkLst>
        </pc:spChg>
        <pc:spChg chg="add del mod">
          <ac:chgData name="Poignant, Floriane A. (LARC-D309)[NATIONAL INSTITUTE OF AEROSPACE]" userId="f5466f66-0665-4867-9c9b-005b5c919acd" providerId="ADAL" clId="{5DF3F284-42E1-4898-9089-6F4BF87E2672}" dt="2022-01-06T19:46:47.173" v="1559"/>
          <ac:spMkLst>
            <pc:docMk/>
            <pc:sldMk cId="43629598" sldId="258"/>
            <ac:spMk id="208" creationId="{886AC721-5ECD-4500-A784-813537E78DEE}"/>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211" creationId="{68FF9A47-967D-41F1-A422-A8C849AFDBCD}"/>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212" creationId="{60B2BADA-8753-49CC-B5C8-E7859ACA847A}"/>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213" creationId="{944032F2-D0D7-4AF2-AD7E-A3FDB99DB457}"/>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214" creationId="{93EA6515-8040-40E8-9F7F-1B729CA62803}"/>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215" creationId="{36498856-CC49-417E-B5D6-CFE04F8C3FF0}"/>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217" creationId="{9B1B6BD2-4F61-422A-9458-7D9823FB4118}"/>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224" creationId="{6EF75B9F-B598-4119-95FF-5BD5ED2BA441}"/>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225" creationId="{C854960D-EBC1-4964-BA47-644D3C4B5D33}"/>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226" creationId="{0E9FFFBC-A7E8-4788-88C1-A6121EA11493}"/>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227" creationId="{1811B7DB-5BDD-4196-9F18-2714E180791C}"/>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228" creationId="{D90CD600-C2EB-4230-8CB6-48296DFF6D53}"/>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229" creationId="{FD6E2E33-B319-49BB-9861-270656B4F28D}"/>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232" creationId="{392BB653-F9F8-43FC-B294-F8343606472B}"/>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233" creationId="{5C73C86B-6D52-41D4-BE79-1113916308A9}"/>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234" creationId="{45758B5B-D029-444E-80EB-C249DB0C3E79}"/>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235" creationId="{B1C5E325-3BAC-4FE2-A02E-77C091FD546C}"/>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236" creationId="{4787314E-F9C3-4E76-BF1C-1A2FAB1ABCE8}"/>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237" creationId="{FFD27FB6-9A62-40C4-97AA-03FB60CFB530}"/>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241" creationId="{BC0AD3FA-6B35-48BC-9FC6-A857F2A6893F}"/>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242" creationId="{0BA250AE-199F-4441-86D4-F89E3F249AA2}"/>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243" creationId="{C1A6A2E9-C692-4F5D-80EF-7680B28E749C}"/>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244" creationId="{DBE512F8-45C4-4D37-9917-6CAF218792D4}"/>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245" creationId="{61BA4497-7B4D-4B61-9A1E-DD587D071620}"/>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246" creationId="{8DDFE5E0-B869-4379-9D58-0CA5B901BD2B}"/>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247" creationId="{DA8D9F57-BA27-4ABB-AC10-6B6C4AD5C698}"/>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248" creationId="{3676945C-C0FD-444D-96D7-AC2B8514E9C5}"/>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249" creationId="{03BC29DF-1422-4AB8-B8B0-7BA72ABB255D}"/>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250" creationId="{7C98DCA4-3FFC-4B88-AA94-2D284A1F8961}"/>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251" creationId="{51D4F91B-63A2-4052-B3BB-C3AD02C12C2F}"/>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252" creationId="{1E819657-9BD2-43B7-8FEE-40E55DBDAC47}"/>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06" creationId="{C9660C6C-BF98-4492-8B27-4D55D80AB052}"/>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08" creationId="{14B5C7F5-94E9-413E-9A1D-4E70A6E17815}"/>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09" creationId="{A6FA9914-3162-4BF3-81FC-33F2A1B451EC}"/>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10" creationId="{F64F7CDD-3E41-4386-8EA4-A6EA22FFD53A}"/>
          </ac:spMkLst>
        </pc:spChg>
        <pc:spChg chg="add del mod">
          <ac:chgData name="Poignant, Floriane A. (LARC-D309)[NATIONAL INSTITUTE OF AEROSPACE]" userId="f5466f66-0665-4867-9c9b-005b5c919acd" providerId="ADAL" clId="{5DF3F284-42E1-4898-9089-6F4BF87E2672}" dt="2022-01-06T19:46:47.173" v="1559"/>
          <ac:spMkLst>
            <pc:docMk/>
            <pc:sldMk cId="43629598" sldId="258"/>
            <ac:spMk id="311" creationId="{E6B394A4-F1E9-4D68-81C6-E1C6A1B1C597}"/>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17" creationId="{370E5E70-56EC-42BE-9C56-030D1E78227C}"/>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18" creationId="{3B1DB3B2-11A5-45E5-98DB-B5C730C728F6}"/>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19" creationId="{8D322E1F-EE0F-400F-A0B4-5DF5CBA5FED7}"/>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20" creationId="{2B5E44AA-E145-4BA0-A12E-9B6C1D8CFF3E}"/>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21" creationId="{7E8D9465-629F-438D-B38C-59B4187BBE8E}"/>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22" creationId="{AFD0D6CB-3563-4BB6-93F1-0418A41BD085}"/>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23" creationId="{AF391132-CDC2-4456-A513-4553476717EE}"/>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24" creationId="{2824C100-E12A-45B1-80B3-E03B39AFA4AA}"/>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25" creationId="{7BC37479-32B3-4F4F-AE80-EFEEEF6E6F65}"/>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26" creationId="{07537118-1B33-494C-A958-2334727AF023}"/>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29" creationId="{F4B01C72-E7D3-43BF-B6CB-79C7361B0F53}"/>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30" creationId="{5B3C2D81-14DF-40E0-BD1D-DBD9A2491949}"/>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31" creationId="{0BBC3D48-FFE7-4D1B-A70C-62BB5A6B7577}"/>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32" creationId="{D1001171-5419-4194-BF89-DBC22EC58B2A}"/>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33" creationId="{4ED4B0A1-D2A8-4CAD-BB26-F3F753151FB0}"/>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34" creationId="{3E5E120E-9512-4CF9-A593-044ABE8F23E7}"/>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35" creationId="{571B17E3-7F5D-43D5-98E6-AABA7A5BCDAD}"/>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36" creationId="{1AAAA588-1EC5-4F30-95B7-B644912D9078}"/>
          </ac:spMkLst>
        </pc:spChg>
        <pc:spChg chg="add del mod">
          <ac:chgData name="Poignant, Floriane A. (LARC-D309)[NATIONAL INSTITUTE OF AEROSPACE]" userId="f5466f66-0665-4867-9c9b-005b5c919acd" providerId="ADAL" clId="{5DF3F284-42E1-4898-9089-6F4BF87E2672}" dt="2022-01-06T19:46:47.173" v="1559"/>
          <ac:spMkLst>
            <pc:docMk/>
            <pc:sldMk cId="43629598" sldId="258"/>
            <ac:spMk id="338" creationId="{53E7995A-97C8-4DB6-9127-E877B7647B84}"/>
          </ac:spMkLst>
        </pc:spChg>
        <pc:spChg chg="add del mod">
          <ac:chgData name="Poignant, Floriane A. (LARC-D309)[NATIONAL INSTITUTE OF AEROSPACE]" userId="f5466f66-0665-4867-9c9b-005b5c919acd" providerId="ADAL" clId="{5DF3F284-42E1-4898-9089-6F4BF87E2672}" dt="2022-01-06T19:46:47.173" v="1559"/>
          <ac:spMkLst>
            <pc:docMk/>
            <pc:sldMk cId="43629598" sldId="258"/>
            <ac:spMk id="339" creationId="{07C1BE71-6365-4A9A-B7B0-4037C0E84DD8}"/>
          </ac:spMkLst>
        </pc:spChg>
        <pc:spChg chg="add del mod">
          <ac:chgData name="Poignant, Floriane A. (LARC-D309)[NATIONAL INSTITUTE OF AEROSPACE]" userId="f5466f66-0665-4867-9c9b-005b5c919acd" providerId="ADAL" clId="{5DF3F284-42E1-4898-9089-6F4BF87E2672}" dt="2022-01-06T19:46:47.173" v="1559"/>
          <ac:spMkLst>
            <pc:docMk/>
            <pc:sldMk cId="43629598" sldId="258"/>
            <ac:spMk id="340" creationId="{B6EE90CC-64E4-409C-81CD-B75BB60967E3}"/>
          </ac:spMkLst>
        </pc:spChg>
        <pc:spChg chg="add del mod">
          <ac:chgData name="Poignant, Floriane A. (LARC-D309)[NATIONAL INSTITUTE OF AEROSPACE]" userId="f5466f66-0665-4867-9c9b-005b5c919acd" providerId="ADAL" clId="{5DF3F284-42E1-4898-9089-6F4BF87E2672}" dt="2022-01-06T19:46:47.173" v="1559"/>
          <ac:spMkLst>
            <pc:docMk/>
            <pc:sldMk cId="43629598" sldId="258"/>
            <ac:spMk id="342" creationId="{7DBA593B-5A25-49BA-B82F-413790A83550}"/>
          </ac:spMkLst>
        </pc:spChg>
        <pc:spChg chg="add del mod">
          <ac:chgData name="Poignant, Floriane A. (LARC-D309)[NATIONAL INSTITUTE OF AEROSPACE]" userId="f5466f66-0665-4867-9c9b-005b5c919acd" providerId="ADAL" clId="{5DF3F284-42E1-4898-9089-6F4BF87E2672}" dt="2022-01-06T19:46:47.173" v="1559"/>
          <ac:spMkLst>
            <pc:docMk/>
            <pc:sldMk cId="43629598" sldId="258"/>
            <ac:spMk id="346" creationId="{52CFF962-A77C-4DD2-AD03-77DE3A0322C2}"/>
          </ac:spMkLst>
        </pc:spChg>
        <pc:spChg chg="add del mod">
          <ac:chgData name="Poignant, Floriane A. (LARC-D309)[NATIONAL INSTITUTE OF AEROSPACE]" userId="f5466f66-0665-4867-9c9b-005b5c919acd" providerId="ADAL" clId="{5DF3F284-42E1-4898-9089-6F4BF87E2672}" dt="2022-01-06T19:46:47.173" v="1559"/>
          <ac:spMkLst>
            <pc:docMk/>
            <pc:sldMk cId="43629598" sldId="258"/>
            <ac:spMk id="347" creationId="{B5AD9766-AADC-48EE-969C-24A96B6E7BF7}"/>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51" creationId="{159095E8-3876-4616-AFEF-A0474DF9EBCD}"/>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53" creationId="{147F55B3-07F2-413A-BA12-C25003C8E9ED}"/>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58" creationId="{F84DE759-0A9F-47C0-AB29-4BA00F07B44F}"/>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59" creationId="{72D811DC-97EF-4715-A393-676200FBC41F}"/>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60" creationId="{507CEEC8-448B-4B16-83A9-329FD2DCBF18}"/>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62" creationId="{D91E200F-0BE3-4AFF-A501-595F7D327D30}"/>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64" creationId="{3C38714A-2A25-4A9E-9700-3C3B3BFDCE16}"/>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67" creationId="{AB629C68-A8A4-4B72-AC4A-523A27D03B03}"/>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68" creationId="{826FB471-5F37-4D10-82B5-1B257305117C}"/>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69" creationId="{CC20BE31-E04F-485D-8CC4-9DEDED760C25}"/>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70" creationId="{1971BDF0-6F07-4A7D-8119-27E46688AAAB}"/>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71" creationId="{39B4C354-AA4C-4819-B204-ED9F03D4B6E1}"/>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72" creationId="{F1C8459B-5EAF-4C17-9A07-299FC51C7C94}"/>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73" creationId="{8958B77A-7C04-40F0-AA21-8F4F5550D8C0}"/>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74" creationId="{49807911-97C6-4E38-99A9-A1DFE9A12AA2}"/>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75" creationId="{8B38E562-0F46-4F1A-B5D4-498F6E35EA99}"/>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76" creationId="{0186073C-6552-41D9-9CAE-EB1C32BBD9A0}"/>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77" creationId="{7309C672-4492-4D5D-853F-111A9A7C9BE4}"/>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78" creationId="{A2D28CB1-55CA-4275-A5B6-AC8367D4D9BA}"/>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79" creationId="{BFE3F17F-3DF1-4980-BC67-0ECF073C9704}"/>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80" creationId="{0CFA107F-BACF-4059-9C23-C04F88CB3E3E}"/>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81" creationId="{A4835CF1-A475-4C99-B2AC-AD0B179C5B73}"/>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82" creationId="{1C96B3B5-7412-4A8F-AD10-174F219A875B}"/>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83" creationId="{91B72B15-90F6-4A08-BB39-46D30A40B94A}"/>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84" creationId="{520CC226-E076-401C-8B80-B1DC4C0DC3DA}"/>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85" creationId="{045912D3-F795-4340-8CA3-DA3C68F655E3}"/>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86" creationId="{B38F133E-7B46-43B7-BD5A-3DF280D562F6}"/>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87" creationId="{4821AFB5-4B24-4C3C-9A39-E5EC7AB7FBE9}"/>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88" creationId="{BE3329FB-603F-4A14-97F2-0BC3F7AFB1E4}"/>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89" creationId="{4988BAF8-26FB-4F3E-8389-F3AB25A4F4A2}"/>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90" creationId="{C657F4B7-CD2E-4099-A085-AB45FA7D28AC}"/>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91" creationId="{A8A423DC-FA21-43CE-96CD-EB841F23B39E}"/>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92" creationId="{6E4A4103-E441-46C8-95C9-2D43A3717CFB}"/>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93" creationId="{52756290-7BC2-4E7C-96B9-C84BDA2558E5}"/>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94" creationId="{886EA32F-05C8-404B-BC89-01BDBCE93490}"/>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95" creationId="{04EAAA61-730B-4F78-AEFE-C04E966B4988}"/>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96" creationId="{684D1ED8-8DF3-4611-8AE8-4FF5D98699E4}"/>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97" creationId="{AC738912-D31D-4F3F-841D-16E92C1D468B}"/>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98" creationId="{FA2F3ACE-8050-4DF7-8201-A0EBEDAC5A10}"/>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399" creationId="{DB541A71-8D62-4949-906A-B5425CFFF160}"/>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00" creationId="{E9632C0D-B89B-4F0D-A4E4-9CA9B2664ED8}"/>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01" creationId="{63DD9CA8-C53B-4E94-97FF-DE7254985B25}"/>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02" creationId="{A7B8B620-79C9-47CD-B3D9-5AE879D7C307}"/>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06" creationId="{F2E712B7-9877-4154-990A-B47CD481073E}"/>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07" creationId="{1450B081-749F-4144-90A7-845ED6832A1A}"/>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08" creationId="{FA2708A3-72BE-4576-B26F-C817B0AE8B8E}"/>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09" creationId="{7CA5F9FF-C21B-4C7D-881A-FD8A46572F91}"/>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15" creationId="{4E19551A-4990-41F5-AD8A-CE4BC7A702A8}"/>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17" creationId="{464F2B7B-9B6C-4C83-BE04-23CF6B0ECDAF}"/>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18" creationId="{19B3DF42-BEFF-41B1-98ED-4EE5AAB09539}"/>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19" creationId="{A6E6E071-A1F6-40C7-8FC3-5D3E33AA8D34}"/>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20" creationId="{F5FCE89A-B7BE-42C4-A68D-B25F540CF05C}"/>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21" creationId="{AFA17A20-7ED8-4AF6-B6F2-006893D03028}"/>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22" creationId="{56EA61C6-1506-4791-8125-4107FF1B0C76}"/>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23" creationId="{54439684-282E-411C-9329-5C5E76D38D26}"/>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24" creationId="{5378F950-2DD2-4F62-8BC7-1AB4F7522A53}"/>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26" creationId="{973266D5-1EFA-4BA7-A482-496F79F2061C}"/>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28" creationId="{EF9AEEBB-27E9-43DE-8C4D-5DA2F004C640}"/>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29" creationId="{2163BE3A-7B3B-482F-8F44-CB6588897CF7}"/>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30" creationId="{90C9B7F6-0772-4502-8411-EADB81C10BE4}"/>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31" creationId="{6A05D10A-DC3E-436A-881F-EEDB4C6D68D0}"/>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32" creationId="{570FA27F-BBC2-46EE-8D80-C9D9E2EE2A72}"/>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33" creationId="{B9E8B353-563B-44A2-9372-954B98684D55}"/>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34" creationId="{C0FA363F-F25A-41C7-A942-74EA6613C69C}"/>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35" creationId="{64DC13E2-44A9-4D45-8CAF-AC0D1F86270C}"/>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36" creationId="{4851CABF-E270-46A3-A33A-D26474167209}"/>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37" creationId="{FEB49B51-0F70-45F6-8425-6454DBA5B8BF}"/>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38" creationId="{07A28FDF-82C2-43DB-9401-6F8B859CE5D5}"/>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39" creationId="{1D4EE522-D8BA-4A38-BBD8-87FBF58C9534}"/>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40" creationId="{8571D3A2-7DAB-4388-ADD8-C6B9950FE7FB}"/>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41" creationId="{196F67FC-144A-4E79-8A8F-2FBBE7A5C490}"/>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42" creationId="{6ACF0052-B6E3-4394-BA4E-DE140473D6AB}"/>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43" creationId="{CFF80317-2FE5-4F4B-BC3F-39DB14DB0ED4}"/>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44" creationId="{38FB2090-93DD-40AF-8D61-7CC477410A98}"/>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45" creationId="{50ABC911-9CD5-4278-8ECA-6A30D411DC8D}"/>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46" creationId="{29463819-F6B6-4779-964B-60F48D28CA58}"/>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47" creationId="{5C660F54-C3DF-4D45-95EC-31CF51499A19}"/>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54" creationId="{1D42EC90-0DC7-446D-9D2B-7A29EAA12E3D}"/>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55" creationId="{D78AF553-B09C-4F4A-A87E-C7A258C6476E}"/>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56" creationId="{5E0E0E30-1238-4E68-9BE2-0A0C8A9F935A}"/>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57" creationId="{E9ECBEFE-5245-4485-B35D-A9D23EEACBDB}"/>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58" creationId="{573E4C2D-00A7-430A-A4B3-3C78038BCED4}"/>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59" creationId="{8DA9DCE9-3AF3-4D27-B540-523CBB64EFEC}"/>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60" creationId="{6F1CEE5B-1D57-45D0-BDCB-CF3E1B7DB66A}"/>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61" creationId="{E25E3B74-B3B4-49DF-9022-35B3FD2AC1CC}"/>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62" creationId="{97F970CA-1ABB-4DB3-BCBA-00A496351A7A}"/>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63" creationId="{FC21BE21-59EB-4C78-BC02-E0FA7E5500C5}"/>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64" creationId="{766DE996-BA6A-4E8D-AE2C-FBAB056EA922}"/>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65" creationId="{8D79B647-B48E-4C73-9436-FDB067EA3426}"/>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66" creationId="{065FA581-BE34-412A-B5C7-DB25F7DDC761}"/>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67" creationId="{B49EE1B4-5F30-42C4-B137-24324A85B5B7}"/>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68" creationId="{FF42D569-77A3-4D54-98EC-780F45711822}"/>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69" creationId="{9F76D1A0-E51E-4F06-9A25-2BD29AB95CE0}"/>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70" creationId="{5B7DAA12-B9C9-40E1-8AA8-8B1AD4E44C85}"/>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71" creationId="{B82BAD04-995F-4F61-9672-12DA84FEDDD5}"/>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72" creationId="{63F0F935-E5E7-4C2D-94EB-7E92858208AA}"/>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73" creationId="{65FA83A9-0248-4121-8DF7-F0DA2D61989F}"/>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74" creationId="{EDAF38EF-646B-44C9-B985-5CA52AF041F7}"/>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75" creationId="{FE37593D-931E-47B9-8CA7-DC55BAE8B2B3}"/>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76" creationId="{83EA61E9-DBD3-43A5-A71B-A9D91EC22477}"/>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77" creationId="{536D30A5-F2F8-4B4C-89CD-F572231AF975}"/>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78" creationId="{13FD5F37-7F27-4715-A596-621CAB59A531}"/>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79" creationId="{B95D6F15-EF90-421F-BBA5-BC3EA6987F46}"/>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80" creationId="{C1EF5B25-2F85-4801-AA21-3545648D25BE}"/>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81" creationId="{2AE01340-D866-4325-9CF3-8071C4668690}"/>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82" creationId="{52FCF782-5A7F-444C-8CE9-B2617A776DBC}"/>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83" creationId="{BCF34547-0ADD-4814-849C-4C22D16DABE4}"/>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84" creationId="{F1D05BE7-1A8F-42E1-AB65-4D9FB8972322}"/>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85" creationId="{EC147DE2-85D3-4D8F-8304-99BDEB5C0D0B}"/>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86" creationId="{60EB3A8A-7257-4CAD-8D36-BF078BD733E3}"/>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90" creationId="{0398BB30-1E34-4FE9-9679-8AE3A99652CD}"/>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91" creationId="{EA71FFC2-E9E8-4620-9E7F-7B95ED31DB04}"/>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92" creationId="{68E38A96-206A-4D3E-BF8A-2E1A03BD88A8}"/>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93" creationId="{ACDB5D43-089C-4765-A2E3-2EE380369D25}"/>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95" creationId="{0D0D7C65-63CB-4146-8EDC-523DAA3E0453}"/>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96" creationId="{55458CF3-86A3-41E7-886A-C8425939A46C}"/>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97" creationId="{D10C5AEE-0924-423F-A91E-D1BDC109BF70}"/>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98" creationId="{CE608D3F-0A0B-4A62-A0CC-6D926558E963}"/>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499" creationId="{C199BA0E-7C8C-4A1C-BD86-184C253D00D4}"/>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00" creationId="{352148F6-3E06-4AF4-BB87-EAA7F76942C2}"/>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01" creationId="{8CA39193-00A1-4CA9-B8C9-CC69E84AA5ED}"/>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02" creationId="{26F6C5CA-3C86-48B2-AE07-9510C0B10F0E}"/>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03" creationId="{7B603EBE-E9F6-4C7C-9C13-3BA053FC09ED}"/>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04" creationId="{F2C752A3-D638-479F-8B13-46C96A2339BC}"/>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05" creationId="{FF1286F5-AC3A-4A0C-90B2-30F7A97AC704}"/>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06" creationId="{D0C85990-390F-4569-8D4A-BB59EF1E6AD0}"/>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07" creationId="{83941977-2BDA-4999-AC82-E376B5113702}"/>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08" creationId="{2F8596BB-E30D-470D-AD0E-3D37585BA932}"/>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09" creationId="{5E98E940-7EBE-4913-9592-E370E26C997B}"/>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10" creationId="{4FC44BDA-9A73-4206-85F0-C97110DD1DF3}"/>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11" creationId="{4AD0A12C-D3A9-43D2-9155-AC27F4D9AC48}"/>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12" creationId="{87B68C81-E128-465C-B2D8-4EA0A1F023C7}"/>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13" creationId="{56FF5840-9DD6-4B5A-BC79-7BF54940ECD4}"/>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14" creationId="{6593BA80-F134-482B-9215-C0DC93735873}"/>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15" creationId="{4DFA9599-80AA-48B0-8293-01184F2D0258}"/>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16" creationId="{8233BA6D-68C6-4408-AC6F-7FE589B43133}"/>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17" creationId="{93D1B668-67CC-4D6C-8BB6-FD2B9AE095A0}"/>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18" creationId="{3AC78E37-1665-4B86-B621-F982E942B2E0}"/>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19" creationId="{E809F8FB-A6BE-4291-BFEB-682C4E216C7D}"/>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20" creationId="{363649F1-E10A-44D2-97C0-1B1B417551E2}"/>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21" creationId="{AFE998EE-8D69-4887-AB77-3B7C6FC8184D}"/>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22" creationId="{FED0F533-BBA6-4DF0-836D-C45192AE7C9A}"/>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23" creationId="{7CC6F958-8323-4ECC-95D7-400BC4DA705F}"/>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24" creationId="{B5E4B6CE-0A8E-4E06-8887-3DA9CADE2226}"/>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25" creationId="{FFDC61D7-73D0-46ED-90B6-515233D2D98C}"/>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26" creationId="{DDE7C979-6CA1-443E-87AB-D74D1BD406F1}"/>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27" creationId="{6A8932E1-F008-4C16-8AFE-28EF6C7104AB}"/>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28" creationId="{EB91511B-F5E6-4050-AE23-C4930BC095FD}"/>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29" creationId="{F69AE1F6-933D-4C73-8CCB-59A86F8D7380}"/>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32" creationId="{4E54B80D-645E-41AC-98C2-2D48267279D6}"/>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33" creationId="{077E3CE5-878D-43EA-9E96-A3371DB4C2C8}"/>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34" creationId="{463E82F4-B5C0-401B-ADFF-1D052A9F81AB}"/>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35" creationId="{9BFBBC3C-2DD5-4003-A768-1D1E7BA3E619}"/>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36" creationId="{CA0AD39B-D185-4459-AB0C-C9A42B78C161}"/>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37" creationId="{24AE978A-D811-4D2B-8002-0424D7939311}"/>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38" creationId="{363FE39B-EE47-4D51-ACB8-8B2E15FB86E1}"/>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39" creationId="{5D1E4883-8D27-4672-A9C8-BAEE8C5F7FB5}"/>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40" creationId="{FAAEB03A-AC78-43F1-A5D5-A44A1116DCD9}"/>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41" creationId="{AA9E33BB-6601-43A2-8500-42DF32F0BBDC}"/>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42" creationId="{B64E9787-8005-4D88-89FB-F36682D3D1FF}"/>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43" creationId="{E22EF212-BFFE-46B7-9D9F-65C972C9ED5D}"/>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47" creationId="{70240B31-7A69-427A-9FCD-031F34DA9815}"/>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48" creationId="{B3188A95-8802-4112-B5DE-8C4A6D7A6BD6}"/>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49" creationId="{689389D6-FC8F-48D6-99D8-A8BAC8ACEB5B}"/>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50" creationId="{7E3F0B50-A9AA-451D-806E-44CB8578B9D9}"/>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51" creationId="{4404AECC-A785-4816-9F9C-74DA70ED4C23}"/>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52" creationId="{0687C855-EF4C-4D5B-BAE0-D6956982261F}"/>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53" creationId="{F8CD6B74-DD4A-4A33-B02B-8ADA72526D0E}"/>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54" creationId="{E7953BBF-8509-47E1-869A-EE6CCDAFFC61}"/>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55" creationId="{7516297C-C68A-4660-8435-67AA36E12362}"/>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56" creationId="{C959DD4B-E2B3-442F-9A52-8C40326BFB64}"/>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57" creationId="{54E6E13F-1570-406D-B4AB-8A07F3987FA4}"/>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58" creationId="{66538754-D7DE-43E1-A8A6-F4929EC77349}"/>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59" creationId="{A173D2A9-F891-43A1-BFDD-AF319B5A1BE4}"/>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60" creationId="{666248E7-BECD-4A40-A551-12EEB4E8ACE0}"/>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61" creationId="{7B952018-D1A1-4CCD-88F2-1EEB92588C54}"/>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62" creationId="{ACD97E9B-575E-424D-BF2D-DFEE4EA6EB6D}"/>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63" creationId="{EF0273FB-F448-46FA-B1AE-9E206CAA54CA}"/>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64" creationId="{73ECD92D-E121-46DC-9698-05A1E6EEA3A3}"/>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65" creationId="{EE01B7B7-F672-4B11-B545-9F9A126B426F}"/>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71" creationId="{E35E9EEB-F94E-499A-87E9-426AEB116A9D}"/>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72" creationId="{E3AAB682-F519-4C5D-B75D-6A5BEC406826}"/>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73" creationId="{B43B321B-82B9-49D0-8D72-841D649C6825}"/>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74" creationId="{E9084EEF-A922-4EF7-9024-2F0F54F82CBB}"/>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75" creationId="{76318D1A-27CA-492E-BEF9-A22A560471A2}"/>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76" creationId="{F0F96B49-31D0-43D6-9E33-ABB6AF83CFEF}"/>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77" creationId="{52C6587E-C689-4363-846C-A9D78B254413}"/>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78" creationId="{154A6414-972F-4696-A252-CFDAACC4DEAF}"/>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79" creationId="{319ABF39-8CB1-47C0-B1F3-E6CDB407E6C7}"/>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80" creationId="{D3BCF91E-B760-4470-B2F0-8BEE55944C4D}"/>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81" creationId="{2ABEDA70-DC47-42BA-BAB1-E305A51A9A0F}"/>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82" creationId="{C3EEC14C-4660-4476-B557-E0A6C9E22713}"/>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84" creationId="{EDE40E7B-2D90-4492-905F-F5FBAEDD376C}"/>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85" creationId="{1951C422-4674-4EBB-A5A0-1ADD7BBF5C61}"/>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86" creationId="{6C25FCB8-472A-4FAB-BFAA-23A3313AC112}"/>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87" creationId="{85496C71-3ABB-4DBD-B478-6521EAB1A934}"/>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88" creationId="{F7518EE2-C55D-46DE-8326-6377B30311BF}"/>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89" creationId="{C84BB067-7F18-434F-A65B-96E8F2FAFE97}"/>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90" creationId="{6645387B-A964-43C8-B7F0-219E80B5B443}"/>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91" creationId="{6B76FB16-A400-4CFB-87EE-87DE0A16A9E0}"/>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92" creationId="{EA0A08E3-5CAD-4E7D-AECD-869D31781E9A}"/>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93" creationId="{8A95E3FD-57E5-472B-9FA5-CF62DA9C50FC}"/>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94" creationId="{E8DFFCC6-FAA4-4457-97F5-55116F3DC5C1}"/>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95" creationId="{D165AB98-D392-45D4-8657-A346EAC814D7}"/>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96" creationId="{2E6E70FD-640D-47B7-928E-C36DCE575B6D}"/>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97" creationId="{4A12D166-02BC-4AB5-835B-B971D2FDCA20}"/>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98" creationId="{55D07475-E1B8-4911-ACD1-90FB2216CD80}"/>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599" creationId="{3B90EAA5-FF26-42B7-B81C-CB2FE35CD0C5}"/>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00" creationId="{F7D10AE3-15CC-49D8-A8C5-B123E8DD0515}"/>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01" creationId="{A0B7F8A7-3382-4AA7-9E71-B06A1A2C8923}"/>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02" creationId="{BF3D9A6D-A5BE-4C52-9183-0B833ED8CB55}"/>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03" creationId="{E8E310FF-A168-4D5E-A148-41420799B4DD}"/>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04" creationId="{D2F78C9B-CE87-46A7-9C5A-B379D2B690D5}"/>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05" creationId="{4FAB6CC8-F3E9-4797-A41C-FBC9DED18814}"/>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06" creationId="{1D29AC39-D1E2-40B4-87CF-58881847818F}"/>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07" creationId="{1A1D1506-FA10-488E-827E-0B8F3890F294}"/>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08" creationId="{00CA5F8B-B3D4-405F-B2FC-2BB597179D9B}"/>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09" creationId="{2ADB3F60-1BB6-4AD5-B412-D7708BD8EEDF}"/>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10" creationId="{075975F5-060F-4009-A99B-FB5FCD3BB054}"/>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11" creationId="{7D8D109F-5B33-461D-BF45-5BD907ABE514}"/>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12" creationId="{401F9798-1FB2-4684-B0E9-750873AC19F8}"/>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13" creationId="{1B19A971-CF43-48B5-A439-F42560A88CFC}"/>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14" creationId="{6EE29E3B-AE8C-48A6-ADB7-0CFCB354B304}"/>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15" creationId="{E635F9C4-2A14-4AB9-A30F-EFEE3771A9DB}"/>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16" creationId="{410D1C0F-C56E-4F80-8376-7FF7AA927964}"/>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17" creationId="{702C37CC-031C-4C82-B2F3-7C247AD4D944}"/>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18" creationId="{4698B9E3-7175-4DC7-82CC-AADA7392889E}"/>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19" creationId="{4DDC91C3-F0FE-4788-B88A-1A69EDEAD48E}"/>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20" creationId="{D4B0F192-4A0E-42CC-87B2-33C1358C775C}"/>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21" creationId="{7B448BA4-48F4-4C60-9755-7B5F2A78785D}"/>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22" creationId="{B5B3661C-8165-428B-8D55-2A194A12A962}"/>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23" creationId="{61F2C309-659E-4A2F-949D-1746AC8F5358}"/>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24" creationId="{B464FA8C-9DFA-49E0-978A-724AD6C4D687}"/>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25" creationId="{FEC59D81-6316-42BB-9C73-463FC6F4CF4D}"/>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26" creationId="{D8237413-A0BF-4DAC-A1FD-070F1A6EFEFE}"/>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27" creationId="{5E9FD69B-551A-43B7-9D56-61E4A0160FF6}"/>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29" creationId="{AF4CD420-4B5B-4AEF-B31A-98347232F574}"/>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30" creationId="{9B37D1F5-922D-42D9-83AC-725011A112C2}"/>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31" creationId="{0BE232EF-9177-4EEC-B8D3-20A562DBEFA5}"/>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32" creationId="{48252454-836A-4C97-8437-D92D52266D44}"/>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38" creationId="{B8F7B3B8-6112-4A53-9DC7-8B36A42690A7}"/>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40" creationId="{323B8384-1193-468C-9B21-801712A2578D}"/>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41" creationId="{960B9A8C-3342-4EDF-A84E-5B4EBFCE480C}"/>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42" creationId="{9A5FF27B-54D8-4289-93F6-FB15F4090905}"/>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43" creationId="{8F5F8A79-59D2-4CED-A0BB-17476AD15F56}"/>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44" creationId="{4A51305B-EDC7-4D56-B713-10E57DB1BE4E}"/>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45" creationId="{C25B26FF-667F-46A8-8E60-4B67086617A3}"/>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46" creationId="{A70E46E0-A23B-42FF-AA1A-2A92F8E8265A}"/>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47" creationId="{004B6FE3-AF84-43A3-A671-9C0D24A042AE}"/>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49" creationId="{66253028-6896-4A83-85F9-E1782ECC604A}"/>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51" creationId="{397A67C7-3E10-4C3D-9B58-3492FA8F573C}"/>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52" creationId="{18F1D002-4CCB-437A-B8C7-E3A62A485C4D}"/>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53" creationId="{C5D3ABFC-9D71-4856-8CF4-9098F84D3411}"/>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54" creationId="{AA7CFB1C-0141-494E-9426-DE58BDF4F735}"/>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55" creationId="{6764F6ED-890C-434F-9570-EB7C0FDCA27E}"/>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56" creationId="{8F914741-70D8-4027-9B90-ABC9865D1B84}"/>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57" creationId="{E448D204-1B84-45B6-813E-2DD51560321D}"/>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58" creationId="{09CAD4BD-F28D-4E08-9D1F-AD7055F5B084}"/>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59" creationId="{5D7C8008-0B3E-41DE-A956-A49A435B6947}"/>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60" creationId="{E43D67AD-7275-4A54-85B6-AEE3EA58928E}"/>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61" creationId="{65145D46-7EAD-400C-B3FF-3ADA991A32FD}"/>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62" creationId="{D69AC31D-BE67-449F-A7BC-D91FACCF7A54}"/>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63" creationId="{DF29CF10-E545-4D4E-86B6-D47606E66AD5}"/>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64" creationId="{EAAC0608-0AE2-4018-ABBE-FCD283BF9B2F}"/>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65" creationId="{5DC3AD1C-CD26-4242-B72A-29F313D37183}"/>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66" creationId="{305C8794-51BB-4963-9B7F-191F453FDE8F}"/>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67" creationId="{AEC3DBBE-F7EC-4D13-8723-B6094DCE3677}"/>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68" creationId="{8F64FA17-E475-4794-850C-CDA7FF29F191}"/>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69" creationId="{0DA69BE1-52D1-44A9-92EB-6847BFF4A26F}"/>
          </ac:spMkLst>
        </pc:spChg>
        <pc:spChg chg="mod">
          <ac:chgData name="Poignant, Floriane A. (LARC-D309)[NATIONAL INSTITUTE OF AEROSPACE]" userId="f5466f66-0665-4867-9c9b-005b5c919acd" providerId="ADAL" clId="{5DF3F284-42E1-4898-9089-6F4BF87E2672}" dt="2022-01-06T19:46:45.854" v="1558"/>
          <ac:spMkLst>
            <pc:docMk/>
            <pc:sldMk cId="43629598" sldId="258"/>
            <ac:spMk id="670" creationId="{A16B0428-EC0A-49F5-8541-06756D8A6BA5}"/>
          </ac:spMkLst>
        </pc:spChg>
        <pc:spChg chg="mod">
          <ac:chgData name="Poignant, Floriane A. (LARC-D309)[NATIONAL INSTITUTE OF AEROSPACE]" userId="f5466f66-0665-4867-9c9b-005b5c919acd" providerId="ADAL" clId="{5DF3F284-42E1-4898-9089-6F4BF87E2672}" dt="2022-01-06T19:49:42.265" v="1560"/>
          <ac:spMkLst>
            <pc:docMk/>
            <pc:sldMk cId="43629598" sldId="258"/>
            <ac:spMk id="674" creationId="{2D151F65-2797-4CE6-8759-8238F13B4016}"/>
          </ac:spMkLst>
        </pc:spChg>
        <pc:spChg chg="mod">
          <ac:chgData name="Poignant, Floriane A. (LARC-D309)[NATIONAL INSTITUTE OF AEROSPACE]" userId="f5466f66-0665-4867-9c9b-005b5c919acd" providerId="ADAL" clId="{5DF3F284-42E1-4898-9089-6F4BF87E2672}" dt="2022-01-06T19:49:42.265" v="1560"/>
          <ac:spMkLst>
            <pc:docMk/>
            <pc:sldMk cId="43629598" sldId="258"/>
            <ac:spMk id="675" creationId="{D81EA4C1-3D4A-4CA8-AEB5-667CE5B5EC37}"/>
          </ac:spMkLst>
        </pc:spChg>
        <pc:spChg chg="del mod">
          <ac:chgData name="Poignant, Floriane A. (LARC-D309)[NATIONAL INSTITUTE OF AEROSPACE]" userId="f5466f66-0665-4867-9c9b-005b5c919acd" providerId="ADAL" clId="{5DF3F284-42E1-4898-9089-6F4BF87E2672}" dt="2022-01-06T19:50:01.376" v="1565" actId="478"/>
          <ac:spMkLst>
            <pc:docMk/>
            <pc:sldMk cId="43629598" sldId="258"/>
            <ac:spMk id="676" creationId="{E5C47F88-78C4-4358-973D-49C535274F28}"/>
          </ac:spMkLst>
        </pc:spChg>
        <pc:spChg chg="mod">
          <ac:chgData name="Poignant, Floriane A. (LARC-D309)[NATIONAL INSTITUTE OF AEROSPACE]" userId="f5466f66-0665-4867-9c9b-005b5c919acd" providerId="ADAL" clId="{5DF3F284-42E1-4898-9089-6F4BF87E2672}" dt="2022-01-06T19:49:42.265" v="1560"/>
          <ac:spMkLst>
            <pc:docMk/>
            <pc:sldMk cId="43629598" sldId="258"/>
            <ac:spMk id="677" creationId="{310E3102-9C1E-45F1-96F6-78826F177F18}"/>
          </ac:spMkLst>
        </pc:spChg>
        <pc:spChg chg="mod">
          <ac:chgData name="Poignant, Floriane A. (LARC-D309)[NATIONAL INSTITUTE OF AEROSPACE]" userId="f5466f66-0665-4867-9c9b-005b5c919acd" providerId="ADAL" clId="{5DF3F284-42E1-4898-9089-6F4BF87E2672}" dt="2022-01-06T19:49:42.265" v="1560"/>
          <ac:spMkLst>
            <pc:docMk/>
            <pc:sldMk cId="43629598" sldId="258"/>
            <ac:spMk id="678" creationId="{A791301D-04C7-4AA8-B599-AB9EE09DD244}"/>
          </ac:spMkLst>
        </pc:spChg>
        <pc:spChg chg="mod">
          <ac:chgData name="Poignant, Floriane A. (LARC-D309)[NATIONAL INSTITUTE OF AEROSPACE]" userId="f5466f66-0665-4867-9c9b-005b5c919acd" providerId="ADAL" clId="{5DF3F284-42E1-4898-9089-6F4BF87E2672}" dt="2022-01-06T19:49:42.265" v="1560"/>
          <ac:spMkLst>
            <pc:docMk/>
            <pc:sldMk cId="43629598" sldId="258"/>
            <ac:spMk id="679" creationId="{AE467B7D-8ED7-4751-89A6-9FF2D0B7AB2D}"/>
          </ac:spMkLst>
        </pc:spChg>
        <pc:spChg chg="mod">
          <ac:chgData name="Poignant, Floriane A. (LARC-D309)[NATIONAL INSTITUTE OF AEROSPACE]" userId="f5466f66-0665-4867-9c9b-005b5c919acd" providerId="ADAL" clId="{5DF3F284-42E1-4898-9089-6F4BF87E2672}" dt="2022-01-06T19:49:42.265" v="1560"/>
          <ac:spMkLst>
            <pc:docMk/>
            <pc:sldMk cId="43629598" sldId="258"/>
            <ac:spMk id="680" creationId="{DF04416C-4579-4815-9FE2-6F94EAAA8510}"/>
          </ac:spMkLst>
        </pc:spChg>
        <pc:spChg chg="mod">
          <ac:chgData name="Poignant, Floriane A. (LARC-D309)[NATIONAL INSTITUTE OF AEROSPACE]" userId="f5466f66-0665-4867-9c9b-005b5c919acd" providerId="ADAL" clId="{5DF3F284-42E1-4898-9089-6F4BF87E2672}" dt="2022-01-06T19:49:42.265" v="1560"/>
          <ac:spMkLst>
            <pc:docMk/>
            <pc:sldMk cId="43629598" sldId="258"/>
            <ac:spMk id="681" creationId="{B7C160FC-0C49-4C12-A3A2-DAB67C2CECBA}"/>
          </ac:spMkLst>
        </pc:spChg>
        <pc:spChg chg="mod">
          <ac:chgData name="Poignant, Floriane A. (LARC-D309)[NATIONAL INSTITUTE OF AEROSPACE]" userId="f5466f66-0665-4867-9c9b-005b5c919acd" providerId="ADAL" clId="{5DF3F284-42E1-4898-9089-6F4BF87E2672}" dt="2022-01-06T19:49:42.265" v="1560"/>
          <ac:spMkLst>
            <pc:docMk/>
            <pc:sldMk cId="43629598" sldId="258"/>
            <ac:spMk id="682" creationId="{ACD926C3-E6D6-43F7-B316-24BF599A7335}"/>
          </ac:spMkLst>
        </pc:spChg>
        <pc:spChg chg="mod">
          <ac:chgData name="Poignant, Floriane A. (LARC-D309)[NATIONAL INSTITUTE OF AEROSPACE]" userId="f5466f66-0665-4867-9c9b-005b5c919acd" providerId="ADAL" clId="{5DF3F284-42E1-4898-9089-6F4BF87E2672}" dt="2022-01-06T19:49:42.265" v="1560"/>
          <ac:spMkLst>
            <pc:docMk/>
            <pc:sldMk cId="43629598" sldId="258"/>
            <ac:spMk id="683" creationId="{6A31469F-983B-4586-AC92-FE6F9E3528A1}"/>
          </ac:spMkLst>
        </pc:spChg>
        <pc:spChg chg="mod">
          <ac:chgData name="Poignant, Floriane A. (LARC-D309)[NATIONAL INSTITUTE OF AEROSPACE]" userId="f5466f66-0665-4867-9c9b-005b5c919acd" providerId="ADAL" clId="{5DF3F284-42E1-4898-9089-6F4BF87E2672}" dt="2022-01-06T19:49:42.265" v="1560"/>
          <ac:spMkLst>
            <pc:docMk/>
            <pc:sldMk cId="43629598" sldId="258"/>
            <ac:spMk id="684" creationId="{AFDCDFD6-3D9D-4AF0-B7AD-3337BAF9520B}"/>
          </ac:spMkLst>
        </pc:spChg>
        <pc:spChg chg="mod">
          <ac:chgData name="Poignant, Floriane A. (LARC-D309)[NATIONAL INSTITUTE OF AEROSPACE]" userId="f5466f66-0665-4867-9c9b-005b5c919acd" providerId="ADAL" clId="{5DF3F284-42E1-4898-9089-6F4BF87E2672}" dt="2022-01-06T19:49:42.265" v="1560"/>
          <ac:spMkLst>
            <pc:docMk/>
            <pc:sldMk cId="43629598" sldId="258"/>
            <ac:spMk id="685" creationId="{2E24F7FF-1EA6-4879-9BEC-8A41968F7B8C}"/>
          </ac:spMkLst>
        </pc:spChg>
        <pc:spChg chg="mod">
          <ac:chgData name="Poignant, Floriane A. (LARC-D309)[NATIONAL INSTITUTE OF AEROSPACE]" userId="f5466f66-0665-4867-9c9b-005b5c919acd" providerId="ADAL" clId="{5DF3F284-42E1-4898-9089-6F4BF87E2672}" dt="2022-01-06T19:49:42.265" v="1560"/>
          <ac:spMkLst>
            <pc:docMk/>
            <pc:sldMk cId="43629598" sldId="258"/>
            <ac:spMk id="686" creationId="{EE49F9A4-EC5F-40B1-8026-26A3AF87AEF1}"/>
          </ac:spMkLst>
        </pc:spChg>
        <pc:spChg chg="mod">
          <ac:chgData name="Poignant, Floriane A. (LARC-D309)[NATIONAL INSTITUTE OF AEROSPACE]" userId="f5466f66-0665-4867-9c9b-005b5c919acd" providerId="ADAL" clId="{5DF3F284-42E1-4898-9089-6F4BF87E2672}" dt="2022-01-06T19:49:42.265" v="1560"/>
          <ac:spMkLst>
            <pc:docMk/>
            <pc:sldMk cId="43629598" sldId="258"/>
            <ac:spMk id="688" creationId="{8AC22B6E-8B49-4DCD-BF66-04B8E85591F7}"/>
          </ac:spMkLst>
        </pc:spChg>
        <pc:spChg chg="mod">
          <ac:chgData name="Poignant, Floriane A. (LARC-D309)[NATIONAL INSTITUTE OF AEROSPACE]" userId="f5466f66-0665-4867-9c9b-005b5c919acd" providerId="ADAL" clId="{5DF3F284-42E1-4898-9089-6F4BF87E2672}" dt="2022-01-06T19:49:54.692" v="1564" actId="1076"/>
          <ac:spMkLst>
            <pc:docMk/>
            <pc:sldMk cId="43629598" sldId="258"/>
            <ac:spMk id="689" creationId="{D99E4298-825C-4770-BCB9-AB958CA5FE8D}"/>
          </ac:spMkLst>
        </pc:spChg>
        <pc:spChg chg="mod">
          <ac:chgData name="Poignant, Floriane A. (LARC-D309)[NATIONAL INSTITUTE OF AEROSPACE]" userId="f5466f66-0665-4867-9c9b-005b5c919acd" providerId="ADAL" clId="{5DF3F284-42E1-4898-9089-6F4BF87E2672}" dt="2022-01-06T19:49:42.265" v="1560"/>
          <ac:spMkLst>
            <pc:docMk/>
            <pc:sldMk cId="43629598" sldId="258"/>
            <ac:spMk id="691" creationId="{4290C245-69B9-4C8A-9492-09956A31E56D}"/>
          </ac:spMkLst>
        </pc:spChg>
        <pc:spChg chg="mod">
          <ac:chgData name="Poignant, Floriane A. (LARC-D309)[NATIONAL INSTITUTE OF AEROSPACE]" userId="f5466f66-0665-4867-9c9b-005b5c919acd" providerId="ADAL" clId="{5DF3F284-42E1-4898-9089-6F4BF87E2672}" dt="2022-01-06T19:49:42.265" v="1560"/>
          <ac:spMkLst>
            <pc:docMk/>
            <pc:sldMk cId="43629598" sldId="258"/>
            <ac:spMk id="692" creationId="{F7CECCAB-CD7D-4361-8ECC-A5E3A8516B70}"/>
          </ac:spMkLst>
        </pc:spChg>
        <pc:spChg chg="mod">
          <ac:chgData name="Poignant, Floriane A. (LARC-D309)[NATIONAL INSTITUTE OF AEROSPACE]" userId="f5466f66-0665-4867-9c9b-005b5c919acd" providerId="ADAL" clId="{5DF3F284-42E1-4898-9089-6F4BF87E2672}" dt="2022-01-06T19:49:42.265" v="1560"/>
          <ac:spMkLst>
            <pc:docMk/>
            <pc:sldMk cId="43629598" sldId="258"/>
            <ac:spMk id="693" creationId="{E5F76E06-05B5-4F61-80F1-55E9C50D7712}"/>
          </ac:spMkLst>
        </pc:spChg>
        <pc:spChg chg="mod">
          <ac:chgData name="Poignant, Floriane A. (LARC-D309)[NATIONAL INSTITUTE OF AEROSPACE]" userId="f5466f66-0665-4867-9c9b-005b5c919acd" providerId="ADAL" clId="{5DF3F284-42E1-4898-9089-6F4BF87E2672}" dt="2022-01-06T19:49:42.265" v="1560"/>
          <ac:spMkLst>
            <pc:docMk/>
            <pc:sldMk cId="43629598" sldId="258"/>
            <ac:spMk id="694" creationId="{3D79CB02-E4B3-4834-BF4A-262C6D82DD0D}"/>
          </ac:spMkLst>
        </pc:spChg>
        <pc:spChg chg="mod">
          <ac:chgData name="Poignant, Floriane A. (LARC-D309)[NATIONAL INSTITUTE OF AEROSPACE]" userId="f5466f66-0665-4867-9c9b-005b5c919acd" providerId="ADAL" clId="{5DF3F284-42E1-4898-9089-6F4BF87E2672}" dt="2022-01-06T19:49:42.265" v="1560"/>
          <ac:spMkLst>
            <pc:docMk/>
            <pc:sldMk cId="43629598" sldId="258"/>
            <ac:spMk id="695" creationId="{64C9DE58-31B6-402C-9FCE-F8EF3787CB18}"/>
          </ac:spMkLst>
        </pc:spChg>
        <pc:spChg chg="mod">
          <ac:chgData name="Poignant, Floriane A. (LARC-D309)[NATIONAL INSTITUTE OF AEROSPACE]" userId="f5466f66-0665-4867-9c9b-005b5c919acd" providerId="ADAL" clId="{5DF3F284-42E1-4898-9089-6F4BF87E2672}" dt="2022-01-06T19:49:42.265" v="1560"/>
          <ac:spMkLst>
            <pc:docMk/>
            <pc:sldMk cId="43629598" sldId="258"/>
            <ac:spMk id="697" creationId="{1D5DB9B4-793C-4FAE-A916-912F7C6E9310}"/>
          </ac:spMkLst>
        </pc:spChg>
        <pc:spChg chg="add mod">
          <ac:chgData name="Poignant, Floriane A. (LARC-D309)[NATIONAL INSTITUTE OF AEROSPACE]" userId="f5466f66-0665-4867-9c9b-005b5c919acd" providerId="ADAL" clId="{5DF3F284-42E1-4898-9089-6F4BF87E2672}" dt="2022-01-10T19:40:25.516" v="7721" actId="20577"/>
          <ac:spMkLst>
            <pc:docMk/>
            <pc:sldMk cId="43629598" sldId="258"/>
            <ac:spMk id="699" creationId="{5B156252-74A4-48B3-B89A-FBE5220AA0EF}"/>
          </ac:spMkLst>
        </pc:spChg>
        <pc:spChg chg="add mod">
          <ac:chgData name="Poignant, Floriane A. (LARC-D309)[NATIONAL INSTITUTE OF AEROSPACE]" userId="f5466f66-0665-4867-9c9b-005b5c919acd" providerId="ADAL" clId="{5DF3F284-42E1-4898-9089-6F4BF87E2672}" dt="2022-01-06T20:44:04.886" v="2771" actId="20577"/>
          <ac:spMkLst>
            <pc:docMk/>
            <pc:sldMk cId="43629598" sldId="258"/>
            <ac:spMk id="700" creationId="{2841BEC4-838A-47C4-BDA8-190650FEC85E}"/>
          </ac:spMkLst>
        </pc:spChg>
        <pc:spChg chg="mod">
          <ac:chgData name="Poignant, Floriane A. (LARC-D309)[NATIONAL INSTITUTE OF AEROSPACE]" userId="f5466f66-0665-4867-9c9b-005b5c919acd" providerId="ADAL" clId="{5DF3F284-42E1-4898-9089-6F4BF87E2672}" dt="2022-01-06T20:24:17.012" v="2554"/>
          <ac:spMkLst>
            <pc:docMk/>
            <pc:sldMk cId="43629598" sldId="258"/>
            <ac:spMk id="704" creationId="{F9C0AD1A-8C03-45C7-A74B-40BBA32147DA}"/>
          </ac:spMkLst>
        </pc:spChg>
        <pc:spChg chg="mod">
          <ac:chgData name="Poignant, Floriane A. (LARC-D309)[NATIONAL INSTITUTE OF AEROSPACE]" userId="f5466f66-0665-4867-9c9b-005b5c919acd" providerId="ADAL" clId="{5DF3F284-42E1-4898-9089-6F4BF87E2672}" dt="2022-01-06T20:24:17.012" v="2554"/>
          <ac:spMkLst>
            <pc:docMk/>
            <pc:sldMk cId="43629598" sldId="258"/>
            <ac:spMk id="705" creationId="{FA8A67AF-AE1E-4E8A-BD32-006F140526BD}"/>
          </ac:spMkLst>
        </pc:spChg>
        <pc:spChg chg="mod">
          <ac:chgData name="Poignant, Floriane A. (LARC-D309)[NATIONAL INSTITUTE OF AEROSPACE]" userId="f5466f66-0665-4867-9c9b-005b5c919acd" providerId="ADAL" clId="{5DF3F284-42E1-4898-9089-6F4BF87E2672}" dt="2022-01-06T20:24:17.012" v="2554"/>
          <ac:spMkLst>
            <pc:docMk/>
            <pc:sldMk cId="43629598" sldId="258"/>
            <ac:spMk id="706" creationId="{DD0C1673-10C1-4163-9564-534D809390C1}"/>
          </ac:spMkLst>
        </pc:spChg>
        <pc:spChg chg="mod">
          <ac:chgData name="Poignant, Floriane A. (LARC-D309)[NATIONAL INSTITUTE OF AEROSPACE]" userId="f5466f66-0665-4867-9c9b-005b5c919acd" providerId="ADAL" clId="{5DF3F284-42E1-4898-9089-6F4BF87E2672}" dt="2022-01-06T20:24:17.012" v="2554"/>
          <ac:spMkLst>
            <pc:docMk/>
            <pc:sldMk cId="43629598" sldId="258"/>
            <ac:spMk id="707" creationId="{3E63D201-55B7-4997-B6F4-6D686A5CA41B}"/>
          </ac:spMkLst>
        </pc:spChg>
        <pc:spChg chg="mod">
          <ac:chgData name="Poignant, Floriane A. (LARC-D309)[NATIONAL INSTITUTE OF AEROSPACE]" userId="f5466f66-0665-4867-9c9b-005b5c919acd" providerId="ADAL" clId="{5DF3F284-42E1-4898-9089-6F4BF87E2672}" dt="2022-01-06T20:24:17.012" v="2554"/>
          <ac:spMkLst>
            <pc:docMk/>
            <pc:sldMk cId="43629598" sldId="258"/>
            <ac:spMk id="708" creationId="{F3055383-928F-44DC-8E38-9F5AE1E5D31B}"/>
          </ac:spMkLst>
        </pc:spChg>
        <pc:spChg chg="mod">
          <ac:chgData name="Poignant, Floriane A. (LARC-D309)[NATIONAL INSTITUTE OF AEROSPACE]" userId="f5466f66-0665-4867-9c9b-005b5c919acd" providerId="ADAL" clId="{5DF3F284-42E1-4898-9089-6F4BF87E2672}" dt="2022-01-06T20:24:17.012" v="2554"/>
          <ac:spMkLst>
            <pc:docMk/>
            <pc:sldMk cId="43629598" sldId="258"/>
            <ac:spMk id="709" creationId="{A4185036-1682-47F2-AF3B-F4E7F4095468}"/>
          </ac:spMkLst>
        </pc:spChg>
        <pc:spChg chg="mod">
          <ac:chgData name="Poignant, Floriane A. (LARC-D309)[NATIONAL INSTITUTE OF AEROSPACE]" userId="f5466f66-0665-4867-9c9b-005b5c919acd" providerId="ADAL" clId="{5DF3F284-42E1-4898-9089-6F4BF87E2672}" dt="2022-01-06T20:24:17.012" v="2554"/>
          <ac:spMkLst>
            <pc:docMk/>
            <pc:sldMk cId="43629598" sldId="258"/>
            <ac:spMk id="710" creationId="{F4E60785-4B33-4497-A632-5612742BED8B}"/>
          </ac:spMkLst>
        </pc:spChg>
        <pc:spChg chg="mod">
          <ac:chgData name="Poignant, Floriane A. (LARC-D309)[NATIONAL INSTITUTE OF AEROSPACE]" userId="f5466f66-0665-4867-9c9b-005b5c919acd" providerId="ADAL" clId="{5DF3F284-42E1-4898-9089-6F4BF87E2672}" dt="2022-01-06T20:24:17.012" v="2554"/>
          <ac:spMkLst>
            <pc:docMk/>
            <pc:sldMk cId="43629598" sldId="258"/>
            <ac:spMk id="711" creationId="{D759E5EA-5AA5-40E3-A77F-448C3A655C6C}"/>
          </ac:spMkLst>
        </pc:spChg>
        <pc:spChg chg="mod">
          <ac:chgData name="Poignant, Floriane A. (LARC-D309)[NATIONAL INSTITUTE OF AEROSPACE]" userId="f5466f66-0665-4867-9c9b-005b5c919acd" providerId="ADAL" clId="{5DF3F284-42E1-4898-9089-6F4BF87E2672}" dt="2022-01-06T20:24:17.012" v="2554"/>
          <ac:spMkLst>
            <pc:docMk/>
            <pc:sldMk cId="43629598" sldId="258"/>
            <ac:spMk id="712" creationId="{3DEF5345-5F6E-4694-ABBF-381A93873972}"/>
          </ac:spMkLst>
        </pc:spChg>
        <pc:spChg chg="mod">
          <ac:chgData name="Poignant, Floriane A. (LARC-D309)[NATIONAL INSTITUTE OF AEROSPACE]" userId="f5466f66-0665-4867-9c9b-005b5c919acd" providerId="ADAL" clId="{5DF3F284-42E1-4898-9089-6F4BF87E2672}" dt="2022-01-06T20:24:17.012" v="2554"/>
          <ac:spMkLst>
            <pc:docMk/>
            <pc:sldMk cId="43629598" sldId="258"/>
            <ac:spMk id="713" creationId="{CF64DC8F-1811-4931-A5C8-D2363E81819B}"/>
          </ac:spMkLst>
        </pc:spChg>
        <pc:spChg chg="mod">
          <ac:chgData name="Poignant, Floriane A. (LARC-D309)[NATIONAL INSTITUTE OF AEROSPACE]" userId="f5466f66-0665-4867-9c9b-005b5c919acd" providerId="ADAL" clId="{5DF3F284-42E1-4898-9089-6F4BF87E2672}" dt="2022-01-06T20:24:17.012" v="2554"/>
          <ac:spMkLst>
            <pc:docMk/>
            <pc:sldMk cId="43629598" sldId="258"/>
            <ac:spMk id="714" creationId="{B2E15F5F-BDB6-47B9-B818-97981B805947}"/>
          </ac:spMkLst>
        </pc:spChg>
        <pc:spChg chg="mod">
          <ac:chgData name="Poignant, Floriane A. (LARC-D309)[NATIONAL INSTITUTE OF AEROSPACE]" userId="f5466f66-0665-4867-9c9b-005b5c919acd" providerId="ADAL" clId="{5DF3F284-42E1-4898-9089-6F4BF87E2672}" dt="2022-01-06T20:24:17.012" v="2554"/>
          <ac:spMkLst>
            <pc:docMk/>
            <pc:sldMk cId="43629598" sldId="258"/>
            <ac:spMk id="715" creationId="{03D0F27A-6B22-4C69-B79E-7BCC91B6EAAE}"/>
          </ac:spMkLst>
        </pc:spChg>
        <pc:spChg chg="mod">
          <ac:chgData name="Poignant, Floriane A. (LARC-D309)[NATIONAL INSTITUTE OF AEROSPACE]" userId="f5466f66-0665-4867-9c9b-005b5c919acd" providerId="ADAL" clId="{5DF3F284-42E1-4898-9089-6F4BF87E2672}" dt="2022-01-06T20:24:17.012" v="2554"/>
          <ac:spMkLst>
            <pc:docMk/>
            <pc:sldMk cId="43629598" sldId="258"/>
            <ac:spMk id="717" creationId="{C1594AA8-6007-4129-AE1F-D9E0016EE26A}"/>
          </ac:spMkLst>
        </pc:spChg>
        <pc:spChg chg="mod">
          <ac:chgData name="Poignant, Floriane A. (LARC-D309)[NATIONAL INSTITUTE OF AEROSPACE]" userId="f5466f66-0665-4867-9c9b-005b5c919acd" providerId="ADAL" clId="{5DF3F284-42E1-4898-9089-6F4BF87E2672}" dt="2022-01-06T20:24:17.012" v="2554"/>
          <ac:spMkLst>
            <pc:docMk/>
            <pc:sldMk cId="43629598" sldId="258"/>
            <ac:spMk id="718" creationId="{CF0912B0-7AA6-4B94-B7CF-29C6C1F40BCF}"/>
          </ac:spMkLst>
        </pc:spChg>
        <pc:spChg chg="mod">
          <ac:chgData name="Poignant, Floriane A. (LARC-D309)[NATIONAL INSTITUTE OF AEROSPACE]" userId="f5466f66-0665-4867-9c9b-005b5c919acd" providerId="ADAL" clId="{5DF3F284-42E1-4898-9089-6F4BF87E2672}" dt="2022-01-06T20:24:17.012" v="2554"/>
          <ac:spMkLst>
            <pc:docMk/>
            <pc:sldMk cId="43629598" sldId="258"/>
            <ac:spMk id="720" creationId="{9ED756EB-9D2F-46CD-8B97-17D222E6459A}"/>
          </ac:spMkLst>
        </pc:spChg>
        <pc:spChg chg="mod">
          <ac:chgData name="Poignant, Floriane A. (LARC-D309)[NATIONAL INSTITUTE OF AEROSPACE]" userId="f5466f66-0665-4867-9c9b-005b5c919acd" providerId="ADAL" clId="{5DF3F284-42E1-4898-9089-6F4BF87E2672}" dt="2022-01-06T20:24:17.012" v="2554"/>
          <ac:spMkLst>
            <pc:docMk/>
            <pc:sldMk cId="43629598" sldId="258"/>
            <ac:spMk id="721" creationId="{CF2A3A43-2C23-42C3-BCF2-88182F0A5B62}"/>
          </ac:spMkLst>
        </pc:spChg>
        <pc:spChg chg="mod">
          <ac:chgData name="Poignant, Floriane A. (LARC-D309)[NATIONAL INSTITUTE OF AEROSPACE]" userId="f5466f66-0665-4867-9c9b-005b5c919acd" providerId="ADAL" clId="{5DF3F284-42E1-4898-9089-6F4BF87E2672}" dt="2022-01-06T20:24:17.012" v="2554"/>
          <ac:spMkLst>
            <pc:docMk/>
            <pc:sldMk cId="43629598" sldId="258"/>
            <ac:spMk id="722" creationId="{4C1353E6-8EEB-4874-A50E-63F05CBB01DD}"/>
          </ac:spMkLst>
        </pc:spChg>
        <pc:spChg chg="mod">
          <ac:chgData name="Poignant, Floriane A. (LARC-D309)[NATIONAL INSTITUTE OF AEROSPACE]" userId="f5466f66-0665-4867-9c9b-005b5c919acd" providerId="ADAL" clId="{5DF3F284-42E1-4898-9089-6F4BF87E2672}" dt="2022-01-06T20:24:17.012" v="2554"/>
          <ac:spMkLst>
            <pc:docMk/>
            <pc:sldMk cId="43629598" sldId="258"/>
            <ac:spMk id="723" creationId="{D3474B3D-BCD7-4CAB-93C8-04170C2FA10A}"/>
          </ac:spMkLst>
        </pc:spChg>
        <pc:spChg chg="mod">
          <ac:chgData name="Poignant, Floriane A. (LARC-D309)[NATIONAL INSTITUTE OF AEROSPACE]" userId="f5466f66-0665-4867-9c9b-005b5c919acd" providerId="ADAL" clId="{5DF3F284-42E1-4898-9089-6F4BF87E2672}" dt="2022-01-06T20:24:17.012" v="2554"/>
          <ac:spMkLst>
            <pc:docMk/>
            <pc:sldMk cId="43629598" sldId="258"/>
            <ac:spMk id="724" creationId="{B05EF1A2-B09A-420D-8CDA-C81CCA62C0AE}"/>
          </ac:spMkLst>
        </pc:spChg>
        <pc:spChg chg="mod">
          <ac:chgData name="Poignant, Floriane A. (LARC-D309)[NATIONAL INSTITUTE OF AEROSPACE]" userId="f5466f66-0665-4867-9c9b-005b5c919acd" providerId="ADAL" clId="{5DF3F284-42E1-4898-9089-6F4BF87E2672}" dt="2022-01-06T20:24:17.012" v="2554"/>
          <ac:spMkLst>
            <pc:docMk/>
            <pc:sldMk cId="43629598" sldId="258"/>
            <ac:spMk id="726" creationId="{A9A324A5-131A-4585-8630-0A0E93D6A99D}"/>
          </ac:spMkLst>
        </pc:spChg>
        <pc:spChg chg="add del mod">
          <ac:chgData name="Poignant, Floriane A. (LARC-D309)[NATIONAL INSTITUTE OF AEROSPACE]" userId="f5466f66-0665-4867-9c9b-005b5c919acd" providerId="ADAL" clId="{5DF3F284-42E1-4898-9089-6F4BF87E2672}" dt="2022-01-06T21:03:16.256" v="3082" actId="478"/>
          <ac:spMkLst>
            <pc:docMk/>
            <pc:sldMk cId="43629598" sldId="258"/>
            <ac:spMk id="728" creationId="{D25E2408-78C0-473D-9EFB-F0C90634EBC6}"/>
          </ac:spMkLst>
        </pc:spChg>
        <pc:spChg chg="mod">
          <ac:chgData name="Poignant, Floriane A. (LARC-D309)[NATIONAL INSTITUTE OF AEROSPACE]" userId="f5466f66-0665-4867-9c9b-005b5c919acd" providerId="ADAL" clId="{5DF3F284-42E1-4898-9089-6F4BF87E2672}" dt="2022-01-06T21:03:12.515" v="3081"/>
          <ac:spMkLst>
            <pc:docMk/>
            <pc:sldMk cId="43629598" sldId="258"/>
            <ac:spMk id="730" creationId="{42149209-F1B5-4CDD-853E-2D827D81F5AD}"/>
          </ac:spMkLst>
        </pc:spChg>
        <pc:spChg chg="mod">
          <ac:chgData name="Poignant, Floriane A. (LARC-D309)[NATIONAL INSTITUTE OF AEROSPACE]" userId="f5466f66-0665-4867-9c9b-005b5c919acd" providerId="ADAL" clId="{5DF3F284-42E1-4898-9089-6F4BF87E2672}" dt="2022-01-06T21:03:12.515" v="3081"/>
          <ac:spMkLst>
            <pc:docMk/>
            <pc:sldMk cId="43629598" sldId="258"/>
            <ac:spMk id="731" creationId="{06F8C1B5-A19F-4F01-8914-5F8071C9C203}"/>
          </ac:spMkLst>
        </pc:spChg>
        <pc:spChg chg="mod">
          <ac:chgData name="Poignant, Floriane A. (LARC-D309)[NATIONAL INSTITUTE OF AEROSPACE]" userId="f5466f66-0665-4867-9c9b-005b5c919acd" providerId="ADAL" clId="{5DF3F284-42E1-4898-9089-6F4BF87E2672}" dt="2022-01-06T21:03:12.515" v="3081"/>
          <ac:spMkLst>
            <pc:docMk/>
            <pc:sldMk cId="43629598" sldId="258"/>
            <ac:spMk id="732" creationId="{195A402A-2E3E-4C74-96C4-51358E8B9C83}"/>
          </ac:spMkLst>
        </pc:spChg>
        <pc:spChg chg="add mod">
          <ac:chgData name="Poignant, Floriane A. (LARC-D309)[NATIONAL INSTITUTE OF AEROSPACE]" userId="f5466f66-0665-4867-9c9b-005b5c919acd" providerId="ADAL" clId="{5DF3F284-42E1-4898-9089-6F4BF87E2672}" dt="2022-01-06T21:03:39.156" v="3090"/>
          <ac:spMkLst>
            <pc:docMk/>
            <pc:sldMk cId="43629598" sldId="258"/>
            <ac:spMk id="736" creationId="{7ED2A21E-39BA-4A00-8D8A-641880FF410B}"/>
          </ac:spMkLst>
        </pc:spChg>
        <pc:spChg chg="mod">
          <ac:chgData name="Poignant, Floriane A. (LARC-D309)[NATIONAL INSTITUTE OF AEROSPACE]" userId="f5466f66-0665-4867-9c9b-005b5c919acd" providerId="ADAL" clId="{5DF3F284-42E1-4898-9089-6F4BF87E2672}" dt="2022-01-06T21:03:39.156" v="3090"/>
          <ac:spMkLst>
            <pc:docMk/>
            <pc:sldMk cId="43629598" sldId="258"/>
            <ac:spMk id="738" creationId="{0C7EED00-3AAA-4C03-B9DD-9FA522BACBB0}"/>
          </ac:spMkLst>
        </pc:spChg>
        <pc:spChg chg="mod">
          <ac:chgData name="Poignant, Floriane A. (LARC-D309)[NATIONAL INSTITUTE OF AEROSPACE]" userId="f5466f66-0665-4867-9c9b-005b5c919acd" providerId="ADAL" clId="{5DF3F284-42E1-4898-9089-6F4BF87E2672}" dt="2022-01-06T21:03:39.156" v="3090"/>
          <ac:spMkLst>
            <pc:docMk/>
            <pc:sldMk cId="43629598" sldId="258"/>
            <ac:spMk id="739" creationId="{EB7137ED-C92A-4B15-8973-B9604AEC6118}"/>
          </ac:spMkLst>
        </pc:spChg>
        <pc:spChg chg="mod">
          <ac:chgData name="Poignant, Floriane A. (LARC-D309)[NATIONAL INSTITUTE OF AEROSPACE]" userId="f5466f66-0665-4867-9c9b-005b5c919acd" providerId="ADAL" clId="{5DF3F284-42E1-4898-9089-6F4BF87E2672}" dt="2022-01-06T21:05:12.318" v="3143" actId="207"/>
          <ac:spMkLst>
            <pc:docMk/>
            <pc:sldMk cId="43629598" sldId="258"/>
            <ac:spMk id="740" creationId="{4A715D49-2F0C-4724-BEA1-A87755CCC621}"/>
          </ac:spMkLst>
        </pc:spChg>
        <pc:spChg chg="add mod">
          <ac:chgData name="Poignant, Floriane A. (LARC-D309)[NATIONAL INSTITUTE OF AEROSPACE]" userId="f5466f66-0665-4867-9c9b-005b5c919acd" providerId="ADAL" clId="{5DF3F284-42E1-4898-9089-6F4BF87E2672}" dt="2022-01-07T14:47:03.259" v="6980" actId="164"/>
          <ac:spMkLst>
            <pc:docMk/>
            <pc:sldMk cId="43629598" sldId="258"/>
            <ac:spMk id="744" creationId="{83FAAAB8-1FAB-46A6-9E5B-A0D7439FA128}"/>
          </ac:spMkLst>
        </pc:spChg>
        <pc:spChg chg="add mod">
          <ac:chgData name="Poignant, Floriane A. (LARC-D309)[NATIONAL INSTITUTE OF AEROSPACE]" userId="f5466f66-0665-4867-9c9b-005b5c919acd" providerId="ADAL" clId="{5DF3F284-42E1-4898-9089-6F4BF87E2672}" dt="2022-01-07T14:47:15.245" v="6982" actId="164"/>
          <ac:spMkLst>
            <pc:docMk/>
            <pc:sldMk cId="43629598" sldId="258"/>
            <ac:spMk id="746" creationId="{345062E1-DC35-46B0-A27E-F6361C28D618}"/>
          </ac:spMkLst>
        </pc:spChg>
        <pc:spChg chg="add mod">
          <ac:chgData name="Poignant, Floriane A. (LARC-D309)[NATIONAL INSTITUTE OF AEROSPACE]" userId="f5466f66-0665-4867-9c9b-005b5c919acd" providerId="ADAL" clId="{5DF3F284-42E1-4898-9089-6F4BF87E2672}" dt="2022-01-07T14:47:03.259" v="6980" actId="164"/>
          <ac:spMkLst>
            <pc:docMk/>
            <pc:sldMk cId="43629598" sldId="258"/>
            <ac:spMk id="747" creationId="{C79C36FC-4758-4A10-B263-51C1E8792B67}"/>
          </ac:spMkLst>
        </pc:spChg>
        <pc:spChg chg="add mod">
          <ac:chgData name="Poignant, Floriane A. (LARC-D309)[NATIONAL INSTITUTE OF AEROSPACE]" userId="f5466f66-0665-4867-9c9b-005b5c919acd" providerId="ADAL" clId="{5DF3F284-42E1-4898-9089-6F4BF87E2672}" dt="2022-01-07T14:47:22.152" v="6984" actId="164"/>
          <ac:spMkLst>
            <pc:docMk/>
            <pc:sldMk cId="43629598" sldId="258"/>
            <ac:spMk id="748" creationId="{704DFE50-6FAB-458E-9277-35AF198C9CBD}"/>
          </ac:spMkLst>
        </pc:spChg>
        <pc:spChg chg="add mod">
          <ac:chgData name="Poignant, Floriane A. (LARC-D309)[NATIONAL INSTITUTE OF AEROSPACE]" userId="f5466f66-0665-4867-9c9b-005b5c919acd" providerId="ADAL" clId="{5DF3F284-42E1-4898-9089-6F4BF87E2672}" dt="2022-01-07T14:47:29.599" v="6985" actId="164"/>
          <ac:spMkLst>
            <pc:docMk/>
            <pc:sldMk cId="43629598" sldId="258"/>
            <ac:spMk id="749" creationId="{681B1564-DC0E-493A-9562-95F13ECDC59C}"/>
          </ac:spMkLst>
        </pc:spChg>
        <pc:spChg chg="add mod">
          <ac:chgData name="Poignant, Floriane A. (LARC-D309)[NATIONAL INSTITUTE OF AEROSPACE]" userId="f5466f66-0665-4867-9c9b-005b5c919acd" providerId="ADAL" clId="{5DF3F284-42E1-4898-9089-6F4BF87E2672}" dt="2022-01-07T14:47:37.526" v="6986" actId="164"/>
          <ac:spMkLst>
            <pc:docMk/>
            <pc:sldMk cId="43629598" sldId="258"/>
            <ac:spMk id="752" creationId="{A608B470-5ED3-4218-823F-CD1DA7E6224A}"/>
          </ac:spMkLst>
        </pc:spChg>
        <pc:spChg chg="add mod">
          <ac:chgData name="Poignant, Floriane A. (LARC-D309)[NATIONAL INSTITUTE OF AEROSPACE]" userId="f5466f66-0665-4867-9c9b-005b5c919acd" providerId="ADAL" clId="{5DF3F284-42E1-4898-9089-6F4BF87E2672}" dt="2022-01-07T13:04:39.097" v="4860" actId="571"/>
          <ac:spMkLst>
            <pc:docMk/>
            <pc:sldMk cId="43629598" sldId="258"/>
            <ac:spMk id="756" creationId="{6B2B7B73-5A17-4BC6-943E-BC89E82A6350}"/>
          </ac:spMkLst>
        </pc:spChg>
        <pc:grpChg chg="add del mod">
          <ac:chgData name="Poignant, Floriane A. (LARC-D309)[NATIONAL INSTITUTE OF AEROSPACE]" userId="f5466f66-0665-4867-9c9b-005b5c919acd" providerId="ADAL" clId="{5DF3F284-42E1-4898-9089-6F4BF87E2672}" dt="2022-01-06T19:44:16.997" v="1556"/>
          <ac:grpSpMkLst>
            <pc:docMk/>
            <pc:sldMk cId="43629598" sldId="258"/>
            <ac:grpSpMk id="15" creationId="{A585A18C-8838-4A2F-BE7F-936F08FB75EB}"/>
          </ac:grpSpMkLst>
        </pc:grpChg>
        <pc:grpChg chg="mod">
          <ac:chgData name="Poignant, Floriane A. (LARC-D309)[NATIONAL INSTITUTE OF AEROSPACE]" userId="f5466f66-0665-4867-9c9b-005b5c919acd" providerId="ADAL" clId="{5DF3F284-42E1-4898-9089-6F4BF87E2672}" dt="2022-01-06T19:44:05.605" v="1551"/>
          <ac:grpSpMkLst>
            <pc:docMk/>
            <pc:sldMk cId="43629598" sldId="258"/>
            <ac:grpSpMk id="16" creationId="{322C3F31-C056-4480-99BC-75A00EEC987E}"/>
          </ac:grpSpMkLst>
        </pc:grpChg>
        <pc:grpChg chg="del">
          <ac:chgData name="Poignant, Floriane A. (LARC-D309)[NATIONAL INSTITUTE OF AEROSPACE]" userId="f5466f66-0665-4867-9c9b-005b5c919acd" providerId="ADAL" clId="{5DF3F284-42E1-4898-9089-6F4BF87E2672}" dt="2022-01-06T21:03:12.077" v="3080" actId="478"/>
          <ac:grpSpMkLst>
            <pc:docMk/>
            <pc:sldMk cId="43629598" sldId="258"/>
            <ac:grpSpMk id="18" creationId="{8DB49447-84C8-4CD6-B4CA-7B2BB7157F11}"/>
          </ac:grpSpMkLst>
        </pc:grpChg>
        <pc:grpChg chg="mod">
          <ac:chgData name="Poignant, Floriane A. (LARC-D309)[NATIONAL INSTITUTE OF AEROSPACE]" userId="f5466f66-0665-4867-9c9b-005b5c919acd" providerId="ADAL" clId="{5DF3F284-42E1-4898-9089-6F4BF87E2672}" dt="2022-01-06T19:44:05.605" v="1551"/>
          <ac:grpSpMkLst>
            <pc:docMk/>
            <pc:sldMk cId="43629598" sldId="258"/>
            <ac:grpSpMk id="39" creationId="{5E922D3B-FD41-4A26-A69A-28AAF33558C1}"/>
          </ac:grpSpMkLst>
        </pc:grpChg>
        <pc:grpChg chg="mod">
          <ac:chgData name="Poignant, Floriane A. (LARC-D309)[NATIONAL INSTITUTE OF AEROSPACE]" userId="f5466f66-0665-4867-9c9b-005b5c919acd" providerId="ADAL" clId="{5DF3F284-42E1-4898-9089-6F4BF87E2672}" dt="2022-01-06T19:44:05.605" v="1551"/>
          <ac:grpSpMkLst>
            <pc:docMk/>
            <pc:sldMk cId="43629598" sldId="258"/>
            <ac:grpSpMk id="42" creationId="{F68977FF-A58F-4F4F-82FC-351D1777A28E}"/>
          </ac:grpSpMkLst>
        </pc:grpChg>
        <pc:grpChg chg="add del mod">
          <ac:chgData name="Poignant, Floriane A. (LARC-D309)[NATIONAL INSTITUTE OF AEROSPACE]" userId="f5466f66-0665-4867-9c9b-005b5c919acd" providerId="ADAL" clId="{5DF3F284-42E1-4898-9089-6F4BF87E2672}" dt="2022-01-06T19:46:47.173" v="1559"/>
          <ac:grpSpMkLst>
            <pc:docMk/>
            <pc:sldMk cId="43629598" sldId="258"/>
            <ac:grpSpMk id="51" creationId="{C16AFDF1-B8E3-4663-8110-B7DFFF3D35F2}"/>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53" creationId="{C2D89C36-5030-4166-9746-0A3A6BE7CAEF}"/>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55" creationId="{B4E57C7D-06F4-4354-A707-632A7E845085}"/>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56" creationId="{236004B9-1C61-460A-A1C8-62254048C730}"/>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65" creationId="{A392EFDF-8347-4CBF-85B0-09B3EADC8B3E}"/>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66" creationId="{72123403-D4B4-49CB-BDCE-9E4770ECF673}"/>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67" creationId="{F8CA8A1C-57F0-4CAA-82E0-CD17A54570DB}"/>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69" creationId="{174407F2-0F51-488C-8EE5-3D814ACEEA5B}"/>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70" creationId="{DFE8ED28-1B56-44E3-8801-609B1B8C7F34}"/>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71" creationId="{F357C4BA-193C-40A5-A030-813AF924F5A3}"/>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78" creationId="{215A4B95-CE18-4A2C-A919-5545CDF283D9}"/>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79" creationId="{5B12034A-85C8-40B0-92A3-6FDC324DFBA8}"/>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116" creationId="{26347ABD-8DFF-4736-86DD-3D3C10C2EDE8}"/>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117" creationId="{BF453ADB-D15C-4AF5-90CE-28DE3157D1BA}"/>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118" creationId="{B64DCADF-7235-4621-8E88-1ACB3F6331FB}"/>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131" creationId="{A0EBFE55-E55F-4F2A-9D55-986EE37BD2F9}"/>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134" creationId="{68B22B31-270E-4F8B-B042-4B534CDA6399}"/>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135" creationId="{E094EFA0-1591-4725-8E6E-F7C1DA670E87}"/>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136" creationId="{D871F5F0-7A82-4E85-9556-C8372E5CF4F8}"/>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137" creationId="{2C3AABFA-F508-4CA8-9E0C-37C6A22386A5}"/>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160" creationId="{7577A156-974E-4039-BE1C-044966298860}"/>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161" creationId="{EEECBB36-CF02-4DE3-B679-49697064D0DD}"/>
          </ac:grpSpMkLst>
        </pc:grpChg>
        <pc:grpChg chg="add del mod">
          <ac:chgData name="Poignant, Floriane A. (LARC-D309)[NATIONAL INSTITUTE OF AEROSPACE]" userId="f5466f66-0665-4867-9c9b-005b5c919acd" providerId="ADAL" clId="{5DF3F284-42E1-4898-9089-6F4BF87E2672}" dt="2022-01-06T19:46:47.173" v="1559"/>
          <ac:grpSpMkLst>
            <pc:docMk/>
            <pc:sldMk cId="43629598" sldId="258"/>
            <ac:grpSpMk id="209" creationId="{64238D99-7C4A-488E-AB49-5AC1EB6B15E0}"/>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210" creationId="{35A98D1E-0EB0-4B89-BA1F-EEB40E77B971}"/>
          </ac:grpSpMkLst>
        </pc:grpChg>
        <pc:grpChg chg="add del mod">
          <ac:chgData name="Poignant, Floriane A. (LARC-D309)[NATIONAL INSTITUTE OF AEROSPACE]" userId="f5466f66-0665-4867-9c9b-005b5c919acd" providerId="ADAL" clId="{5DF3F284-42E1-4898-9089-6F4BF87E2672}" dt="2022-01-06T19:46:47.173" v="1559"/>
          <ac:grpSpMkLst>
            <pc:docMk/>
            <pc:sldMk cId="43629598" sldId="258"/>
            <ac:grpSpMk id="221" creationId="{5A28B6EC-BE25-4A17-95E7-A9F900DBD558}"/>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222" creationId="{E2920433-6288-4B26-B6AA-7546567A006B}"/>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223" creationId="{045313F0-33F7-410A-A346-E56FFB6F3D2D}"/>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230" creationId="{AB662977-4BCE-41F5-BDEC-EEE4D149AE95}"/>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231" creationId="{4E901435-D0E5-493B-B99A-CF9EFCB87100}"/>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238" creationId="{F14BED7F-F97C-43F0-96EC-E20059798C61}"/>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239" creationId="{A67D2C37-779C-4890-8DFD-3ACBA30CE5F0}"/>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240" creationId="{A436B27E-CF44-4A4C-9C2D-68F5E4429122}"/>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253" creationId="{CE723197-34F1-4592-A81C-AAE607BF8883}"/>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256" creationId="{22E244A0-081E-42F1-9A15-400E597AD6F7}"/>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257" creationId="{E655D3CE-378B-4CEF-84A5-DE4FF701779C}"/>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258" creationId="{9FA20B72-1CF5-467A-A1A1-2080CBF530B9}"/>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259" creationId="{4FCC9A99-A0AE-4F43-9FE3-FB06ADF86D1F}"/>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282" creationId="{65D612F3-403F-4335-A8C7-0B409818531E}"/>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283" creationId="{839910CC-00EB-4F8E-9B39-FE7621EEC609}"/>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307" creationId="{85580781-83ED-4BB6-93DD-F6AE9223888A}"/>
          </ac:grpSpMkLst>
        </pc:grpChg>
        <pc:grpChg chg="add del mod">
          <ac:chgData name="Poignant, Floriane A. (LARC-D309)[NATIONAL INSTITUTE OF AEROSPACE]" userId="f5466f66-0665-4867-9c9b-005b5c919acd" providerId="ADAL" clId="{5DF3F284-42E1-4898-9089-6F4BF87E2672}" dt="2022-01-06T19:46:47.173" v="1559"/>
          <ac:grpSpMkLst>
            <pc:docMk/>
            <pc:sldMk cId="43629598" sldId="258"/>
            <ac:grpSpMk id="316" creationId="{54B13E41-3BBE-44E0-BAC8-1F18388D1C47}"/>
          </ac:grpSpMkLst>
        </pc:grpChg>
        <pc:grpChg chg="add del mod">
          <ac:chgData name="Poignant, Floriane A. (LARC-D309)[NATIONAL INSTITUTE OF AEROSPACE]" userId="f5466f66-0665-4867-9c9b-005b5c919acd" providerId="ADAL" clId="{5DF3F284-42E1-4898-9089-6F4BF87E2672}" dt="2022-01-06T19:46:47.173" v="1559"/>
          <ac:grpSpMkLst>
            <pc:docMk/>
            <pc:sldMk cId="43629598" sldId="258"/>
            <ac:grpSpMk id="327" creationId="{15464E2C-BE20-444E-97F1-D29253A07956}"/>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328" creationId="{D8D24D6E-A2C7-4C8D-9B60-2B5845EAA9DE}"/>
          </ac:grpSpMkLst>
        </pc:grpChg>
        <pc:grpChg chg="add del mod">
          <ac:chgData name="Poignant, Floriane A. (LARC-D309)[NATIONAL INSTITUTE OF AEROSPACE]" userId="f5466f66-0665-4867-9c9b-005b5c919acd" providerId="ADAL" clId="{5DF3F284-42E1-4898-9089-6F4BF87E2672}" dt="2022-01-06T19:46:47.173" v="1559"/>
          <ac:grpSpMkLst>
            <pc:docMk/>
            <pc:sldMk cId="43629598" sldId="258"/>
            <ac:grpSpMk id="348" creationId="{9B275528-339F-4F50-ADAA-6C23117F08F9}"/>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349" creationId="{6997593B-B8DE-48F8-A806-B819C2DCE49E}"/>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352" creationId="{EC9DC204-DE6E-46BE-8836-8579CB9FACBF}"/>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354" creationId="{FA306E1B-2C59-4E8D-A131-9984312E5667}"/>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355" creationId="{3811EF08-3F8B-42A3-986E-4D9C5703080A}"/>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356" creationId="{7D969775-C889-4573-9111-DDEDE4B5CA43}"/>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361" creationId="{A646D85D-7AF9-4648-BEEE-61CB82230604}"/>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365" creationId="{78792FFF-BDA5-4FB1-978F-E235CFB2F8BA}"/>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366" creationId="{E926CD0D-6A7A-44C3-A151-5C67196047D6}"/>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403" creationId="{3C458A3C-926E-4702-9DBE-0E2059C218F8}"/>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405" creationId="{D67236AE-CA5E-4C6A-8B4D-1CFA246C562C}"/>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410" creationId="{47AF5618-925E-4806-83A7-6B5D59A35711}"/>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411" creationId="{1E342BA6-7CE6-4F07-B75A-A2888966C937}"/>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412" creationId="{1A9F40C0-B7A9-4171-ABF8-5AC30F122BB4}"/>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413" creationId="{0D15F96B-B36A-4557-820C-E22578F9990D}"/>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414" creationId="{073184C0-5BD4-424E-BA49-31017757A917}"/>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416" creationId="{3FD5B3BE-EF89-4B55-A122-C7CBA9A9C858}"/>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425" creationId="{F2408719-CD34-43C3-87AE-084B8FCBFD1D}"/>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427" creationId="{AC8D8D7F-5D9C-4AEC-A623-425BE0451168}"/>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448" creationId="{E0F8C28F-8F95-41F7-80D5-F2CCF35C280D}"/>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450" creationId="{1D33B3FA-034C-4B1B-BD24-D0303D0DAA68}"/>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451" creationId="{33586550-1567-4B50-80B2-8C9B198C7C34}"/>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452" creationId="{73F75468-0314-431B-853C-0E4BD70FB63C}"/>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453" creationId="{872769BD-2470-48BB-84D3-924DF0F4EEA6}"/>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487" creationId="{D80BBCCB-1A68-4600-AB78-5229500DFFC6}"/>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488" creationId="{2B38439B-63C4-4690-BC24-6E95ADBDD323}"/>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489" creationId="{DA08BD15-CDB0-43FA-9EEB-CC712C5F3656}"/>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494" creationId="{0E19F60B-0DE6-4165-972C-8451116C778F}"/>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530" creationId="{A74E9AAE-3B52-4F5B-AF65-606AC0BBF458}"/>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531" creationId="{7D41D501-3619-4DA5-888B-45EF634AE0AC}"/>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544" creationId="{AC1A3CBE-1549-431C-B672-BE9CDF8A91FF}"/>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545" creationId="{CC2C2335-5716-4E81-94E5-7CA1BFD53935}"/>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546" creationId="{112B43D7-1299-47F0-A57B-FFF47BEADF3E}"/>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566" creationId="{788A8320-69EE-4BE5-9851-223172430F20}"/>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567" creationId="{3A828A86-4E69-455D-AC18-BE506E854C38}"/>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568" creationId="{A2F6EF82-2148-4245-BEE6-D8B754C30505}"/>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570" creationId="{E05424B8-B828-443E-96B4-BC9D0E3AB85B}"/>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583" creationId="{954B2FEC-A64A-499E-866B-9FF73C6BF745}"/>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628" creationId="{0930FB81-2CDC-4C34-B30C-19983627F02B}"/>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633" creationId="{5AA0780C-03B7-4CA6-9292-6D69A6220B61}"/>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634" creationId="{CEE80B98-CDE3-4734-9EEF-AB0D205C951E}"/>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635" creationId="{872C5E64-BEDB-45DA-B9BA-3D67E8C4EAA6}"/>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636" creationId="{BBC55831-4E58-4ABE-9FCA-B3E1484F5C9D}"/>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637" creationId="{241CDB99-7D25-43F7-9C09-D53E84BE3FC3}"/>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639" creationId="{6ED49BE6-CB2B-46D8-879C-1C53A7C9807F}"/>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648" creationId="{CF7EB8B0-E7AE-4EDA-B5B4-3181C4182B23}"/>
          </ac:grpSpMkLst>
        </pc:grpChg>
        <pc:grpChg chg="mod">
          <ac:chgData name="Poignant, Floriane A. (LARC-D309)[NATIONAL INSTITUTE OF AEROSPACE]" userId="f5466f66-0665-4867-9c9b-005b5c919acd" providerId="ADAL" clId="{5DF3F284-42E1-4898-9089-6F4BF87E2672}" dt="2022-01-06T19:46:45.854" v="1558"/>
          <ac:grpSpMkLst>
            <pc:docMk/>
            <pc:sldMk cId="43629598" sldId="258"/>
            <ac:grpSpMk id="650" creationId="{545BF7C5-3643-47AB-A2D4-823167F72308}"/>
          </ac:grpSpMkLst>
        </pc:grpChg>
        <pc:grpChg chg="add del mod">
          <ac:chgData name="Poignant, Floriane A. (LARC-D309)[NATIONAL INSTITUTE OF AEROSPACE]" userId="f5466f66-0665-4867-9c9b-005b5c919acd" providerId="ADAL" clId="{5DF3F284-42E1-4898-9089-6F4BF87E2672}" dt="2022-01-06T20:19:12.895" v="2542" actId="478"/>
          <ac:grpSpMkLst>
            <pc:docMk/>
            <pc:sldMk cId="43629598" sldId="258"/>
            <ac:grpSpMk id="672" creationId="{62332F2D-A4F6-455E-8118-071D12CE1C52}"/>
          </ac:grpSpMkLst>
        </pc:grpChg>
        <pc:grpChg chg="mod">
          <ac:chgData name="Poignant, Floriane A. (LARC-D309)[NATIONAL INSTITUTE OF AEROSPACE]" userId="f5466f66-0665-4867-9c9b-005b5c919acd" providerId="ADAL" clId="{5DF3F284-42E1-4898-9089-6F4BF87E2672}" dt="2022-01-06T19:49:42.265" v="1560"/>
          <ac:grpSpMkLst>
            <pc:docMk/>
            <pc:sldMk cId="43629598" sldId="258"/>
            <ac:grpSpMk id="673" creationId="{5BA97E1D-B521-4C6B-BD10-761DBA0FD384}"/>
          </ac:grpSpMkLst>
        </pc:grpChg>
        <pc:grpChg chg="mod">
          <ac:chgData name="Poignant, Floriane A. (LARC-D309)[NATIONAL INSTITUTE OF AEROSPACE]" userId="f5466f66-0665-4867-9c9b-005b5c919acd" providerId="ADAL" clId="{5DF3F284-42E1-4898-9089-6F4BF87E2672}" dt="2022-01-06T19:49:42.265" v="1560"/>
          <ac:grpSpMkLst>
            <pc:docMk/>
            <pc:sldMk cId="43629598" sldId="258"/>
            <ac:grpSpMk id="687" creationId="{1F6FB2C4-D13B-4BBE-B547-715F6D20B2D5}"/>
          </ac:grpSpMkLst>
        </pc:grpChg>
        <pc:grpChg chg="mod">
          <ac:chgData name="Poignant, Floriane A. (LARC-D309)[NATIONAL INSTITUTE OF AEROSPACE]" userId="f5466f66-0665-4867-9c9b-005b5c919acd" providerId="ADAL" clId="{5DF3F284-42E1-4898-9089-6F4BF87E2672}" dt="2022-01-06T19:49:42.265" v="1560"/>
          <ac:grpSpMkLst>
            <pc:docMk/>
            <pc:sldMk cId="43629598" sldId="258"/>
            <ac:grpSpMk id="690" creationId="{A64B8133-F834-400F-960E-42BEC98F6A64}"/>
          </ac:grpSpMkLst>
        </pc:grpChg>
        <pc:grpChg chg="add del mod">
          <ac:chgData name="Poignant, Floriane A. (LARC-D309)[NATIONAL INSTITUTE OF AEROSPACE]" userId="f5466f66-0665-4867-9c9b-005b5c919acd" providerId="ADAL" clId="{5DF3F284-42E1-4898-9089-6F4BF87E2672}" dt="2022-01-07T13:02:49.284" v="4832" actId="21"/>
          <ac:grpSpMkLst>
            <pc:docMk/>
            <pc:sldMk cId="43629598" sldId="258"/>
            <ac:grpSpMk id="702" creationId="{9FC3F64B-4FB8-4B81-B5ED-083E6C0E1A6F}"/>
          </ac:grpSpMkLst>
        </pc:grpChg>
        <pc:grpChg chg="mod">
          <ac:chgData name="Poignant, Floriane A. (LARC-D309)[NATIONAL INSTITUTE OF AEROSPACE]" userId="f5466f66-0665-4867-9c9b-005b5c919acd" providerId="ADAL" clId="{5DF3F284-42E1-4898-9089-6F4BF87E2672}" dt="2022-01-06T20:24:17.012" v="2554"/>
          <ac:grpSpMkLst>
            <pc:docMk/>
            <pc:sldMk cId="43629598" sldId="258"/>
            <ac:grpSpMk id="703" creationId="{F47F94DA-D216-430A-A515-BAF498D763F8}"/>
          </ac:grpSpMkLst>
        </pc:grpChg>
        <pc:grpChg chg="mod">
          <ac:chgData name="Poignant, Floriane A. (LARC-D309)[NATIONAL INSTITUTE OF AEROSPACE]" userId="f5466f66-0665-4867-9c9b-005b5c919acd" providerId="ADAL" clId="{5DF3F284-42E1-4898-9089-6F4BF87E2672}" dt="2022-01-06T20:24:17.012" v="2554"/>
          <ac:grpSpMkLst>
            <pc:docMk/>
            <pc:sldMk cId="43629598" sldId="258"/>
            <ac:grpSpMk id="716" creationId="{C18290C2-BF74-4996-BD4A-4A5B151DC682}"/>
          </ac:grpSpMkLst>
        </pc:grpChg>
        <pc:grpChg chg="mod">
          <ac:chgData name="Poignant, Floriane A. (LARC-D309)[NATIONAL INSTITUTE OF AEROSPACE]" userId="f5466f66-0665-4867-9c9b-005b5c919acd" providerId="ADAL" clId="{5DF3F284-42E1-4898-9089-6F4BF87E2672}" dt="2022-01-06T20:24:17.012" v="2554"/>
          <ac:grpSpMkLst>
            <pc:docMk/>
            <pc:sldMk cId="43629598" sldId="258"/>
            <ac:grpSpMk id="719" creationId="{5E0E9C17-41E2-44CF-803A-09C406BE195F}"/>
          </ac:grpSpMkLst>
        </pc:grpChg>
        <pc:grpChg chg="add del mod">
          <ac:chgData name="Poignant, Floriane A. (LARC-D309)[NATIONAL INSTITUTE OF AEROSPACE]" userId="f5466f66-0665-4867-9c9b-005b5c919acd" providerId="ADAL" clId="{5DF3F284-42E1-4898-9089-6F4BF87E2672}" dt="2022-01-06T21:03:16.256" v="3082" actId="478"/>
          <ac:grpSpMkLst>
            <pc:docMk/>
            <pc:sldMk cId="43629598" sldId="258"/>
            <ac:grpSpMk id="729" creationId="{4E956FDE-2F29-4E71-B00A-4DB46D823C21}"/>
          </ac:grpSpMkLst>
        </pc:grpChg>
        <pc:grpChg chg="add mod">
          <ac:chgData name="Poignant, Floriane A. (LARC-D309)[NATIONAL INSTITUTE OF AEROSPACE]" userId="f5466f66-0665-4867-9c9b-005b5c919acd" providerId="ADAL" clId="{5DF3F284-42E1-4898-9089-6F4BF87E2672}" dt="2022-01-06T21:03:39.156" v="3090"/>
          <ac:grpSpMkLst>
            <pc:docMk/>
            <pc:sldMk cId="43629598" sldId="258"/>
            <ac:grpSpMk id="737" creationId="{4625B12E-217B-49E0-BD3A-FF525F115588}"/>
          </ac:grpSpMkLst>
        </pc:grpChg>
        <pc:grpChg chg="add mod">
          <ac:chgData name="Poignant, Floriane A. (LARC-D309)[NATIONAL INSTITUTE OF AEROSPACE]" userId="f5466f66-0665-4867-9c9b-005b5c919acd" providerId="ADAL" clId="{5DF3F284-42E1-4898-9089-6F4BF87E2672}" dt="2022-01-07T14:47:03.259" v="6980" actId="164"/>
          <ac:grpSpMkLst>
            <pc:docMk/>
            <pc:sldMk cId="43629598" sldId="258"/>
            <ac:grpSpMk id="768" creationId="{F8EE57EB-4DF0-44F5-9710-6F9FAAF4219F}"/>
          </ac:grpSpMkLst>
        </pc:grpChg>
        <pc:grpChg chg="add mod ord">
          <ac:chgData name="Poignant, Floriane A. (LARC-D309)[NATIONAL INSTITUTE OF AEROSPACE]" userId="f5466f66-0665-4867-9c9b-005b5c919acd" providerId="ADAL" clId="{5DF3F284-42E1-4898-9089-6F4BF87E2672}" dt="2022-01-07T14:47:17.914" v="6983" actId="166"/>
          <ac:grpSpMkLst>
            <pc:docMk/>
            <pc:sldMk cId="43629598" sldId="258"/>
            <ac:grpSpMk id="769" creationId="{EF93BA68-FC10-4587-9A01-A58876FD21D7}"/>
          </ac:grpSpMkLst>
        </pc:grpChg>
        <pc:grpChg chg="add mod">
          <ac:chgData name="Poignant, Floriane A. (LARC-D309)[NATIONAL INSTITUTE OF AEROSPACE]" userId="f5466f66-0665-4867-9c9b-005b5c919acd" providerId="ADAL" clId="{5DF3F284-42E1-4898-9089-6F4BF87E2672}" dt="2022-01-07T14:47:22.152" v="6984" actId="164"/>
          <ac:grpSpMkLst>
            <pc:docMk/>
            <pc:sldMk cId="43629598" sldId="258"/>
            <ac:grpSpMk id="770" creationId="{084A98EF-C6B5-47E8-BCDB-5F447C65F2C9}"/>
          </ac:grpSpMkLst>
        </pc:grpChg>
        <pc:grpChg chg="add mod">
          <ac:chgData name="Poignant, Floriane A. (LARC-D309)[NATIONAL INSTITUTE OF AEROSPACE]" userId="f5466f66-0665-4867-9c9b-005b5c919acd" providerId="ADAL" clId="{5DF3F284-42E1-4898-9089-6F4BF87E2672}" dt="2022-01-07T14:47:29.599" v="6985" actId="164"/>
          <ac:grpSpMkLst>
            <pc:docMk/>
            <pc:sldMk cId="43629598" sldId="258"/>
            <ac:grpSpMk id="771" creationId="{74045AB3-07E3-4ED7-A42D-C0727226A996}"/>
          </ac:grpSpMkLst>
        </pc:grpChg>
        <pc:grpChg chg="add mod">
          <ac:chgData name="Poignant, Floriane A. (LARC-D309)[NATIONAL INSTITUTE OF AEROSPACE]" userId="f5466f66-0665-4867-9c9b-005b5c919acd" providerId="ADAL" clId="{5DF3F284-42E1-4898-9089-6F4BF87E2672}" dt="2022-01-07T14:47:37.526" v="6986" actId="164"/>
          <ac:grpSpMkLst>
            <pc:docMk/>
            <pc:sldMk cId="43629598" sldId="258"/>
            <ac:grpSpMk id="772" creationId="{1303C412-DCB9-4703-8FCE-7763442400B6}"/>
          </ac:grpSpMkLst>
        </pc:grpChg>
        <pc:picChg chg="del">
          <ac:chgData name="Poignant, Floriane A. (LARC-D309)[NATIONAL INSTITUTE OF AEROSPACE]" userId="f5466f66-0665-4867-9c9b-005b5c919acd" providerId="ADAL" clId="{5DF3F284-42E1-4898-9089-6F4BF87E2672}" dt="2022-01-06T21:03:16.256" v="3082" actId="478"/>
          <ac:picMkLst>
            <pc:docMk/>
            <pc:sldMk cId="43629598" sldId="258"/>
            <ac:picMk id="7" creationId="{E98B912F-19F9-4D49-B8BA-446F06E7FD27}"/>
          </ac:picMkLst>
        </pc:picChg>
        <pc:picChg chg="add mod">
          <ac:chgData name="Poignant, Floriane A. (LARC-D309)[NATIONAL INSTITUTE OF AEROSPACE]" userId="f5466f66-0665-4867-9c9b-005b5c919acd" providerId="ADAL" clId="{5DF3F284-42E1-4898-9089-6F4BF87E2672}" dt="2022-01-10T19:39:05.258" v="7718"/>
          <ac:picMkLst>
            <pc:docMk/>
            <pc:sldMk cId="43629598" sldId="258"/>
            <ac:picMk id="30" creationId="{913C1BA5-B6AC-4FDB-9D18-8E43CDD46F72}"/>
          </ac:picMkLst>
        </pc:picChg>
        <pc:picChg chg="add del mod">
          <ac:chgData name="Poignant, Floriane A. (LARC-D309)[NATIONAL INSTITUTE OF AEROSPACE]" userId="f5466f66-0665-4867-9c9b-005b5c919acd" providerId="ADAL" clId="{5DF3F284-42E1-4898-9089-6F4BF87E2672}" dt="2022-01-06T20:24:07.178" v="2550" actId="478"/>
          <ac:picMkLst>
            <pc:docMk/>
            <pc:sldMk cId="43629598" sldId="258"/>
            <ac:picMk id="701" creationId="{B368E5D4-88FE-4C67-A0FD-A746707A894C}"/>
          </ac:picMkLst>
        </pc:picChg>
        <pc:picChg chg="add mod">
          <ac:chgData name="Poignant, Floriane A. (LARC-D309)[NATIONAL INSTITUTE OF AEROSPACE]" userId="f5466f66-0665-4867-9c9b-005b5c919acd" providerId="ADAL" clId="{5DF3F284-42E1-4898-9089-6F4BF87E2672}" dt="2022-01-06T21:03:39.156" v="3090"/>
          <ac:picMkLst>
            <pc:docMk/>
            <pc:sldMk cId="43629598" sldId="258"/>
            <ac:picMk id="735" creationId="{AB4B25C7-0251-43AD-B11A-53E3FAA73101}"/>
          </ac:picMkLst>
        </pc:picChg>
        <pc:picChg chg="add mod">
          <ac:chgData name="Poignant, Floriane A. (LARC-D309)[NATIONAL INSTITUTE OF AEROSPACE]" userId="f5466f66-0665-4867-9c9b-005b5c919acd" providerId="ADAL" clId="{5DF3F284-42E1-4898-9089-6F4BF87E2672}" dt="2022-01-07T14:47:03.259" v="6980" actId="164"/>
          <ac:picMkLst>
            <pc:docMk/>
            <pc:sldMk cId="43629598" sldId="258"/>
            <ac:picMk id="743" creationId="{18E27CC4-E78E-4EE6-926D-9BA60099831E}"/>
          </ac:picMkLst>
        </pc:picChg>
        <pc:picChg chg="add mod">
          <ac:chgData name="Poignant, Floriane A. (LARC-D309)[NATIONAL INSTITUTE OF AEROSPACE]" userId="f5466f66-0665-4867-9c9b-005b5c919acd" providerId="ADAL" clId="{5DF3F284-42E1-4898-9089-6F4BF87E2672}" dt="2022-01-07T13:04:39.097" v="4860" actId="571"/>
          <ac:picMkLst>
            <pc:docMk/>
            <pc:sldMk cId="43629598" sldId="258"/>
            <ac:picMk id="755" creationId="{3F1D5A16-C1E2-4974-9460-F1BC40510BEB}"/>
          </ac:picMkLst>
        </pc:picChg>
        <pc:cxnChg chg="mod">
          <ac:chgData name="Poignant, Floriane A. (LARC-D309)[NATIONAL INSTITUTE OF AEROSPACE]" userId="f5466f66-0665-4867-9c9b-005b5c919acd" providerId="ADAL" clId="{5DF3F284-42E1-4898-9089-6F4BF87E2672}" dt="2022-01-06T21:03:12.077" v="3080" actId="478"/>
          <ac:cxnSpMkLst>
            <pc:docMk/>
            <pc:sldMk cId="43629598" sldId="258"/>
            <ac:cxnSpMk id="23" creationId="{F472689D-BBCA-4B85-ABE8-3A0DC0D4CD6F}"/>
          </ac:cxnSpMkLst>
        </pc:cxnChg>
        <pc:cxnChg chg="mod">
          <ac:chgData name="Poignant, Floriane A. (LARC-D309)[NATIONAL INSTITUTE OF AEROSPACE]" userId="f5466f66-0665-4867-9c9b-005b5c919acd" providerId="ADAL" clId="{5DF3F284-42E1-4898-9089-6F4BF87E2672}" dt="2022-01-06T21:03:12.077" v="3080" actId="478"/>
          <ac:cxnSpMkLst>
            <pc:docMk/>
            <pc:sldMk cId="43629598" sldId="258"/>
            <ac:cxnSpMk id="24" creationId="{01DD5EC0-4701-4595-A5E3-49A1A5A0B699}"/>
          </ac:cxnSpMkLst>
        </pc:cxnChg>
        <pc:cxnChg chg="mod">
          <ac:chgData name="Poignant, Floriane A. (LARC-D309)[NATIONAL INSTITUTE OF AEROSPACE]" userId="f5466f66-0665-4867-9c9b-005b5c919acd" providerId="ADAL" clId="{5DF3F284-42E1-4898-9089-6F4BF87E2672}" dt="2022-01-06T21:03:12.077" v="3080" actId="478"/>
          <ac:cxnSpMkLst>
            <pc:docMk/>
            <pc:sldMk cId="43629598" sldId="258"/>
            <ac:cxnSpMk id="25" creationId="{545946B3-C415-41BB-8BEC-B9C4699E4BAA}"/>
          </ac:cxnSpMkLst>
        </pc:cxnChg>
        <pc:cxnChg chg="mod">
          <ac:chgData name="Poignant, Floriane A. (LARC-D309)[NATIONAL INSTITUTE OF AEROSPACE]" userId="f5466f66-0665-4867-9c9b-005b5c919acd" providerId="ADAL" clId="{5DF3F284-42E1-4898-9089-6F4BF87E2672}" dt="2022-01-06T19:44:05.605" v="1551"/>
          <ac:cxnSpMkLst>
            <pc:docMk/>
            <pc:sldMk cId="43629598" sldId="258"/>
            <ac:cxnSpMk id="48" creationId="{9BA2D55A-7A81-4E60-96F6-5F252FDE7646}"/>
          </ac:cxnSpMkLst>
        </pc:cxnChg>
        <pc:cxnChg chg="mod">
          <ac:chgData name="Poignant, Floriane A. (LARC-D309)[NATIONAL INSTITUTE OF AEROSPACE]" userId="f5466f66-0665-4867-9c9b-005b5c919acd" providerId="ADAL" clId="{5DF3F284-42E1-4898-9089-6F4BF87E2672}" dt="2022-01-06T19:44:05.605" v="1551"/>
          <ac:cxnSpMkLst>
            <pc:docMk/>
            <pc:sldMk cId="43629598" sldId="258"/>
            <ac:cxnSpMk id="50" creationId="{695E70F7-A7A2-46E2-BE62-33092E6E131E}"/>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68" creationId="{95AB3638-07F2-4869-A3AF-BA22E223BAF7}"/>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132" creationId="{15C9D4EC-62D9-4989-8140-D8DBDEDB9C32}"/>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133" creationId="{7C5FB8E9-79C9-430C-9A3E-C7C174C40173}"/>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138" creationId="{8DF78D4A-A6B2-4B74-9CB4-2DF960D567EC}"/>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139" creationId="{5B6A9746-75DC-4827-B4A7-56CC4C532CD0}"/>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140" creationId="{36B02B0A-E064-4A66-B32F-4C3BBDDA1882}"/>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141" creationId="{2A411B88-E29A-4031-9BE8-987A10EF17C6}"/>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142" creationId="{86FDD2E7-98B0-4FBC-BF3B-8019251104D3}"/>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143" creationId="{76C6ADC6-D728-45FC-B5EE-0938430F7B25}"/>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144" creationId="{5E8C5412-9544-4DA9-B7F8-5C98BCDD2BAD}"/>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145" creationId="{FCC6E0D8-5530-44EB-B6E5-E07F593036A7}"/>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146" creationId="{CFE6DBB5-BBB1-46C6-B2EF-2BA0200A419C}"/>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147" creationId="{9EEB912E-E82F-4DDB-B638-6CB6C31B0C98}"/>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148" creationId="{A644B748-DDCA-4648-990B-DBE33A98C489}"/>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149" creationId="{96339C0D-D91B-484C-8EA7-748CC8E90304}"/>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150" creationId="{BD028D99-FFCF-4B37-ABD2-1458D6A19A32}"/>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151" creationId="{358624D2-C80F-449A-B1A4-ADB01893FE41}"/>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152" creationId="{5767FC8F-9B7D-4705-A779-4C89B7D35D84}"/>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153" creationId="{6FAC95A0-7B93-4CCA-BF9E-524E9BA78848}"/>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154" creationId="{2E9CBCA4-D811-4DAA-90AD-434A212423E5}"/>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155" creationId="{D5C2B11F-5E63-482B-9B78-FCC9200C3A73}"/>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156" creationId="{6944EEDF-2EEE-43D7-ABEA-9EA54A5B1EE4}"/>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157" creationId="{08DC53E7-F6BF-4123-9502-23E38B3172F2}"/>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158" creationId="{F4B11996-441E-48ED-8F7D-EC57D8762A90}"/>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159" creationId="{5C93219E-6B51-4C9B-A778-FD8FEBBADF57}"/>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162" creationId="{96508394-08F4-4A1D-8FCE-3CD187FC6921}"/>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163" creationId="{4986A17F-5AC3-465C-A28D-7DAD978732E9}"/>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164" creationId="{666CA721-EDD4-4FCE-9C6B-EAD6931734DB}"/>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165" creationId="{DE7F0F78-7A6E-4F93-8E7F-A21AEB7F4D51}"/>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166" creationId="{F9037507-2321-4B74-AF64-97C3AB6826B0}"/>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167" creationId="{62A68395-D271-4574-BF95-4C4ED844EBFA}"/>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168" creationId="{C59CFF35-236A-41E8-BE12-554E509D6657}"/>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169" creationId="{F82E109B-2179-4190-9CF8-76E1FFB27924}"/>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170" creationId="{44F7A881-8E23-49D6-9544-4EB2A18D3C28}"/>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171" creationId="{DC63C0ED-2C84-4EF2-9F1E-7F53ABB45235}"/>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172" creationId="{890776B7-ED07-4342-B196-AEFAE3EF0C2B}"/>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173" creationId="{D87A5599-A3CD-47E2-8BFF-309238595706}"/>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174" creationId="{BDEE3D64-5C53-4087-8F0D-8186715B52B2}"/>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175" creationId="{31813ABC-E672-467A-9582-52537C1FD988}"/>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176" creationId="{5B60930B-E420-4A4B-B453-3325EC908A59}"/>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177" creationId="{7F51A12F-942E-4922-9F95-BA7532AF8455}"/>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178" creationId="{04D1AA13-758D-435D-8045-1E0A990C4638}"/>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179" creationId="{044DB4F4-C64A-42CD-B461-AC5EEAD9BB47}"/>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180" creationId="{06D20320-AFC4-479E-A286-6980F27095C5}"/>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181" creationId="{ADC96E09-2D41-415B-A6BA-97BC160080C9}"/>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182" creationId="{2C9BC16E-7AAB-4E44-8F8F-7621BB7DFC77}"/>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183" creationId="{DA0C3D6F-8C15-4FBD-AAAF-FE60E8F688CF}"/>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216" creationId="{0C10E9D2-7103-42FC-88B6-FAC5A0DFE68B}"/>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218" creationId="{68AFE0DA-9061-42BA-9976-61A7F072E421}"/>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219" creationId="{8B48E575-B64C-4D21-BEED-1DAE0405BBCA}"/>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220" creationId="{DB2A80D4-1B82-480E-AC72-B950DC4CEF91}"/>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254" creationId="{DCC22331-70CB-48E7-B00D-25E0D612B307}"/>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255" creationId="{3AE6666E-05DC-480E-95FB-7BB8B424093C}"/>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260" creationId="{CAEF6A16-05CA-4492-B84E-FD3937D6947F}"/>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261" creationId="{5967F1A2-C813-41DC-8FF2-63AE28AEB0D5}"/>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262" creationId="{6480C53E-6FF4-47AB-8D09-96FB3045A2FD}"/>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263" creationId="{35068A3F-FC00-4C3C-88F2-FC76B8EA891F}"/>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264" creationId="{9A470B95-0CE3-4D34-A228-71C0D5B498D9}"/>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265" creationId="{63E13C33-7B0B-453F-8928-8F04B5A9245C}"/>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266" creationId="{B136A691-BAF9-4100-B2ED-822A04F4CF40}"/>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267" creationId="{AC1B4C40-FE41-431D-A4B3-B6ED77193A6C}"/>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268" creationId="{81915360-3583-4C19-83FD-868D03051244}"/>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269" creationId="{F498EF38-6D5B-48D8-B5A2-E9A9B92EC803}"/>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270" creationId="{65B8EEE1-EE8A-437D-9F9A-BB5CFCEC55CA}"/>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271" creationId="{86B5DE4A-4D66-4F21-B8CB-44CFBFD26557}"/>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272" creationId="{85179241-D259-4661-B05C-C199ADC7E053}"/>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273" creationId="{E8AA6F42-60BF-4CB8-AE99-DF9CBF73DE24}"/>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274" creationId="{E7E08E14-7FA8-4C9F-8ADF-11B21851FC3E}"/>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275" creationId="{785401E8-F64D-4F69-B604-66324D509F19}"/>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276" creationId="{D161FCCE-CDC1-46FF-8B84-DDC66F940639}"/>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277" creationId="{B59E81A8-2F39-41E3-B96F-CC03E125B59E}"/>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278" creationId="{3E55CB3A-8CED-4F3C-A46A-2F366A772F96}"/>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279" creationId="{A3638DC2-13B8-4E06-9509-7289D70FC74A}"/>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280" creationId="{7A493DDB-C83D-44A2-B230-69E6D9529BAB}"/>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281" creationId="{3A5DAD49-6D1B-42C1-983F-B3A08B2D6C0C}"/>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284" creationId="{5AA46665-1786-4760-8099-22F69E958B1A}"/>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285" creationId="{CF792FED-A3DE-40EB-9A5B-1A030BAC419F}"/>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286" creationId="{34535BBB-CC77-4FB9-959D-ADB343E2BA95}"/>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287" creationId="{4C60EADC-294F-4154-92E8-1C7B1D6625F3}"/>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288" creationId="{1853C0F9-0387-43CF-B0C1-8755B7F04E4F}"/>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289" creationId="{370D3CB0-AC95-4A66-864A-B05EF368577F}"/>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290" creationId="{ED86D51D-C265-4504-88EB-0995B7B2B458}"/>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291" creationId="{0D709DEA-AEE9-4923-80DD-68C35D754BC8}"/>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292" creationId="{EE6857A3-E832-4E3B-B292-DC8FE493F9A1}"/>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293" creationId="{B5965E76-9CC4-4158-96BD-2E7EF4A80D3C}"/>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294" creationId="{9879BBF3-684F-4962-93EC-5A8937262744}"/>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295" creationId="{938F2E4B-BEF4-4F47-AA9E-3439AAF21047}"/>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296" creationId="{E966AA24-2A73-4098-9B67-BD80F8C79848}"/>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297" creationId="{E8531128-0099-436D-8DC8-D333D75E96B1}"/>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298" creationId="{8A2C55C2-B413-4C86-9A6A-335436A38A0C}"/>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299" creationId="{778E2425-A24C-4DA8-A2C8-A91D6952B1B4}"/>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300" creationId="{AADABE55-596F-4F60-A945-83ED9178979B}"/>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301" creationId="{6CCC4097-2B5E-4F60-97BB-F91F8E4C6426}"/>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302" creationId="{003B87F6-27BB-40CA-B91E-EEDC18645267}"/>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303" creationId="{3941CBE3-29EA-4A80-9306-D43965F32050}"/>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304" creationId="{AA78FC74-19E7-4ED5-BFE9-9E68534726A5}"/>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305" creationId="{2CC6FB7A-E4E5-49EE-99A4-377A5EE829C8}"/>
          </ac:cxnSpMkLst>
        </pc:cxnChg>
        <pc:cxnChg chg="add del mod">
          <ac:chgData name="Poignant, Floriane A. (LARC-D309)[NATIONAL INSTITUTE OF AEROSPACE]" userId="f5466f66-0665-4867-9c9b-005b5c919acd" providerId="ADAL" clId="{5DF3F284-42E1-4898-9089-6F4BF87E2672}" dt="2022-01-06T19:46:47.173" v="1559"/>
          <ac:cxnSpMkLst>
            <pc:docMk/>
            <pc:sldMk cId="43629598" sldId="258"/>
            <ac:cxnSpMk id="312" creationId="{F4A86F9E-E3AA-4ECA-9DC5-D35710073F56}"/>
          </ac:cxnSpMkLst>
        </pc:cxnChg>
        <pc:cxnChg chg="add del mod">
          <ac:chgData name="Poignant, Floriane A. (LARC-D309)[NATIONAL INSTITUTE OF AEROSPACE]" userId="f5466f66-0665-4867-9c9b-005b5c919acd" providerId="ADAL" clId="{5DF3F284-42E1-4898-9089-6F4BF87E2672}" dt="2022-01-06T19:46:47.173" v="1559"/>
          <ac:cxnSpMkLst>
            <pc:docMk/>
            <pc:sldMk cId="43629598" sldId="258"/>
            <ac:cxnSpMk id="313" creationId="{360DD957-D1EC-4719-A41C-381CB8856205}"/>
          </ac:cxnSpMkLst>
        </pc:cxnChg>
        <pc:cxnChg chg="add del mod">
          <ac:chgData name="Poignant, Floriane A. (LARC-D309)[NATIONAL INSTITUTE OF AEROSPACE]" userId="f5466f66-0665-4867-9c9b-005b5c919acd" providerId="ADAL" clId="{5DF3F284-42E1-4898-9089-6F4BF87E2672}" dt="2022-01-06T19:46:47.173" v="1559"/>
          <ac:cxnSpMkLst>
            <pc:docMk/>
            <pc:sldMk cId="43629598" sldId="258"/>
            <ac:cxnSpMk id="314" creationId="{9CE06DC4-D825-4F5D-B409-D78EA3BC1FD1}"/>
          </ac:cxnSpMkLst>
        </pc:cxnChg>
        <pc:cxnChg chg="add del mod">
          <ac:chgData name="Poignant, Floriane A. (LARC-D309)[NATIONAL INSTITUTE OF AEROSPACE]" userId="f5466f66-0665-4867-9c9b-005b5c919acd" providerId="ADAL" clId="{5DF3F284-42E1-4898-9089-6F4BF87E2672}" dt="2022-01-06T19:46:47.173" v="1559"/>
          <ac:cxnSpMkLst>
            <pc:docMk/>
            <pc:sldMk cId="43629598" sldId="258"/>
            <ac:cxnSpMk id="315" creationId="{817D0993-D47A-4B43-8797-128D7BB31A7A}"/>
          </ac:cxnSpMkLst>
        </pc:cxnChg>
        <pc:cxnChg chg="add del mod">
          <ac:chgData name="Poignant, Floriane A. (LARC-D309)[NATIONAL INSTITUTE OF AEROSPACE]" userId="f5466f66-0665-4867-9c9b-005b5c919acd" providerId="ADAL" clId="{5DF3F284-42E1-4898-9089-6F4BF87E2672}" dt="2022-01-06T19:46:47.173" v="1559"/>
          <ac:cxnSpMkLst>
            <pc:docMk/>
            <pc:sldMk cId="43629598" sldId="258"/>
            <ac:cxnSpMk id="337" creationId="{4E8F18E1-8F47-4E25-91E2-23564B9D2EFE}"/>
          </ac:cxnSpMkLst>
        </pc:cxnChg>
        <pc:cxnChg chg="add del mod">
          <ac:chgData name="Poignant, Floriane A. (LARC-D309)[NATIONAL INSTITUTE OF AEROSPACE]" userId="f5466f66-0665-4867-9c9b-005b5c919acd" providerId="ADAL" clId="{5DF3F284-42E1-4898-9089-6F4BF87E2672}" dt="2022-01-06T19:46:47.173" v="1559"/>
          <ac:cxnSpMkLst>
            <pc:docMk/>
            <pc:sldMk cId="43629598" sldId="258"/>
            <ac:cxnSpMk id="341" creationId="{6013AAD9-5451-44E9-A425-9E0FD36B60DE}"/>
          </ac:cxnSpMkLst>
        </pc:cxnChg>
        <pc:cxnChg chg="add del mod">
          <ac:chgData name="Poignant, Floriane A. (LARC-D309)[NATIONAL INSTITUTE OF AEROSPACE]" userId="f5466f66-0665-4867-9c9b-005b5c919acd" providerId="ADAL" clId="{5DF3F284-42E1-4898-9089-6F4BF87E2672}" dt="2022-01-06T19:46:47.173" v="1559"/>
          <ac:cxnSpMkLst>
            <pc:docMk/>
            <pc:sldMk cId="43629598" sldId="258"/>
            <ac:cxnSpMk id="343" creationId="{74E50141-B31A-4A65-A368-EE1F031C2246}"/>
          </ac:cxnSpMkLst>
        </pc:cxnChg>
        <pc:cxnChg chg="add del mod">
          <ac:chgData name="Poignant, Floriane A. (LARC-D309)[NATIONAL INSTITUTE OF AEROSPACE]" userId="f5466f66-0665-4867-9c9b-005b5c919acd" providerId="ADAL" clId="{5DF3F284-42E1-4898-9089-6F4BF87E2672}" dt="2022-01-06T19:46:47.173" v="1559"/>
          <ac:cxnSpMkLst>
            <pc:docMk/>
            <pc:sldMk cId="43629598" sldId="258"/>
            <ac:cxnSpMk id="344" creationId="{DA6B5F87-5F65-4983-867E-60BE8CD33FC9}"/>
          </ac:cxnSpMkLst>
        </pc:cxnChg>
        <pc:cxnChg chg="add del mod">
          <ac:chgData name="Poignant, Floriane A. (LARC-D309)[NATIONAL INSTITUTE OF AEROSPACE]" userId="f5466f66-0665-4867-9c9b-005b5c919acd" providerId="ADAL" clId="{5DF3F284-42E1-4898-9089-6F4BF87E2672}" dt="2022-01-06T19:46:47.173" v="1559"/>
          <ac:cxnSpMkLst>
            <pc:docMk/>
            <pc:sldMk cId="43629598" sldId="258"/>
            <ac:cxnSpMk id="345" creationId="{6077778D-57D9-4DD6-A593-A2C9F556AC38}"/>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350" creationId="{C734E249-0F95-4AD5-8DFA-C7D19D8E8E23}"/>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357" creationId="{3B8B8A2A-E272-4755-BDFC-22A9867BAA2E}"/>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363" creationId="{0A7BA013-117F-4F6D-B512-C6767F41D0EA}"/>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404" creationId="{154C24D2-75A0-46AD-923C-4EBA716D415C}"/>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449" creationId="{1E179839-2591-4801-83A2-2776FC940D34}"/>
          </ac:cxnSpMkLst>
        </pc:cxnChg>
        <pc:cxnChg chg="mod">
          <ac:chgData name="Poignant, Floriane A. (LARC-D309)[NATIONAL INSTITUTE OF AEROSPACE]" userId="f5466f66-0665-4867-9c9b-005b5c919acd" providerId="ADAL" clId="{5DF3F284-42E1-4898-9089-6F4BF87E2672}" dt="2022-01-06T19:46:45.854" v="1558"/>
          <ac:cxnSpMkLst>
            <pc:docMk/>
            <pc:sldMk cId="43629598" sldId="258"/>
            <ac:cxnSpMk id="569" creationId="{EE26DD2B-0AFC-413B-867D-8FF5C8C2CAFD}"/>
          </ac:cxnSpMkLst>
        </pc:cxnChg>
        <pc:cxnChg chg="add del mod">
          <ac:chgData name="Poignant, Floriane A. (LARC-D309)[NATIONAL INSTITUTE OF AEROSPACE]" userId="f5466f66-0665-4867-9c9b-005b5c919acd" providerId="ADAL" clId="{5DF3F284-42E1-4898-9089-6F4BF87E2672}" dt="2022-01-06T19:46:47.173" v="1559"/>
          <ac:cxnSpMkLst>
            <pc:docMk/>
            <pc:sldMk cId="43629598" sldId="258"/>
            <ac:cxnSpMk id="671" creationId="{37A3216B-703D-401E-BDE9-A86A67375F84}"/>
          </ac:cxnSpMkLst>
        </pc:cxnChg>
        <pc:cxnChg chg="mod">
          <ac:chgData name="Poignant, Floriane A. (LARC-D309)[NATIONAL INSTITUTE OF AEROSPACE]" userId="f5466f66-0665-4867-9c9b-005b5c919acd" providerId="ADAL" clId="{5DF3F284-42E1-4898-9089-6F4BF87E2672}" dt="2022-01-06T20:19:12.895" v="2542" actId="478"/>
          <ac:cxnSpMkLst>
            <pc:docMk/>
            <pc:sldMk cId="43629598" sldId="258"/>
            <ac:cxnSpMk id="696" creationId="{DB1D325D-FA3E-408B-8C10-BB88CFDFCEF6}"/>
          </ac:cxnSpMkLst>
        </pc:cxnChg>
        <pc:cxnChg chg="mod">
          <ac:chgData name="Poignant, Floriane A. (LARC-D309)[NATIONAL INSTITUTE OF AEROSPACE]" userId="f5466f66-0665-4867-9c9b-005b5c919acd" providerId="ADAL" clId="{5DF3F284-42E1-4898-9089-6F4BF87E2672}" dt="2022-01-06T20:19:12.895" v="2542" actId="478"/>
          <ac:cxnSpMkLst>
            <pc:docMk/>
            <pc:sldMk cId="43629598" sldId="258"/>
            <ac:cxnSpMk id="698" creationId="{60CFE67A-B359-427C-A46A-9DFACF3EF960}"/>
          </ac:cxnSpMkLst>
        </pc:cxnChg>
        <pc:cxnChg chg="mod">
          <ac:chgData name="Poignant, Floriane A. (LARC-D309)[NATIONAL INSTITUTE OF AEROSPACE]" userId="f5466f66-0665-4867-9c9b-005b5c919acd" providerId="ADAL" clId="{5DF3F284-42E1-4898-9089-6F4BF87E2672}" dt="2022-01-07T13:02:49.284" v="4832" actId="21"/>
          <ac:cxnSpMkLst>
            <pc:docMk/>
            <pc:sldMk cId="43629598" sldId="258"/>
            <ac:cxnSpMk id="725" creationId="{CFC60E62-A627-48AD-AB9F-B9EF04039A6C}"/>
          </ac:cxnSpMkLst>
        </pc:cxnChg>
        <pc:cxnChg chg="mod">
          <ac:chgData name="Poignant, Floriane A. (LARC-D309)[NATIONAL INSTITUTE OF AEROSPACE]" userId="f5466f66-0665-4867-9c9b-005b5c919acd" providerId="ADAL" clId="{5DF3F284-42E1-4898-9089-6F4BF87E2672}" dt="2022-01-07T13:02:49.284" v="4832" actId="21"/>
          <ac:cxnSpMkLst>
            <pc:docMk/>
            <pc:sldMk cId="43629598" sldId="258"/>
            <ac:cxnSpMk id="727" creationId="{AF89E77D-DF97-4E71-A32E-41DE9AFD71EB}"/>
          </ac:cxnSpMkLst>
        </pc:cxnChg>
        <pc:cxnChg chg="mod">
          <ac:chgData name="Poignant, Floriane A. (LARC-D309)[NATIONAL INSTITUTE OF AEROSPACE]" userId="f5466f66-0665-4867-9c9b-005b5c919acd" providerId="ADAL" clId="{5DF3F284-42E1-4898-9089-6F4BF87E2672}" dt="2022-01-06T21:03:16.256" v="3082" actId="478"/>
          <ac:cxnSpMkLst>
            <pc:docMk/>
            <pc:sldMk cId="43629598" sldId="258"/>
            <ac:cxnSpMk id="733" creationId="{5623CD76-1199-45BB-9923-B965701946D5}"/>
          </ac:cxnSpMkLst>
        </pc:cxnChg>
        <pc:cxnChg chg="mod">
          <ac:chgData name="Poignant, Floriane A. (LARC-D309)[NATIONAL INSTITUTE OF AEROSPACE]" userId="f5466f66-0665-4867-9c9b-005b5c919acd" providerId="ADAL" clId="{5DF3F284-42E1-4898-9089-6F4BF87E2672}" dt="2022-01-06T21:03:16.256" v="3082" actId="478"/>
          <ac:cxnSpMkLst>
            <pc:docMk/>
            <pc:sldMk cId="43629598" sldId="258"/>
            <ac:cxnSpMk id="734" creationId="{BEA056CE-DA81-4D48-A8F5-404AF55BDCA0}"/>
          </ac:cxnSpMkLst>
        </pc:cxnChg>
        <pc:cxnChg chg="mod">
          <ac:chgData name="Poignant, Floriane A. (LARC-D309)[NATIONAL INSTITUTE OF AEROSPACE]" userId="f5466f66-0665-4867-9c9b-005b5c919acd" providerId="ADAL" clId="{5DF3F284-42E1-4898-9089-6F4BF87E2672}" dt="2022-01-06T21:03:39.156" v="3090"/>
          <ac:cxnSpMkLst>
            <pc:docMk/>
            <pc:sldMk cId="43629598" sldId="258"/>
            <ac:cxnSpMk id="741" creationId="{C0C4DE26-51BB-47A3-BC1C-CA920DD03377}"/>
          </ac:cxnSpMkLst>
        </pc:cxnChg>
        <pc:cxnChg chg="mod">
          <ac:chgData name="Poignant, Floriane A. (LARC-D309)[NATIONAL INSTITUTE OF AEROSPACE]" userId="f5466f66-0665-4867-9c9b-005b5c919acd" providerId="ADAL" clId="{5DF3F284-42E1-4898-9089-6F4BF87E2672}" dt="2022-01-06T21:03:39.156" v="3090"/>
          <ac:cxnSpMkLst>
            <pc:docMk/>
            <pc:sldMk cId="43629598" sldId="258"/>
            <ac:cxnSpMk id="742" creationId="{189DA8A9-28B2-42C2-8AF8-842019118CBD}"/>
          </ac:cxnSpMkLst>
        </pc:cxnChg>
        <pc:cxnChg chg="add mod">
          <ac:chgData name="Poignant, Floriane A. (LARC-D309)[NATIONAL INSTITUTE OF AEROSPACE]" userId="f5466f66-0665-4867-9c9b-005b5c919acd" providerId="ADAL" clId="{5DF3F284-42E1-4898-9089-6F4BF87E2672}" dt="2022-01-07T14:47:15.245" v="6982" actId="164"/>
          <ac:cxnSpMkLst>
            <pc:docMk/>
            <pc:sldMk cId="43629598" sldId="258"/>
            <ac:cxnSpMk id="745" creationId="{0DA56122-E137-4BB6-AE94-E9235DF29BC3}"/>
          </ac:cxnSpMkLst>
        </pc:cxnChg>
        <pc:cxnChg chg="add mod">
          <ac:chgData name="Poignant, Floriane A. (LARC-D309)[NATIONAL INSTITUTE OF AEROSPACE]" userId="f5466f66-0665-4867-9c9b-005b5c919acd" providerId="ADAL" clId="{5DF3F284-42E1-4898-9089-6F4BF87E2672}" dt="2022-01-07T14:47:22.152" v="6984" actId="164"/>
          <ac:cxnSpMkLst>
            <pc:docMk/>
            <pc:sldMk cId="43629598" sldId="258"/>
            <ac:cxnSpMk id="750" creationId="{CB06E7CB-C2E7-4AF4-ADF2-488EA0330143}"/>
          </ac:cxnSpMkLst>
        </pc:cxnChg>
        <pc:cxnChg chg="add mod">
          <ac:chgData name="Poignant, Floriane A. (LARC-D309)[NATIONAL INSTITUTE OF AEROSPACE]" userId="f5466f66-0665-4867-9c9b-005b5c919acd" providerId="ADAL" clId="{5DF3F284-42E1-4898-9089-6F4BF87E2672}" dt="2022-01-07T14:47:29.599" v="6985" actId="164"/>
          <ac:cxnSpMkLst>
            <pc:docMk/>
            <pc:sldMk cId="43629598" sldId="258"/>
            <ac:cxnSpMk id="751" creationId="{A5E425C7-A8EE-4FC7-8F16-6EB023BF7B40}"/>
          </ac:cxnSpMkLst>
        </pc:cxnChg>
        <pc:cxnChg chg="add mod">
          <ac:chgData name="Poignant, Floriane A. (LARC-D309)[NATIONAL INSTITUTE OF AEROSPACE]" userId="f5466f66-0665-4867-9c9b-005b5c919acd" providerId="ADAL" clId="{5DF3F284-42E1-4898-9089-6F4BF87E2672}" dt="2022-01-07T14:47:37.526" v="6986" actId="164"/>
          <ac:cxnSpMkLst>
            <pc:docMk/>
            <pc:sldMk cId="43629598" sldId="258"/>
            <ac:cxnSpMk id="753" creationId="{D0047757-1F3A-41C0-927E-5BF173D25CE5}"/>
          </ac:cxnSpMkLst>
        </pc:cxnChg>
        <pc:cxnChg chg="add mod">
          <ac:chgData name="Poignant, Floriane A. (LARC-D309)[NATIONAL INSTITUTE OF AEROSPACE]" userId="f5466f66-0665-4867-9c9b-005b5c919acd" providerId="ADAL" clId="{5DF3F284-42E1-4898-9089-6F4BF87E2672}" dt="2022-01-07T14:47:37.526" v="6986" actId="164"/>
          <ac:cxnSpMkLst>
            <pc:docMk/>
            <pc:sldMk cId="43629598" sldId="258"/>
            <ac:cxnSpMk id="754" creationId="{6501C85E-F8CE-4320-AA83-BC0F7504AADA}"/>
          </ac:cxnSpMkLst>
        </pc:cxnChg>
      </pc:sldChg>
      <pc:sldChg chg="del">
        <pc:chgData name="Poignant, Floriane A. (LARC-D309)[NATIONAL INSTITUTE OF AEROSPACE]" userId="f5466f66-0665-4867-9c9b-005b5c919acd" providerId="ADAL" clId="{5DF3F284-42E1-4898-9089-6F4BF87E2672}" dt="2022-01-06T16:08:27.090" v="302" actId="47"/>
        <pc:sldMkLst>
          <pc:docMk/>
          <pc:sldMk cId="1798786442" sldId="258"/>
        </pc:sldMkLst>
      </pc:sldChg>
      <pc:sldChg chg="del">
        <pc:chgData name="Poignant, Floriane A. (LARC-D309)[NATIONAL INSTITUTE OF AEROSPACE]" userId="f5466f66-0665-4867-9c9b-005b5c919acd" providerId="ADAL" clId="{5DF3F284-42E1-4898-9089-6F4BF87E2672}" dt="2022-01-06T16:08:27.090" v="302" actId="47"/>
        <pc:sldMkLst>
          <pc:docMk/>
          <pc:sldMk cId="146069735" sldId="259"/>
        </pc:sldMkLst>
      </pc:sldChg>
      <pc:sldChg chg="addSp delSp modSp add del mod ord">
        <pc:chgData name="Poignant, Floriane A. (LARC-D309)[NATIONAL INSTITUTE OF AEROSPACE]" userId="f5466f66-0665-4867-9c9b-005b5c919acd" providerId="ADAL" clId="{5DF3F284-42E1-4898-9089-6F4BF87E2672}" dt="2022-01-07T13:07:44.644" v="4926" actId="47"/>
        <pc:sldMkLst>
          <pc:docMk/>
          <pc:sldMk cId="2898411024" sldId="259"/>
        </pc:sldMkLst>
        <pc:spChg chg="add del mod">
          <ac:chgData name="Poignant, Floriane A. (LARC-D309)[NATIONAL INSTITUTE OF AEROSPACE]" userId="f5466f66-0665-4867-9c9b-005b5c919acd" providerId="ADAL" clId="{5DF3F284-42E1-4898-9089-6F4BF87E2672}" dt="2022-01-06T21:05:28.272" v="3146" actId="478"/>
          <ac:spMkLst>
            <pc:docMk/>
            <pc:sldMk cId="2898411024" sldId="259"/>
            <ac:spMk id="2" creationId="{D2EA3A68-FFAE-4ADC-9F76-318E6B5A09AC}"/>
          </ac:spMkLst>
        </pc:spChg>
        <pc:spChg chg="del">
          <ac:chgData name="Poignant, Floriane A. (LARC-D309)[NATIONAL INSTITUTE OF AEROSPACE]" userId="f5466f66-0665-4867-9c9b-005b5c919acd" providerId="ADAL" clId="{5DF3F284-42E1-4898-9089-6F4BF87E2672}" dt="2022-01-06T20:24:23.798" v="2555" actId="478"/>
          <ac:spMkLst>
            <pc:docMk/>
            <pc:sldMk cId="2898411024" sldId="259"/>
            <ac:spMk id="3" creationId="{7D2F177C-1B7A-4A23-A592-E2C8672AF67A}"/>
          </ac:spMkLst>
        </pc:spChg>
        <pc:spChg chg="mod">
          <ac:chgData name="Poignant, Floriane A. (LARC-D309)[NATIONAL INSTITUTE OF AEROSPACE]" userId="f5466f66-0665-4867-9c9b-005b5c919acd" providerId="ADAL" clId="{5DF3F284-42E1-4898-9089-6F4BF87E2672}" dt="2022-01-06T20:24:25.881" v="2556"/>
          <ac:spMkLst>
            <pc:docMk/>
            <pc:sldMk cId="2898411024" sldId="259"/>
            <ac:spMk id="16" creationId="{7286394B-EE3D-4794-86CA-1246B2600893}"/>
          </ac:spMkLst>
        </pc:spChg>
        <pc:spChg chg="mod">
          <ac:chgData name="Poignant, Floriane A. (LARC-D309)[NATIONAL INSTITUTE OF AEROSPACE]" userId="f5466f66-0665-4867-9c9b-005b5c919acd" providerId="ADAL" clId="{5DF3F284-42E1-4898-9089-6F4BF87E2672}" dt="2022-01-06T20:42:04.236" v="2760" actId="20577"/>
          <ac:spMkLst>
            <pc:docMk/>
            <pc:sldMk cId="2898411024" sldId="259"/>
            <ac:spMk id="17" creationId="{007B00A2-0D30-442F-BCFD-BB5F686EB304}"/>
          </ac:spMkLst>
        </pc:spChg>
        <pc:spChg chg="mod">
          <ac:chgData name="Poignant, Floriane A. (LARC-D309)[NATIONAL INSTITUTE OF AEROSPACE]" userId="f5466f66-0665-4867-9c9b-005b5c919acd" providerId="ADAL" clId="{5DF3F284-42E1-4898-9089-6F4BF87E2672}" dt="2022-01-06T20:41:00.512" v="2738" actId="1076"/>
          <ac:spMkLst>
            <pc:docMk/>
            <pc:sldMk cId="2898411024" sldId="259"/>
            <ac:spMk id="20" creationId="{A1802B30-666E-4AEF-8D5F-0DC44D8A0E58}"/>
          </ac:spMkLst>
        </pc:spChg>
        <pc:spChg chg="mod">
          <ac:chgData name="Poignant, Floriane A. (LARC-D309)[NATIONAL INSTITUTE OF AEROSPACE]" userId="f5466f66-0665-4867-9c9b-005b5c919acd" providerId="ADAL" clId="{5DF3F284-42E1-4898-9089-6F4BF87E2672}" dt="2022-01-06T20:41:52.875" v="2751" actId="1076"/>
          <ac:spMkLst>
            <pc:docMk/>
            <pc:sldMk cId="2898411024" sldId="259"/>
            <ac:spMk id="21" creationId="{EF123B3E-F47C-41FC-AB1C-89F3C9EE438B}"/>
          </ac:spMkLst>
        </pc:spChg>
        <pc:spChg chg="del">
          <ac:chgData name="Poignant, Floriane A. (LARC-D309)[NATIONAL INSTITUTE OF AEROSPACE]" userId="f5466f66-0665-4867-9c9b-005b5c919acd" providerId="ADAL" clId="{5DF3F284-42E1-4898-9089-6F4BF87E2672}" dt="2022-01-06T20:39:25.213" v="2714" actId="478"/>
          <ac:spMkLst>
            <pc:docMk/>
            <pc:sldMk cId="2898411024" sldId="259"/>
            <ac:spMk id="22" creationId="{C28CF9AB-ADCD-4992-B042-E754BCF7C9B0}"/>
          </ac:spMkLst>
        </pc:spChg>
        <pc:spChg chg="mod">
          <ac:chgData name="Poignant, Floriane A. (LARC-D309)[NATIONAL INSTITUTE OF AEROSPACE]" userId="f5466f66-0665-4867-9c9b-005b5c919acd" providerId="ADAL" clId="{5DF3F284-42E1-4898-9089-6F4BF87E2672}" dt="2022-01-06T20:24:25.881" v="2556"/>
          <ac:spMkLst>
            <pc:docMk/>
            <pc:sldMk cId="2898411024" sldId="259"/>
            <ac:spMk id="26" creationId="{EE42CDA2-3CDE-4894-BA56-85A160021EC7}"/>
          </ac:spMkLst>
        </pc:spChg>
        <pc:spChg chg="mod">
          <ac:chgData name="Poignant, Floriane A. (LARC-D309)[NATIONAL INSTITUTE OF AEROSPACE]" userId="f5466f66-0665-4867-9c9b-005b5c919acd" providerId="ADAL" clId="{5DF3F284-42E1-4898-9089-6F4BF87E2672}" dt="2022-01-06T20:24:25.881" v="2556"/>
          <ac:spMkLst>
            <pc:docMk/>
            <pc:sldMk cId="2898411024" sldId="259"/>
            <ac:spMk id="27" creationId="{939DBD00-6358-4B30-BFC5-65F764792D80}"/>
          </ac:spMkLst>
        </pc:spChg>
        <pc:spChg chg="mod">
          <ac:chgData name="Poignant, Floriane A. (LARC-D309)[NATIONAL INSTITUTE OF AEROSPACE]" userId="f5466f66-0665-4867-9c9b-005b5c919acd" providerId="ADAL" clId="{5DF3F284-42E1-4898-9089-6F4BF87E2672}" dt="2022-01-06T20:24:25.881" v="2556"/>
          <ac:spMkLst>
            <pc:docMk/>
            <pc:sldMk cId="2898411024" sldId="259"/>
            <ac:spMk id="28" creationId="{6AF3C5BB-ABBA-478D-88B1-CBEB44C5E2D7}"/>
          </ac:spMkLst>
        </pc:spChg>
        <pc:spChg chg="mod">
          <ac:chgData name="Poignant, Floriane A. (LARC-D309)[NATIONAL INSTITUTE OF AEROSPACE]" userId="f5466f66-0665-4867-9c9b-005b5c919acd" providerId="ADAL" clId="{5DF3F284-42E1-4898-9089-6F4BF87E2672}" dt="2022-01-06T20:24:25.881" v="2556"/>
          <ac:spMkLst>
            <pc:docMk/>
            <pc:sldMk cId="2898411024" sldId="259"/>
            <ac:spMk id="29" creationId="{A488403D-6CF9-4B20-AD0C-E6D961AFA6CB}"/>
          </ac:spMkLst>
        </pc:spChg>
        <pc:spChg chg="mod">
          <ac:chgData name="Poignant, Floriane A. (LARC-D309)[NATIONAL INSTITUTE OF AEROSPACE]" userId="f5466f66-0665-4867-9c9b-005b5c919acd" providerId="ADAL" clId="{5DF3F284-42E1-4898-9089-6F4BF87E2672}" dt="2022-01-06T20:24:25.881" v="2556"/>
          <ac:spMkLst>
            <pc:docMk/>
            <pc:sldMk cId="2898411024" sldId="259"/>
            <ac:spMk id="30" creationId="{7D25E54A-9584-44E4-8892-336E244B009C}"/>
          </ac:spMkLst>
        </pc:spChg>
        <pc:spChg chg="mod">
          <ac:chgData name="Poignant, Floriane A. (LARC-D309)[NATIONAL INSTITUTE OF AEROSPACE]" userId="f5466f66-0665-4867-9c9b-005b5c919acd" providerId="ADAL" clId="{5DF3F284-42E1-4898-9089-6F4BF87E2672}" dt="2022-01-06T20:24:25.881" v="2556"/>
          <ac:spMkLst>
            <pc:docMk/>
            <pc:sldMk cId="2898411024" sldId="259"/>
            <ac:spMk id="31" creationId="{F152BF92-1B16-4EEA-98CC-DDD5A1A4E35C}"/>
          </ac:spMkLst>
        </pc:spChg>
        <pc:spChg chg="mod">
          <ac:chgData name="Poignant, Floriane A. (LARC-D309)[NATIONAL INSTITUTE OF AEROSPACE]" userId="f5466f66-0665-4867-9c9b-005b5c919acd" providerId="ADAL" clId="{5DF3F284-42E1-4898-9089-6F4BF87E2672}" dt="2022-01-06T20:24:25.881" v="2556"/>
          <ac:spMkLst>
            <pc:docMk/>
            <pc:sldMk cId="2898411024" sldId="259"/>
            <ac:spMk id="32" creationId="{5D83005F-7487-4522-8253-15DAFAE63B67}"/>
          </ac:spMkLst>
        </pc:spChg>
        <pc:spChg chg="mod">
          <ac:chgData name="Poignant, Floriane A. (LARC-D309)[NATIONAL INSTITUTE OF AEROSPACE]" userId="f5466f66-0665-4867-9c9b-005b5c919acd" providerId="ADAL" clId="{5DF3F284-42E1-4898-9089-6F4BF87E2672}" dt="2022-01-06T20:24:25.881" v="2556"/>
          <ac:spMkLst>
            <pc:docMk/>
            <pc:sldMk cId="2898411024" sldId="259"/>
            <ac:spMk id="33" creationId="{B92DD52D-01DE-47C7-84F7-E98A6C93125B}"/>
          </ac:spMkLst>
        </pc:spChg>
        <pc:spChg chg="mod">
          <ac:chgData name="Poignant, Floriane A. (LARC-D309)[NATIONAL INSTITUTE OF AEROSPACE]" userId="f5466f66-0665-4867-9c9b-005b5c919acd" providerId="ADAL" clId="{5DF3F284-42E1-4898-9089-6F4BF87E2672}" dt="2022-01-06T20:24:25.881" v="2556"/>
          <ac:spMkLst>
            <pc:docMk/>
            <pc:sldMk cId="2898411024" sldId="259"/>
            <ac:spMk id="34" creationId="{1E98F113-817F-42DF-9CFE-DF9B7BCF038F}"/>
          </ac:spMkLst>
        </pc:spChg>
        <pc:spChg chg="mod">
          <ac:chgData name="Poignant, Floriane A. (LARC-D309)[NATIONAL INSTITUTE OF AEROSPACE]" userId="f5466f66-0665-4867-9c9b-005b5c919acd" providerId="ADAL" clId="{5DF3F284-42E1-4898-9089-6F4BF87E2672}" dt="2022-01-06T20:24:25.881" v="2556"/>
          <ac:spMkLst>
            <pc:docMk/>
            <pc:sldMk cId="2898411024" sldId="259"/>
            <ac:spMk id="35" creationId="{19B78F28-AFD7-44EB-9651-73E496561D60}"/>
          </ac:spMkLst>
        </pc:spChg>
        <pc:spChg chg="mod">
          <ac:chgData name="Poignant, Floriane A. (LARC-D309)[NATIONAL INSTITUTE OF AEROSPACE]" userId="f5466f66-0665-4867-9c9b-005b5c919acd" providerId="ADAL" clId="{5DF3F284-42E1-4898-9089-6F4BF87E2672}" dt="2022-01-06T20:24:25.881" v="2556"/>
          <ac:spMkLst>
            <pc:docMk/>
            <pc:sldMk cId="2898411024" sldId="259"/>
            <ac:spMk id="36" creationId="{F7DEDBDD-7CD9-4B5B-BE71-7959FA8C508A}"/>
          </ac:spMkLst>
        </pc:spChg>
        <pc:spChg chg="mod">
          <ac:chgData name="Poignant, Floriane A. (LARC-D309)[NATIONAL INSTITUTE OF AEROSPACE]" userId="f5466f66-0665-4867-9c9b-005b5c919acd" providerId="ADAL" clId="{5DF3F284-42E1-4898-9089-6F4BF87E2672}" dt="2022-01-06T20:24:25.881" v="2556"/>
          <ac:spMkLst>
            <pc:docMk/>
            <pc:sldMk cId="2898411024" sldId="259"/>
            <ac:spMk id="38" creationId="{4A14E83E-59D4-48FC-89B6-DE282FE617F2}"/>
          </ac:spMkLst>
        </pc:spChg>
        <pc:spChg chg="mod">
          <ac:chgData name="Poignant, Floriane A. (LARC-D309)[NATIONAL INSTITUTE OF AEROSPACE]" userId="f5466f66-0665-4867-9c9b-005b5c919acd" providerId="ADAL" clId="{5DF3F284-42E1-4898-9089-6F4BF87E2672}" dt="2022-01-06T20:24:25.881" v="2556"/>
          <ac:spMkLst>
            <pc:docMk/>
            <pc:sldMk cId="2898411024" sldId="259"/>
            <ac:spMk id="39" creationId="{C7C96C50-EAAA-4BAF-BB0D-F9A8A1DBA71B}"/>
          </ac:spMkLst>
        </pc:spChg>
        <pc:spChg chg="mod">
          <ac:chgData name="Poignant, Floriane A. (LARC-D309)[NATIONAL INSTITUTE OF AEROSPACE]" userId="f5466f66-0665-4867-9c9b-005b5c919acd" providerId="ADAL" clId="{5DF3F284-42E1-4898-9089-6F4BF87E2672}" dt="2022-01-06T20:24:25.881" v="2556"/>
          <ac:spMkLst>
            <pc:docMk/>
            <pc:sldMk cId="2898411024" sldId="259"/>
            <ac:spMk id="41" creationId="{0EC88A18-AEE7-485D-B847-A1BCC5346AEF}"/>
          </ac:spMkLst>
        </pc:spChg>
        <pc:spChg chg="mod">
          <ac:chgData name="Poignant, Floriane A. (LARC-D309)[NATIONAL INSTITUTE OF AEROSPACE]" userId="f5466f66-0665-4867-9c9b-005b5c919acd" providerId="ADAL" clId="{5DF3F284-42E1-4898-9089-6F4BF87E2672}" dt="2022-01-06T20:24:25.881" v="2556"/>
          <ac:spMkLst>
            <pc:docMk/>
            <pc:sldMk cId="2898411024" sldId="259"/>
            <ac:spMk id="42" creationId="{5163ABC1-2703-4326-9905-1473F83B5D19}"/>
          </ac:spMkLst>
        </pc:spChg>
        <pc:spChg chg="mod">
          <ac:chgData name="Poignant, Floriane A. (LARC-D309)[NATIONAL INSTITUTE OF AEROSPACE]" userId="f5466f66-0665-4867-9c9b-005b5c919acd" providerId="ADAL" clId="{5DF3F284-42E1-4898-9089-6F4BF87E2672}" dt="2022-01-06T20:24:25.881" v="2556"/>
          <ac:spMkLst>
            <pc:docMk/>
            <pc:sldMk cId="2898411024" sldId="259"/>
            <ac:spMk id="43" creationId="{400FC5DB-9267-44E9-855F-37DAAE239CF0}"/>
          </ac:spMkLst>
        </pc:spChg>
        <pc:spChg chg="mod">
          <ac:chgData name="Poignant, Floriane A. (LARC-D309)[NATIONAL INSTITUTE OF AEROSPACE]" userId="f5466f66-0665-4867-9c9b-005b5c919acd" providerId="ADAL" clId="{5DF3F284-42E1-4898-9089-6F4BF87E2672}" dt="2022-01-06T20:24:25.881" v="2556"/>
          <ac:spMkLst>
            <pc:docMk/>
            <pc:sldMk cId="2898411024" sldId="259"/>
            <ac:spMk id="44" creationId="{D1D579D7-2F37-4C2F-9FE6-59673AF8ABCF}"/>
          </ac:spMkLst>
        </pc:spChg>
        <pc:spChg chg="mod">
          <ac:chgData name="Poignant, Floriane A. (LARC-D309)[NATIONAL INSTITUTE OF AEROSPACE]" userId="f5466f66-0665-4867-9c9b-005b5c919acd" providerId="ADAL" clId="{5DF3F284-42E1-4898-9089-6F4BF87E2672}" dt="2022-01-06T20:24:25.881" v="2556"/>
          <ac:spMkLst>
            <pc:docMk/>
            <pc:sldMk cId="2898411024" sldId="259"/>
            <ac:spMk id="45" creationId="{C584B0EE-0CB0-4DBF-B643-F908E1BE95DE}"/>
          </ac:spMkLst>
        </pc:spChg>
        <pc:spChg chg="mod">
          <ac:chgData name="Poignant, Floriane A. (LARC-D309)[NATIONAL INSTITUTE OF AEROSPACE]" userId="f5466f66-0665-4867-9c9b-005b5c919acd" providerId="ADAL" clId="{5DF3F284-42E1-4898-9089-6F4BF87E2672}" dt="2022-01-06T20:24:25.881" v="2556"/>
          <ac:spMkLst>
            <pc:docMk/>
            <pc:sldMk cId="2898411024" sldId="259"/>
            <ac:spMk id="47" creationId="{110E5F4A-8D5D-4A42-B1D2-471E40C5F293}"/>
          </ac:spMkLst>
        </pc:spChg>
        <pc:spChg chg="add del mod">
          <ac:chgData name="Poignant, Floriane A. (LARC-D309)[NATIONAL INSTITUTE OF AEROSPACE]" userId="f5466f66-0665-4867-9c9b-005b5c919acd" providerId="ADAL" clId="{5DF3F284-42E1-4898-9089-6F4BF87E2672}" dt="2022-01-07T13:03:17.951" v="4839" actId="21"/>
          <ac:spMkLst>
            <pc:docMk/>
            <pc:sldMk cId="2898411024" sldId="259"/>
            <ac:spMk id="51" creationId="{F6BB9683-ACDC-4C55-82F2-6864DCD8E5AC}"/>
          </ac:spMkLst>
        </pc:spChg>
        <pc:spChg chg="add del mod">
          <ac:chgData name="Poignant, Floriane A. (LARC-D309)[NATIONAL INSTITUTE OF AEROSPACE]" userId="f5466f66-0665-4867-9c9b-005b5c919acd" providerId="ADAL" clId="{5DF3F284-42E1-4898-9089-6F4BF87E2672}" dt="2022-01-06T20:29:20.639" v="2625" actId="478"/>
          <ac:spMkLst>
            <pc:docMk/>
            <pc:sldMk cId="2898411024" sldId="259"/>
            <ac:spMk id="52" creationId="{7805FCB6-BDDA-4EFE-9349-BEEAF4479C10}"/>
          </ac:spMkLst>
        </pc:spChg>
        <pc:spChg chg="add del mod">
          <ac:chgData name="Poignant, Floriane A. (LARC-D309)[NATIONAL INSTITUTE OF AEROSPACE]" userId="f5466f66-0665-4867-9c9b-005b5c919acd" providerId="ADAL" clId="{5DF3F284-42E1-4898-9089-6F4BF87E2672}" dt="2022-01-07T13:03:17.951" v="4839" actId="21"/>
          <ac:spMkLst>
            <pc:docMk/>
            <pc:sldMk cId="2898411024" sldId="259"/>
            <ac:spMk id="54" creationId="{4327E66C-0600-4E93-A4AD-203B66E3B6FD}"/>
          </ac:spMkLst>
        </pc:spChg>
        <pc:spChg chg="add del mod">
          <ac:chgData name="Poignant, Floriane A. (LARC-D309)[NATIONAL INSTITUTE OF AEROSPACE]" userId="f5466f66-0665-4867-9c9b-005b5c919acd" providerId="ADAL" clId="{5DF3F284-42E1-4898-9089-6F4BF87E2672}" dt="2022-01-06T21:07:33.033" v="3274" actId="767"/>
          <ac:spMkLst>
            <pc:docMk/>
            <pc:sldMk cId="2898411024" sldId="259"/>
            <ac:spMk id="77" creationId="{71B40563-3C26-40E2-A4B9-9FCD83852C5B}"/>
          </ac:spMkLst>
        </pc:spChg>
        <pc:spChg chg="add del mod">
          <ac:chgData name="Poignant, Floriane A. (LARC-D309)[NATIONAL INSTITUTE OF AEROSPACE]" userId="f5466f66-0665-4867-9c9b-005b5c919acd" providerId="ADAL" clId="{5DF3F284-42E1-4898-9089-6F4BF87E2672}" dt="2022-01-07T13:03:17.951" v="4839" actId="21"/>
          <ac:spMkLst>
            <pc:docMk/>
            <pc:sldMk cId="2898411024" sldId="259"/>
            <ac:spMk id="85" creationId="{71ADA90A-302F-4A13-BD3E-89BBDC266015}"/>
          </ac:spMkLst>
        </pc:spChg>
        <pc:spChg chg="add del mod">
          <ac:chgData name="Poignant, Floriane A. (LARC-D309)[NATIONAL INSTITUTE OF AEROSPACE]" userId="f5466f66-0665-4867-9c9b-005b5c919acd" providerId="ADAL" clId="{5DF3F284-42E1-4898-9089-6F4BF87E2672}" dt="2022-01-07T13:03:17.951" v="4839" actId="21"/>
          <ac:spMkLst>
            <pc:docMk/>
            <pc:sldMk cId="2898411024" sldId="259"/>
            <ac:spMk id="89" creationId="{4E99DE45-9295-4061-9DBF-FFEC2A8E6E6C}"/>
          </ac:spMkLst>
        </pc:spChg>
        <pc:spChg chg="add del mod">
          <ac:chgData name="Poignant, Floriane A. (LARC-D309)[NATIONAL INSTITUTE OF AEROSPACE]" userId="f5466f66-0665-4867-9c9b-005b5c919acd" providerId="ADAL" clId="{5DF3F284-42E1-4898-9089-6F4BF87E2672}" dt="2022-01-07T13:03:17.951" v="4839" actId="21"/>
          <ac:spMkLst>
            <pc:docMk/>
            <pc:sldMk cId="2898411024" sldId="259"/>
            <ac:spMk id="92" creationId="{BF071AFC-F7D9-48A1-B9EA-B1D455CAEC33}"/>
          </ac:spMkLst>
        </pc:spChg>
        <pc:spChg chg="add del mod">
          <ac:chgData name="Poignant, Floriane A. (LARC-D309)[NATIONAL INSTITUTE OF AEROSPACE]" userId="f5466f66-0665-4867-9c9b-005b5c919acd" providerId="ADAL" clId="{5DF3F284-42E1-4898-9089-6F4BF87E2672}" dt="2022-01-07T13:03:17.951" v="4839" actId="21"/>
          <ac:spMkLst>
            <pc:docMk/>
            <pc:sldMk cId="2898411024" sldId="259"/>
            <ac:spMk id="98" creationId="{D16AA107-BA8D-4D62-BCF4-CBC589E20A42}"/>
          </ac:spMkLst>
        </pc:spChg>
        <pc:spChg chg="add del mod">
          <ac:chgData name="Poignant, Floriane A. (LARC-D309)[NATIONAL INSTITUTE OF AEROSPACE]" userId="f5466f66-0665-4867-9c9b-005b5c919acd" providerId="ADAL" clId="{5DF3F284-42E1-4898-9089-6F4BF87E2672}" dt="2022-01-06T21:34:43.167" v="3879"/>
          <ac:spMkLst>
            <pc:docMk/>
            <pc:sldMk cId="2898411024" sldId="259"/>
            <ac:spMk id="107" creationId="{4A31DEE3-F6DF-4041-BA46-BE8C2F7D821B}"/>
          </ac:spMkLst>
        </pc:spChg>
        <pc:grpChg chg="add del mod">
          <ac:chgData name="Poignant, Floriane A. (LARC-D309)[NATIONAL INSTITUTE OF AEROSPACE]" userId="f5466f66-0665-4867-9c9b-005b5c919acd" providerId="ADAL" clId="{5DF3F284-42E1-4898-9089-6F4BF87E2672}" dt="2022-01-06T20:24:27.651" v="2557" actId="478"/>
          <ac:grpSpMkLst>
            <pc:docMk/>
            <pc:sldMk cId="2898411024" sldId="259"/>
            <ac:grpSpMk id="14" creationId="{66D1A8C9-32B8-4E66-952E-E7DEF5BB1280}"/>
          </ac:grpSpMkLst>
        </pc:grpChg>
        <pc:grpChg chg="mod">
          <ac:chgData name="Poignant, Floriane A. (LARC-D309)[NATIONAL INSTITUTE OF AEROSPACE]" userId="f5466f66-0665-4867-9c9b-005b5c919acd" providerId="ADAL" clId="{5DF3F284-42E1-4898-9089-6F4BF87E2672}" dt="2022-01-06T20:24:25.881" v="2556"/>
          <ac:grpSpMkLst>
            <pc:docMk/>
            <pc:sldMk cId="2898411024" sldId="259"/>
            <ac:grpSpMk id="15" creationId="{CB83C2F0-A9DE-4212-900D-0093F311CC60}"/>
          </ac:grpSpMkLst>
        </pc:grpChg>
        <pc:grpChg chg="mod">
          <ac:chgData name="Poignant, Floriane A. (LARC-D309)[NATIONAL INSTITUTE OF AEROSPACE]" userId="f5466f66-0665-4867-9c9b-005b5c919acd" providerId="ADAL" clId="{5DF3F284-42E1-4898-9089-6F4BF87E2672}" dt="2022-01-06T20:41:45.224" v="2749" actId="1076"/>
          <ac:grpSpMkLst>
            <pc:docMk/>
            <pc:sldMk cId="2898411024" sldId="259"/>
            <ac:grpSpMk id="18" creationId="{8DB49447-84C8-4CD6-B4CA-7B2BB7157F11}"/>
          </ac:grpSpMkLst>
        </pc:grpChg>
        <pc:grpChg chg="mod">
          <ac:chgData name="Poignant, Floriane A. (LARC-D309)[NATIONAL INSTITUTE OF AEROSPACE]" userId="f5466f66-0665-4867-9c9b-005b5c919acd" providerId="ADAL" clId="{5DF3F284-42E1-4898-9089-6F4BF87E2672}" dt="2022-01-06T20:24:25.881" v="2556"/>
          <ac:grpSpMkLst>
            <pc:docMk/>
            <pc:sldMk cId="2898411024" sldId="259"/>
            <ac:grpSpMk id="37" creationId="{3B307432-7E4A-432C-93E6-FA58D5578DDA}"/>
          </ac:grpSpMkLst>
        </pc:grpChg>
        <pc:grpChg chg="mod">
          <ac:chgData name="Poignant, Floriane A. (LARC-D309)[NATIONAL INSTITUTE OF AEROSPACE]" userId="f5466f66-0665-4867-9c9b-005b5c919acd" providerId="ADAL" clId="{5DF3F284-42E1-4898-9089-6F4BF87E2672}" dt="2022-01-06T20:24:25.881" v="2556"/>
          <ac:grpSpMkLst>
            <pc:docMk/>
            <pc:sldMk cId="2898411024" sldId="259"/>
            <ac:grpSpMk id="40" creationId="{27FBCBA4-FEE9-404A-8E1A-9AF779A79B96}"/>
          </ac:grpSpMkLst>
        </pc:grpChg>
        <pc:picChg chg="mod">
          <ac:chgData name="Poignant, Floriane A. (LARC-D309)[NATIONAL INSTITUTE OF AEROSPACE]" userId="f5466f66-0665-4867-9c9b-005b5c919acd" providerId="ADAL" clId="{5DF3F284-42E1-4898-9089-6F4BF87E2672}" dt="2022-01-06T21:03:30.372" v="3089" actId="1036"/>
          <ac:picMkLst>
            <pc:docMk/>
            <pc:sldMk cId="2898411024" sldId="259"/>
            <ac:picMk id="7" creationId="{E98B912F-19F9-4D49-B8BA-446F06E7FD27}"/>
          </ac:picMkLst>
        </pc:picChg>
        <pc:picChg chg="add del mod">
          <ac:chgData name="Poignant, Floriane A. (LARC-D309)[NATIONAL INSTITUTE OF AEROSPACE]" userId="f5466f66-0665-4867-9c9b-005b5c919acd" providerId="ADAL" clId="{5DF3F284-42E1-4898-9089-6F4BF87E2672}" dt="2022-01-06T20:58:56.546" v="2973" actId="478"/>
          <ac:picMkLst>
            <pc:docMk/>
            <pc:sldMk cId="2898411024" sldId="259"/>
            <ac:picMk id="49" creationId="{C6660648-2C6B-4FDF-9C43-35A9D2A38330}"/>
          </ac:picMkLst>
        </pc:picChg>
        <pc:picChg chg="add del mod">
          <ac:chgData name="Poignant, Floriane A. (LARC-D309)[NATIONAL INSTITUTE OF AEROSPACE]" userId="f5466f66-0665-4867-9c9b-005b5c919acd" providerId="ADAL" clId="{5DF3F284-42E1-4898-9089-6F4BF87E2672}" dt="2022-01-06T20:59:28.767" v="3002" actId="478"/>
          <ac:picMkLst>
            <pc:docMk/>
            <pc:sldMk cId="2898411024" sldId="259"/>
            <ac:picMk id="50" creationId="{4AD726F0-6889-4311-BF2A-BF1D66D87B94}"/>
          </ac:picMkLst>
        </pc:picChg>
        <pc:picChg chg="add mod ord">
          <ac:chgData name="Poignant, Floriane A. (LARC-D309)[NATIONAL INSTITUTE OF AEROSPACE]" userId="f5466f66-0665-4867-9c9b-005b5c919acd" providerId="ADAL" clId="{5DF3F284-42E1-4898-9089-6F4BF87E2672}" dt="2022-01-06T21:23:25.782" v="3664" actId="1035"/>
          <ac:picMkLst>
            <pc:docMk/>
            <pc:sldMk cId="2898411024" sldId="259"/>
            <ac:picMk id="73" creationId="{6017E065-2191-452C-B707-DEC0B37D4F6A}"/>
          </ac:picMkLst>
        </pc:picChg>
        <pc:picChg chg="add del mod ord">
          <ac:chgData name="Poignant, Floriane A. (LARC-D309)[NATIONAL INSTITUTE OF AEROSPACE]" userId="f5466f66-0665-4867-9c9b-005b5c919acd" providerId="ADAL" clId="{5DF3F284-42E1-4898-9089-6F4BF87E2672}" dt="2022-01-07T13:03:17.951" v="4839" actId="21"/>
          <ac:picMkLst>
            <pc:docMk/>
            <pc:sldMk cId="2898411024" sldId="259"/>
            <ac:picMk id="74" creationId="{7B6034B0-317C-4CD6-8118-47E222EF8D34}"/>
          </ac:picMkLst>
        </pc:picChg>
        <pc:cxnChg chg="mod">
          <ac:chgData name="Poignant, Floriane A. (LARC-D309)[NATIONAL INSTITUTE OF AEROSPACE]" userId="f5466f66-0665-4867-9c9b-005b5c919acd" providerId="ADAL" clId="{5DF3F284-42E1-4898-9089-6F4BF87E2672}" dt="2022-01-06T20:41:00.512" v="2738" actId="1076"/>
          <ac:cxnSpMkLst>
            <pc:docMk/>
            <pc:sldMk cId="2898411024" sldId="259"/>
            <ac:cxnSpMk id="23" creationId="{F472689D-BBCA-4B85-ABE8-3A0DC0D4CD6F}"/>
          </ac:cxnSpMkLst>
        </pc:cxnChg>
        <pc:cxnChg chg="mod">
          <ac:chgData name="Poignant, Floriane A. (LARC-D309)[NATIONAL INSTITUTE OF AEROSPACE]" userId="f5466f66-0665-4867-9c9b-005b5c919acd" providerId="ADAL" clId="{5DF3F284-42E1-4898-9089-6F4BF87E2672}" dt="2022-01-06T20:41:52.875" v="2751" actId="1076"/>
          <ac:cxnSpMkLst>
            <pc:docMk/>
            <pc:sldMk cId="2898411024" sldId="259"/>
            <ac:cxnSpMk id="24" creationId="{01DD5EC0-4701-4595-A5E3-49A1A5A0B699}"/>
          </ac:cxnSpMkLst>
        </pc:cxnChg>
        <pc:cxnChg chg="del mod">
          <ac:chgData name="Poignant, Floriane A. (LARC-D309)[NATIONAL INSTITUTE OF AEROSPACE]" userId="f5466f66-0665-4867-9c9b-005b5c919acd" providerId="ADAL" clId="{5DF3F284-42E1-4898-9089-6F4BF87E2672}" dt="2022-01-06T20:39:27.019" v="2715" actId="478"/>
          <ac:cxnSpMkLst>
            <pc:docMk/>
            <pc:sldMk cId="2898411024" sldId="259"/>
            <ac:cxnSpMk id="25" creationId="{545946B3-C415-41BB-8BEC-B9C4699E4BAA}"/>
          </ac:cxnSpMkLst>
        </pc:cxnChg>
        <pc:cxnChg chg="mod">
          <ac:chgData name="Poignant, Floriane A. (LARC-D309)[NATIONAL INSTITUTE OF AEROSPACE]" userId="f5466f66-0665-4867-9c9b-005b5c919acd" providerId="ADAL" clId="{5DF3F284-42E1-4898-9089-6F4BF87E2672}" dt="2022-01-06T20:24:27.651" v="2557" actId="478"/>
          <ac:cxnSpMkLst>
            <pc:docMk/>
            <pc:sldMk cId="2898411024" sldId="259"/>
            <ac:cxnSpMk id="46" creationId="{F4DB959F-0AFC-4D19-A6A0-E845B68D765E}"/>
          </ac:cxnSpMkLst>
        </pc:cxnChg>
        <pc:cxnChg chg="mod">
          <ac:chgData name="Poignant, Floriane A. (LARC-D309)[NATIONAL INSTITUTE OF AEROSPACE]" userId="f5466f66-0665-4867-9c9b-005b5c919acd" providerId="ADAL" clId="{5DF3F284-42E1-4898-9089-6F4BF87E2672}" dt="2022-01-06T20:24:27.651" v="2557" actId="478"/>
          <ac:cxnSpMkLst>
            <pc:docMk/>
            <pc:sldMk cId="2898411024" sldId="259"/>
            <ac:cxnSpMk id="48" creationId="{1C8F2F3E-C8B2-4193-999D-4EB679FD4F23}"/>
          </ac:cxnSpMkLst>
        </pc:cxnChg>
        <pc:cxnChg chg="add del mod">
          <ac:chgData name="Poignant, Floriane A. (LARC-D309)[NATIONAL INSTITUTE OF AEROSPACE]" userId="f5466f66-0665-4867-9c9b-005b5c919acd" providerId="ADAL" clId="{5DF3F284-42E1-4898-9089-6F4BF87E2672}" dt="2022-01-07T13:03:17.951" v="4839" actId="21"/>
          <ac:cxnSpMkLst>
            <pc:docMk/>
            <pc:sldMk cId="2898411024" sldId="259"/>
            <ac:cxnSpMk id="53" creationId="{B3CB3D6E-2020-44B5-8655-4F0A55BADD8E}"/>
          </ac:cxnSpMkLst>
        </pc:cxnChg>
        <pc:cxnChg chg="add del mod">
          <ac:chgData name="Poignant, Floriane A. (LARC-D309)[NATIONAL INSTITUTE OF AEROSPACE]" userId="f5466f66-0665-4867-9c9b-005b5c919acd" providerId="ADAL" clId="{5DF3F284-42E1-4898-9089-6F4BF87E2672}" dt="2022-01-06T21:08:07.761" v="3298" actId="478"/>
          <ac:cxnSpMkLst>
            <pc:docMk/>
            <pc:sldMk cId="2898411024" sldId="259"/>
            <ac:cxnSpMk id="55" creationId="{12814966-0AC3-4D88-924A-B18040F75112}"/>
          </ac:cxnSpMkLst>
        </pc:cxnChg>
        <pc:cxnChg chg="add del mod">
          <ac:chgData name="Poignant, Floriane A. (LARC-D309)[NATIONAL INSTITUTE OF AEROSPACE]" userId="f5466f66-0665-4867-9c9b-005b5c919acd" providerId="ADAL" clId="{5DF3F284-42E1-4898-9089-6F4BF87E2672}" dt="2022-01-06T21:14:57.970" v="3540" actId="21"/>
          <ac:cxnSpMkLst>
            <pc:docMk/>
            <pc:sldMk cId="2898411024" sldId="259"/>
            <ac:cxnSpMk id="88" creationId="{4EBF4232-B040-4AA6-81DE-B230736FAD62}"/>
          </ac:cxnSpMkLst>
        </pc:cxnChg>
        <pc:cxnChg chg="add del mod">
          <ac:chgData name="Poignant, Floriane A. (LARC-D309)[NATIONAL INSTITUTE OF AEROSPACE]" userId="f5466f66-0665-4867-9c9b-005b5c919acd" providerId="ADAL" clId="{5DF3F284-42E1-4898-9089-6F4BF87E2672}" dt="2022-01-07T13:03:17.951" v="4839" actId="21"/>
          <ac:cxnSpMkLst>
            <pc:docMk/>
            <pc:sldMk cId="2898411024" sldId="259"/>
            <ac:cxnSpMk id="93" creationId="{8CC250C2-EBC3-4F00-BAE5-DEB44FC38F36}"/>
          </ac:cxnSpMkLst>
        </pc:cxnChg>
        <pc:cxnChg chg="add del mod">
          <ac:chgData name="Poignant, Floriane A. (LARC-D309)[NATIONAL INSTITUTE OF AEROSPACE]" userId="f5466f66-0665-4867-9c9b-005b5c919acd" providerId="ADAL" clId="{5DF3F284-42E1-4898-9089-6F4BF87E2672}" dt="2022-01-07T13:03:17.951" v="4839" actId="21"/>
          <ac:cxnSpMkLst>
            <pc:docMk/>
            <pc:sldMk cId="2898411024" sldId="259"/>
            <ac:cxnSpMk id="94" creationId="{D087F53A-23BA-4E16-ABAD-FCB1BF651B22}"/>
          </ac:cxnSpMkLst>
        </pc:cxnChg>
        <pc:cxnChg chg="add del mod">
          <ac:chgData name="Poignant, Floriane A. (LARC-D309)[NATIONAL INSTITUTE OF AEROSPACE]" userId="f5466f66-0665-4867-9c9b-005b5c919acd" providerId="ADAL" clId="{5DF3F284-42E1-4898-9089-6F4BF87E2672}" dt="2022-01-06T21:16:42.751" v="3582" actId="21"/>
          <ac:cxnSpMkLst>
            <pc:docMk/>
            <pc:sldMk cId="2898411024" sldId="259"/>
            <ac:cxnSpMk id="99" creationId="{0F7D6066-EA03-4904-A29A-EA8153EE8F9D}"/>
          </ac:cxnSpMkLst>
        </pc:cxnChg>
        <pc:cxnChg chg="add del mod">
          <ac:chgData name="Poignant, Floriane A. (LARC-D309)[NATIONAL INSTITUTE OF AEROSPACE]" userId="f5466f66-0665-4867-9c9b-005b5c919acd" providerId="ADAL" clId="{5DF3F284-42E1-4898-9089-6F4BF87E2672}" dt="2022-01-07T13:03:17.951" v="4839" actId="21"/>
          <ac:cxnSpMkLst>
            <pc:docMk/>
            <pc:sldMk cId="2898411024" sldId="259"/>
            <ac:cxnSpMk id="102" creationId="{12C87B91-1697-49D3-BAC1-BAF0C6CFB5BB}"/>
          </ac:cxnSpMkLst>
        </pc:cxnChg>
        <pc:cxnChg chg="add del mod">
          <ac:chgData name="Poignant, Floriane A. (LARC-D309)[NATIONAL INSTITUTE OF AEROSPACE]" userId="f5466f66-0665-4867-9c9b-005b5c919acd" providerId="ADAL" clId="{5DF3F284-42E1-4898-9089-6F4BF87E2672}" dt="2022-01-07T13:03:17.951" v="4839" actId="21"/>
          <ac:cxnSpMkLst>
            <pc:docMk/>
            <pc:sldMk cId="2898411024" sldId="259"/>
            <ac:cxnSpMk id="103" creationId="{BB0734D1-D810-4157-82EE-C9F5F446D4E9}"/>
          </ac:cxnSpMkLst>
        </pc:cxnChg>
      </pc:sldChg>
      <pc:sldChg chg="modSp add del">
        <pc:chgData name="Poignant, Floriane A. (LARC-D309)[NATIONAL INSTITUTE OF AEROSPACE]" userId="f5466f66-0665-4867-9c9b-005b5c919acd" providerId="ADAL" clId="{5DF3F284-42E1-4898-9089-6F4BF87E2672}" dt="2022-01-07T12:55:02.714" v="4682" actId="47"/>
        <pc:sldMkLst>
          <pc:docMk/>
          <pc:sldMk cId="1384699758" sldId="260"/>
        </pc:sldMkLst>
        <pc:spChg chg="mod">
          <ac:chgData name="Poignant, Floriane A. (LARC-D309)[NATIONAL INSTITUTE OF AEROSPACE]" userId="f5466f66-0665-4867-9c9b-005b5c919acd" providerId="ADAL" clId="{5DF3F284-42E1-4898-9089-6F4BF87E2672}" dt="2022-01-06T16:36:15.589" v="328" actId="207"/>
          <ac:spMkLst>
            <pc:docMk/>
            <pc:sldMk cId="1384699758" sldId="260"/>
            <ac:spMk id="22" creationId="{C28CF9AB-ADCD-4992-B042-E754BCF7C9B0}"/>
          </ac:spMkLst>
        </pc:spChg>
      </pc:sldChg>
      <pc:sldChg chg="addSp delSp modSp add del mod">
        <pc:chgData name="Poignant, Floriane A. (LARC-D309)[NATIONAL INSTITUTE OF AEROSPACE]" userId="f5466f66-0665-4867-9c9b-005b5c919acd" providerId="ADAL" clId="{5DF3F284-42E1-4898-9089-6F4BF87E2672}" dt="2022-01-07T12:55:00.669" v="4681" actId="47"/>
        <pc:sldMkLst>
          <pc:docMk/>
          <pc:sldMk cId="3063437665" sldId="261"/>
        </pc:sldMkLst>
        <pc:spChg chg="del">
          <ac:chgData name="Poignant, Floriane A. (LARC-D309)[NATIONAL INSTITUTE OF AEROSPACE]" userId="f5466f66-0665-4867-9c9b-005b5c919acd" providerId="ADAL" clId="{5DF3F284-42E1-4898-9089-6F4BF87E2672}" dt="2022-01-06T21:05:20.710" v="3145" actId="478"/>
          <ac:spMkLst>
            <pc:docMk/>
            <pc:sldMk cId="3063437665" sldId="261"/>
            <ac:spMk id="2" creationId="{D2EA3A68-FFAE-4ADC-9F76-318E6B5A09AC}"/>
          </ac:spMkLst>
        </pc:spChg>
        <pc:spChg chg="del mod">
          <ac:chgData name="Poignant, Floriane A. (LARC-D309)[NATIONAL INSTITUTE OF AEROSPACE]" userId="f5466f66-0665-4867-9c9b-005b5c919acd" providerId="ADAL" clId="{5DF3F284-42E1-4898-9089-6F4BF87E2672}" dt="2022-01-06T21:05:18.672" v="3144" actId="478"/>
          <ac:spMkLst>
            <pc:docMk/>
            <pc:sldMk cId="3063437665" sldId="261"/>
            <ac:spMk id="51" creationId="{F6BB9683-ACDC-4C55-82F2-6864DCD8E5AC}"/>
          </ac:spMkLst>
        </pc:spChg>
        <pc:spChg chg="del">
          <ac:chgData name="Poignant, Floriane A. (LARC-D309)[NATIONAL INSTITUTE OF AEROSPACE]" userId="f5466f66-0665-4867-9c9b-005b5c919acd" providerId="ADAL" clId="{5DF3F284-42E1-4898-9089-6F4BF87E2672}" dt="2022-01-06T20:48:41.978" v="2956" actId="478"/>
          <ac:spMkLst>
            <pc:docMk/>
            <pc:sldMk cId="3063437665" sldId="261"/>
            <ac:spMk id="54" creationId="{4327E66C-0600-4E93-A4AD-203B66E3B6FD}"/>
          </ac:spMkLst>
        </pc:spChg>
        <pc:picChg chg="add del mod">
          <ac:chgData name="Poignant, Floriane A. (LARC-D309)[NATIONAL INSTITUTE OF AEROSPACE]" userId="f5466f66-0665-4867-9c9b-005b5c919acd" providerId="ADAL" clId="{5DF3F284-42E1-4898-9089-6F4BF87E2672}" dt="2022-01-06T20:55:30.806" v="2968" actId="478"/>
          <ac:picMkLst>
            <pc:docMk/>
            <pc:sldMk cId="3063437665" sldId="261"/>
            <ac:picMk id="5" creationId="{DB443CA3-2ED9-419B-B29A-E5567FB6F2C2}"/>
          </ac:picMkLst>
        </pc:picChg>
        <pc:picChg chg="add del mod">
          <ac:chgData name="Poignant, Floriane A. (LARC-D309)[NATIONAL INSTITUTE OF AEROSPACE]" userId="f5466f66-0665-4867-9c9b-005b5c919acd" providerId="ADAL" clId="{5DF3F284-42E1-4898-9089-6F4BF87E2672}" dt="2022-01-06T20:55:51.067" v="2972" actId="478"/>
          <ac:picMkLst>
            <pc:docMk/>
            <pc:sldMk cId="3063437665" sldId="261"/>
            <ac:picMk id="8" creationId="{0E5C3245-B183-498F-8130-DD958546CD4C}"/>
          </ac:picMkLst>
        </pc:picChg>
        <pc:picChg chg="add del mod modCrop">
          <ac:chgData name="Poignant, Floriane A. (LARC-D309)[NATIONAL INSTITUTE OF AEROSPACE]" userId="f5466f66-0665-4867-9c9b-005b5c919acd" providerId="ADAL" clId="{5DF3F284-42E1-4898-9089-6F4BF87E2672}" dt="2022-01-06T20:49:52.110" v="2964" actId="478"/>
          <ac:picMkLst>
            <pc:docMk/>
            <pc:sldMk cId="3063437665" sldId="261"/>
            <ac:picMk id="22" creationId="{B36A9EBA-EE41-493C-9511-DB6EC6BF3D4B}"/>
          </ac:picMkLst>
        </pc:picChg>
        <pc:picChg chg="del">
          <ac:chgData name="Poignant, Floriane A. (LARC-D309)[NATIONAL INSTITUTE OF AEROSPACE]" userId="f5466f66-0665-4867-9c9b-005b5c919acd" providerId="ADAL" clId="{5DF3F284-42E1-4898-9089-6F4BF87E2672}" dt="2022-01-06T20:48:33.429" v="2952" actId="478"/>
          <ac:picMkLst>
            <pc:docMk/>
            <pc:sldMk cId="3063437665" sldId="261"/>
            <ac:picMk id="49" creationId="{C6660648-2C6B-4FDF-9C43-35A9D2A38330}"/>
          </ac:picMkLst>
        </pc:picChg>
        <pc:picChg chg="del mod">
          <ac:chgData name="Poignant, Floriane A. (LARC-D309)[NATIONAL INSTITUTE OF AEROSPACE]" userId="f5466f66-0665-4867-9c9b-005b5c919acd" providerId="ADAL" clId="{5DF3F284-42E1-4898-9089-6F4BF87E2672}" dt="2022-01-06T20:48:39.155" v="2955" actId="478"/>
          <ac:picMkLst>
            <pc:docMk/>
            <pc:sldMk cId="3063437665" sldId="261"/>
            <ac:picMk id="50" creationId="{4AD726F0-6889-4311-BF2A-BF1D66D87B94}"/>
          </ac:picMkLst>
        </pc:picChg>
        <pc:cxnChg chg="del">
          <ac:chgData name="Poignant, Floriane A. (LARC-D309)[NATIONAL INSTITUTE OF AEROSPACE]" userId="f5466f66-0665-4867-9c9b-005b5c919acd" providerId="ADAL" clId="{5DF3F284-42E1-4898-9089-6F4BF87E2672}" dt="2022-01-06T20:48:41.978" v="2956" actId="478"/>
          <ac:cxnSpMkLst>
            <pc:docMk/>
            <pc:sldMk cId="3063437665" sldId="261"/>
            <ac:cxnSpMk id="53" creationId="{B3CB3D6E-2020-44B5-8655-4F0A55BADD8E}"/>
          </ac:cxnSpMkLst>
        </pc:cxnChg>
        <pc:cxnChg chg="del">
          <ac:chgData name="Poignant, Floriane A. (LARC-D309)[NATIONAL INSTITUTE OF AEROSPACE]" userId="f5466f66-0665-4867-9c9b-005b5c919acd" providerId="ADAL" clId="{5DF3F284-42E1-4898-9089-6F4BF87E2672}" dt="2022-01-06T20:48:41.978" v="2956" actId="478"/>
          <ac:cxnSpMkLst>
            <pc:docMk/>
            <pc:sldMk cId="3063437665" sldId="261"/>
            <ac:cxnSpMk id="55" creationId="{12814966-0AC3-4D88-924A-B18040F75112}"/>
          </ac:cxnSpMkLst>
        </pc:cxnChg>
      </pc:sldChg>
      <pc:sldChg chg="addSp delSp modSp add mod">
        <pc:chgData name="Poignant, Floriane A. (LARC-D309)[NATIONAL INSTITUTE OF AEROSPACE]" userId="f5466f66-0665-4867-9c9b-005b5c919acd" providerId="ADAL" clId="{5DF3F284-42E1-4898-9089-6F4BF87E2672}" dt="2022-01-07T13:56:39.079" v="5087" actId="113"/>
        <pc:sldMkLst>
          <pc:docMk/>
          <pc:sldMk cId="2903364494" sldId="262"/>
        </pc:sldMkLst>
        <pc:spChg chg="add mod">
          <ac:chgData name="Poignant, Floriane A. (LARC-D309)[NATIONAL INSTITUTE OF AEROSPACE]" userId="f5466f66-0665-4867-9c9b-005b5c919acd" providerId="ADAL" clId="{5DF3F284-42E1-4898-9089-6F4BF87E2672}" dt="2022-01-07T13:56:39.079" v="5087" actId="113"/>
          <ac:spMkLst>
            <pc:docMk/>
            <pc:sldMk cId="2903364494" sldId="262"/>
            <ac:spMk id="30" creationId="{C13FB272-2448-414D-9885-79616CC72123}"/>
          </ac:spMkLst>
        </pc:spChg>
        <pc:spChg chg="del">
          <ac:chgData name="Poignant, Floriane A. (LARC-D309)[NATIONAL INSTITUTE OF AEROSPACE]" userId="f5466f66-0665-4867-9c9b-005b5c919acd" providerId="ADAL" clId="{5DF3F284-42E1-4898-9089-6F4BF87E2672}" dt="2022-01-06T21:21:53.805" v="3613" actId="478"/>
          <ac:spMkLst>
            <pc:docMk/>
            <pc:sldMk cId="2903364494" sldId="262"/>
            <ac:spMk id="51" creationId="{F6BB9683-ACDC-4C55-82F2-6864DCD8E5AC}"/>
          </ac:spMkLst>
        </pc:spChg>
        <pc:spChg chg="del">
          <ac:chgData name="Poignant, Floriane A. (LARC-D309)[NATIONAL INSTITUTE OF AEROSPACE]" userId="f5466f66-0665-4867-9c9b-005b5c919acd" providerId="ADAL" clId="{5DF3F284-42E1-4898-9089-6F4BF87E2672}" dt="2022-01-06T21:21:51.531" v="3612" actId="478"/>
          <ac:spMkLst>
            <pc:docMk/>
            <pc:sldMk cId="2903364494" sldId="262"/>
            <ac:spMk id="54" creationId="{4327E66C-0600-4E93-A4AD-203B66E3B6FD}"/>
          </ac:spMkLst>
        </pc:spChg>
        <pc:spChg chg="mod">
          <ac:chgData name="Poignant, Floriane A. (LARC-D309)[NATIONAL INSTITUTE OF AEROSPACE]" userId="f5466f66-0665-4867-9c9b-005b5c919acd" providerId="ADAL" clId="{5DF3F284-42E1-4898-9089-6F4BF87E2672}" dt="2022-01-07T12:51:57.719" v="4634" actId="1076"/>
          <ac:spMkLst>
            <pc:docMk/>
            <pc:sldMk cId="2903364494" sldId="262"/>
            <ac:spMk id="85" creationId="{71ADA90A-302F-4A13-BD3E-89BBDC266015}"/>
          </ac:spMkLst>
        </pc:spChg>
        <pc:spChg chg="del">
          <ac:chgData name="Poignant, Floriane A. (LARC-D309)[NATIONAL INSTITUTE OF AEROSPACE]" userId="f5466f66-0665-4867-9c9b-005b5c919acd" providerId="ADAL" clId="{5DF3F284-42E1-4898-9089-6F4BF87E2672}" dt="2022-01-06T21:21:51.531" v="3612" actId="478"/>
          <ac:spMkLst>
            <pc:docMk/>
            <pc:sldMk cId="2903364494" sldId="262"/>
            <ac:spMk id="89" creationId="{4E99DE45-9295-4061-9DBF-FFEC2A8E6E6C}"/>
          </ac:spMkLst>
        </pc:spChg>
        <pc:spChg chg="del">
          <ac:chgData name="Poignant, Floriane A. (LARC-D309)[NATIONAL INSTITUTE OF AEROSPACE]" userId="f5466f66-0665-4867-9c9b-005b5c919acd" providerId="ADAL" clId="{5DF3F284-42E1-4898-9089-6F4BF87E2672}" dt="2022-01-06T21:21:51.531" v="3612" actId="478"/>
          <ac:spMkLst>
            <pc:docMk/>
            <pc:sldMk cId="2903364494" sldId="262"/>
            <ac:spMk id="92" creationId="{BF071AFC-F7D9-48A1-B9EA-B1D455CAEC33}"/>
          </ac:spMkLst>
        </pc:spChg>
        <pc:spChg chg="del">
          <ac:chgData name="Poignant, Floriane A. (LARC-D309)[NATIONAL INSTITUTE OF AEROSPACE]" userId="f5466f66-0665-4867-9c9b-005b5c919acd" providerId="ADAL" clId="{5DF3F284-42E1-4898-9089-6F4BF87E2672}" dt="2022-01-06T21:21:51.531" v="3612" actId="478"/>
          <ac:spMkLst>
            <pc:docMk/>
            <pc:sldMk cId="2903364494" sldId="262"/>
            <ac:spMk id="98" creationId="{D16AA107-BA8D-4D62-BCF4-CBC589E20A42}"/>
          </ac:spMkLst>
        </pc:spChg>
        <pc:picChg chg="add del mod">
          <ac:chgData name="Poignant, Floriane A. (LARC-D309)[NATIONAL INSTITUTE OF AEROSPACE]" userId="f5466f66-0665-4867-9c9b-005b5c919acd" providerId="ADAL" clId="{5DF3F284-42E1-4898-9089-6F4BF87E2672}" dt="2022-01-07T13:48:26.712" v="5027" actId="478"/>
          <ac:picMkLst>
            <pc:docMk/>
            <pc:sldMk cId="2903364494" sldId="262"/>
            <ac:picMk id="3" creationId="{81D764AE-5C50-43CF-B53C-F64E0A457EFA}"/>
          </ac:picMkLst>
        </pc:picChg>
        <pc:picChg chg="add del mod">
          <ac:chgData name="Poignant, Floriane A. (LARC-D309)[NATIONAL INSTITUTE OF AEROSPACE]" userId="f5466f66-0665-4867-9c9b-005b5c919acd" providerId="ADAL" clId="{5DF3F284-42E1-4898-9089-6F4BF87E2672}" dt="2022-01-07T13:48:29.203" v="5029" actId="478"/>
          <ac:picMkLst>
            <pc:docMk/>
            <pc:sldMk cId="2903364494" sldId="262"/>
            <ac:picMk id="6" creationId="{00AAAD56-1804-40B7-9720-A42BF2A0094B}"/>
          </ac:picMkLst>
        </pc:picChg>
        <pc:picChg chg="add del mod ord modCrop">
          <ac:chgData name="Poignant, Floriane A. (LARC-D309)[NATIONAL INSTITUTE OF AEROSPACE]" userId="f5466f66-0665-4867-9c9b-005b5c919acd" providerId="ADAL" clId="{5DF3F284-42E1-4898-9089-6F4BF87E2672}" dt="2022-01-07T13:48:24.207" v="5026" actId="478"/>
          <ac:picMkLst>
            <pc:docMk/>
            <pc:sldMk cId="2903364494" sldId="262"/>
            <ac:picMk id="9" creationId="{59D98485-829B-406A-9C7D-6A0399F4E769}"/>
          </ac:picMkLst>
        </pc:picChg>
        <pc:picChg chg="add del mod modCrop">
          <ac:chgData name="Poignant, Floriane A. (LARC-D309)[NATIONAL INSTITUTE OF AEROSPACE]" userId="f5466f66-0665-4867-9c9b-005b5c919acd" providerId="ADAL" clId="{5DF3F284-42E1-4898-9089-6F4BF87E2672}" dt="2022-01-07T13:48:28.046" v="5028" actId="478"/>
          <ac:picMkLst>
            <pc:docMk/>
            <pc:sldMk cId="2903364494" sldId="262"/>
            <ac:picMk id="11" creationId="{3DA7B3CD-590E-4885-BA36-F78C39915B14}"/>
          </ac:picMkLst>
        </pc:picChg>
        <pc:picChg chg="add mod">
          <ac:chgData name="Poignant, Floriane A. (LARC-D309)[NATIONAL INSTITUTE OF AEROSPACE]" userId="f5466f66-0665-4867-9c9b-005b5c919acd" providerId="ADAL" clId="{5DF3F284-42E1-4898-9089-6F4BF87E2672}" dt="2022-01-07T13:48:58.382" v="5066" actId="1038"/>
          <ac:picMkLst>
            <pc:docMk/>
            <pc:sldMk cId="2903364494" sldId="262"/>
            <ac:picMk id="13" creationId="{1211916F-DCD1-4A4E-AE30-C3BD6A4625CA}"/>
          </ac:picMkLst>
        </pc:picChg>
        <pc:picChg chg="add mod">
          <ac:chgData name="Poignant, Floriane A. (LARC-D309)[NATIONAL INSTITUTE OF AEROSPACE]" userId="f5466f66-0665-4867-9c9b-005b5c919acd" providerId="ADAL" clId="{5DF3F284-42E1-4898-9089-6F4BF87E2672}" dt="2022-01-07T13:48:58.382" v="5066" actId="1038"/>
          <ac:picMkLst>
            <pc:docMk/>
            <pc:sldMk cId="2903364494" sldId="262"/>
            <ac:picMk id="15" creationId="{7B054B28-EC71-42DD-97FA-06AC6FE6A588}"/>
          </ac:picMkLst>
        </pc:picChg>
        <pc:picChg chg="del">
          <ac:chgData name="Poignant, Floriane A. (LARC-D309)[NATIONAL INSTITUTE OF AEROSPACE]" userId="f5466f66-0665-4867-9c9b-005b5c919acd" providerId="ADAL" clId="{5DF3F284-42E1-4898-9089-6F4BF87E2672}" dt="2022-01-06T21:21:47.450" v="3610" actId="478"/>
          <ac:picMkLst>
            <pc:docMk/>
            <pc:sldMk cId="2903364494" sldId="262"/>
            <ac:picMk id="73" creationId="{6017E065-2191-452C-B707-DEC0B37D4F6A}"/>
          </ac:picMkLst>
        </pc:picChg>
        <pc:picChg chg="del">
          <ac:chgData name="Poignant, Floriane A. (LARC-D309)[NATIONAL INSTITUTE OF AEROSPACE]" userId="f5466f66-0665-4867-9c9b-005b5c919acd" providerId="ADAL" clId="{5DF3F284-42E1-4898-9089-6F4BF87E2672}" dt="2022-01-06T21:21:48.638" v="3611" actId="478"/>
          <ac:picMkLst>
            <pc:docMk/>
            <pc:sldMk cId="2903364494" sldId="262"/>
            <ac:picMk id="74" creationId="{7B6034B0-317C-4CD6-8118-47E222EF8D34}"/>
          </ac:picMkLst>
        </pc:picChg>
        <pc:cxnChg chg="del mod">
          <ac:chgData name="Poignant, Floriane A. (LARC-D309)[NATIONAL INSTITUTE OF AEROSPACE]" userId="f5466f66-0665-4867-9c9b-005b5c919acd" providerId="ADAL" clId="{5DF3F284-42E1-4898-9089-6F4BF87E2672}" dt="2022-01-06T21:21:51.531" v="3612" actId="478"/>
          <ac:cxnSpMkLst>
            <pc:docMk/>
            <pc:sldMk cId="2903364494" sldId="262"/>
            <ac:cxnSpMk id="53" creationId="{B3CB3D6E-2020-44B5-8655-4F0A55BADD8E}"/>
          </ac:cxnSpMkLst>
        </pc:cxnChg>
        <pc:cxnChg chg="del mod">
          <ac:chgData name="Poignant, Floriane A. (LARC-D309)[NATIONAL INSTITUTE OF AEROSPACE]" userId="f5466f66-0665-4867-9c9b-005b5c919acd" providerId="ADAL" clId="{5DF3F284-42E1-4898-9089-6F4BF87E2672}" dt="2022-01-06T21:21:51.531" v="3612" actId="478"/>
          <ac:cxnSpMkLst>
            <pc:docMk/>
            <pc:sldMk cId="2903364494" sldId="262"/>
            <ac:cxnSpMk id="93" creationId="{8CC250C2-EBC3-4F00-BAE5-DEB44FC38F36}"/>
          </ac:cxnSpMkLst>
        </pc:cxnChg>
        <pc:cxnChg chg="del mod">
          <ac:chgData name="Poignant, Floriane A. (LARC-D309)[NATIONAL INSTITUTE OF AEROSPACE]" userId="f5466f66-0665-4867-9c9b-005b5c919acd" providerId="ADAL" clId="{5DF3F284-42E1-4898-9089-6F4BF87E2672}" dt="2022-01-06T21:21:51.531" v="3612" actId="478"/>
          <ac:cxnSpMkLst>
            <pc:docMk/>
            <pc:sldMk cId="2903364494" sldId="262"/>
            <ac:cxnSpMk id="94" creationId="{D087F53A-23BA-4E16-ABAD-FCB1BF651B22}"/>
          </ac:cxnSpMkLst>
        </pc:cxnChg>
        <pc:cxnChg chg="del">
          <ac:chgData name="Poignant, Floriane A. (LARC-D309)[NATIONAL INSTITUTE OF AEROSPACE]" userId="f5466f66-0665-4867-9c9b-005b5c919acd" providerId="ADAL" clId="{5DF3F284-42E1-4898-9089-6F4BF87E2672}" dt="2022-01-06T21:21:51.531" v="3612" actId="478"/>
          <ac:cxnSpMkLst>
            <pc:docMk/>
            <pc:sldMk cId="2903364494" sldId="262"/>
            <ac:cxnSpMk id="102" creationId="{12C87B91-1697-49D3-BAC1-BAF0C6CFB5BB}"/>
          </ac:cxnSpMkLst>
        </pc:cxnChg>
        <pc:cxnChg chg="del mod">
          <ac:chgData name="Poignant, Floriane A. (LARC-D309)[NATIONAL INSTITUTE OF AEROSPACE]" userId="f5466f66-0665-4867-9c9b-005b5c919acd" providerId="ADAL" clId="{5DF3F284-42E1-4898-9089-6F4BF87E2672}" dt="2022-01-06T21:21:51.531" v="3612" actId="478"/>
          <ac:cxnSpMkLst>
            <pc:docMk/>
            <pc:sldMk cId="2903364494" sldId="262"/>
            <ac:cxnSpMk id="103" creationId="{BB0734D1-D810-4157-82EE-C9F5F446D4E9}"/>
          </ac:cxnSpMkLst>
        </pc:cxnChg>
      </pc:sldChg>
      <pc:sldChg chg="addSp delSp modSp add mod">
        <pc:chgData name="Poignant, Floriane A. (LARC-D309)[NATIONAL INSTITUTE OF AEROSPACE]" userId="f5466f66-0665-4867-9c9b-005b5c919acd" providerId="ADAL" clId="{5DF3F284-42E1-4898-9089-6F4BF87E2672}" dt="2022-01-07T13:56:12.717" v="5086" actId="14100"/>
        <pc:sldMkLst>
          <pc:docMk/>
          <pc:sldMk cId="1554315279" sldId="263"/>
        </pc:sldMkLst>
        <pc:spChg chg="mod">
          <ac:chgData name="Poignant, Floriane A. (LARC-D309)[NATIONAL INSTITUTE OF AEROSPACE]" userId="f5466f66-0665-4867-9c9b-005b5c919acd" providerId="ADAL" clId="{5DF3F284-42E1-4898-9089-6F4BF87E2672}" dt="2022-01-07T12:58:42.148" v="4828" actId="113"/>
          <ac:spMkLst>
            <pc:docMk/>
            <pc:sldMk cId="1554315279" sldId="263"/>
            <ac:spMk id="30" creationId="{C13FB272-2448-414D-9885-79616CC72123}"/>
          </ac:spMkLst>
        </pc:spChg>
        <pc:spChg chg="mod">
          <ac:chgData name="Poignant, Floriane A. (LARC-D309)[NATIONAL INSTITUTE OF AEROSPACE]" userId="f5466f66-0665-4867-9c9b-005b5c919acd" providerId="ADAL" clId="{5DF3F284-42E1-4898-9089-6F4BF87E2672}" dt="2022-01-07T12:58:32.423" v="4825" actId="1076"/>
          <ac:spMkLst>
            <pc:docMk/>
            <pc:sldMk cId="1554315279" sldId="263"/>
            <ac:spMk id="85" creationId="{71ADA90A-302F-4A13-BD3E-89BBDC266015}"/>
          </ac:spMkLst>
        </pc:spChg>
        <pc:picChg chg="del">
          <ac:chgData name="Poignant, Floriane A. (LARC-D309)[NATIONAL INSTITUTE OF AEROSPACE]" userId="f5466f66-0665-4867-9c9b-005b5c919acd" providerId="ADAL" clId="{5DF3F284-42E1-4898-9089-6F4BF87E2672}" dt="2022-01-06T21:43:42.508" v="4315" actId="478"/>
          <ac:picMkLst>
            <pc:docMk/>
            <pc:sldMk cId="1554315279" sldId="263"/>
            <ac:picMk id="3" creationId="{81D764AE-5C50-43CF-B53C-F64E0A457EFA}"/>
          </ac:picMkLst>
        </pc:picChg>
        <pc:picChg chg="add del mod">
          <ac:chgData name="Poignant, Floriane A. (LARC-D309)[NATIONAL INSTITUTE OF AEROSPACE]" userId="f5466f66-0665-4867-9c9b-005b5c919acd" providerId="ADAL" clId="{5DF3F284-42E1-4898-9089-6F4BF87E2672}" dt="2022-01-06T21:44:48.848" v="4360" actId="478"/>
          <ac:picMkLst>
            <pc:docMk/>
            <pc:sldMk cId="1554315279" sldId="263"/>
            <ac:picMk id="5" creationId="{6576697A-95AC-46CD-9D2E-79BC123902B6}"/>
          </ac:picMkLst>
        </pc:picChg>
        <pc:picChg chg="del">
          <ac:chgData name="Poignant, Floriane A. (LARC-D309)[NATIONAL INSTITUTE OF AEROSPACE]" userId="f5466f66-0665-4867-9c9b-005b5c919acd" providerId="ADAL" clId="{5DF3F284-42E1-4898-9089-6F4BF87E2672}" dt="2022-01-06T21:43:41.189" v="4314" actId="478"/>
          <ac:picMkLst>
            <pc:docMk/>
            <pc:sldMk cId="1554315279" sldId="263"/>
            <ac:picMk id="6" creationId="{00AAAD56-1804-40B7-9720-A42BF2A0094B}"/>
          </ac:picMkLst>
        </pc:picChg>
        <pc:picChg chg="del">
          <ac:chgData name="Poignant, Floriane A. (LARC-D309)[NATIONAL INSTITUTE OF AEROSPACE]" userId="f5466f66-0665-4867-9c9b-005b5c919acd" providerId="ADAL" clId="{5DF3F284-42E1-4898-9089-6F4BF87E2672}" dt="2022-01-06T21:45:46.941" v="4366" actId="478"/>
          <ac:picMkLst>
            <pc:docMk/>
            <pc:sldMk cId="1554315279" sldId="263"/>
            <ac:picMk id="9" creationId="{59D98485-829B-406A-9C7D-6A0399F4E769}"/>
          </ac:picMkLst>
        </pc:picChg>
        <pc:picChg chg="add del mod">
          <ac:chgData name="Poignant, Floriane A. (LARC-D309)[NATIONAL INSTITUTE OF AEROSPACE]" userId="f5466f66-0665-4867-9c9b-005b5c919acd" providerId="ADAL" clId="{5DF3F284-42E1-4898-9089-6F4BF87E2672}" dt="2022-01-06T21:44:48.848" v="4360" actId="478"/>
          <ac:picMkLst>
            <pc:docMk/>
            <pc:sldMk cId="1554315279" sldId="263"/>
            <ac:picMk id="10" creationId="{C82C81F4-F2A6-4143-A227-CD060BBA7FD5}"/>
          </ac:picMkLst>
        </pc:picChg>
        <pc:picChg chg="add del mod">
          <ac:chgData name="Poignant, Floriane A. (LARC-D309)[NATIONAL INSTITUTE OF AEROSPACE]" userId="f5466f66-0665-4867-9c9b-005b5c919acd" providerId="ADAL" clId="{5DF3F284-42E1-4898-9089-6F4BF87E2672}" dt="2022-01-07T12:53:33.553" v="4668" actId="478"/>
          <ac:picMkLst>
            <pc:docMk/>
            <pc:sldMk cId="1554315279" sldId="263"/>
            <ac:picMk id="22" creationId="{B4952234-BD2E-42F9-BF3E-DF9B2F404F3F}"/>
          </ac:picMkLst>
        </pc:picChg>
        <pc:picChg chg="add mod ord">
          <ac:chgData name="Poignant, Floriane A. (LARC-D309)[NATIONAL INSTITUTE OF AEROSPACE]" userId="f5466f66-0665-4867-9c9b-005b5c919acd" providerId="ADAL" clId="{5DF3F284-42E1-4898-9089-6F4BF87E2672}" dt="2022-01-07T13:56:12.717" v="5086" actId="14100"/>
          <ac:picMkLst>
            <pc:docMk/>
            <pc:sldMk cId="1554315279" sldId="263"/>
            <ac:picMk id="25" creationId="{167248B1-37E6-4723-AADE-95004BF41495}"/>
          </ac:picMkLst>
        </pc:picChg>
      </pc:sldChg>
      <pc:sldMasterChg chg="modSp mod modSldLayout">
        <pc:chgData name="Poignant, Floriane A. (LARC-D309)[NATIONAL INSTITUTE OF AEROSPACE]" userId="f5466f66-0665-4867-9c9b-005b5c919acd" providerId="ADAL" clId="{5DF3F284-42E1-4898-9089-6F4BF87E2672}" dt="2022-01-06T15:49:45.101" v="70"/>
        <pc:sldMasterMkLst>
          <pc:docMk/>
          <pc:sldMasterMk cId="2164441303" sldId="2147483648"/>
        </pc:sldMasterMkLst>
        <pc:spChg chg="mod">
          <ac:chgData name="Poignant, Floriane A. (LARC-D309)[NATIONAL INSTITUTE OF AEROSPACE]" userId="f5466f66-0665-4867-9c9b-005b5c919acd" providerId="ADAL" clId="{5DF3F284-42E1-4898-9089-6F4BF87E2672}" dt="2022-01-06T15:49:16.741" v="69" actId="20577"/>
          <ac:spMkLst>
            <pc:docMk/>
            <pc:sldMasterMk cId="2164441303" sldId="2147483648"/>
            <ac:spMk id="9" creationId="{D164FD52-2439-4C9C-A90F-EAEB5834A7F4}"/>
          </ac:spMkLst>
        </pc:spChg>
        <pc:spChg chg="mod">
          <ac:chgData name="Poignant, Floriane A. (LARC-D309)[NATIONAL INSTITUTE OF AEROSPACE]" userId="f5466f66-0665-4867-9c9b-005b5c919acd" providerId="ADAL" clId="{5DF3F284-42E1-4898-9089-6F4BF87E2672}" dt="2022-01-06T15:49:01.239" v="58" actId="20577"/>
          <ac:spMkLst>
            <pc:docMk/>
            <pc:sldMasterMk cId="2164441303" sldId="2147483648"/>
            <ac:spMk id="10" creationId="{6A153DA9-C1C5-48DB-85DD-B09C1AE79199}"/>
          </ac:spMkLst>
        </pc:spChg>
        <pc:sldLayoutChg chg="modSp">
          <pc:chgData name="Poignant, Floriane A. (LARC-D309)[NATIONAL INSTITUTE OF AEROSPACE]" userId="f5466f66-0665-4867-9c9b-005b5c919acd" providerId="ADAL" clId="{5DF3F284-42E1-4898-9089-6F4BF87E2672}" dt="2022-01-06T15:49:45.101" v="70"/>
          <pc:sldLayoutMkLst>
            <pc:docMk/>
            <pc:sldMasterMk cId="2164441303" sldId="2147483648"/>
            <pc:sldLayoutMk cId="1100186220" sldId="2147483649"/>
          </pc:sldLayoutMkLst>
          <pc:spChg chg="mod">
            <ac:chgData name="Poignant, Floriane A. (LARC-D309)[NATIONAL INSTITUTE OF AEROSPACE]" userId="f5466f66-0665-4867-9c9b-005b5c919acd" providerId="ADAL" clId="{5DF3F284-42E1-4898-9089-6F4BF87E2672}" dt="2022-01-06T15:49:45.101" v="70"/>
            <ac:spMkLst>
              <pc:docMk/>
              <pc:sldMasterMk cId="2164441303" sldId="2147483648"/>
              <pc:sldLayoutMk cId="1100186220" sldId="2147483649"/>
              <ac:spMk id="4" creationId="{E481F4E3-8F12-4ADE-B74A-22681FC60513}"/>
            </ac:spMkLst>
          </pc:spChg>
        </pc:sldLayoutChg>
        <pc:sldLayoutChg chg="addSp delSp modSp mod">
          <pc:chgData name="Poignant, Floriane A. (LARC-D309)[NATIONAL INSTITUTE OF AEROSPACE]" userId="f5466f66-0665-4867-9c9b-005b5c919acd" providerId="ADAL" clId="{5DF3F284-42E1-4898-9089-6F4BF87E2672}" dt="2022-01-06T15:47:51.283" v="3" actId="11529"/>
          <pc:sldLayoutMkLst>
            <pc:docMk/>
            <pc:sldMasterMk cId="2164441303" sldId="2147483648"/>
            <pc:sldLayoutMk cId="3531704332" sldId="2147483650"/>
          </pc:sldLayoutMkLst>
          <pc:spChg chg="add del">
            <ac:chgData name="Poignant, Floriane A. (LARC-D309)[NATIONAL INSTITUTE OF AEROSPACE]" userId="f5466f66-0665-4867-9c9b-005b5c919acd" providerId="ADAL" clId="{5DF3F284-42E1-4898-9089-6F4BF87E2672}" dt="2022-01-06T15:47:51.283" v="3" actId="11529"/>
            <ac:spMkLst>
              <pc:docMk/>
              <pc:sldMasterMk cId="2164441303" sldId="2147483648"/>
              <pc:sldLayoutMk cId="3531704332" sldId="2147483650"/>
              <ac:spMk id="4" creationId="{222E247A-912E-420E-AD13-0AA0367C16CE}"/>
            </ac:spMkLst>
          </pc:spChg>
          <pc:spChg chg="add del mod">
            <ac:chgData name="Poignant, Floriane A. (LARC-D309)[NATIONAL INSTITUTE OF AEROSPACE]" userId="f5466f66-0665-4867-9c9b-005b5c919acd" providerId="ADAL" clId="{5DF3F284-42E1-4898-9089-6F4BF87E2672}" dt="2022-01-06T15:47:51.283" v="3" actId="11529"/>
            <ac:spMkLst>
              <pc:docMk/>
              <pc:sldMasterMk cId="2164441303" sldId="2147483648"/>
              <pc:sldLayoutMk cId="3531704332" sldId="2147483650"/>
              <ac:spMk id="6" creationId="{3BA02468-6424-4B2B-9E9E-4D12D9F1F641}"/>
            </ac:spMkLst>
          </pc:spChg>
        </pc:sldLayoutChg>
        <pc:sldLayoutChg chg="modSp mod">
          <pc:chgData name="Poignant, Floriane A. (LARC-D309)[NATIONAL INSTITUTE OF AEROSPACE]" userId="f5466f66-0665-4867-9c9b-005b5c919acd" providerId="ADAL" clId="{5DF3F284-42E1-4898-9089-6F4BF87E2672}" dt="2022-01-06T15:48:01.214" v="5" actId="1076"/>
          <pc:sldLayoutMkLst>
            <pc:docMk/>
            <pc:sldMasterMk cId="2164441303" sldId="2147483648"/>
            <pc:sldLayoutMk cId="583678187" sldId="2147483652"/>
          </pc:sldLayoutMkLst>
          <pc:spChg chg="mod">
            <ac:chgData name="Poignant, Floriane A. (LARC-D309)[NATIONAL INSTITUTE OF AEROSPACE]" userId="f5466f66-0665-4867-9c9b-005b5c919acd" providerId="ADAL" clId="{5DF3F284-42E1-4898-9089-6F4BF87E2672}" dt="2022-01-06T15:48:01.214" v="5" actId="1076"/>
            <ac:spMkLst>
              <pc:docMk/>
              <pc:sldMasterMk cId="2164441303" sldId="2147483648"/>
              <pc:sldLayoutMk cId="583678187" sldId="2147483652"/>
              <ac:spMk id="8" creationId="{9A8D74FA-2BAD-41E4-B75F-F4891725A702}"/>
            </ac:spMkLst>
          </pc:spChg>
        </pc:sldLayoutChg>
      </pc:sldMasterChg>
    </pc:docChg>
  </pc:docChgLst>
  <pc:docChgLst>
    <pc:chgData name="Poignant, Floriane A. (LARC-D309)[NATIONAL INSTITUTE OF AEROSPACE]" userId="f5466f66-0665-4867-9c9b-005b5c919acd" providerId="ADAL" clId="{B973511D-68E0-41DD-A911-B93EEBF0FB8F}"/>
    <pc:docChg chg="custSel modSld modShowInfo">
      <pc:chgData name="Poignant, Floriane A. (LARC-D309)[NATIONAL INSTITUTE OF AEROSPACE]" userId="f5466f66-0665-4867-9c9b-005b5c919acd" providerId="ADAL" clId="{B973511D-68E0-41DD-A911-B93EEBF0FB8F}" dt="2022-01-10T18:53:07.524" v="29" actId="20577"/>
      <pc:docMkLst>
        <pc:docMk/>
      </pc:docMkLst>
      <pc:sldChg chg="modSp mod">
        <pc:chgData name="Poignant, Floriane A. (LARC-D309)[NATIONAL INSTITUTE OF AEROSPACE]" userId="f5466f66-0665-4867-9c9b-005b5c919acd" providerId="ADAL" clId="{B973511D-68E0-41DD-A911-B93EEBF0FB8F}" dt="2022-01-10T18:47:19.539" v="3" actId="20577"/>
        <pc:sldMkLst>
          <pc:docMk/>
          <pc:sldMk cId="2178731304" sldId="256"/>
        </pc:sldMkLst>
        <pc:spChg chg="mod">
          <ac:chgData name="Poignant, Floriane A. (LARC-D309)[NATIONAL INSTITUTE OF AEROSPACE]" userId="f5466f66-0665-4867-9c9b-005b5c919acd" providerId="ADAL" clId="{B973511D-68E0-41DD-A911-B93EEBF0FB8F}" dt="2022-01-10T18:47:19.539" v="3" actId="20577"/>
          <ac:spMkLst>
            <pc:docMk/>
            <pc:sldMk cId="2178731304" sldId="256"/>
            <ac:spMk id="3" creationId="{D4D61F04-1F78-40E6-9AAC-EE856B1ED332}"/>
          </ac:spMkLst>
        </pc:spChg>
      </pc:sldChg>
      <pc:sldChg chg="modSp mod">
        <pc:chgData name="Poignant, Floriane A. (LARC-D309)[NATIONAL INSTITUTE OF AEROSPACE]" userId="f5466f66-0665-4867-9c9b-005b5c919acd" providerId="ADAL" clId="{B973511D-68E0-41DD-A911-B93EEBF0FB8F}" dt="2022-01-10T18:52:06.151" v="25" actId="20577"/>
        <pc:sldMkLst>
          <pc:docMk/>
          <pc:sldMk cId="3515932579" sldId="257"/>
        </pc:sldMkLst>
        <pc:spChg chg="mod">
          <ac:chgData name="Poignant, Floriane A. (LARC-D309)[NATIONAL INSTITUTE OF AEROSPACE]" userId="f5466f66-0665-4867-9c9b-005b5c919acd" providerId="ADAL" clId="{B973511D-68E0-41DD-A911-B93EEBF0FB8F}" dt="2022-01-10T18:52:06.151" v="25" actId="20577"/>
          <ac:spMkLst>
            <pc:docMk/>
            <pc:sldMk cId="3515932579" sldId="257"/>
            <ac:spMk id="3" creationId="{7D2F177C-1B7A-4A23-A592-E2C8672AF67A}"/>
          </ac:spMkLst>
        </pc:spChg>
        <pc:spChg chg="mod">
          <ac:chgData name="Poignant, Floriane A. (LARC-D309)[NATIONAL INSTITUTE OF AEROSPACE]" userId="f5466f66-0665-4867-9c9b-005b5c919acd" providerId="ADAL" clId="{B973511D-68E0-41DD-A911-B93EEBF0FB8F}" dt="2022-01-10T18:51:46.090" v="24" actId="20577"/>
          <ac:spMkLst>
            <pc:docMk/>
            <pc:sldMk cId="3515932579" sldId="257"/>
            <ac:spMk id="33" creationId="{B5C429B4-23EB-4489-87A6-BBBBC05F9D1A}"/>
          </ac:spMkLst>
        </pc:spChg>
      </pc:sldChg>
      <pc:sldChg chg="delSp modSp mod">
        <pc:chgData name="Poignant, Floriane A. (LARC-D309)[NATIONAL INSTITUTE OF AEROSPACE]" userId="f5466f66-0665-4867-9c9b-005b5c919acd" providerId="ADAL" clId="{B973511D-68E0-41DD-A911-B93EEBF0FB8F}" dt="2022-01-10T18:51:29.570" v="23" actId="20577"/>
        <pc:sldMkLst>
          <pc:docMk/>
          <pc:sldMk cId="43629598" sldId="258"/>
        </pc:sldMkLst>
        <pc:spChg chg="mod">
          <ac:chgData name="Poignant, Floriane A. (LARC-D309)[NATIONAL INSTITUTE OF AEROSPACE]" userId="f5466f66-0665-4867-9c9b-005b5c919acd" providerId="ADAL" clId="{B973511D-68E0-41DD-A911-B93EEBF0FB8F}" dt="2022-01-10T18:51:29.570" v="23" actId="20577"/>
          <ac:spMkLst>
            <pc:docMk/>
            <pc:sldMk cId="43629598" sldId="258"/>
            <ac:spMk id="700" creationId="{2841BEC4-838A-47C4-BDA8-190650FEC85E}"/>
          </ac:spMkLst>
        </pc:spChg>
        <pc:picChg chg="del">
          <ac:chgData name="Poignant, Floriane A. (LARC-D309)[NATIONAL INSTITUTE OF AEROSPACE]" userId="f5466f66-0665-4867-9c9b-005b5c919acd" providerId="ADAL" clId="{B973511D-68E0-41DD-A911-B93EEBF0FB8F}" dt="2022-01-10T18:46:26.730" v="1" actId="478"/>
          <ac:picMkLst>
            <pc:docMk/>
            <pc:sldMk cId="43629598" sldId="258"/>
            <ac:picMk id="735" creationId="{AB4B25C7-0251-43AD-B11A-53E3FAA73101}"/>
          </ac:picMkLst>
        </pc:picChg>
      </pc:sldChg>
      <pc:sldChg chg="modSp">
        <pc:chgData name="Poignant, Floriane A. (LARC-D309)[NATIONAL INSTITUTE OF AEROSPACE]" userId="f5466f66-0665-4867-9c9b-005b5c919acd" providerId="ADAL" clId="{B973511D-68E0-41DD-A911-B93EEBF0FB8F}" dt="2022-01-10T18:53:07.524" v="29" actId="20577"/>
        <pc:sldMkLst>
          <pc:docMk/>
          <pc:sldMk cId="1554315279" sldId="263"/>
        </pc:sldMkLst>
        <pc:spChg chg="mod">
          <ac:chgData name="Poignant, Floriane A. (LARC-D309)[NATIONAL INSTITUTE OF AEROSPACE]" userId="f5466f66-0665-4867-9c9b-005b5c919acd" providerId="ADAL" clId="{B973511D-68E0-41DD-A911-B93EEBF0FB8F}" dt="2022-01-10T18:53:07.524" v="29" actId="20577"/>
          <ac:spMkLst>
            <pc:docMk/>
            <pc:sldMk cId="1554315279" sldId="263"/>
            <ac:spMk id="30" creationId="{C13FB272-2448-414D-9885-79616CC7212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8EA447-AE03-431D-9EA2-9F91EA6F1FF0}" type="datetimeFigureOut">
              <a:rPr lang="en-US" smtClean="0"/>
              <a:t>1/10/2022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46BF5A-0AEA-4AA3-BBF4-33FBEA5AB8C5}" type="slidenum">
              <a:rPr lang="en-US" smtClean="0"/>
              <a:t>‹#›</a:t>
            </a:fld>
            <a:endParaRPr lang="en-US"/>
          </a:p>
        </p:txBody>
      </p:sp>
    </p:spTree>
    <p:extLst>
      <p:ext uri="{BB962C8B-B14F-4D97-AF65-F5344CB8AC3E}">
        <p14:creationId xmlns:p14="http://schemas.microsoft.com/office/powerpoint/2010/main" val="30190344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everyone, I am Floriane Poignant and in this presentation I will talk about quantifying chromosome aberrations induced by direct ion nuclear traversal versus delta-electrons.</a:t>
            </a:r>
          </a:p>
        </p:txBody>
      </p:sp>
      <p:sp>
        <p:nvSpPr>
          <p:cNvPr id="4" name="Slide Number Placeholder 3"/>
          <p:cNvSpPr>
            <a:spLocks noGrp="1"/>
          </p:cNvSpPr>
          <p:nvPr>
            <p:ph type="sldNum" sz="quarter" idx="5"/>
          </p:nvPr>
        </p:nvSpPr>
        <p:spPr/>
        <p:txBody>
          <a:bodyPr/>
          <a:lstStyle/>
          <a:p>
            <a:fld id="{E446BF5A-0AEA-4AA3-BBF4-33FBEA5AB8C5}" type="slidenum">
              <a:rPr lang="en-US" smtClean="0"/>
              <a:t>1</a:t>
            </a:fld>
            <a:endParaRPr lang="en-US"/>
          </a:p>
        </p:txBody>
      </p:sp>
    </p:spTree>
    <p:extLst>
      <p:ext uri="{BB962C8B-B14F-4D97-AF65-F5344CB8AC3E}">
        <p14:creationId xmlns:p14="http://schemas.microsoft.com/office/powerpoint/2010/main" val="15661216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Space radiation is one of the major risk of space travel. Galactic cosmic rays in particular comprise high energy and charge ions, which have a high linear energy transfer. They can induce DNA damages and thus chromosome aberrations which correlates with cancer risks.</a:t>
            </a:r>
          </a:p>
          <a:p>
            <a:r>
              <a:rPr lang="en-US" dirty="0"/>
              <a:t>At the sub-cellular scale, high-LET ions have a distinct energy deposition patterns, known as the track structure, that depend on the ion LET. The track structure, illustrated in red and blue on the figure, is usually described as a dense ionization core located along the ion path, and a penumbra made of delta electrons, which have enough energy to travel across many cells.</a:t>
            </a:r>
          </a:p>
          <a:p>
            <a:r>
              <a:rPr lang="en-US" dirty="0"/>
              <a:t>In this work we study the formation of chromosome aberrations and separate the contribution from tracks directly crossing the nucleus, called direct contribution and illustrated in red, and the contribution of delta-electrons generated by distant tracks, called indirect contribution, as illustrated in blue.</a:t>
            </a:r>
          </a:p>
        </p:txBody>
      </p:sp>
      <p:sp>
        <p:nvSpPr>
          <p:cNvPr id="4" name="Slide Number Placeholder 3"/>
          <p:cNvSpPr>
            <a:spLocks noGrp="1"/>
          </p:cNvSpPr>
          <p:nvPr>
            <p:ph type="sldNum" sz="quarter" idx="5"/>
          </p:nvPr>
        </p:nvSpPr>
        <p:spPr/>
        <p:txBody>
          <a:bodyPr/>
          <a:lstStyle/>
          <a:p>
            <a:fld id="{E446BF5A-0AEA-4AA3-BBF4-33FBEA5AB8C5}" type="slidenum">
              <a:rPr lang="en-US" smtClean="0"/>
              <a:t>2</a:t>
            </a:fld>
            <a:endParaRPr lang="en-US"/>
          </a:p>
        </p:txBody>
      </p:sp>
    </p:spTree>
    <p:extLst>
      <p:ext uri="{BB962C8B-B14F-4D97-AF65-F5344CB8AC3E}">
        <p14:creationId xmlns:p14="http://schemas.microsoft.com/office/powerpoint/2010/main" val="18764391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that end, we used the set of monte </a:t>
            </a:r>
            <a:r>
              <a:rPr lang="en-US" dirty="0" err="1"/>
              <a:t>carlo</a:t>
            </a:r>
            <a:r>
              <a:rPr lang="en-US" dirty="0"/>
              <a:t> codes RITRACKS and RITCARD to predict chromosome aberrations as a function of the dose, which was then fitted by a linear quadratic model. The ion beams had LET spanning from .22 to 150 keV/um. We focused on simple and complex exchanges. The direct and indirect contributions were obtained by switching on or off the associated energy deposition events.</a:t>
            </a:r>
          </a:p>
          <a:p>
            <a:r>
              <a:rPr lang="en-US" dirty="0"/>
              <a:t>This figure illustrates an example of a simulated track structure projected onto the different axes, for a beam of LET equal to 70 keV/um and a dose of 1 </a:t>
            </a:r>
            <a:r>
              <a:rPr lang="en-US" dirty="0" err="1"/>
              <a:t>Gy</a:t>
            </a:r>
            <a:r>
              <a:rPr lang="en-US" dirty="0"/>
              <a:t>. The nucleus is represented in Grey. In red, we have energy deposition events coming from the direct contribution, and in blue coming from the indirect contributions. The green dots represent DNA double-strand breaks, mostly located along the ionization core of the ions.</a:t>
            </a:r>
          </a:p>
        </p:txBody>
      </p:sp>
      <p:sp>
        <p:nvSpPr>
          <p:cNvPr id="4" name="Slide Number Placeholder 3"/>
          <p:cNvSpPr>
            <a:spLocks noGrp="1"/>
          </p:cNvSpPr>
          <p:nvPr>
            <p:ph type="sldNum" sz="quarter" idx="5"/>
          </p:nvPr>
        </p:nvSpPr>
        <p:spPr/>
        <p:txBody>
          <a:bodyPr/>
          <a:lstStyle/>
          <a:p>
            <a:fld id="{E446BF5A-0AEA-4AA3-BBF4-33FBEA5AB8C5}" type="slidenum">
              <a:rPr lang="en-US" smtClean="0"/>
              <a:t>3</a:t>
            </a:fld>
            <a:endParaRPr lang="en-US"/>
          </a:p>
        </p:txBody>
      </p:sp>
    </p:spTree>
    <p:extLst>
      <p:ext uri="{BB962C8B-B14F-4D97-AF65-F5344CB8AC3E}">
        <p14:creationId xmlns:p14="http://schemas.microsoft.com/office/powerpoint/2010/main" val="38981155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two graphs show the results of the dose response, in black, red and blue for the total, direct and indirect contributions, for simple exchanges on the left and complex exchanges on the right. On the top results are for a low LET ion beam, and on the bottom for high LET ion beam. The direct contribution is responsible of approximately 80% of the total dose and thus DNA double strand breaks, while the indirect contribution is responsible for the other 20%. Those ratios are not preserved when looking at chromosome aberrations. At 1 </a:t>
            </a:r>
            <a:r>
              <a:rPr lang="en-US" dirty="0" err="1"/>
              <a:t>Gy</a:t>
            </a:r>
            <a:r>
              <a:rPr lang="en-US" dirty="0"/>
              <a:t>, the direct contribution induces 84 to 98% of the simple exchanges depending on the LET, and close to 100% of complex exchanges.</a:t>
            </a:r>
          </a:p>
        </p:txBody>
      </p:sp>
      <p:sp>
        <p:nvSpPr>
          <p:cNvPr id="4" name="Slide Number Placeholder 3"/>
          <p:cNvSpPr>
            <a:spLocks noGrp="1"/>
          </p:cNvSpPr>
          <p:nvPr>
            <p:ph type="sldNum" sz="quarter" idx="5"/>
          </p:nvPr>
        </p:nvSpPr>
        <p:spPr/>
        <p:txBody>
          <a:bodyPr/>
          <a:lstStyle/>
          <a:p>
            <a:fld id="{E446BF5A-0AEA-4AA3-BBF4-33FBEA5AB8C5}" type="slidenum">
              <a:rPr lang="en-US" smtClean="0"/>
              <a:t>4</a:t>
            </a:fld>
            <a:endParaRPr lang="en-US"/>
          </a:p>
        </p:txBody>
      </p:sp>
    </p:spTree>
    <p:extLst>
      <p:ext uri="{BB962C8B-B14F-4D97-AF65-F5344CB8AC3E}">
        <p14:creationId xmlns:p14="http://schemas.microsoft.com/office/powerpoint/2010/main" val="27231011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graphs show the linear quadradic coefficients alpha and beta as a function of the LET. This confirms that the direct contribution induces the majority of the chromosome aberrations in a way that is LET dependent. This is because it induces the majority of DNA DSBs, and they are clustered along the track. The indirect contribution is negligible for complex exchanges, and small and LET independent for simple exchanges. It is because the number of induced DSBs is low, and they are sparsely distributed. This study shows that clustered DSBs are necessary for the formation of chromosome aberrations. Thank you for your attention.</a:t>
            </a:r>
          </a:p>
        </p:txBody>
      </p:sp>
      <p:sp>
        <p:nvSpPr>
          <p:cNvPr id="4" name="Slide Number Placeholder 3"/>
          <p:cNvSpPr>
            <a:spLocks noGrp="1"/>
          </p:cNvSpPr>
          <p:nvPr>
            <p:ph type="sldNum" sz="quarter" idx="5"/>
          </p:nvPr>
        </p:nvSpPr>
        <p:spPr/>
        <p:txBody>
          <a:bodyPr/>
          <a:lstStyle/>
          <a:p>
            <a:fld id="{E446BF5A-0AEA-4AA3-BBF4-33FBEA5AB8C5}" type="slidenum">
              <a:rPr lang="en-US" smtClean="0"/>
              <a:t>5</a:t>
            </a:fld>
            <a:endParaRPr lang="en-US"/>
          </a:p>
        </p:txBody>
      </p:sp>
    </p:spTree>
    <p:extLst>
      <p:ext uri="{BB962C8B-B14F-4D97-AF65-F5344CB8AC3E}">
        <p14:creationId xmlns:p14="http://schemas.microsoft.com/office/powerpoint/2010/main" val="27666005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A picture containing text&#10;&#10;Description automatically generated">
            <a:extLst>
              <a:ext uri="{FF2B5EF4-FFF2-40B4-BE49-F238E27FC236}">
                <a16:creationId xmlns:a16="http://schemas.microsoft.com/office/drawing/2014/main" id="{3923F882-D5E9-4020-8C87-7D2EF82A10F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804" t="1422" r="2792" b="11768"/>
          <a:stretch/>
        </p:blipFill>
        <p:spPr>
          <a:xfrm>
            <a:off x="0" y="0"/>
            <a:ext cx="12192000" cy="6858000"/>
          </a:xfrm>
          <a:prstGeom prst="rect">
            <a:avLst/>
          </a:prstGeom>
        </p:spPr>
      </p:pic>
      <p:sp>
        <p:nvSpPr>
          <p:cNvPr id="2" name="Title 1">
            <a:extLst>
              <a:ext uri="{FF2B5EF4-FFF2-40B4-BE49-F238E27FC236}">
                <a16:creationId xmlns:a16="http://schemas.microsoft.com/office/drawing/2014/main" id="{5E62F9F0-D6C2-4EBF-B2E1-69D61DBDECD2}"/>
              </a:ext>
            </a:extLst>
          </p:cNvPr>
          <p:cNvSpPr>
            <a:spLocks noGrp="1"/>
          </p:cNvSpPr>
          <p:nvPr>
            <p:ph type="ctrTitle"/>
          </p:nvPr>
        </p:nvSpPr>
        <p:spPr>
          <a:xfrm>
            <a:off x="1524000" y="3814329"/>
            <a:ext cx="9144000" cy="983532"/>
          </a:xfrm>
        </p:spPr>
        <p:txBody>
          <a:bodyPr anchor="b"/>
          <a:lstStyle>
            <a:lvl1pPr algn="ctr">
              <a:defRPr sz="6000">
                <a:solidFill>
                  <a:schemeClr val="bg1"/>
                </a:solidFill>
                <a:latin typeface="Bahnschrift" panose="020B0502040204020203" pitchFamily="34" charset="0"/>
              </a:defRPr>
            </a:lvl1pPr>
          </a:lstStyle>
          <a:p>
            <a:endParaRPr lang="en-US" dirty="0"/>
          </a:p>
        </p:txBody>
      </p:sp>
      <p:sp>
        <p:nvSpPr>
          <p:cNvPr id="3" name="Subtitle 2">
            <a:extLst>
              <a:ext uri="{FF2B5EF4-FFF2-40B4-BE49-F238E27FC236}">
                <a16:creationId xmlns:a16="http://schemas.microsoft.com/office/drawing/2014/main" id="{554945BC-C958-4D23-8828-ADB30BD330F9}"/>
              </a:ext>
            </a:extLst>
          </p:cNvPr>
          <p:cNvSpPr>
            <a:spLocks noGrp="1"/>
          </p:cNvSpPr>
          <p:nvPr>
            <p:ph type="subTitle" idx="1"/>
          </p:nvPr>
        </p:nvSpPr>
        <p:spPr>
          <a:xfrm>
            <a:off x="1524000" y="4797860"/>
            <a:ext cx="9144000" cy="1300521"/>
          </a:xfrm>
        </p:spPr>
        <p:txBody>
          <a:bodyPr/>
          <a:lstStyle>
            <a:lvl1pPr marL="0" indent="0" algn="ctr">
              <a:buNone/>
              <a:defRPr sz="2400">
                <a:solidFill>
                  <a:schemeClr val="bg1"/>
                </a:solidFill>
                <a:latin typeface="Bahnschrift Light" panose="020B05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481F4E3-8F12-4ADE-B74A-22681FC60513}"/>
              </a:ext>
            </a:extLst>
          </p:cNvPr>
          <p:cNvSpPr>
            <a:spLocks noGrp="1"/>
          </p:cNvSpPr>
          <p:nvPr>
            <p:ph type="dt" sz="half" idx="10"/>
          </p:nvPr>
        </p:nvSpPr>
        <p:spPr>
          <a:xfrm>
            <a:off x="838200" y="6356350"/>
            <a:ext cx="2743200" cy="365125"/>
          </a:xfrm>
          <a:prstGeom prst="rect">
            <a:avLst/>
          </a:prstGeom>
        </p:spPr>
        <p:txBody>
          <a:bodyPr/>
          <a:lstStyle>
            <a:lvl1pPr>
              <a:defRPr>
                <a:solidFill>
                  <a:srgbClr val="109DF4"/>
                </a:solidFill>
                <a:latin typeface="Bahnschrift SemiBold" panose="020B0502040204020203" pitchFamily="34" charset="0"/>
              </a:defRPr>
            </a:lvl1pPr>
          </a:lstStyle>
          <a:p>
            <a:r>
              <a:rPr lang="en-US" sz="1800" dirty="0"/>
              <a:t>February 9th, 2022</a:t>
            </a:r>
            <a:endParaRPr lang="en-US" dirty="0"/>
          </a:p>
        </p:txBody>
      </p:sp>
      <p:sp>
        <p:nvSpPr>
          <p:cNvPr id="6" name="Slide Number Placeholder 5">
            <a:extLst>
              <a:ext uri="{FF2B5EF4-FFF2-40B4-BE49-F238E27FC236}">
                <a16:creationId xmlns:a16="http://schemas.microsoft.com/office/drawing/2014/main" id="{EE3DAC38-C1FB-4C26-BE4C-4E382B2B89BE}"/>
              </a:ext>
            </a:extLst>
          </p:cNvPr>
          <p:cNvSpPr>
            <a:spLocks noGrp="1"/>
          </p:cNvSpPr>
          <p:nvPr>
            <p:ph type="sldNum" sz="quarter" idx="12"/>
          </p:nvPr>
        </p:nvSpPr>
        <p:spPr>
          <a:xfrm>
            <a:off x="9296400" y="6356349"/>
            <a:ext cx="2743200" cy="365125"/>
          </a:xfrm>
          <a:prstGeom prst="rect">
            <a:avLst/>
          </a:prstGeom>
        </p:spPr>
        <p:txBody>
          <a:bodyPr/>
          <a:lstStyle/>
          <a:p>
            <a:fld id="{76BE0B42-7D16-4DC5-8B88-B55D1E984A21}" type="slidenum">
              <a:rPr lang="en-US" smtClean="0"/>
              <a:t>‹#›</a:t>
            </a:fld>
            <a:endParaRPr lang="en-US" dirty="0"/>
          </a:p>
        </p:txBody>
      </p:sp>
      <p:sp>
        <p:nvSpPr>
          <p:cNvPr id="9" name="Footer Placeholder 4">
            <a:extLst>
              <a:ext uri="{FF2B5EF4-FFF2-40B4-BE49-F238E27FC236}">
                <a16:creationId xmlns:a16="http://schemas.microsoft.com/office/drawing/2014/main" id="{40DF12FC-D4F9-44E0-A9CA-1CC0C92D23AF}"/>
              </a:ext>
            </a:extLst>
          </p:cNvPr>
          <p:cNvSpPr>
            <a:spLocks noGrp="1"/>
          </p:cNvSpPr>
          <p:nvPr>
            <p:ph type="ftr" sz="quarter" idx="3"/>
          </p:nvPr>
        </p:nvSpPr>
        <p:spPr>
          <a:xfrm>
            <a:off x="3810000" y="6356350"/>
            <a:ext cx="4572000" cy="365125"/>
          </a:xfrm>
          <a:prstGeom prst="rect">
            <a:avLst/>
          </a:prstGeom>
        </p:spPr>
        <p:txBody>
          <a:bodyPr vert="horz" lIns="91440" tIns="45720" rIns="91440" bIns="45720" rtlCol="0" anchor="ctr"/>
          <a:lstStyle>
            <a:lvl1pPr algn="ctr">
              <a:defRPr sz="1200">
                <a:solidFill>
                  <a:schemeClr val="bg1"/>
                </a:solidFill>
                <a:latin typeface="Bahnschrift Light" panose="020B0502040204020203" pitchFamily="34" charset="0"/>
              </a:defRPr>
            </a:lvl1pPr>
          </a:lstStyle>
          <a:p>
            <a:r>
              <a:rPr lang="en-US" dirty="0"/>
              <a:t>2022 NASA </a:t>
            </a:r>
            <a:r>
              <a:rPr lang="en-US" dirty="0">
                <a:solidFill>
                  <a:srgbClr val="109DF4"/>
                </a:solidFill>
              </a:rPr>
              <a:t>Human</a:t>
            </a:r>
            <a:r>
              <a:rPr lang="en-US" dirty="0"/>
              <a:t> Research Program Investigators’ Workshop</a:t>
            </a:r>
          </a:p>
        </p:txBody>
      </p:sp>
    </p:spTree>
    <p:extLst>
      <p:ext uri="{BB962C8B-B14F-4D97-AF65-F5344CB8AC3E}">
        <p14:creationId xmlns:p14="http://schemas.microsoft.com/office/powerpoint/2010/main" val="11001862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04F87-0B04-4331-8560-DE79F476717D}"/>
              </a:ext>
            </a:extLst>
          </p:cNvPr>
          <p:cNvSpPr>
            <a:spLocks noGrp="1"/>
          </p:cNvSpPr>
          <p:nvPr>
            <p:ph type="title"/>
          </p:nvPr>
        </p:nvSpPr>
        <p:spPr>
          <a:xfrm>
            <a:off x="762785" y="175237"/>
            <a:ext cx="10515600" cy="13255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A0638086-27A0-44E9-82AC-AFD89AD47F16}"/>
              </a:ext>
            </a:extLst>
          </p:cNvPr>
          <p:cNvSpPr>
            <a:spLocks noGrp="1"/>
          </p:cNvSpPr>
          <p:nvPr>
            <p:ph idx="1"/>
          </p:nvPr>
        </p:nvSpPr>
        <p:spPr>
          <a:xfrm>
            <a:off x="762785" y="1536844"/>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21515ECA-A587-430E-9F27-1AA9BD75ACF1}"/>
              </a:ext>
            </a:extLst>
          </p:cNvPr>
          <p:cNvSpPr>
            <a:spLocks noGrp="1"/>
          </p:cNvSpPr>
          <p:nvPr>
            <p:ph type="ftr" sz="quarter" idx="3"/>
          </p:nvPr>
        </p:nvSpPr>
        <p:spPr>
          <a:xfrm>
            <a:off x="3810000" y="6356934"/>
            <a:ext cx="4571999" cy="365125"/>
          </a:xfrm>
          <a:prstGeom prst="rect">
            <a:avLst/>
          </a:prstGeom>
        </p:spPr>
        <p:txBody>
          <a:bodyPr vert="horz" lIns="91440" tIns="45720" rIns="91440" bIns="45720" rtlCol="0" anchor="ctr"/>
          <a:lstStyle>
            <a:lvl1pPr algn="ctr">
              <a:defRPr sz="1200">
                <a:solidFill>
                  <a:schemeClr val="bg1"/>
                </a:solidFill>
                <a:latin typeface="Bahnschrift Light" panose="020B0502040204020203" pitchFamily="34" charset="0"/>
              </a:defRPr>
            </a:lvl1pPr>
          </a:lstStyle>
          <a:p>
            <a:r>
              <a:rPr lang="en-US" dirty="0"/>
              <a:t>2022 NASA </a:t>
            </a:r>
            <a:r>
              <a:rPr lang="en-US" dirty="0">
                <a:solidFill>
                  <a:srgbClr val="109DF4"/>
                </a:solidFill>
              </a:rPr>
              <a:t>Human</a:t>
            </a:r>
            <a:r>
              <a:rPr lang="en-US" dirty="0"/>
              <a:t> Research Program Investigators’ Workshop</a:t>
            </a:r>
          </a:p>
        </p:txBody>
      </p:sp>
    </p:spTree>
    <p:extLst>
      <p:ext uri="{BB962C8B-B14F-4D97-AF65-F5344CB8AC3E}">
        <p14:creationId xmlns:p14="http://schemas.microsoft.com/office/powerpoint/2010/main" val="35317043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C4DE8-CA39-4336-9F2F-5D3448D5C51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3D30A53-4A0C-4D4E-A936-BB458DF4278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B7D3D4BD-5F59-4D0A-8A29-48BFE1CC4BEC}"/>
              </a:ext>
            </a:extLst>
          </p:cNvPr>
          <p:cNvSpPr>
            <a:spLocks noGrp="1"/>
          </p:cNvSpPr>
          <p:nvPr>
            <p:ph type="ftr" sz="quarter" idx="3"/>
          </p:nvPr>
        </p:nvSpPr>
        <p:spPr>
          <a:xfrm>
            <a:off x="3810000" y="6356934"/>
            <a:ext cx="4571999" cy="365125"/>
          </a:xfrm>
          <a:prstGeom prst="rect">
            <a:avLst/>
          </a:prstGeom>
        </p:spPr>
        <p:txBody>
          <a:bodyPr vert="horz" lIns="91440" tIns="45720" rIns="91440" bIns="45720" rtlCol="0" anchor="ctr"/>
          <a:lstStyle>
            <a:lvl1pPr algn="ctr">
              <a:defRPr sz="1200">
                <a:solidFill>
                  <a:schemeClr val="bg1"/>
                </a:solidFill>
                <a:latin typeface="Bahnschrift Light" panose="020B0502040204020203" pitchFamily="34" charset="0"/>
              </a:defRPr>
            </a:lvl1pPr>
          </a:lstStyle>
          <a:p>
            <a:r>
              <a:rPr lang="en-US" dirty="0"/>
              <a:t>2022 NASA </a:t>
            </a:r>
            <a:r>
              <a:rPr lang="en-US" dirty="0">
                <a:solidFill>
                  <a:srgbClr val="109DF4"/>
                </a:solidFill>
              </a:rPr>
              <a:t>Human</a:t>
            </a:r>
            <a:r>
              <a:rPr lang="en-US" dirty="0"/>
              <a:t> Research Program Investigators’ Workshop</a:t>
            </a:r>
          </a:p>
        </p:txBody>
      </p:sp>
    </p:spTree>
    <p:extLst>
      <p:ext uri="{BB962C8B-B14F-4D97-AF65-F5344CB8AC3E}">
        <p14:creationId xmlns:p14="http://schemas.microsoft.com/office/powerpoint/2010/main" val="3096880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51ADB-1723-4722-B2B3-821EBA69DDA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33C640-7C2B-4BAD-B6DF-BF924FB984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E90A890-B6D0-471F-A706-1037EDC3D9A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4">
            <a:extLst>
              <a:ext uri="{FF2B5EF4-FFF2-40B4-BE49-F238E27FC236}">
                <a16:creationId xmlns:a16="http://schemas.microsoft.com/office/drawing/2014/main" id="{9A8D74FA-2BAD-41E4-B75F-F4891725A702}"/>
              </a:ext>
            </a:extLst>
          </p:cNvPr>
          <p:cNvSpPr>
            <a:spLocks noGrp="1"/>
          </p:cNvSpPr>
          <p:nvPr>
            <p:ph type="ftr" sz="quarter" idx="3"/>
          </p:nvPr>
        </p:nvSpPr>
        <p:spPr>
          <a:xfrm>
            <a:off x="3810000" y="6356934"/>
            <a:ext cx="4571999" cy="365125"/>
          </a:xfrm>
          <a:prstGeom prst="rect">
            <a:avLst/>
          </a:prstGeom>
        </p:spPr>
        <p:txBody>
          <a:bodyPr vert="horz" lIns="91440" tIns="45720" rIns="91440" bIns="45720" rtlCol="0" anchor="ctr"/>
          <a:lstStyle>
            <a:lvl1pPr algn="ctr">
              <a:defRPr sz="1200">
                <a:solidFill>
                  <a:schemeClr val="bg1"/>
                </a:solidFill>
                <a:latin typeface="Bahnschrift Light" panose="020B0502040204020203" pitchFamily="34" charset="0"/>
              </a:defRPr>
            </a:lvl1pPr>
          </a:lstStyle>
          <a:p>
            <a:r>
              <a:rPr lang="en-US" dirty="0"/>
              <a:t>2022 NASA </a:t>
            </a:r>
            <a:r>
              <a:rPr lang="en-US" dirty="0">
                <a:solidFill>
                  <a:srgbClr val="109DF4"/>
                </a:solidFill>
              </a:rPr>
              <a:t>Human</a:t>
            </a:r>
            <a:r>
              <a:rPr lang="en-US" dirty="0"/>
              <a:t> Research Program Investigators’ Workshop</a:t>
            </a:r>
          </a:p>
        </p:txBody>
      </p:sp>
    </p:spTree>
    <p:extLst>
      <p:ext uri="{BB962C8B-B14F-4D97-AF65-F5344CB8AC3E}">
        <p14:creationId xmlns:p14="http://schemas.microsoft.com/office/powerpoint/2010/main" val="5836781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9FEAE-7FCF-47EE-98B2-CECAB937255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999EF22-6BD7-4EAE-9505-FD81A8318C5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058F8B0-5ACD-4720-8293-977563D0D64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495B552-0689-41A7-A430-86D293E41C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416EBCA-A6AC-4F3A-AE52-2AEEEEBF814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a:extLst>
              <a:ext uri="{FF2B5EF4-FFF2-40B4-BE49-F238E27FC236}">
                <a16:creationId xmlns:a16="http://schemas.microsoft.com/office/drawing/2014/main" id="{06EA7FAF-D983-41B7-AAB3-C1C582E88256}"/>
              </a:ext>
            </a:extLst>
          </p:cNvPr>
          <p:cNvSpPr>
            <a:spLocks noGrp="1"/>
          </p:cNvSpPr>
          <p:nvPr>
            <p:ph type="ftr" sz="quarter" idx="13"/>
          </p:nvPr>
        </p:nvSpPr>
        <p:spPr>
          <a:xfrm>
            <a:off x="3810000" y="6356934"/>
            <a:ext cx="4571999" cy="365125"/>
          </a:xfrm>
          <a:prstGeom prst="rect">
            <a:avLst/>
          </a:prstGeom>
        </p:spPr>
        <p:txBody>
          <a:bodyPr vert="horz" lIns="91440" tIns="45720" rIns="91440" bIns="45720" rtlCol="0" anchor="ctr"/>
          <a:lstStyle>
            <a:lvl1pPr algn="ctr">
              <a:defRPr sz="1200">
                <a:solidFill>
                  <a:schemeClr val="bg1"/>
                </a:solidFill>
                <a:latin typeface="Bahnschrift Light" panose="020B0502040204020203" pitchFamily="34" charset="0"/>
              </a:defRPr>
            </a:lvl1pPr>
          </a:lstStyle>
          <a:p>
            <a:r>
              <a:rPr lang="en-US" dirty="0"/>
              <a:t>2022 NASA </a:t>
            </a:r>
            <a:r>
              <a:rPr lang="en-US" dirty="0">
                <a:solidFill>
                  <a:srgbClr val="109DF4"/>
                </a:solidFill>
              </a:rPr>
              <a:t>Human</a:t>
            </a:r>
            <a:r>
              <a:rPr lang="en-US" dirty="0"/>
              <a:t> Research Program Investigators’ Workshop</a:t>
            </a:r>
          </a:p>
        </p:txBody>
      </p:sp>
    </p:spTree>
    <p:extLst>
      <p:ext uri="{BB962C8B-B14F-4D97-AF65-F5344CB8AC3E}">
        <p14:creationId xmlns:p14="http://schemas.microsoft.com/office/powerpoint/2010/main" val="34908541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05A31-1C4A-4FC0-BBA7-EE5C1644A0ED}"/>
              </a:ext>
            </a:extLst>
          </p:cNvPr>
          <p:cNvSpPr>
            <a:spLocks noGrp="1"/>
          </p:cNvSpPr>
          <p:nvPr>
            <p:ph type="title"/>
          </p:nvPr>
        </p:nvSpPr>
        <p:spPr/>
        <p:txBody>
          <a:bodyPr/>
          <a:lstStyle/>
          <a:p>
            <a:r>
              <a:rPr lang="en-US"/>
              <a:t>Click to edit Master title style</a:t>
            </a:r>
          </a:p>
        </p:txBody>
      </p:sp>
      <p:sp>
        <p:nvSpPr>
          <p:cNvPr id="6" name="Footer Placeholder 4">
            <a:extLst>
              <a:ext uri="{FF2B5EF4-FFF2-40B4-BE49-F238E27FC236}">
                <a16:creationId xmlns:a16="http://schemas.microsoft.com/office/drawing/2014/main" id="{BD752907-9630-4C57-9AF4-17600061C45B}"/>
              </a:ext>
            </a:extLst>
          </p:cNvPr>
          <p:cNvSpPr>
            <a:spLocks noGrp="1"/>
          </p:cNvSpPr>
          <p:nvPr>
            <p:ph type="ftr" sz="quarter" idx="3"/>
          </p:nvPr>
        </p:nvSpPr>
        <p:spPr>
          <a:xfrm>
            <a:off x="3810000" y="6356934"/>
            <a:ext cx="4571999" cy="365125"/>
          </a:xfrm>
          <a:prstGeom prst="rect">
            <a:avLst/>
          </a:prstGeom>
        </p:spPr>
        <p:txBody>
          <a:bodyPr vert="horz" lIns="91440" tIns="45720" rIns="91440" bIns="45720" rtlCol="0" anchor="ctr"/>
          <a:lstStyle>
            <a:lvl1pPr algn="ctr">
              <a:defRPr sz="1200">
                <a:solidFill>
                  <a:schemeClr val="bg1"/>
                </a:solidFill>
                <a:latin typeface="Bahnschrift Light" panose="020B0502040204020203" pitchFamily="34" charset="0"/>
              </a:defRPr>
            </a:lvl1pPr>
          </a:lstStyle>
          <a:p>
            <a:r>
              <a:rPr lang="en-US" dirty="0"/>
              <a:t>2022 NASA </a:t>
            </a:r>
            <a:r>
              <a:rPr lang="en-US" dirty="0">
                <a:solidFill>
                  <a:srgbClr val="109DF4"/>
                </a:solidFill>
              </a:rPr>
              <a:t>Human</a:t>
            </a:r>
            <a:r>
              <a:rPr lang="en-US" dirty="0"/>
              <a:t> Research Program Investigators’ Workshop</a:t>
            </a:r>
          </a:p>
        </p:txBody>
      </p:sp>
    </p:spTree>
    <p:extLst>
      <p:ext uri="{BB962C8B-B14F-4D97-AF65-F5344CB8AC3E}">
        <p14:creationId xmlns:p14="http://schemas.microsoft.com/office/powerpoint/2010/main" val="3417296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91F96321-6269-4F3F-B482-5F693992214F}"/>
              </a:ext>
            </a:extLst>
          </p:cNvPr>
          <p:cNvSpPr>
            <a:spLocks noGrp="1"/>
          </p:cNvSpPr>
          <p:nvPr>
            <p:ph type="ftr" sz="quarter" idx="3"/>
          </p:nvPr>
        </p:nvSpPr>
        <p:spPr>
          <a:xfrm>
            <a:off x="3810000" y="6356934"/>
            <a:ext cx="4571999" cy="365125"/>
          </a:xfrm>
          <a:prstGeom prst="rect">
            <a:avLst/>
          </a:prstGeom>
        </p:spPr>
        <p:txBody>
          <a:bodyPr vert="horz" lIns="91440" tIns="45720" rIns="91440" bIns="45720" rtlCol="0" anchor="ctr"/>
          <a:lstStyle>
            <a:lvl1pPr algn="ctr">
              <a:defRPr sz="1200">
                <a:solidFill>
                  <a:schemeClr val="bg1"/>
                </a:solidFill>
                <a:latin typeface="Bahnschrift Light" panose="020B0502040204020203" pitchFamily="34" charset="0"/>
              </a:defRPr>
            </a:lvl1pPr>
          </a:lstStyle>
          <a:p>
            <a:r>
              <a:rPr lang="en-US" dirty="0"/>
              <a:t>2022 NASA </a:t>
            </a:r>
            <a:r>
              <a:rPr lang="en-US" dirty="0">
                <a:solidFill>
                  <a:srgbClr val="109DF4"/>
                </a:solidFill>
              </a:rPr>
              <a:t>Human</a:t>
            </a:r>
            <a:r>
              <a:rPr lang="en-US" dirty="0"/>
              <a:t> Research Program Investigators’ Workshop</a:t>
            </a:r>
          </a:p>
        </p:txBody>
      </p:sp>
    </p:spTree>
    <p:extLst>
      <p:ext uri="{BB962C8B-B14F-4D97-AF65-F5344CB8AC3E}">
        <p14:creationId xmlns:p14="http://schemas.microsoft.com/office/powerpoint/2010/main" val="3674839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7CA26-E296-4F2C-B4F2-10DDAC2EC5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6516109-3119-49FE-A776-94EDB3489B6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7A792DA-765E-4DE1-8CD6-F4687B60BA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Footer Placeholder 4">
            <a:extLst>
              <a:ext uri="{FF2B5EF4-FFF2-40B4-BE49-F238E27FC236}">
                <a16:creationId xmlns:a16="http://schemas.microsoft.com/office/drawing/2014/main" id="{C8ADD1A9-4D21-45CD-A019-F2010F1B0CF1}"/>
              </a:ext>
            </a:extLst>
          </p:cNvPr>
          <p:cNvSpPr>
            <a:spLocks noGrp="1"/>
          </p:cNvSpPr>
          <p:nvPr>
            <p:ph type="ftr" sz="quarter" idx="3"/>
          </p:nvPr>
        </p:nvSpPr>
        <p:spPr>
          <a:xfrm>
            <a:off x="3810000" y="6356934"/>
            <a:ext cx="4571999" cy="365125"/>
          </a:xfrm>
          <a:prstGeom prst="rect">
            <a:avLst/>
          </a:prstGeom>
        </p:spPr>
        <p:txBody>
          <a:bodyPr vert="horz" lIns="91440" tIns="45720" rIns="91440" bIns="45720" rtlCol="0" anchor="ctr"/>
          <a:lstStyle>
            <a:lvl1pPr algn="ctr">
              <a:defRPr sz="1200">
                <a:solidFill>
                  <a:schemeClr val="bg1"/>
                </a:solidFill>
                <a:latin typeface="Bahnschrift Light" panose="020B0502040204020203" pitchFamily="34" charset="0"/>
              </a:defRPr>
            </a:lvl1pPr>
          </a:lstStyle>
          <a:p>
            <a:r>
              <a:rPr lang="en-US" dirty="0"/>
              <a:t>2022 NASA </a:t>
            </a:r>
            <a:r>
              <a:rPr lang="en-US" dirty="0">
                <a:solidFill>
                  <a:srgbClr val="109DF4"/>
                </a:solidFill>
              </a:rPr>
              <a:t>Human</a:t>
            </a:r>
            <a:r>
              <a:rPr lang="en-US" dirty="0"/>
              <a:t> Research Program Investigators’ Workshop</a:t>
            </a:r>
          </a:p>
        </p:txBody>
      </p:sp>
    </p:spTree>
    <p:extLst>
      <p:ext uri="{BB962C8B-B14F-4D97-AF65-F5344CB8AC3E}">
        <p14:creationId xmlns:p14="http://schemas.microsoft.com/office/powerpoint/2010/main" val="24328060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19B01-91C3-49D5-98C2-92FA33A0930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2F5D45F-77B8-4765-9A31-3EB99A0390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B140496-C149-4B5E-BC7D-78C41055C8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Footer Placeholder 4">
            <a:extLst>
              <a:ext uri="{FF2B5EF4-FFF2-40B4-BE49-F238E27FC236}">
                <a16:creationId xmlns:a16="http://schemas.microsoft.com/office/drawing/2014/main" id="{A6814C3A-A985-4DB2-BE0D-B2AA723BB111}"/>
              </a:ext>
            </a:extLst>
          </p:cNvPr>
          <p:cNvSpPr>
            <a:spLocks noGrp="1"/>
          </p:cNvSpPr>
          <p:nvPr>
            <p:ph type="ftr" sz="quarter" idx="3"/>
          </p:nvPr>
        </p:nvSpPr>
        <p:spPr>
          <a:xfrm>
            <a:off x="3810000" y="6356934"/>
            <a:ext cx="4571999" cy="365125"/>
          </a:xfrm>
          <a:prstGeom prst="rect">
            <a:avLst/>
          </a:prstGeom>
        </p:spPr>
        <p:txBody>
          <a:bodyPr vert="horz" lIns="91440" tIns="45720" rIns="91440" bIns="45720" rtlCol="0" anchor="ctr"/>
          <a:lstStyle>
            <a:lvl1pPr algn="ctr">
              <a:defRPr sz="1200">
                <a:solidFill>
                  <a:schemeClr val="bg1"/>
                </a:solidFill>
                <a:latin typeface="Bahnschrift Light" panose="020B0502040204020203" pitchFamily="34" charset="0"/>
              </a:defRPr>
            </a:lvl1pPr>
          </a:lstStyle>
          <a:p>
            <a:r>
              <a:rPr lang="en-US" dirty="0"/>
              <a:t>2022 NASA </a:t>
            </a:r>
            <a:r>
              <a:rPr lang="en-US" dirty="0">
                <a:solidFill>
                  <a:srgbClr val="109DF4"/>
                </a:solidFill>
              </a:rPr>
              <a:t>Human</a:t>
            </a:r>
            <a:r>
              <a:rPr lang="en-US" dirty="0"/>
              <a:t> Research Program Investigators’ Workshop</a:t>
            </a:r>
          </a:p>
        </p:txBody>
      </p:sp>
    </p:spTree>
    <p:extLst>
      <p:ext uri="{BB962C8B-B14F-4D97-AF65-F5344CB8AC3E}">
        <p14:creationId xmlns:p14="http://schemas.microsoft.com/office/powerpoint/2010/main" val="11250165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2C7EF-E50B-4DCF-AFA5-5DD2966583B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C34871-833D-4887-AFC8-DB18A865096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a:extLst>
              <a:ext uri="{FF2B5EF4-FFF2-40B4-BE49-F238E27FC236}">
                <a16:creationId xmlns:a16="http://schemas.microsoft.com/office/drawing/2014/main" id="{9EFBC961-E5E9-47F2-A8AB-96739B0DBC94}"/>
              </a:ext>
            </a:extLst>
          </p:cNvPr>
          <p:cNvSpPr>
            <a:spLocks noGrp="1"/>
          </p:cNvSpPr>
          <p:nvPr>
            <p:ph type="ftr" sz="quarter" idx="3"/>
          </p:nvPr>
        </p:nvSpPr>
        <p:spPr>
          <a:xfrm>
            <a:off x="3810000" y="6356934"/>
            <a:ext cx="4571999" cy="365125"/>
          </a:xfrm>
          <a:prstGeom prst="rect">
            <a:avLst/>
          </a:prstGeom>
        </p:spPr>
        <p:txBody>
          <a:bodyPr vert="horz" lIns="91440" tIns="45720" rIns="91440" bIns="45720" rtlCol="0" anchor="ctr"/>
          <a:lstStyle>
            <a:lvl1pPr algn="ctr">
              <a:defRPr sz="1200">
                <a:solidFill>
                  <a:schemeClr val="bg1"/>
                </a:solidFill>
                <a:latin typeface="Bahnschrift Light" panose="020B0502040204020203" pitchFamily="34" charset="0"/>
              </a:defRPr>
            </a:lvl1pPr>
          </a:lstStyle>
          <a:p>
            <a:r>
              <a:rPr lang="en-US" dirty="0"/>
              <a:t>2022 NASA </a:t>
            </a:r>
            <a:r>
              <a:rPr lang="en-US" dirty="0">
                <a:solidFill>
                  <a:srgbClr val="109DF4"/>
                </a:solidFill>
              </a:rPr>
              <a:t>Human</a:t>
            </a:r>
            <a:r>
              <a:rPr lang="en-US" dirty="0"/>
              <a:t> Research Program Investigators’ Workshop</a:t>
            </a:r>
          </a:p>
        </p:txBody>
      </p:sp>
    </p:spTree>
    <p:extLst>
      <p:ext uri="{BB962C8B-B14F-4D97-AF65-F5344CB8AC3E}">
        <p14:creationId xmlns:p14="http://schemas.microsoft.com/office/powerpoint/2010/main" val="31649394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2C9D223-D66A-45D1-9270-EC2EF324463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B8A5EB0-EAB3-4D63-87DA-7C788C1B960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a:extLst>
              <a:ext uri="{FF2B5EF4-FFF2-40B4-BE49-F238E27FC236}">
                <a16:creationId xmlns:a16="http://schemas.microsoft.com/office/drawing/2014/main" id="{980F2711-3783-4AE3-AC12-4C62BA471F47}"/>
              </a:ext>
            </a:extLst>
          </p:cNvPr>
          <p:cNvSpPr>
            <a:spLocks noGrp="1"/>
          </p:cNvSpPr>
          <p:nvPr>
            <p:ph type="ftr" sz="quarter" idx="3"/>
          </p:nvPr>
        </p:nvSpPr>
        <p:spPr>
          <a:xfrm>
            <a:off x="3810000" y="6356934"/>
            <a:ext cx="4571999" cy="365125"/>
          </a:xfrm>
          <a:prstGeom prst="rect">
            <a:avLst/>
          </a:prstGeom>
        </p:spPr>
        <p:txBody>
          <a:bodyPr vert="horz" lIns="91440" tIns="45720" rIns="91440" bIns="45720" rtlCol="0" anchor="ctr"/>
          <a:lstStyle>
            <a:lvl1pPr algn="ctr">
              <a:defRPr sz="1200">
                <a:solidFill>
                  <a:schemeClr val="bg1"/>
                </a:solidFill>
                <a:latin typeface="Bahnschrift Light" panose="020B0502040204020203" pitchFamily="34" charset="0"/>
              </a:defRPr>
            </a:lvl1pPr>
          </a:lstStyle>
          <a:p>
            <a:r>
              <a:rPr lang="en-US" dirty="0"/>
              <a:t>2022 NASA </a:t>
            </a:r>
            <a:r>
              <a:rPr lang="en-US" dirty="0">
                <a:solidFill>
                  <a:srgbClr val="109DF4"/>
                </a:solidFill>
              </a:rPr>
              <a:t>Human</a:t>
            </a:r>
            <a:r>
              <a:rPr lang="en-US" dirty="0"/>
              <a:t> Research Program Investigators’ Workshop</a:t>
            </a:r>
          </a:p>
        </p:txBody>
      </p:sp>
    </p:spTree>
    <p:extLst>
      <p:ext uri="{BB962C8B-B14F-4D97-AF65-F5344CB8AC3E}">
        <p14:creationId xmlns:p14="http://schemas.microsoft.com/office/powerpoint/2010/main" val="3283619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629259E-FAD5-421B-95D5-3DBDF41C019C}"/>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5868673"/>
            <a:ext cx="12192000" cy="989327"/>
          </a:xfrm>
          <a:prstGeom prst="rect">
            <a:avLst/>
          </a:prstGeom>
        </p:spPr>
      </p:pic>
      <p:sp>
        <p:nvSpPr>
          <p:cNvPr id="2" name="Title Placeholder 1">
            <a:extLst>
              <a:ext uri="{FF2B5EF4-FFF2-40B4-BE49-F238E27FC236}">
                <a16:creationId xmlns:a16="http://schemas.microsoft.com/office/drawing/2014/main" id="{7BD1A4BF-A1BF-4AB6-822E-B406D0EA07E3}"/>
              </a:ext>
            </a:extLst>
          </p:cNvPr>
          <p:cNvSpPr>
            <a:spLocks noGrp="1"/>
          </p:cNvSpPr>
          <p:nvPr>
            <p:ph type="title"/>
          </p:nvPr>
        </p:nvSpPr>
        <p:spPr>
          <a:xfrm>
            <a:off x="838200" y="250857"/>
            <a:ext cx="10515600" cy="86036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1A183CAF-4DC9-476A-BF2D-186A19F81A4A}"/>
              </a:ext>
            </a:extLst>
          </p:cNvPr>
          <p:cNvSpPr>
            <a:spLocks noGrp="1"/>
          </p:cNvSpPr>
          <p:nvPr>
            <p:ph type="body" idx="1"/>
          </p:nvPr>
        </p:nvSpPr>
        <p:spPr>
          <a:xfrm>
            <a:off x="838200" y="1253331"/>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4">
            <a:extLst>
              <a:ext uri="{FF2B5EF4-FFF2-40B4-BE49-F238E27FC236}">
                <a16:creationId xmlns:a16="http://schemas.microsoft.com/office/drawing/2014/main" id="{6A153DA9-C1C5-48DB-85DD-B09C1AE79199}"/>
              </a:ext>
            </a:extLst>
          </p:cNvPr>
          <p:cNvSpPr txBox="1">
            <a:spLocks/>
          </p:cNvSpPr>
          <p:nvPr userDrawn="1"/>
        </p:nvSpPr>
        <p:spPr>
          <a:xfrm>
            <a:off x="210066" y="6351158"/>
            <a:ext cx="373174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bg1"/>
                </a:solidFill>
                <a:latin typeface="Bahnschrift Light" panose="020B05020402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a:t>Floriane Poignant | floriane.a.poignant@nasa.gov</a:t>
            </a:r>
          </a:p>
        </p:txBody>
      </p:sp>
      <p:sp>
        <p:nvSpPr>
          <p:cNvPr id="9" name="Slide Number Placeholder 5">
            <a:extLst>
              <a:ext uri="{FF2B5EF4-FFF2-40B4-BE49-F238E27FC236}">
                <a16:creationId xmlns:a16="http://schemas.microsoft.com/office/drawing/2014/main" id="{D164FD52-2439-4C9C-A90F-EAEB5834A7F4}"/>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1133-000116</a:t>
            </a:r>
          </a:p>
        </p:txBody>
      </p:sp>
      <p:sp>
        <p:nvSpPr>
          <p:cNvPr id="8" name="Footer Placeholder 4">
            <a:extLst>
              <a:ext uri="{FF2B5EF4-FFF2-40B4-BE49-F238E27FC236}">
                <a16:creationId xmlns:a16="http://schemas.microsoft.com/office/drawing/2014/main" id="{79DB619C-E8F8-4B71-A54E-092A994DC5EB}"/>
              </a:ext>
            </a:extLst>
          </p:cNvPr>
          <p:cNvSpPr>
            <a:spLocks noGrp="1"/>
          </p:cNvSpPr>
          <p:nvPr>
            <p:ph type="ftr" sz="quarter" idx="3"/>
          </p:nvPr>
        </p:nvSpPr>
        <p:spPr>
          <a:xfrm>
            <a:off x="3810000" y="6356350"/>
            <a:ext cx="4572000" cy="365125"/>
          </a:xfrm>
          <a:prstGeom prst="rect">
            <a:avLst/>
          </a:prstGeom>
        </p:spPr>
        <p:txBody>
          <a:bodyPr vert="horz" lIns="91440" tIns="45720" rIns="91440" bIns="45720" rtlCol="0" anchor="ctr"/>
          <a:lstStyle>
            <a:lvl1pPr algn="ctr">
              <a:defRPr sz="1200">
                <a:solidFill>
                  <a:schemeClr val="bg1"/>
                </a:solidFill>
                <a:latin typeface="Bahnschrift Light" panose="020B0502040204020203" pitchFamily="34" charset="0"/>
              </a:defRPr>
            </a:lvl1pPr>
          </a:lstStyle>
          <a:p>
            <a:r>
              <a:rPr lang="en-US" dirty="0"/>
              <a:t>2022 NASA </a:t>
            </a:r>
            <a:r>
              <a:rPr lang="en-US" dirty="0">
                <a:solidFill>
                  <a:srgbClr val="109DF4"/>
                </a:solidFill>
              </a:rPr>
              <a:t>Human</a:t>
            </a:r>
            <a:r>
              <a:rPr lang="en-US" dirty="0"/>
              <a:t> Research Program Investigators’ Workshop</a:t>
            </a:r>
          </a:p>
        </p:txBody>
      </p:sp>
    </p:spTree>
    <p:extLst>
      <p:ext uri="{BB962C8B-B14F-4D97-AF65-F5344CB8AC3E}">
        <p14:creationId xmlns:p14="http://schemas.microsoft.com/office/powerpoint/2010/main" val="21644413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Bahnschrift" panose="020B05020402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audio" Target="../media/media2.m4a"/><Relationship Id="rId7" Type="http://schemas.openxmlformats.org/officeDocument/2006/relationships/image" Target="../media/image3.png"/><Relationship Id="rId2" Type="http://schemas.microsoft.com/office/2007/relationships/media" Target="../media/media2.m4a"/><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notesSlide" Target="../notesSlides/notesSlide2.xml"/><Relationship Id="rId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audio" Target="../media/media3.m4a"/><Relationship Id="rId7" Type="http://schemas.openxmlformats.org/officeDocument/2006/relationships/image" Target="../media/image6.jpg"/><Relationship Id="rId2" Type="http://schemas.microsoft.com/office/2007/relationships/media" Target="../media/media3.m4a"/><Relationship Id="rId1" Type="http://schemas.openxmlformats.org/officeDocument/2006/relationships/tags" Target="../tags/tag2.xml"/><Relationship Id="rId6" Type="http://schemas.openxmlformats.org/officeDocument/2006/relationships/image" Target="../media/image5.png"/><Relationship Id="rId5" Type="http://schemas.openxmlformats.org/officeDocument/2006/relationships/notesSlide" Target="../notesSlides/notesSlide3.xml"/><Relationship Id="rId4" Type="http://schemas.openxmlformats.org/officeDocument/2006/relationships/slideLayout" Target="../slideLayouts/slideLayout2.xml"/><Relationship Id="rId9"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audio" Target="../media/media4.m4a"/><Relationship Id="rId7" Type="http://schemas.openxmlformats.org/officeDocument/2006/relationships/image" Target="../media/image7.jpeg"/><Relationship Id="rId2" Type="http://schemas.microsoft.com/office/2007/relationships/media" Target="../media/media4.m4a"/><Relationship Id="rId1" Type="http://schemas.openxmlformats.org/officeDocument/2006/relationships/tags" Target="../tags/tag3.xml"/><Relationship Id="rId6" Type="http://schemas.openxmlformats.org/officeDocument/2006/relationships/image" Target="../media/image4.png"/><Relationship Id="rId5" Type="http://schemas.openxmlformats.org/officeDocument/2006/relationships/notesSlide" Target="../notesSlides/notesSlide4.xml"/><Relationship Id="rId4" Type="http://schemas.openxmlformats.org/officeDocument/2006/relationships/slideLayout" Target="../slideLayouts/slideLayout2.xml"/><Relationship Id="rId9"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audio" Target="../media/media5.m4a"/><Relationship Id="rId7" Type="http://schemas.openxmlformats.org/officeDocument/2006/relationships/image" Target="../media/image4.png"/><Relationship Id="rId2" Type="http://schemas.microsoft.com/office/2007/relationships/media" Target="../media/media5.m4a"/><Relationship Id="rId1" Type="http://schemas.openxmlformats.org/officeDocument/2006/relationships/tags" Target="../tags/tag4.xml"/><Relationship Id="rId6" Type="http://schemas.openxmlformats.org/officeDocument/2006/relationships/image" Target="../media/image9.png"/><Relationship Id="rId5" Type="http://schemas.openxmlformats.org/officeDocument/2006/relationships/notesSlide" Target="../notesSlides/notesSlide5.xml"/><Relationship Id="rId4"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0ADE8-1940-46AA-8BE0-B56AAAD1A993}"/>
              </a:ext>
            </a:extLst>
          </p:cNvPr>
          <p:cNvSpPr>
            <a:spLocks noGrp="1"/>
          </p:cNvSpPr>
          <p:nvPr>
            <p:ph type="ctrTitle"/>
          </p:nvPr>
        </p:nvSpPr>
        <p:spPr>
          <a:xfrm>
            <a:off x="1181294" y="83328"/>
            <a:ext cx="9829412" cy="3854886"/>
          </a:xfrm>
        </p:spPr>
        <p:txBody>
          <a:bodyPr>
            <a:normAutofit/>
          </a:bodyPr>
          <a:lstStyle/>
          <a:p>
            <a:r>
              <a:rPr lang="en-US" sz="4800" b="1" dirty="0"/>
              <a:t>QUANTIFYING CHROMOSOME ABERRATIONS INDUCED BY DIRECT ION TRAVERSAL VS. DELTA-ELECTRONS</a:t>
            </a:r>
            <a:br>
              <a:rPr lang="en-US" sz="4800" dirty="0"/>
            </a:br>
            <a:endParaRPr lang="en-US" sz="4800" dirty="0"/>
          </a:p>
        </p:txBody>
      </p:sp>
      <p:sp>
        <p:nvSpPr>
          <p:cNvPr id="3" name="Subtitle 2">
            <a:extLst>
              <a:ext uri="{FF2B5EF4-FFF2-40B4-BE49-F238E27FC236}">
                <a16:creationId xmlns:a16="http://schemas.microsoft.com/office/drawing/2014/main" id="{D4D61F04-1F78-40E6-9AAC-EE856B1ED332}"/>
              </a:ext>
            </a:extLst>
          </p:cNvPr>
          <p:cNvSpPr>
            <a:spLocks noGrp="1"/>
          </p:cNvSpPr>
          <p:nvPr>
            <p:ph type="subTitle" idx="1"/>
          </p:nvPr>
        </p:nvSpPr>
        <p:spPr>
          <a:xfrm>
            <a:off x="1581538" y="4302560"/>
            <a:ext cx="9144000" cy="1793440"/>
          </a:xfrm>
        </p:spPr>
        <p:txBody>
          <a:bodyPr>
            <a:normAutofit lnSpcReduction="10000"/>
          </a:bodyPr>
          <a:lstStyle/>
          <a:p>
            <a:r>
              <a:rPr lang="en-US" dirty="0"/>
              <a:t>February 9, 2022</a:t>
            </a:r>
          </a:p>
          <a:p>
            <a:r>
              <a:rPr lang="en-US" b="1" dirty="0"/>
              <a:t>Floriane Poignant</a:t>
            </a:r>
            <a:r>
              <a:rPr lang="en-US" b="1" baseline="30000" dirty="0"/>
              <a:t>1</a:t>
            </a:r>
            <a:r>
              <a:rPr lang="en-US" b="1" dirty="0"/>
              <a:t>, Ianik Plante</a:t>
            </a:r>
            <a:r>
              <a:rPr lang="en-US" b="1" baseline="30000" dirty="0"/>
              <a:t>2</a:t>
            </a:r>
            <a:r>
              <a:rPr lang="en-US" b="1" dirty="0"/>
              <a:t>, Tony C. Slaba</a:t>
            </a:r>
            <a:r>
              <a:rPr lang="en-US" b="1" baseline="30000" dirty="0"/>
              <a:t>3</a:t>
            </a:r>
            <a:endParaRPr lang="en-US" b="1" dirty="0"/>
          </a:p>
          <a:p>
            <a:r>
              <a:rPr lang="en-US" sz="1500" baseline="30000" dirty="0"/>
              <a:t>1</a:t>
            </a:r>
            <a:r>
              <a:rPr lang="en-US" sz="1500" dirty="0"/>
              <a:t>National Institute of Aerospace, Hampton, VA 23666</a:t>
            </a:r>
          </a:p>
          <a:p>
            <a:r>
              <a:rPr lang="en-US" sz="1500" dirty="0"/>
              <a:t> </a:t>
            </a:r>
            <a:r>
              <a:rPr lang="en-US" sz="1500" baseline="30000" dirty="0"/>
              <a:t>2</a:t>
            </a:r>
            <a:r>
              <a:rPr lang="en-US" sz="1500" dirty="0"/>
              <a:t>KBR, 2400 NASA Parkway, Houston 77058</a:t>
            </a:r>
          </a:p>
          <a:p>
            <a:r>
              <a:rPr lang="en-US" sz="1500" dirty="0"/>
              <a:t> </a:t>
            </a:r>
            <a:r>
              <a:rPr lang="en-US" sz="1500" baseline="30000" dirty="0"/>
              <a:t>3</a:t>
            </a:r>
            <a:r>
              <a:rPr lang="en-US" sz="1500" dirty="0"/>
              <a:t>NASA Langley Research Center, Hampton, VA 23681</a:t>
            </a:r>
          </a:p>
          <a:p>
            <a:endParaRPr lang="en-US" dirty="0"/>
          </a:p>
        </p:txBody>
      </p:sp>
      <p:sp>
        <p:nvSpPr>
          <p:cNvPr id="5" name="Footer Placeholder 4">
            <a:extLst>
              <a:ext uri="{FF2B5EF4-FFF2-40B4-BE49-F238E27FC236}">
                <a16:creationId xmlns:a16="http://schemas.microsoft.com/office/drawing/2014/main" id="{D87AF43C-9EEC-4113-949C-75495BD5778A}"/>
              </a:ext>
            </a:extLst>
          </p:cNvPr>
          <p:cNvSpPr txBox="1">
            <a:spLocks/>
          </p:cNvSpPr>
          <p:nvPr/>
        </p:nvSpPr>
        <p:spPr>
          <a:xfrm>
            <a:off x="3838769" y="6375011"/>
            <a:ext cx="451446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bg1"/>
                </a:solidFill>
                <a:latin typeface="Bahnschrift Light" panose="020B05020402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2022 NASA </a:t>
            </a:r>
            <a:r>
              <a:rPr lang="en-US" dirty="0">
                <a:solidFill>
                  <a:srgbClr val="109DF4"/>
                </a:solidFill>
              </a:rPr>
              <a:t>Human</a:t>
            </a:r>
            <a:r>
              <a:rPr lang="en-US" dirty="0"/>
              <a:t> Research Program Investigators’ Workshop</a:t>
            </a:r>
          </a:p>
        </p:txBody>
      </p:sp>
      <p:pic>
        <p:nvPicPr>
          <p:cNvPr id="6" name="Audio 5">
            <a:hlinkClick r:id="" action="ppaction://media"/>
            <a:extLst>
              <a:ext uri="{FF2B5EF4-FFF2-40B4-BE49-F238E27FC236}">
                <a16:creationId xmlns:a16="http://schemas.microsoft.com/office/drawing/2014/main" id="{F352FA8E-88A3-499C-8658-A7599028ABB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2178731304"/>
      </p:ext>
    </p:extLst>
  </p:cSld>
  <p:clrMapOvr>
    <a:masterClrMapping/>
  </p:clrMapOvr>
  <mc:AlternateContent xmlns:mc="http://schemas.openxmlformats.org/markup-compatibility/2006" xmlns:p14="http://schemas.microsoft.com/office/powerpoint/2010/main">
    <mc:Choice Requires="p14">
      <p:transition spd="slow" p14:dur="2000" advTm="10226"/>
    </mc:Choice>
    <mc:Fallback xmlns="">
      <p:transition spd="slow" advTm="102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2F177C-1B7A-4A23-A592-E2C8672AF67A}"/>
              </a:ext>
            </a:extLst>
          </p:cNvPr>
          <p:cNvSpPr>
            <a:spLocks noGrp="1"/>
          </p:cNvSpPr>
          <p:nvPr>
            <p:ph idx="1"/>
          </p:nvPr>
        </p:nvSpPr>
        <p:spPr>
          <a:xfrm>
            <a:off x="240212" y="1608091"/>
            <a:ext cx="7565922" cy="4047315"/>
          </a:xfrm>
        </p:spPr>
        <p:txBody>
          <a:bodyPr>
            <a:normAutofit fontScale="85000" lnSpcReduction="20000"/>
          </a:bodyPr>
          <a:lstStyle/>
          <a:p>
            <a:pPr algn="just"/>
            <a:r>
              <a:rPr lang="en-US" b="1" dirty="0"/>
              <a:t>Galactic Cosmic Rays </a:t>
            </a:r>
            <a:r>
              <a:rPr lang="en-US" dirty="0"/>
              <a:t>comprise high energy and charge </a:t>
            </a:r>
            <a:r>
              <a:rPr lang="en-US" b="1" dirty="0"/>
              <a:t>(HZE) ions</a:t>
            </a:r>
            <a:r>
              <a:rPr lang="en-US" dirty="0"/>
              <a:t>, characterized by a high linear energy transfer (LET) [1]. HZE ions induce DNA damages leading to </a:t>
            </a:r>
            <a:r>
              <a:rPr lang="en-US" b="1" dirty="0"/>
              <a:t>chromosome aberrations </a:t>
            </a:r>
            <a:r>
              <a:rPr lang="en-US" dirty="0"/>
              <a:t>(CAs), positively correlated with carcinogenesis [2].</a:t>
            </a:r>
          </a:p>
          <a:p>
            <a:pPr algn="just"/>
            <a:r>
              <a:rPr lang="en-US" dirty="0"/>
              <a:t>Ion </a:t>
            </a:r>
            <a:r>
              <a:rPr lang="en-US" b="1" dirty="0"/>
              <a:t>energy deposition pattern </a:t>
            </a:r>
            <a:r>
              <a:rPr lang="en-US" dirty="0"/>
              <a:t>(track structure) responsible for DNA breaks depends on the </a:t>
            </a:r>
            <a:r>
              <a:rPr lang="en-US" b="1" dirty="0"/>
              <a:t>ion LET</a:t>
            </a:r>
            <a:r>
              <a:rPr lang="en-US" dirty="0"/>
              <a:t> and is described as a dense ionization core along the ion path, and a penumbra made of δ-electrons with sufficient energy to travel across many cells.</a:t>
            </a:r>
          </a:p>
          <a:p>
            <a:pPr algn="just"/>
            <a:r>
              <a:rPr lang="en-US" dirty="0"/>
              <a:t>We study CA formation by separating those created by direct ion traversal of the cell nucleus (</a:t>
            </a:r>
            <a:r>
              <a:rPr lang="en-US" b="1" dirty="0"/>
              <a:t>direct contribution</a:t>
            </a:r>
            <a:r>
              <a:rPr lang="en-US" dirty="0"/>
              <a:t>), and those created by δ-electrons coming from distant ion tracks (</a:t>
            </a:r>
            <a:r>
              <a:rPr lang="en-US" b="1" dirty="0"/>
              <a:t>indirect contribution</a:t>
            </a:r>
            <a:r>
              <a:rPr lang="en-US" dirty="0"/>
              <a:t>).</a:t>
            </a:r>
          </a:p>
        </p:txBody>
      </p:sp>
      <p:sp>
        <p:nvSpPr>
          <p:cNvPr id="4" name="Footer Placeholder 3">
            <a:extLst>
              <a:ext uri="{FF2B5EF4-FFF2-40B4-BE49-F238E27FC236}">
                <a16:creationId xmlns:a16="http://schemas.microsoft.com/office/drawing/2014/main" id="{9314C39E-887E-477F-B219-68C7F2C89F87}"/>
              </a:ext>
            </a:extLst>
          </p:cNvPr>
          <p:cNvSpPr>
            <a:spLocks noGrp="1"/>
          </p:cNvSpPr>
          <p:nvPr>
            <p:ph type="ftr" sz="quarter" idx="3"/>
          </p:nvPr>
        </p:nvSpPr>
        <p:spPr/>
        <p:txBody>
          <a:bodyPr/>
          <a:lstStyle/>
          <a:p>
            <a:r>
              <a:rPr lang="en-US"/>
              <a:t>2022 NASA </a:t>
            </a:r>
            <a:r>
              <a:rPr lang="en-US">
                <a:solidFill>
                  <a:srgbClr val="109DF4"/>
                </a:solidFill>
              </a:rPr>
              <a:t>Human</a:t>
            </a:r>
            <a:r>
              <a:rPr lang="en-US"/>
              <a:t> Research Program Investigators’ Workshop</a:t>
            </a:r>
            <a:endParaRPr lang="en-US" dirty="0"/>
          </a:p>
        </p:txBody>
      </p:sp>
      <p:sp>
        <p:nvSpPr>
          <p:cNvPr id="33" name="Rectangle 32">
            <a:extLst>
              <a:ext uri="{FF2B5EF4-FFF2-40B4-BE49-F238E27FC236}">
                <a16:creationId xmlns:a16="http://schemas.microsoft.com/office/drawing/2014/main" id="{B5C429B4-23EB-4489-87A6-BBBBC05F9D1A}"/>
              </a:ext>
            </a:extLst>
          </p:cNvPr>
          <p:cNvSpPr/>
          <p:nvPr/>
        </p:nvSpPr>
        <p:spPr>
          <a:xfrm>
            <a:off x="138982" y="5874484"/>
            <a:ext cx="12053762" cy="461665"/>
          </a:xfrm>
          <a:prstGeom prst="rect">
            <a:avLst/>
          </a:prstGeom>
        </p:spPr>
        <p:txBody>
          <a:bodyPr wrap="square">
            <a:spAutoFit/>
          </a:bodyPr>
          <a:lstStyle/>
          <a:p>
            <a:pPr algn="r"/>
            <a:r>
              <a:rPr lang="en-US" sz="1200" b="1" dirty="0">
                <a:solidFill>
                  <a:schemeClr val="bg1"/>
                </a:solidFill>
                <a:ea typeface="SimSun" panose="02010600030101010101" pitchFamily="2" charset="-122"/>
                <a:cs typeface="Calibri" panose="020F0502020204030204" pitchFamily="34" charset="0"/>
              </a:rPr>
              <a:t>[1] </a:t>
            </a:r>
            <a:r>
              <a:rPr lang="en-US" sz="1200" dirty="0">
                <a:solidFill>
                  <a:schemeClr val="bg1"/>
                </a:solidFill>
                <a:ea typeface="SimSun" panose="02010600030101010101" pitchFamily="2" charset="-122"/>
                <a:cs typeface="Calibri" panose="020F0502020204030204" pitchFamily="34" charset="0"/>
              </a:rPr>
              <a:t>Durante, M.; </a:t>
            </a:r>
            <a:r>
              <a:rPr lang="en-US" sz="1200" dirty="0" err="1">
                <a:solidFill>
                  <a:schemeClr val="bg1"/>
                </a:solidFill>
                <a:ea typeface="SimSun" panose="02010600030101010101" pitchFamily="2" charset="-122"/>
                <a:cs typeface="Calibri" panose="020F0502020204030204" pitchFamily="34" charset="0"/>
              </a:rPr>
              <a:t>Cucinotta</a:t>
            </a:r>
            <a:r>
              <a:rPr lang="en-US" sz="1200" dirty="0">
                <a:solidFill>
                  <a:schemeClr val="bg1"/>
                </a:solidFill>
                <a:ea typeface="SimSun" panose="02010600030101010101" pitchFamily="2" charset="-122"/>
                <a:cs typeface="Calibri" panose="020F0502020204030204" pitchFamily="34" charset="0"/>
              </a:rPr>
              <a:t>, F.A. </a:t>
            </a:r>
            <a:r>
              <a:rPr lang="en-US" sz="1200" i="1" dirty="0">
                <a:solidFill>
                  <a:schemeClr val="bg1"/>
                </a:solidFill>
                <a:ea typeface="SimSun" panose="02010600030101010101" pitchFamily="2" charset="-122"/>
                <a:cs typeface="Calibri" panose="020F0502020204030204" pitchFamily="34" charset="0"/>
              </a:rPr>
              <a:t>Nature Reviews Cancer</a:t>
            </a:r>
            <a:r>
              <a:rPr lang="en-US" sz="1200" dirty="0">
                <a:solidFill>
                  <a:schemeClr val="bg1"/>
                </a:solidFill>
                <a:ea typeface="SimSun" panose="02010600030101010101" pitchFamily="2" charset="-122"/>
                <a:cs typeface="Calibri" panose="020F0502020204030204" pitchFamily="34" charset="0"/>
              </a:rPr>
              <a:t> </a:t>
            </a:r>
            <a:r>
              <a:rPr lang="en-US" sz="1200" b="1" dirty="0">
                <a:solidFill>
                  <a:schemeClr val="bg1"/>
                </a:solidFill>
                <a:ea typeface="SimSun" panose="02010600030101010101" pitchFamily="2" charset="-122"/>
                <a:cs typeface="Calibri" panose="020F0502020204030204" pitchFamily="34" charset="0"/>
              </a:rPr>
              <a:t>2008</a:t>
            </a:r>
            <a:r>
              <a:rPr lang="en-US" sz="1200" dirty="0">
                <a:solidFill>
                  <a:schemeClr val="bg1"/>
                </a:solidFill>
                <a:ea typeface="SimSun" panose="02010600030101010101" pitchFamily="2" charset="-122"/>
                <a:cs typeface="Calibri" panose="020F0502020204030204" pitchFamily="34" charset="0"/>
              </a:rPr>
              <a:t>, </a:t>
            </a:r>
            <a:r>
              <a:rPr lang="en-US" sz="1200" i="1" dirty="0">
                <a:solidFill>
                  <a:schemeClr val="bg1"/>
                </a:solidFill>
                <a:ea typeface="SimSun" panose="02010600030101010101" pitchFamily="2" charset="-122"/>
                <a:cs typeface="Calibri" panose="020F0502020204030204" pitchFamily="34" charset="0"/>
              </a:rPr>
              <a:t>8.6</a:t>
            </a:r>
            <a:r>
              <a:rPr lang="en-US" sz="1200" dirty="0">
                <a:solidFill>
                  <a:schemeClr val="bg1"/>
                </a:solidFill>
                <a:ea typeface="SimSun" panose="02010600030101010101" pitchFamily="2" charset="-122"/>
                <a:cs typeface="Calibri" panose="020F0502020204030204" pitchFamily="34" charset="0"/>
              </a:rPr>
              <a:t>, 465-472. </a:t>
            </a:r>
            <a:r>
              <a:rPr lang="en-US" sz="1200" b="1" dirty="0">
                <a:solidFill>
                  <a:schemeClr val="bg1"/>
                </a:solidFill>
                <a:ea typeface="SimSun" panose="02010600030101010101" pitchFamily="2" charset="-122"/>
                <a:cs typeface="Calibri" panose="020F0502020204030204" pitchFamily="34" charset="0"/>
              </a:rPr>
              <a:t>[2] </a:t>
            </a:r>
            <a:r>
              <a:rPr lang="en-US" sz="1200" dirty="0">
                <a:solidFill>
                  <a:schemeClr val="bg1"/>
                </a:solidFill>
              </a:rPr>
              <a:t>Sridharan, D.M. et al. </a:t>
            </a:r>
            <a:r>
              <a:rPr lang="en-US" sz="1200" i="1" dirty="0">
                <a:solidFill>
                  <a:schemeClr val="bg1"/>
                </a:solidFill>
              </a:rPr>
              <a:t>Life sciences in space research </a:t>
            </a:r>
            <a:r>
              <a:rPr lang="en-US" sz="1200" b="1" dirty="0">
                <a:solidFill>
                  <a:schemeClr val="bg1"/>
                </a:solidFill>
              </a:rPr>
              <a:t>2016,</a:t>
            </a:r>
            <a:r>
              <a:rPr lang="en-US" sz="1200" dirty="0">
                <a:solidFill>
                  <a:schemeClr val="bg1"/>
                </a:solidFill>
              </a:rPr>
              <a:t> </a:t>
            </a:r>
            <a:r>
              <a:rPr lang="en-US" sz="1200" i="1" dirty="0">
                <a:solidFill>
                  <a:schemeClr val="bg1"/>
                </a:solidFill>
              </a:rPr>
              <a:t>9</a:t>
            </a:r>
            <a:r>
              <a:rPr lang="en-US" sz="1200" dirty="0">
                <a:solidFill>
                  <a:schemeClr val="bg1"/>
                </a:solidFill>
              </a:rPr>
              <a:t>, 19-47.</a:t>
            </a:r>
          </a:p>
          <a:p>
            <a:pPr algn="r"/>
            <a:endParaRPr lang="en-US" sz="1200" dirty="0">
              <a:solidFill>
                <a:schemeClr val="bg1"/>
              </a:solidFill>
            </a:endParaRPr>
          </a:p>
        </p:txBody>
      </p:sp>
      <p:pic>
        <p:nvPicPr>
          <p:cNvPr id="385" name="Picture 384" descr="A close up of a clock&#10;&#10;Description automatically generated">
            <a:extLst>
              <a:ext uri="{FF2B5EF4-FFF2-40B4-BE49-F238E27FC236}">
                <a16:creationId xmlns:a16="http://schemas.microsoft.com/office/drawing/2014/main" id="{C547847B-793E-4A7E-8FA0-5D822D4FF1E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15742" y="53248"/>
            <a:ext cx="2421100" cy="1273588"/>
          </a:xfrm>
          <a:prstGeom prst="rect">
            <a:avLst/>
          </a:prstGeom>
        </p:spPr>
      </p:pic>
      <p:sp>
        <p:nvSpPr>
          <p:cNvPr id="386" name="Title 1">
            <a:extLst>
              <a:ext uri="{FF2B5EF4-FFF2-40B4-BE49-F238E27FC236}">
                <a16:creationId xmlns:a16="http://schemas.microsoft.com/office/drawing/2014/main" id="{0AEA4B6F-EADD-4900-872D-3C8D27A44CFA}"/>
              </a:ext>
            </a:extLst>
          </p:cNvPr>
          <p:cNvSpPr>
            <a:spLocks noGrp="1"/>
          </p:cNvSpPr>
          <p:nvPr>
            <p:ph type="title"/>
          </p:nvPr>
        </p:nvSpPr>
        <p:spPr>
          <a:xfrm>
            <a:off x="550416" y="-52822"/>
            <a:ext cx="7243582" cy="965744"/>
          </a:xfrm>
        </p:spPr>
        <p:txBody>
          <a:bodyPr>
            <a:noAutofit/>
          </a:bodyPr>
          <a:lstStyle/>
          <a:p>
            <a:r>
              <a:rPr lang="en-US" sz="3600" b="1" dirty="0">
                <a:latin typeface="+mj-lt"/>
              </a:rPr>
              <a:t> Context           Method              Results</a:t>
            </a:r>
          </a:p>
        </p:txBody>
      </p:sp>
      <p:grpSp>
        <p:nvGrpSpPr>
          <p:cNvPr id="387" name="Group 386">
            <a:extLst>
              <a:ext uri="{FF2B5EF4-FFF2-40B4-BE49-F238E27FC236}">
                <a16:creationId xmlns:a16="http://schemas.microsoft.com/office/drawing/2014/main" id="{DC8FE5F6-C66A-4809-BD04-77E1A3F6802F}"/>
              </a:ext>
            </a:extLst>
          </p:cNvPr>
          <p:cNvGrpSpPr/>
          <p:nvPr/>
        </p:nvGrpSpPr>
        <p:grpSpPr>
          <a:xfrm>
            <a:off x="1072902" y="728344"/>
            <a:ext cx="6095686" cy="450385"/>
            <a:chOff x="4064094" y="174601"/>
            <a:chExt cx="7475675" cy="563960"/>
          </a:xfrm>
        </p:grpSpPr>
        <p:sp>
          <p:nvSpPr>
            <p:cNvPr id="388" name="Oval 387">
              <a:extLst>
                <a:ext uri="{FF2B5EF4-FFF2-40B4-BE49-F238E27FC236}">
                  <a16:creationId xmlns:a16="http://schemas.microsoft.com/office/drawing/2014/main" id="{678C9011-F36F-42ED-8465-DF4AB9C93B09}"/>
                </a:ext>
              </a:extLst>
            </p:cNvPr>
            <p:cNvSpPr/>
            <p:nvPr/>
          </p:nvSpPr>
          <p:spPr>
            <a:xfrm>
              <a:off x="4064094" y="189921"/>
              <a:ext cx="548640" cy="548640"/>
            </a:xfrm>
            <a:prstGeom prst="ellipse">
              <a:avLst/>
            </a:prstGeom>
            <a:solidFill>
              <a:schemeClr val="accent5"/>
            </a:solidFill>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89" name="Oval 388">
              <a:extLst>
                <a:ext uri="{FF2B5EF4-FFF2-40B4-BE49-F238E27FC236}">
                  <a16:creationId xmlns:a16="http://schemas.microsoft.com/office/drawing/2014/main" id="{2601C2A0-4FBD-4827-A517-B59718ED7938}"/>
                </a:ext>
              </a:extLst>
            </p:cNvPr>
            <p:cNvSpPr/>
            <p:nvPr/>
          </p:nvSpPr>
          <p:spPr>
            <a:xfrm>
              <a:off x="7338544" y="189921"/>
              <a:ext cx="548641" cy="548640"/>
            </a:xfrm>
            <a:prstGeom prst="ellipse">
              <a:avLst/>
            </a:prstGeom>
            <a:solidFill>
              <a:schemeClr val="bg1"/>
            </a:solidFill>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90" name="Oval 389">
              <a:extLst>
                <a:ext uri="{FF2B5EF4-FFF2-40B4-BE49-F238E27FC236}">
                  <a16:creationId xmlns:a16="http://schemas.microsoft.com/office/drawing/2014/main" id="{F7BE3BA4-B6C9-4B37-A417-06CE75D11C72}"/>
                </a:ext>
              </a:extLst>
            </p:cNvPr>
            <p:cNvSpPr/>
            <p:nvPr/>
          </p:nvSpPr>
          <p:spPr>
            <a:xfrm>
              <a:off x="10991128" y="174601"/>
              <a:ext cx="548641" cy="548640"/>
            </a:xfrm>
            <a:prstGeom prst="ellipse">
              <a:avLst/>
            </a:prstGeom>
            <a:solidFill>
              <a:schemeClr val="bg1"/>
            </a:solidFill>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cxnSp>
          <p:nvCxnSpPr>
            <p:cNvPr id="391" name="Straight Connector 390">
              <a:extLst>
                <a:ext uri="{FF2B5EF4-FFF2-40B4-BE49-F238E27FC236}">
                  <a16:creationId xmlns:a16="http://schemas.microsoft.com/office/drawing/2014/main" id="{D9E40065-ED14-4384-A8AE-286EE0C6CE4E}"/>
                </a:ext>
              </a:extLst>
            </p:cNvPr>
            <p:cNvCxnSpPr>
              <a:stCxn id="388" idx="6"/>
              <a:endCxn id="389" idx="2"/>
            </p:cNvCxnSpPr>
            <p:nvPr/>
          </p:nvCxnSpPr>
          <p:spPr>
            <a:xfrm>
              <a:off x="4612735" y="464241"/>
              <a:ext cx="272581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2" name="Straight Connector 391">
              <a:extLst>
                <a:ext uri="{FF2B5EF4-FFF2-40B4-BE49-F238E27FC236}">
                  <a16:creationId xmlns:a16="http://schemas.microsoft.com/office/drawing/2014/main" id="{7C84C540-E78F-494C-8553-625331B4FAC7}"/>
                </a:ext>
              </a:extLst>
            </p:cNvPr>
            <p:cNvCxnSpPr>
              <a:cxnSpLocks/>
              <a:stCxn id="389" idx="6"/>
              <a:endCxn id="390" idx="2"/>
            </p:cNvCxnSpPr>
            <p:nvPr/>
          </p:nvCxnSpPr>
          <p:spPr>
            <a:xfrm flipV="1">
              <a:off x="7887185" y="448921"/>
              <a:ext cx="3103943" cy="1532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95" name="TextBox 394">
            <a:extLst>
              <a:ext uri="{FF2B5EF4-FFF2-40B4-BE49-F238E27FC236}">
                <a16:creationId xmlns:a16="http://schemas.microsoft.com/office/drawing/2014/main" id="{1798905C-9EDE-453E-BAFB-2A41398FA9F9}"/>
              </a:ext>
            </a:extLst>
          </p:cNvPr>
          <p:cNvSpPr txBox="1"/>
          <p:nvPr/>
        </p:nvSpPr>
        <p:spPr>
          <a:xfrm>
            <a:off x="8601062" y="1895024"/>
            <a:ext cx="810748" cy="612825"/>
          </a:xfrm>
          <a:prstGeom prst="rect">
            <a:avLst/>
          </a:prstGeom>
          <a:noFill/>
        </p:spPr>
        <p:txBody>
          <a:bodyPr wrap="square" rtlCol="0">
            <a:spAutoFit/>
          </a:bodyPr>
          <a:lstStyle/>
          <a:p>
            <a:pPr>
              <a:defRPr/>
            </a:pPr>
            <a:r>
              <a:rPr lang="en-US" sz="2000" kern="0" dirty="0">
                <a:solidFill>
                  <a:srgbClr val="C00000"/>
                </a:solidFill>
              </a:rPr>
              <a:t>Direct</a:t>
            </a:r>
          </a:p>
          <a:p>
            <a:pPr>
              <a:defRPr/>
            </a:pPr>
            <a:r>
              <a:rPr lang="en-US" sz="2000" kern="0" dirty="0">
                <a:solidFill>
                  <a:srgbClr val="C00000"/>
                </a:solidFill>
              </a:rPr>
              <a:t>Track</a:t>
            </a:r>
          </a:p>
        </p:txBody>
      </p:sp>
      <p:sp>
        <p:nvSpPr>
          <p:cNvPr id="396" name="TextBox 395">
            <a:extLst>
              <a:ext uri="{FF2B5EF4-FFF2-40B4-BE49-F238E27FC236}">
                <a16:creationId xmlns:a16="http://schemas.microsoft.com/office/drawing/2014/main" id="{9C6D61DA-9E41-4D84-8952-8A3FBA6ADB0A}"/>
              </a:ext>
            </a:extLst>
          </p:cNvPr>
          <p:cNvSpPr txBox="1"/>
          <p:nvPr/>
        </p:nvSpPr>
        <p:spPr>
          <a:xfrm>
            <a:off x="10060982" y="1896088"/>
            <a:ext cx="1013058" cy="612825"/>
          </a:xfrm>
          <a:prstGeom prst="rect">
            <a:avLst/>
          </a:prstGeom>
          <a:noFill/>
        </p:spPr>
        <p:txBody>
          <a:bodyPr wrap="square" rtlCol="0">
            <a:spAutoFit/>
          </a:bodyPr>
          <a:lstStyle/>
          <a:p>
            <a:pPr>
              <a:defRPr/>
            </a:pPr>
            <a:r>
              <a:rPr lang="en-US" sz="2000" kern="0" dirty="0">
                <a:solidFill>
                  <a:schemeClr val="accent1"/>
                </a:solidFill>
              </a:rPr>
              <a:t>Indirect</a:t>
            </a:r>
          </a:p>
          <a:p>
            <a:pPr>
              <a:defRPr/>
            </a:pPr>
            <a:r>
              <a:rPr lang="en-US" sz="2000" kern="0" dirty="0">
                <a:solidFill>
                  <a:schemeClr val="accent1"/>
                </a:solidFill>
              </a:rPr>
              <a:t>Track</a:t>
            </a:r>
          </a:p>
        </p:txBody>
      </p:sp>
      <p:grpSp>
        <p:nvGrpSpPr>
          <p:cNvPr id="419" name="Group 418">
            <a:extLst>
              <a:ext uri="{FF2B5EF4-FFF2-40B4-BE49-F238E27FC236}">
                <a16:creationId xmlns:a16="http://schemas.microsoft.com/office/drawing/2014/main" id="{9B7CB066-20EE-4B00-87EF-7D0004722BE0}"/>
              </a:ext>
            </a:extLst>
          </p:cNvPr>
          <p:cNvGrpSpPr/>
          <p:nvPr/>
        </p:nvGrpSpPr>
        <p:grpSpPr>
          <a:xfrm>
            <a:off x="8247451" y="1711251"/>
            <a:ext cx="4087532" cy="3912453"/>
            <a:chOff x="8247451" y="1711251"/>
            <a:chExt cx="4087532" cy="3912453"/>
          </a:xfrm>
        </p:grpSpPr>
        <p:grpSp>
          <p:nvGrpSpPr>
            <p:cNvPr id="394" name="Group 393">
              <a:extLst>
                <a:ext uri="{FF2B5EF4-FFF2-40B4-BE49-F238E27FC236}">
                  <a16:creationId xmlns:a16="http://schemas.microsoft.com/office/drawing/2014/main" id="{B7766D13-B096-455A-9D93-BFAD52CAB48F}"/>
                </a:ext>
              </a:extLst>
            </p:cNvPr>
            <p:cNvGrpSpPr/>
            <p:nvPr/>
          </p:nvGrpSpPr>
          <p:grpSpPr>
            <a:xfrm>
              <a:off x="8247451" y="2853675"/>
              <a:ext cx="2853760" cy="1960168"/>
              <a:chOff x="6949698" y="8582420"/>
              <a:chExt cx="3221330" cy="2264229"/>
            </a:xfrm>
          </p:grpSpPr>
          <p:grpSp>
            <p:nvGrpSpPr>
              <p:cNvPr id="410" name="Group 409">
                <a:extLst>
                  <a:ext uri="{FF2B5EF4-FFF2-40B4-BE49-F238E27FC236}">
                    <a16:creationId xmlns:a16="http://schemas.microsoft.com/office/drawing/2014/main" id="{AF6CB802-424E-4280-B2E9-35F51954ECEC}"/>
                  </a:ext>
                </a:extLst>
              </p:cNvPr>
              <p:cNvGrpSpPr/>
              <p:nvPr/>
            </p:nvGrpSpPr>
            <p:grpSpPr>
              <a:xfrm>
                <a:off x="6949698" y="8582420"/>
                <a:ext cx="3221330" cy="2264229"/>
                <a:chOff x="6978334" y="8061572"/>
                <a:chExt cx="3221330" cy="2264228"/>
              </a:xfrm>
            </p:grpSpPr>
            <p:sp>
              <p:nvSpPr>
                <p:cNvPr id="414" name="Oval 413">
                  <a:extLst>
                    <a:ext uri="{FF2B5EF4-FFF2-40B4-BE49-F238E27FC236}">
                      <a16:creationId xmlns:a16="http://schemas.microsoft.com/office/drawing/2014/main" id="{2A335ECF-0C50-4FEF-B80C-88A85FFFFDC2}"/>
                    </a:ext>
                  </a:extLst>
                </p:cNvPr>
                <p:cNvSpPr/>
                <p:nvPr/>
              </p:nvSpPr>
              <p:spPr>
                <a:xfrm>
                  <a:off x="8000997" y="8061572"/>
                  <a:ext cx="1735110" cy="1695377"/>
                </a:xfrm>
                <a:prstGeom prst="ellipse">
                  <a:avLst/>
                </a:prstGeom>
                <a:solidFill>
                  <a:schemeClr val="bg2"/>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5" name="TextBox 414">
                  <a:extLst>
                    <a:ext uri="{FF2B5EF4-FFF2-40B4-BE49-F238E27FC236}">
                      <a16:creationId xmlns:a16="http://schemas.microsoft.com/office/drawing/2014/main" id="{D2264A95-6D08-4227-B66D-549E10E340F8}"/>
                    </a:ext>
                  </a:extLst>
                </p:cNvPr>
                <p:cNvSpPr txBox="1"/>
                <p:nvPr/>
              </p:nvSpPr>
              <p:spPr>
                <a:xfrm>
                  <a:off x="8223018" y="9925690"/>
                  <a:ext cx="1976646" cy="400110"/>
                </a:xfrm>
                <a:prstGeom prst="rect">
                  <a:avLst/>
                </a:prstGeom>
                <a:noFill/>
              </p:spPr>
              <p:txBody>
                <a:bodyPr wrap="square" rtlCol="0">
                  <a:spAutoFit/>
                </a:bodyPr>
                <a:lstStyle/>
                <a:p>
                  <a:pPr algn="ctr">
                    <a:defRPr/>
                  </a:pPr>
                  <a:r>
                    <a:rPr lang="en-US" sz="2000" kern="0" dirty="0">
                      <a:solidFill>
                        <a:schemeClr val="bg1">
                          <a:lumMod val="50000"/>
                        </a:schemeClr>
                      </a:solidFill>
                    </a:rPr>
                    <a:t>Chromosome</a:t>
                  </a:r>
                </a:p>
              </p:txBody>
            </p:sp>
            <p:cxnSp>
              <p:nvCxnSpPr>
                <p:cNvPr id="416" name="Straight Arrow Connector 415">
                  <a:extLst>
                    <a:ext uri="{FF2B5EF4-FFF2-40B4-BE49-F238E27FC236}">
                      <a16:creationId xmlns:a16="http://schemas.microsoft.com/office/drawing/2014/main" id="{6AA36B2A-C65F-453A-96EC-BEC09E08A7FD}"/>
                    </a:ext>
                  </a:extLst>
                </p:cNvPr>
                <p:cNvCxnSpPr>
                  <a:cxnSpLocks/>
                  <a:stCxn id="417" idx="0"/>
                </p:cNvCxnSpPr>
                <p:nvPr/>
              </p:nvCxnSpPr>
              <p:spPr>
                <a:xfrm flipV="1">
                  <a:off x="7709614" y="9212036"/>
                  <a:ext cx="345521" cy="358745"/>
                </a:xfrm>
                <a:prstGeom prst="straightConnector1">
                  <a:avLst/>
                </a:prstGeom>
                <a:noFill/>
                <a:ln w="19050" cap="flat" cmpd="sng" algn="ctr">
                  <a:solidFill>
                    <a:sysClr val="windowText" lastClr="000000">
                      <a:lumMod val="50000"/>
                      <a:lumOff val="50000"/>
                    </a:sysClr>
                  </a:solidFill>
                  <a:prstDash val="solid"/>
                  <a:miter lim="800000"/>
                  <a:tailEnd type="triangle"/>
                </a:ln>
                <a:effectLst/>
              </p:spPr>
            </p:cxnSp>
            <p:sp>
              <p:nvSpPr>
                <p:cNvPr id="417" name="TextBox 416">
                  <a:extLst>
                    <a:ext uri="{FF2B5EF4-FFF2-40B4-BE49-F238E27FC236}">
                      <a16:creationId xmlns:a16="http://schemas.microsoft.com/office/drawing/2014/main" id="{54E824AA-DAE8-43CF-AE13-96BC49402233}"/>
                    </a:ext>
                  </a:extLst>
                </p:cNvPr>
                <p:cNvSpPr txBox="1"/>
                <p:nvPr/>
              </p:nvSpPr>
              <p:spPr>
                <a:xfrm>
                  <a:off x="6978334" y="9570781"/>
                  <a:ext cx="1462560" cy="400110"/>
                </a:xfrm>
                <a:prstGeom prst="rect">
                  <a:avLst/>
                </a:prstGeom>
                <a:noFill/>
              </p:spPr>
              <p:txBody>
                <a:bodyPr wrap="square" rtlCol="0">
                  <a:spAutoFit/>
                </a:bodyPr>
                <a:lstStyle/>
                <a:p>
                  <a:pPr algn="ctr">
                    <a:defRPr/>
                  </a:pPr>
                  <a:r>
                    <a:rPr lang="en-US" sz="2000" kern="0" dirty="0">
                      <a:solidFill>
                        <a:prstClr val="black">
                          <a:lumMod val="50000"/>
                          <a:lumOff val="50000"/>
                        </a:prstClr>
                      </a:solidFill>
                    </a:rPr>
                    <a:t>Nucleus</a:t>
                  </a:r>
                  <a:endParaRPr lang="en-US" kern="0" dirty="0">
                    <a:solidFill>
                      <a:prstClr val="black">
                        <a:lumMod val="50000"/>
                        <a:lumOff val="50000"/>
                      </a:prstClr>
                    </a:solidFill>
                  </a:endParaRPr>
                </a:p>
              </p:txBody>
            </p:sp>
            <p:cxnSp>
              <p:nvCxnSpPr>
                <p:cNvPr id="418" name="Straight Arrow Connector 417">
                  <a:extLst>
                    <a:ext uri="{FF2B5EF4-FFF2-40B4-BE49-F238E27FC236}">
                      <a16:creationId xmlns:a16="http://schemas.microsoft.com/office/drawing/2014/main" id="{24D5D126-D334-431D-8FFB-3BED47118F64}"/>
                    </a:ext>
                  </a:extLst>
                </p:cNvPr>
                <p:cNvCxnSpPr>
                  <a:cxnSpLocks/>
                  <a:stCxn id="415" idx="0"/>
                  <a:endCxn id="413" idx="8"/>
                </p:cNvCxnSpPr>
                <p:nvPr/>
              </p:nvCxnSpPr>
              <p:spPr>
                <a:xfrm flipH="1" flipV="1">
                  <a:off x="9146727" y="9377620"/>
                  <a:ext cx="64614" cy="548070"/>
                </a:xfrm>
                <a:prstGeom prst="straightConnector1">
                  <a:avLst/>
                </a:prstGeom>
                <a:noFill/>
                <a:ln w="19050" cap="flat" cmpd="sng" algn="ctr">
                  <a:solidFill>
                    <a:schemeClr val="bg1">
                      <a:lumMod val="50000"/>
                    </a:schemeClr>
                  </a:solidFill>
                  <a:prstDash val="solid"/>
                  <a:miter lim="800000"/>
                  <a:tailEnd type="triangle"/>
                </a:ln>
                <a:effectLst/>
              </p:spPr>
            </p:cxnSp>
          </p:grpSp>
          <p:sp>
            <p:nvSpPr>
              <p:cNvPr id="411" name="Freeform: Shape 410">
                <a:extLst>
                  <a:ext uri="{FF2B5EF4-FFF2-40B4-BE49-F238E27FC236}">
                    <a16:creationId xmlns:a16="http://schemas.microsoft.com/office/drawing/2014/main" id="{2314A9FA-E0B3-4327-A758-A1B4DCD2C96C}"/>
                  </a:ext>
                </a:extLst>
              </p:cNvPr>
              <p:cNvSpPr/>
              <p:nvPr/>
            </p:nvSpPr>
            <p:spPr>
              <a:xfrm rot="4595757">
                <a:off x="8016367" y="9243388"/>
                <a:ext cx="852354" cy="548144"/>
              </a:xfrm>
              <a:custGeom>
                <a:avLst/>
                <a:gdLst>
                  <a:gd name="connsiteX0" fmla="*/ 0 w 777240"/>
                  <a:gd name="connsiteY0" fmla="*/ 167640 h 190500"/>
                  <a:gd name="connsiteX1" fmla="*/ 30480 w 777240"/>
                  <a:gd name="connsiteY1" fmla="*/ 99060 h 190500"/>
                  <a:gd name="connsiteX2" fmla="*/ 53340 w 777240"/>
                  <a:gd name="connsiteY2" fmla="*/ 91440 h 190500"/>
                  <a:gd name="connsiteX3" fmla="*/ 76200 w 777240"/>
                  <a:gd name="connsiteY3" fmla="*/ 76200 h 190500"/>
                  <a:gd name="connsiteX4" fmla="*/ 91440 w 777240"/>
                  <a:gd name="connsiteY4" fmla="*/ 53340 h 190500"/>
                  <a:gd name="connsiteX5" fmla="*/ 121920 w 777240"/>
                  <a:gd name="connsiteY5" fmla="*/ 60960 h 190500"/>
                  <a:gd name="connsiteX6" fmla="*/ 144780 w 777240"/>
                  <a:gd name="connsiteY6" fmla="*/ 68580 h 190500"/>
                  <a:gd name="connsiteX7" fmla="*/ 175260 w 777240"/>
                  <a:gd name="connsiteY7" fmla="*/ 76200 h 190500"/>
                  <a:gd name="connsiteX8" fmla="*/ 220980 w 777240"/>
                  <a:gd name="connsiteY8" fmla="*/ 91440 h 190500"/>
                  <a:gd name="connsiteX9" fmla="*/ 251460 w 777240"/>
                  <a:gd name="connsiteY9" fmla="*/ 129540 h 190500"/>
                  <a:gd name="connsiteX10" fmla="*/ 274320 w 777240"/>
                  <a:gd name="connsiteY10" fmla="*/ 121920 h 190500"/>
                  <a:gd name="connsiteX11" fmla="*/ 304800 w 777240"/>
                  <a:gd name="connsiteY11" fmla="*/ 83820 h 190500"/>
                  <a:gd name="connsiteX12" fmla="*/ 327660 w 777240"/>
                  <a:gd name="connsiteY12" fmla="*/ 22860 h 190500"/>
                  <a:gd name="connsiteX13" fmla="*/ 350520 w 777240"/>
                  <a:gd name="connsiteY13" fmla="*/ 15240 h 190500"/>
                  <a:gd name="connsiteX14" fmla="*/ 381000 w 777240"/>
                  <a:gd name="connsiteY14" fmla="*/ 0 h 190500"/>
                  <a:gd name="connsiteX15" fmla="*/ 434340 w 777240"/>
                  <a:gd name="connsiteY15" fmla="*/ 15240 h 190500"/>
                  <a:gd name="connsiteX16" fmla="*/ 457200 w 777240"/>
                  <a:gd name="connsiteY16" fmla="*/ 22860 h 190500"/>
                  <a:gd name="connsiteX17" fmla="*/ 464820 w 777240"/>
                  <a:gd name="connsiteY17" fmla="*/ 45720 h 190500"/>
                  <a:gd name="connsiteX18" fmla="*/ 510540 w 777240"/>
                  <a:gd name="connsiteY18" fmla="*/ 91440 h 190500"/>
                  <a:gd name="connsiteX19" fmla="*/ 533400 w 777240"/>
                  <a:gd name="connsiteY19" fmla="*/ 99060 h 190500"/>
                  <a:gd name="connsiteX20" fmla="*/ 548640 w 777240"/>
                  <a:gd name="connsiteY20" fmla="*/ 121920 h 190500"/>
                  <a:gd name="connsiteX21" fmla="*/ 571500 w 777240"/>
                  <a:gd name="connsiteY21" fmla="*/ 114300 h 190500"/>
                  <a:gd name="connsiteX22" fmla="*/ 601980 w 777240"/>
                  <a:gd name="connsiteY22" fmla="*/ 106680 h 190500"/>
                  <a:gd name="connsiteX23" fmla="*/ 655320 w 777240"/>
                  <a:gd name="connsiteY23" fmla="*/ 76200 h 190500"/>
                  <a:gd name="connsiteX24" fmla="*/ 716280 w 777240"/>
                  <a:gd name="connsiteY24" fmla="*/ 83820 h 190500"/>
                  <a:gd name="connsiteX25" fmla="*/ 746760 w 777240"/>
                  <a:gd name="connsiteY25" fmla="*/ 152400 h 190500"/>
                  <a:gd name="connsiteX26" fmla="*/ 769620 w 777240"/>
                  <a:gd name="connsiteY26" fmla="*/ 167640 h 190500"/>
                  <a:gd name="connsiteX27" fmla="*/ 777240 w 777240"/>
                  <a:gd name="connsiteY27" fmla="*/ 190500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77240" h="190500">
                    <a:moveTo>
                      <a:pt x="0" y="167640"/>
                    </a:moveTo>
                    <a:cubicBezTo>
                      <a:pt x="4657" y="153670"/>
                      <a:pt x="14013" y="112233"/>
                      <a:pt x="30480" y="99060"/>
                    </a:cubicBezTo>
                    <a:cubicBezTo>
                      <a:pt x="36752" y="94042"/>
                      <a:pt x="46156" y="95032"/>
                      <a:pt x="53340" y="91440"/>
                    </a:cubicBezTo>
                    <a:cubicBezTo>
                      <a:pt x="61531" y="87344"/>
                      <a:pt x="68580" y="81280"/>
                      <a:pt x="76200" y="76200"/>
                    </a:cubicBezTo>
                    <a:cubicBezTo>
                      <a:pt x="81280" y="68580"/>
                      <a:pt x="82752" y="56236"/>
                      <a:pt x="91440" y="53340"/>
                    </a:cubicBezTo>
                    <a:cubicBezTo>
                      <a:pt x="101375" y="50028"/>
                      <a:pt x="111850" y="58083"/>
                      <a:pt x="121920" y="60960"/>
                    </a:cubicBezTo>
                    <a:cubicBezTo>
                      <a:pt x="129643" y="63167"/>
                      <a:pt x="137057" y="66373"/>
                      <a:pt x="144780" y="68580"/>
                    </a:cubicBezTo>
                    <a:cubicBezTo>
                      <a:pt x="154850" y="71457"/>
                      <a:pt x="165229" y="73191"/>
                      <a:pt x="175260" y="76200"/>
                    </a:cubicBezTo>
                    <a:cubicBezTo>
                      <a:pt x="190647" y="80816"/>
                      <a:pt x="220980" y="91440"/>
                      <a:pt x="220980" y="91440"/>
                    </a:cubicBezTo>
                    <a:cubicBezTo>
                      <a:pt x="226924" y="109271"/>
                      <a:pt x="227130" y="125485"/>
                      <a:pt x="251460" y="129540"/>
                    </a:cubicBezTo>
                    <a:cubicBezTo>
                      <a:pt x="259383" y="130860"/>
                      <a:pt x="266700" y="124460"/>
                      <a:pt x="274320" y="121920"/>
                    </a:cubicBezTo>
                    <a:cubicBezTo>
                      <a:pt x="304269" y="32072"/>
                      <a:pt x="253099" y="169988"/>
                      <a:pt x="304800" y="83820"/>
                    </a:cubicBezTo>
                    <a:cubicBezTo>
                      <a:pt x="315965" y="65211"/>
                      <a:pt x="315622" y="40917"/>
                      <a:pt x="327660" y="22860"/>
                    </a:cubicBezTo>
                    <a:cubicBezTo>
                      <a:pt x="332115" y="16177"/>
                      <a:pt x="343137" y="18404"/>
                      <a:pt x="350520" y="15240"/>
                    </a:cubicBezTo>
                    <a:cubicBezTo>
                      <a:pt x="360961" y="10765"/>
                      <a:pt x="370840" y="5080"/>
                      <a:pt x="381000" y="0"/>
                    </a:cubicBezTo>
                    <a:cubicBezTo>
                      <a:pt x="435810" y="18270"/>
                      <a:pt x="367363" y="-3896"/>
                      <a:pt x="434340" y="15240"/>
                    </a:cubicBezTo>
                    <a:cubicBezTo>
                      <a:pt x="442063" y="17447"/>
                      <a:pt x="449580" y="20320"/>
                      <a:pt x="457200" y="22860"/>
                    </a:cubicBezTo>
                    <a:cubicBezTo>
                      <a:pt x="459740" y="30480"/>
                      <a:pt x="461228" y="38536"/>
                      <a:pt x="464820" y="45720"/>
                    </a:cubicBezTo>
                    <a:cubicBezTo>
                      <a:pt x="475897" y="67874"/>
                      <a:pt x="488275" y="78717"/>
                      <a:pt x="510540" y="91440"/>
                    </a:cubicBezTo>
                    <a:cubicBezTo>
                      <a:pt x="517514" y="95425"/>
                      <a:pt x="525780" y="96520"/>
                      <a:pt x="533400" y="99060"/>
                    </a:cubicBezTo>
                    <a:cubicBezTo>
                      <a:pt x="538480" y="106680"/>
                      <a:pt x="540137" y="118519"/>
                      <a:pt x="548640" y="121920"/>
                    </a:cubicBezTo>
                    <a:cubicBezTo>
                      <a:pt x="556098" y="124903"/>
                      <a:pt x="563777" y="116507"/>
                      <a:pt x="571500" y="114300"/>
                    </a:cubicBezTo>
                    <a:cubicBezTo>
                      <a:pt x="581570" y="111423"/>
                      <a:pt x="591820" y="109220"/>
                      <a:pt x="601980" y="106680"/>
                    </a:cubicBezTo>
                    <a:cubicBezTo>
                      <a:pt x="612022" y="99986"/>
                      <a:pt x="644271" y="77121"/>
                      <a:pt x="655320" y="76200"/>
                    </a:cubicBezTo>
                    <a:cubicBezTo>
                      <a:pt x="675727" y="74499"/>
                      <a:pt x="695960" y="81280"/>
                      <a:pt x="716280" y="83820"/>
                    </a:cubicBezTo>
                    <a:cubicBezTo>
                      <a:pt x="723825" y="106456"/>
                      <a:pt x="728647" y="134287"/>
                      <a:pt x="746760" y="152400"/>
                    </a:cubicBezTo>
                    <a:cubicBezTo>
                      <a:pt x="753236" y="158876"/>
                      <a:pt x="762000" y="162560"/>
                      <a:pt x="769620" y="167640"/>
                    </a:cubicBezTo>
                    <a:lnTo>
                      <a:pt x="777240" y="190500"/>
                    </a:lnTo>
                  </a:path>
                </a:pathLst>
              </a:cu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 name="Freeform: Shape 411">
                <a:extLst>
                  <a:ext uri="{FF2B5EF4-FFF2-40B4-BE49-F238E27FC236}">
                    <a16:creationId xmlns:a16="http://schemas.microsoft.com/office/drawing/2014/main" id="{0B0FB2BA-269E-4355-9EA3-E9381BA451BB}"/>
                  </a:ext>
                </a:extLst>
              </p:cNvPr>
              <p:cNvSpPr/>
              <p:nvPr/>
            </p:nvSpPr>
            <p:spPr>
              <a:xfrm rot="10576250">
                <a:off x="8633660" y="8705033"/>
                <a:ext cx="708604" cy="484194"/>
              </a:xfrm>
              <a:custGeom>
                <a:avLst/>
                <a:gdLst>
                  <a:gd name="connsiteX0" fmla="*/ 0 w 685800"/>
                  <a:gd name="connsiteY0" fmla="*/ 39171 h 107786"/>
                  <a:gd name="connsiteX1" fmla="*/ 68580 w 685800"/>
                  <a:gd name="connsiteY1" fmla="*/ 54411 h 107786"/>
                  <a:gd name="connsiteX2" fmla="*/ 99060 w 685800"/>
                  <a:gd name="connsiteY2" fmla="*/ 62031 h 107786"/>
                  <a:gd name="connsiteX3" fmla="*/ 152400 w 685800"/>
                  <a:gd name="connsiteY3" fmla="*/ 69651 h 107786"/>
                  <a:gd name="connsiteX4" fmla="*/ 259080 w 685800"/>
                  <a:gd name="connsiteY4" fmla="*/ 84891 h 107786"/>
                  <a:gd name="connsiteX5" fmla="*/ 358140 w 685800"/>
                  <a:gd name="connsiteY5" fmla="*/ 92511 h 107786"/>
                  <a:gd name="connsiteX6" fmla="*/ 350520 w 685800"/>
                  <a:gd name="connsiteY6" fmla="*/ 69651 h 107786"/>
                  <a:gd name="connsiteX7" fmla="*/ 358140 w 685800"/>
                  <a:gd name="connsiteY7" fmla="*/ 39171 h 107786"/>
                  <a:gd name="connsiteX8" fmla="*/ 403860 w 685800"/>
                  <a:gd name="connsiteY8" fmla="*/ 1071 h 107786"/>
                  <a:gd name="connsiteX9" fmla="*/ 426720 w 685800"/>
                  <a:gd name="connsiteY9" fmla="*/ 16311 h 107786"/>
                  <a:gd name="connsiteX10" fmla="*/ 449580 w 685800"/>
                  <a:gd name="connsiteY10" fmla="*/ 39171 h 107786"/>
                  <a:gd name="connsiteX11" fmla="*/ 480060 w 685800"/>
                  <a:gd name="connsiteY11" fmla="*/ 46791 h 107786"/>
                  <a:gd name="connsiteX12" fmla="*/ 502920 w 685800"/>
                  <a:gd name="connsiteY12" fmla="*/ 62031 h 107786"/>
                  <a:gd name="connsiteX13" fmla="*/ 601980 w 685800"/>
                  <a:gd name="connsiteY13" fmla="*/ 54411 h 107786"/>
                  <a:gd name="connsiteX14" fmla="*/ 624840 w 685800"/>
                  <a:gd name="connsiteY14" fmla="*/ 39171 h 107786"/>
                  <a:gd name="connsiteX15" fmla="*/ 662940 w 685800"/>
                  <a:gd name="connsiteY15" fmla="*/ 1071 h 107786"/>
                  <a:gd name="connsiteX16" fmla="*/ 685800 w 685800"/>
                  <a:gd name="connsiteY16" fmla="*/ 1071 h 107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5800" h="107786">
                    <a:moveTo>
                      <a:pt x="0" y="39171"/>
                    </a:moveTo>
                    <a:lnTo>
                      <a:pt x="68580" y="54411"/>
                    </a:lnTo>
                    <a:cubicBezTo>
                      <a:pt x="78784" y="56766"/>
                      <a:pt x="88756" y="60158"/>
                      <a:pt x="99060" y="62031"/>
                    </a:cubicBezTo>
                    <a:cubicBezTo>
                      <a:pt x="116731" y="65244"/>
                      <a:pt x="134648" y="66920"/>
                      <a:pt x="152400" y="69651"/>
                    </a:cubicBezTo>
                    <a:cubicBezTo>
                      <a:pt x="247617" y="84300"/>
                      <a:pt x="143957" y="70501"/>
                      <a:pt x="259080" y="84891"/>
                    </a:cubicBezTo>
                    <a:cubicBezTo>
                      <a:pt x="293691" y="107965"/>
                      <a:pt x="299274" y="118674"/>
                      <a:pt x="358140" y="92511"/>
                    </a:cubicBezTo>
                    <a:cubicBezTo>
                      <a:pt x="365480" y="89249"/>
                      <a:pt x="353060" y="77271"/>
                      <a:pt x="350520" y="69651"/>
                    </a:cubicBezTo>
                    <a:cubicBezTo>
                      <a:pt x="353060" y="59491"/>
                      <a:pt x="352944" y="48264"/>
                      <a:pt x="358140" y="39171"/>
                    </a:cubicBezTo>
                    <a:cubicBezTo>
                      <a:pt x="367166" y="23375"/>
                      <a:pt x="389293" y="10782"/>
                      <a:pt x="403860" y="1071"/>
                    </a:cubicBezTo>
                    <a:cubicBezTo>
                      <a:pt x="411480" y="6151"/>
                      <a:pt x="419685" y="10448"/>
                      <a:pt x="426720" y="16311"/>
                    </a:cubicBezTo>
                    <a:cubicBezTo>
                      <a:pt x="434999" y="23210"/>
                      <a:pt x="440224" y="33824"/>
                      <a:pt x="449580" y="39171"/>
                    </a:cubicBezTo>
                    <a:cubicBezTo>
                      <a:pt x="458673" y="44367"/>
                      <a:pt x="469900" y="44251"/>
                      <a:pt x="480060" y="46791"/>
                    </a:cubicBezTo>
                    <a:cubicBezTo>
                      <a:pt x="487680" y="51871"/>
                      <a:pt x="494729" y="57935"/>
                      <a:pt x="502920" y="62031"/>
                    </a:cubicBezTo>
                    <a:cubicBezTo>
                      <a:pt x="539060" y="80101"/>
                      <a:pt x="554325" y="63942"/>
                      <a:pt x="601980" y="54411"/>
                    </a:cubicBezTo>
                    <a:cubicBezTo>
                      <a:pt x="609600" y="49331"/>
                      <a:pt x="618364" y="45647"/>
                      <a:pt x="624840" y="39171"/>
                    </a:cubicBezTo>
                    <a:cubicBezTo>
                      <a:pt x="645160" y="18851"/>
                      <a:pt x="632460" y="11231"/>
                      <a:pt x="662940" y="1071"/>
                    </a:cubicBezTo>
                    <a:cubicBezTo>
                      <a:pt x="670169" y="-1339"/>
                      <a:pt x="678180" y="1071"/>
                      <a:pt x="685800" y="1071"/>
                    </a:cubicBezTo>
                  </a:path>
                </a:pathLst>
              </a:cu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 name="Freeform: Shape 412">
                <a:extLst>
                  <a:ext uri="{FF2B5EF4-FFF2-40B4-BE49-F238E27FC236}">
                    <a16:creationId xmlns:a16="http://schemas.microsoft.com/office/drawing/2014/main" id="{035705BF-33C8-45E6-A5D9-1C3D31F11AD7}"/>
                  </a:ext>
                </a:extLst>
              </p:cNvPr>
              <p:cNvSpPr/>
              <p:nvPr/>
            </p:nvSpPr>
            <p:spPr>
              <a:xfrm rot="6312105">
                <a:off x="8765703" y="9213761"/>
                <a:ext cx="799298" cy="700830"/>
              </a:xfrm>
              <a:custGeom>
                <a:avLst/>
                <a:gdLst>
                  <a:gd name="connsiteX0" fmla="*/ 0 w 215558"/>
                  <a:gd name="connsiteY0" fmla="*/ 7620 h 190500"/>
                  <a:gd name="connsiteX1" fmla="*/ 22860 w 215558"/>
                  <a:gd name="connsiteY1" fmla="*/ 45720 h 190500"/>
                  <a:gd name="connsiteX2" fmla="*/ 30480 w 215558"/>
                  <a:gd name="connsiteY2" fmla="*/ 76200 h 190500"/>
                  <a:gd name="connsiteX3" fmla="*/ 99060 w 215558"/>
                  <a:gd name="connsiteY3" fmla="*/ 137160 h 190500"/>
                  <a:gd name="connsiteX4" fmla="*/ 152400 w 215558"/>
                  <a:gd name="connsiteY4" fmla="*/ 182880 h 190500"/>
                  <a:gd name="connsiteX5" fmla="*/ 182880 w 215558"/>
                  <a:gd name="connsiteY5" fmla="*/ 190500 h 190500"/>
                  <a:gd name="connsiteX6" fmla="*/ 213360 w 215558"/>
                  <a:gd name="connsiteY6" fmla="*/ 182880 h 190500"/>
                  <a:gd name="connsiteX7" fmla="*/ 205740 w 215558"/>
                  <a:gd name="connsiteY7" fmla="*/ 106680 h 190500"/>
                  <a:gd name="connsiteX8" fmla="*/ 198120 w 215558"/>
                  <a:gd name="connsiteY8" fmla="*/ 83820 h 190500"/>
                  <a:gd name="connsiteX9" fmla="*/ 167640 w 215558"/>
                  <a:gd name="connsiteY9" fmla="*/ 76200 h 190500"/>
                  <a:gd name="connsiteX10" fmla="*/ 152400 w 215558"/>
                  <a:gd name="connsiteY10" fmla="*/ 53340 h 190500"/>
                  <a:gd name="connsiteX11" fmla="*/ 99060 w 215558"/>
                  <a:gd name="connsiteY11" fmla="*/ 45720 h 190500"/>
                  <a:gd name="connsiteX12" fmla="*/ 129540 w 215558"/>
                  <a:gd name="connsiteY12" fmla="*/ 0 h 190500"/>
                  <a:gd name="connsiteX13" fmla="*/ 190500 w 215558"/>
                  <a:gd name="connsiteY13" fmla="*/ 30480 h 190500"/>
                  <a:gd name="connsiteX14" fmla="*/ 190500 w 215558"/>
                  <a:gd name="connsiteY14" fmla="*/ 38100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5558" h="190500">
                    <a:moveTo>
                      <a:pt x="0" y="7620"/>
                    </a:moveTo>
                    <a:cubicBezTo>
                      <a:pt x="7620" y="20320"/>
                      <a:pt x="16845" y="32186"/>
                      <a:pt x="22860" y="45720"/>
                    </a:cubicBezTo>
                    <a:cubicBezTo>
                      <a:pt x="27113" y="55290"/>
                      <a:pt x="24474" y="67620"/>
                      <a:pt x="30480" y="76200"/>
                    </a:cubicBezTo>
                    <a:cubicBezTo>
                      <a:pt x="71975" y="135479"/>
                      <a:pt x="62814" y="106955"/>
                      <a:pt x="99060" y="137160"/>
                    </a:cubicBezTo>
                    <a:cubicBezTo>
                      <a:pt x="121937" y="156224"/>
                      <a:pt x="123863" y="168611"/>
                      <a:pt x="152400" y="182880"/>
                    </a:cubicBezTo>
                    <a:cubicBezTo>
                      <a:pt x="161767" y="187564"/>
                      <a:pt x="172720" y="187960"/>
                      <a:pt x="182880" y="190500"/>
                    </a:cubicBezTo>
                    <a:cubicBezTo>
                      <a:pt x="193040" y="187960"/>
                      <a:pt x="210604" y="192984"/>
                      <a:pt x="213360" y="182880"/>
                    </a:cubicBezTo>
                    <a:cubicBezTo>
                      <a:pt x="220077" y="158253"/>
                      <a:pt x="209622" y="131910"/>
                      <a:pt x="205740" y="106680"/>
                    </a:cubicBezTo>
                    <a:cubicBezTo>
                      <a:pt x="204519" y="98741"/>
                      <a:pt x="204392" y="88838"/>
                      <a:pt x="198120" y="83820"/>
                    </a:cubicBezTo>
                    <a:cubicBezTo>
                      <a:pt x="189942" y="77278"/>
                      <a:pt x="177800" y="78740"/>
                      <a:pt x="167640" y="76200"/>
                    </a:cubicBezTo>
                    <a:cubicBezTo>
                      <a:pt x="162560" y="68580"/>
                      <a:pt x="160769" y="57059"/>
                      <a:pt x="152400" y="53340"/>
                    </a:cubicBezTo>
                    <a:cubicBezTo>
                      <a:pt x="135987" y="46046"/>
                      <a:pt x="111760" y="58420"/>
                      <a:pt x="99060" y="45720"/>
                    </a:cubicBezTo>
                    <a:cubicBezTo>
                      <a:pt x="66877" y="13537"/>
                      <a:pt x="120055" y="3162"/>
                      <a:pt x="129540" y="0"/>
                    </a:cubicBezTo>
                    <a:cubicBezTo>
                      <a:pt x="173338" y="7300"/>
                      <a:pt x="173183" y="-4153"/>
                      <a:pt x="190500" y="30480"/>
                    </a:cubicBezTo>
                    <a:cubicBezTo>
                      <a:pt x="191636" y="32752"/>
                      <a:pt x="190500" y="35560"/>
                      <a:pt x="190500" y="38100"/>
                    </a:cubicBezTo>
                  </a:path>
                </a:pathLst>
              </a:cu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97" name="Freeform: Shape 396">
              <a:extLst>
                <a:ext uri="{FF2B5EF4-FFF2-40B4-BE49-F238E27FC236}">
                  <a16:creationId xmlns:a16="http://schemas.microsoft.com/office/drawing/2014/main" id="{5F313E2B-D45B-40B0-BC31-8C45C8900E24}"/>
                </a:ext>
              </a:extLst>
            </p:cNvPr>
            <p:cNvSpPr/>
            <p:nvPr/>
          </p:nvSpPr>
          <p:spPr>
            <a:xfrm>
              <a:off x="9473509" y="1711251"/>
              <a:ext cx="82711" cy="3685367"/>
            </a:xfrm>
            <a:custGeom>
              <a:avLst/>
              <a:gdLst>
                <a:gd name="connsiteX0" fmla="*/ 24596 w 93364"/>
                <a:gd name="connsiteY0" fmla="*/ 0 h 4257040"/>
                <a:gd name="connsiteX1" fmla="*/ 14436 w 93364"/>
                <a:gd name="connsiteY1" fmla="*/ 172720 h 4257040"/>
                <a:gd name="connsiteX2" fmla="*/ 34756 w 93364"/>
                <a:gd name="connsiteY2" fmla="*/ 233680 h 4257040"/>
                <a:gd name="connsiteX3" fmla="*/ 24596 w 93364"/>
                <a:gd name="connsiteY3" fmla="*/ 721360 h 4257040"/>
                <a:gd name="connsiteX4" fmla="*/ 34756 w 93364"/>
                <a:gd name="connsiteY4" fmla="*/ 873760 h 4257040"/>
                <a:gd name="connsiteX5" fmla="*/ 44916 w 93364"/>
                <a:gd name="connsiteY5" fmla="*/ 904240 h 4257040"/>
                <a:gd name="connsiteX6" fmla="*/ 75396 w 93364"/>
                <a:gd name="connsiteY6" fmla="*/ 944880 h 4257040"/>
                <a:gd name="connsiteX7" fmla="*/ 75396 w 93364"/>
                <a:gd name="connsiteY7" fmla="*/ 1259840 h 4257040"/>
                <a:gd name="connsiteX8" fmla="*/ 65236 w 93364"/>
                <a:gd name="connsiteY8" fmla="*/ 1361440 h 4257040"/>
                <a:gd name="connsiteX9" fmla="*/ 55076 w 93364"/>
                <a:gd name="connsiteY9" fmla="*/ 1534160 h 4257040"/>
                <a:gd name="connsiteX10" fmla="*/ 44916 w 93364"/>
                <a:gd name="connsiteY10" fmla="*/ 1747520 h 4257040"/>
                <a:gd name="connsiteX11" fmla="*/ 24596 w 93364"/>
                <a:gd name="connsiteY11" fmla="*/ 1808480 h 4257040"/>
                <a:gd name="connsiteX12" fmla="*/ 34756 w 93364"/>
                <a:gd name="connsiteY12" fmla="*/ 2001520 h 4257040"/>
                <a:gd name="connsiteX13" fmla="*/ 44916 w 93364"/>
                <a:gd name="connsiteY13" fmla="*/ 2032000 h 4257040"/>
                <a:gd name="connsiteX14" fmla="*/ 34756 w 93364"/>
                <a:gd name="connsiteY14" fmla="*/ 2072640 h 4257040"/>
                <a:gd name="connsiteX15" fmla="*/ 4276 w 93364"/>
                <a:gd name="connsiteY15" fmla="*/ 2133600 h 4257040"/>
                <a:gd name="connsiteX16" fmla="*/ 14436 w 93364"/>
                <a:gd name="connsiteY16" fmla="*/ 2214880 h 4257040"/>
                <a:gd name="connsiteX17" fmla="*/ 44916 w 93364"/>
                <a:gd name="connsiteY17" fmla="*/ 2438400 h 4257040"/>
                <a:gd name="connsiteX18" fmla="*/ 34756 w 93364"/>
                <a:gd name="connsiteY18" fmla="*/ 2966720 h 4257040"/>
                <a:gd name="connsiteX19" fmla="*/ 24596 w 93364"/>
                <a:gd name="connsiteY19" fmla="*/ 2997200 h 4257040"/>
                <a:gd name="connsiteX20" fmla="*/ 55076 w 93364"/>
                <a:gd name="connsiteY20" fmla="*/ 3698240 h 4257040"/>
                <a:gd name="connsiteX21" fmla="*/ 44916 w 93364"/>
                <a:gd name="connsiteY21" fmla="*/ 4257040 h 425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3364" h="4257040">
                  <a:moveTo>
                    <a:pt x="24596" y="0"/>
                  </a:moveTo>
                  <a:cubicBezTo>
                    <a:pt x="-7184" y="79451"/>
                    <a:pt x="-5479" y="53227"/>
                    <a:pt x="14436" y="172720"/>
                  </a:cubicBezTo>
                  <a:cubicBezTo>
                    <a:pt x="17957" y="193848"/>
                    <a:pt x="34756" y="233680"/>
                    <a:pt x="34756" y="233680"/>
                  </a:cubicBezTo>
                  <a:cubicBezTo>
                    <a:pt x="31369" y="396240"/>
                    <a:pt x="24596" y="558765"/>
                    <a:pt x="24596" y="721360"/>
                  </a:cubicBezTo>
                  <a:cubicBezTo>
                    <a:pt x="24596" y="772273"/>
                    <a:pt x="29134" y="823159"/>
                    <a:pt x="34756" y="873760"/>
                  </a:cubicBezTo>
                  <a:cubicBezTo>
                    <a:pt x="35939" y="884404"/>
                    <a:pt x="39603" y="894941"/>
                    <a:pt x="44916" y="904240"/>
                  </a:cubicBezTo>
                  <a:cubicBezTo>
                    <a:pt x="53317" y="918942"/>
                    <a:pt x="65236" y="931333"/>
                    <a:pt x="75396" y="944880"/>
                  </a:cubicBezTo>
                  <a:cubicBezTo>
                    <a:pt x="107133" y="1071829"/>
                    <a:pt x="90106" y="987700"/>
                    <a:pt x="75396" y="1259840"/>
                  </a:cubicBezTo>
                  <a:cubicBezTo>
                    <a:pt x="73559" y="1293826"/>
                    <a:pt x="67750" y="1327497"/>
                    <a:pt x="65236" y="1361440"/>
                  </a:cubicBezTo>
                  <a:cubicBezTo>
                    <a:pt x="60976" y="1418955"/>
                    <a:pt x="58107" y="1476567"/>
                    <a:pt x="55076" y="1534160"/>
                  </a:cubicBezTo>
                  <a:cubicBezTo>
                    <a:pt x="51334" y="1605262"/>
                    <a:pt x="52779" y="1676755"/>
                    <a:pt x="44916" y="1747520"/>
                  </a:cubicBezTo>
                  <a:cubicBezTo>
                    <a:pt x="42551" y="1768808"/>
                    <a:pt x="24596" y="1808480"/>
                    <a:pt x="24596" y="1808480"/>
                  </a:cubicBezTo>
                  <a:cubicBezTo>
                    <a:pt x="27983" y="1872827"/>
                    <a:pt x="28922" y="1937349"/>
                    <a:pt x="34756" y="2001520"/>
                  </a:cubicBezTo>
                  <a:cubicBezTo>
                    <a:pt x="35726" y="2012186"/>
                    <a:pt x="44916" y="2021290"/>
                    <a:pt x="44916" y="2032000"/>
                  </a:cubicBezTo>
                  <a:cubicBezTo>
                    <a:pt x="44916" y="2045964"/>
                    <a:pt x="38592" y="2059214"/>
                    <a:pt x="34756" y="2072640"/>
                  </a:cubicBezTo>
                  <a:cubicBezTo>
                    <a:pt x="24240" y="2109446"/>
                    <a:pt x="26540" y="2100204"/>
                    <a:pt x="4276" y="2133600"/>
                  </a:cubicBezTo>
                  <a:cubicBezTo>
                    <a:pt x="7663" y="2160693"/>
                    <a:pt x="11421" y="2187743"/>
                    <a:pt x="14436" y="2214880"/>
                  </a:cubicBezTo>
                  <a:cubicBezTo>
                    <a:pt x="37664" y="2423931"/>
                    <a:pt x="14000" y="2345651"/>
                    <a:pt x="44916" y="2438400"/>
                  </a:cubicBezTo>
                  <a:cubicBezTo>
                    <a:pt x="41529" y="2614507"/>
                    <a:pt x="41157" y="2790697"/>
                    <a:pt x="34756" y="2966720"/>
                  </a:cubicBezTo>
                  <a:cubicBezTo>
                    <a:pt x="34367" y="2977423"/>
                    <a:pt x="24441" y="2986492"/>
                    <a:pt x="24596" y="2997200"/>
                  </a:cubicBezTo>
                  <a:cubicBezTo>
                    <a:pt x="33980" y="3644683"/>
                    <a:pt x="-25260" y="3457231"/>
                    <a:pt x="55076" y="3698240"/>
                  </a:cubicBezTo>
                  <a:cubicBezTo>
                    <a:pt x="41141" y="4060541"/>
                    <a:pt x="44916" y="3874282"/>
                    <a:pt x="44916" y="4257040"/>
                  </a:cubicBezTo>
                </a:path>
              </a:pathLst>
            </a:cu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8" name="Freeform: Shape 397">
              <a:extLst>
                <a:ext uri="{FF2B5EF4-FFF2-40B4-BE49-F238E27FC236}">
                  <a16:creationId xmlns:a16="http://schemas.microsoft.com/office/drawing/2014/main" id="{D4250B02-125D-469A-8453-9E2596CFC4A9}"/>
                </a:ext>
              </a:extLst>
            </p:cNvPr>
            <p:cNvSpPr/>
            <p:nvPr/>
          </p:nvSpPr>
          <p:spPr>
            <a:xfrm>
              <a:off x="10998329" y="1738696"/>
              <a:ext cx="135010" cy="3650184"/>
            </a:xfrm>
            <a:custGeom>
              <a:avLst/>
              <a:gdLst>
                <a:gd name="connsiteX0" fmla="*/ 50800 w 152400"/>
                <a:gd name="connsiteY0" fmla="*/ 0 h 4216400"/>
                <a:gd name="connsiteX1" fmla="*/ 40640 w 152400"/>
                <a:gd name="connsiteY1" fmla="*/ 304800 h 4216400"/>
                <a:gd name="connsiteX2" fmla="*/ 30480 w 152400"/>
                <a:gd name="connsiteY2" fmla="*/ 406400 h 4216400"/>
                <a:gd name="connsiteX3" fmla="*/ 40640 w 152400"/>
                <a:gd name="connsiteY3" fmla="*/ 640080 h 4216400"/>
                <a:gd name="connsiteX4" fmla="*/ 81280 w 152400"/>
                <a:gd name="connsiteY4" fmla="*/ 690880 h 4216400"/>
                <a:gd name="connsiteX5" fmla="*/ 101600 w 152400"/>
                <a:gd name="connsiteY5" fmla="*/ 721360 h 4216400"/>
                <a:gd name="connsiteX6" fmla="*/ 132080 w 152400"/>
                <a:gd name="connsiteY6" fmla="*/ 741680 h 4216400"/>
                <a:gd name="connsiteX7" fmla="*/ 152400 w 152400"/>
                <a:gd name="connsiteY7" fmla="*/ 802640 h 4216400"/>
                <a:gd name="connsiteX8" fmla="*/ 142240 w 152400"/>
                <a:gd name="connsiteY8" fmla="*/ 1076960 h 4216400"/>
                <a:gd name="connsiteX9" fmla="*/ 111760 w 152400"/>
                <a:gd name="connsiteY9" fmla="*/ 1168400 h 4216400"/>
                <a:gd name="connsiteX10" fmla="*/ 91440 w 152400"/>
                <a:gd name="connsiteY10" fmla="*/ 1239520 h 4216400"/>
                <a:gd name="connsiteX11" fmla="*/ 81280 w 152400"/>
                <a:gd name="connsiteY11" fmla="*/ 1270000 h 4216400"/>
                <a:gd name="connsiteX12" fmla="*/ 60960 w 152400"/>
                <a:gd name="connsiteY12" fmla="*/ 1341120 h 4216400"/>
                <a:gd name="connsiteX13" fmla="*/ 60960 w 152400"/>
                <a:gd name="connsiteY13" fmla="*/ 2438400 h 4216400"/>
                <a:gd name="connsiteX14" fmla="*/ 50800 w 152400"/>
                <a:gd name="connsiteY14" fmla="*/ 2550160 h 4216400"/>
                <a:gd name="connsiteX15" fmla="*/ 40640 w 152400"/>
                <a:gd name="connsiteY15" fmla="*/ 2905760 h 4216400"/>
                <a:gd name="connsiteX16" fmla="*/ 50800 w 152400"/>
                <a:gd name="connsiteY16" fmla="*/ 2997200 h 4216400"/>
                <a:gd name="connsiteX17" fmla="*/ 71120 w 152400"/>
                <a:gd name="connsiteY17" fmla="*/ 3058160 h 4216400"/>
                <a:gd name="connsiteX18" fmla="*/ 60960 w 152400"/>
                <a:gd name="connsiteY18" fmla="*/ 3566160 h 4216400"/>
                <a:gd name="connsiteX19" fmla="*/ 50800 w 152400"/>
                <a:gd name="connsiteY19" fmla="*/ 3606800 h 4216400"/>
                <a:gd name="connsiteX20" fmla="*/ 40640 w 152400"/>
                <a:gd name="connsiteY20" fmla="*/ 3688080 h 4216400"/>
                <a:gd name="connsiteX21" fmla="*/ 30480 w 152400"/>
                <a:gd name="connsiteY21" fmla="*/ 3718560 h 4216400"/>
                <a:gd name="connsiteX22" fmla="*/ 20320 w 152400"/>
                <a:gd name="connsiteY22" fmla="*/ 3759200 h 4216400"/>
                <a:gd name="connsiteX23" fmla="*/ 0 w 152400"/>
                <a:gd name="connsiteY23" fmla="*/ 3830320 h 4216400"/>
                <a:gd name="connsiteX24" fmla="*/ 10160 w 152400"/>
                <a:gd name="connsiteY24" fmla="*/ 4094480 h 4216400"/>
                <a:gd name="connsiteX25" fmla="*/ 20320 w 152400"/>
                <a:gd name="connsiteY25" fmla="*/ 4216400 h 421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52400" h="4216400">
                  <a:moveTo>
                    <a:pt x="50800" y="0"/>
                  </a:moveTo>
                  <a:cubicBezTo>
                    <a:pt x="47413" y="101600"/>
                    <a:pt x="45716" y="203270"/>
                    <a:pt x="40640" y="304800"/>
                  </a:cubicBezTo>
                  <a:cubicBezTo>
                    <a:pt x="38940" y="338793"/>
                    <a:pt x="30480" y="372364"/>
                    <a:pt x="30480" y="406400"/>
                  </a:cubicBezTo>
                  <a:cubicBezTo>
                    <a:pt x="30480" y="484367"/>
                    <a:pt x="34660" y="562343"/>
                    <a:pt x="40640" y="640080"/>
                  </a:cubicBezTo>
                  <a:cubicBezTo>
                    <a:pt x="43293" y="674565"/>
                    <a:pt x="54851" y="673261"/>
                    <a:pt x="81280" y="690880"/>
                  </a:cubicBezTo>
                  <a:cubicBezTo>
                    <a:pt x="88053" y="701040"/>
                    <a:pt x="92966" y="712726"/>
                    <a:pt x="101600" y="721360"/>
                  </a:cubicBezTo>
                  <a:cubicBezTo>
                    <a:pt x="110234" y="729994"/>
                    <a:pt x="125608" y="731325"/>
                    <a:pt x="132080" y="741680"/>
                  </a:cubicBezTo>
                  <a:cubicBezTo>
                    <a:pt x="143432" y="759843"/>
                    <a:pt x="152400" y="802640"/>
                    <a:pt x="152400" y="802640"/>
                  </a:cubicBezTo>
                  <a:cubicBezTo>
                    <a:pt x="149013" y="894080"/>
                    <a:pt x="152345" y="986017"/>
                    <a:pt x="142240" y="1076960"/>
                  </a:cubicBezTo>
                  <a:cubicBezTo>
                    <a:pt x="138692" y="1108892"/>
                    <a:pt x="121920" y="1137920"/>
                    <a:pt x="111760" y="1168400"/>
                  </a:cubicBezTo>
                  <a:cubicBezTo>
                    <a:pt x="87400" y="1241481"/>
                    <a:pt x="116955" y="1150218"/>
                    <a:pt x="91440" y="1239520"/>
                  </a:cubicBezTo>
                  <a:cubicBezTo>
                    <a:pt x="88498" y="1249818"/>
                    <a:pt x="84222" y="1259702"/>
                    <a:pt x="81280" y="1270000"/>
                  </a:cubicBezTo>
                  <a:cubicBezTo>
                    <a:pt x="55765" y="1359302"/>
                    <a:pt x="85320" y="1268039"/>
                    <a:pt x="60960" y="1341120"/>
                  </a:cubicBezTo>
                  <a:cubicBezTo>
                    <a:pt x="69057" y="1883638"/>
                    <a:pt x="79184" y="1964564"/>
                    <a:pt x="60960" y="2438400"/>
                  </a:cubicBezTo>
                  <a:cubicBezTo>
                    <a:pt x="59522" y="2475779"/>
                    <a:pt x="54187" y="2512907"/>
                    <a:pt x="50800" y="2550160"/>
                  </a:cubicBezTo>
                  <a:cubicBezTo>
                    <a:pt x="47413" y="2668693"/>
                    <a:pt x="40640" y="2787178"/>
                    <a:pt x="40640" y="2905760"/>
                  </a:cubicBezTo>
                  <a:cubicBezTo>
                    <a:pt x="40640" y="2936428"/>
                    <a:pt x="44786" y="2967128"/>
                    <a:pt x="50800" y="2997200"/>
                  </a:cubicBezTo>
                  <a:cubicBezTo>
                    <a:pt x="55001" y="3018203"/>
                    <a:pt x="71120" y="3058160"/>
                    <a:pt x="71120" y="3058160"/>
                  </a:cubicBezTo>
                  <a:cubicBezTo>
                    <a:pt x="67733" y="3227493"/>
                    <a:pt x="67229" y="3396909"/>
                    <a:pt x="60960" y="3566160"/>
                  </a:cubicBezTo>
                  <a:cubicBezTo>
                    <a:pt x="60443" y="3580114"/>
                    <a:pt x="53096" y="3593026"/>
                    <a:pt x="50800" y="3606800"/>
                  </a:cubicBezTo>
                  <a:cubicBezTo>
                    <a:pt x="46311" y="3633733"/>
                    <a:pt x="45524" y="3661216"/>
                    <a:pt x="40640" y="3688080"/>
                  </a:cubicBezTo>
                  <a:cubicBezTo>
                    <a:pt x="38724" y="3698617"/>
                    <a:pt x="33422" y="3708262"/>
                    <a:pt x="30480" y="3718560"/>
                  </a:cubicBezTo>
                  <a:cubicBezTo>
                    <a:pt x="26644" y="3731986"/>
                    <a:pt x="24156" y="3745774"/>
                    <a:pt x="20320" y="3759200"/>
                  </a:cubicBezTo>
                  <a:cubicBezTo>
                    <a:pt x="-8831" y="3861230"/>
                    <a:pt x="31762" y="3703273"/>
                    <a:pt x="0" y="3830320"/>
                  </a:cubicBezTo>
                  <a:cubicBezTo>
                    <a:pt x="3387" y="3918373"/>
                    <a:pt x="5529" y="4006483"/>
                    <a:pt x="10160" y="4094480"/>
                  </a:cubicBezTo>
                  <a:cubicBezTo>
                    <a:pt x="12303" y="4135205"/>
                    <a:pt x="20320" y="4216400"/>
                    <a:pt x="20320" y="4216400"/>
                  </a:cubicBezTo>
                </a:path>
              </a:pathLst>
            </a:cu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9" name="Freeform: Shape 398">
              <a:extLst>
                <a:ext uri="{FF2B5EF4-FFF2-40B4-BE49-F238E27FC236}">
                  <a16:creationId xmlns:a16="http://schemas.microsoft.com/office/drawing/2014/main" id="{2E9146C0-0ABD-4795-B1F1-966E6434DC45}"/>
                </a:ext>
              </a:extLst>
            </p:cNvPr>
            <p:cNvSpPr/>
            <p:nvPr/>
          </p:nvSpPr>
          <p:spPr>
            <a:xfrm>
              <a:off x="8766157" y="2503915"/>
              <a:ext cx="729056" cy="457372"/>
            </a:xfrm>
            <a:custGeom>
              <a:avLst/>
              <a:gdLst>
                <a:gd name="connsiteX0" fmla="*/ 822960 w 822960"/>
                <a:gd name="connsiteY0" fmla="*/ 0 h 528320"/>
                <a:gd name="connsiteX1" fmla="*/ 772160 w 822960"/>
                <a:gd name="connsiteY1" fmla="*/ 40640 h 528320"/>
                <a:gd name="connsiteX2" fmla="*/ 640080 w 822960"/>
                <a:gd name="connsiteY2" fmla="*/ 60960 h 528320"/>
                <a:gd name="connsiteX3" fmla="*/ 568960 w 822960"/>
                <a:gd name="connsiteY3" fmla="*/ 101600 h 528320"/>
                <a:gd name="connsiteX4" fmla="*/ 528320 w 822960"/>
                <a:gd name="connsiteY4" fmla="*/ 162560 h 528320"/>
                <a:gd name="connsiteX5" fmla="*/ 457200 w 822960"/>
                <a:gd name="connsiteY5" fmla="*/ 243840 h 528320"/>
                <a:gd name="connsiteX6" fmla="*/ 426720 w 822960"/>
                <a:gd name="connsiteY6" fmla="*/ 254000 h 528320"/>
                <a:gd name="connsiteX7" fmla="*/ 396240 w 822960"/>
                <a:gd name="connsiteY7" fmla="*/ 284480 h 528320"/>
                <a:gd name="connsiteX8" fmla="*/ 335280 w 822960"/>
                <a:gd name="connsiteY8" fmla="*/ 304800 h 528320"/>
                <a:gd name="connsiteX9" fmla="*/ 304800 w 822960"/>
                <a:gd name="connsiteY9" fmla="*/ 314960 h 528320"/>
                <a:gd name="connsiteX10" fmla="*/ 223520 w 822960"/>
                <a:gd name="connsiteY10" fmla="*/ 335280 h 528320"/>
                <a:gd name="connsiteX11" fmla="*/ 203200 w 822960"/>
                <a:gd name="connsiteY11" fmla="*/ 365760 h 528320"/>
                <a:gd name="connsiteX12" fmla="*/ 152400 w 822960"/>
                <a:gd name="connsiteY12" fmla="*/ 457200 h 528320"/>
                <a:gd name="connsiteX13" fmla="*/ 81280 w 822960"/>
                <a:gd name="connsiteY13" fmla="*/ 477520 h 528320"/>
                <a:gd name="connsiteX14" fmla="*/ 20320 w 822960"/>
                <a:gd name="connsiteY14" fmla="*/ 518160 h 528320"/>
                <a:gd name="connsiteX15" fmla="*/ 0 w 822960"/>
                <a:gd name="connsiteY15" fmla="*/ 528320 h 528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2960" h="528320">
                  <a:moveTo>
                    <a:pt x="822960" y="0"/>
                  </a:moveTo>
                  <a:cubicBezTo>
                    <a:pt x="806027" y="13547"/>
                    <a:pt x="790549" y="29147"/>
                    <a:pt x="772160" y="40640"/>
                  </a:cubicBezTo>
                  <a:cubicBezTo>
                    <a:pt x="744263" y="58076"/>
                    <a:pt x="641513" y="60817"/>
                    <a:pt x="640080" y="60960"/>
                  </a:cubicBezTo>
                  <a:cubicBezTo>
                    <a:pt x="633049" y="64476"/>
                    <a:pt x="576140" y="90830"/>
                    <a:pt x="568960" y="101600"/>
                  </a:cubicBezTo>
                  <a:cubicBezTo>
                    <a:pt x="516474" y="180329"/>
                    <a:pt x="604842" y="111545"/>
                    <a:pt x="528320" y="162560"/>
                  </a:cubicBezTo>
                  <a:cubicBezTo>
                    <a:pt x="497840" y="208280"/>
                    <a:pt x="499533" y="222673"/>
                    <a:pt x="457200" y="243840"/>
                  </a:cubicBezTo>
                  <a:cubicBezTo>
                    <a:pt x="447621" y="248629"/>
                    <a:pt x="436880" y="250613"/>
                    <a:pt x="426720" y="254000"/>
                  </a:cubicBezTo>
                  <a:cubicBezTo>
                    <a:pt x="416560" y="264160"/>
                    <a:pt x="408800" y="277502"/>
                    <a:pt x="396240" y="284480"/>
                  </a:cubicBezTo>
                  <a:cubicBezTo>
                    <a:pt x="377516" y="294882"/>
                    <a:pt x="355600" y="298027"/>
                    <a:pt x="335280" y="304800"/>
                  </a:cubicBezTo>
                  <a:cubicBezTo>
                    <a:pt x="325120" y="308187"/>
                    <a:pt x="315190" y="312363"/>
                    <a:pt x="304800" y="314960"/>
                  </a:cubicBezTo>
                  <a:lnTo>
                    <a:pt x="223520" y="335280"/>
                  </a:lnTo>
                  <a:cubicBezTo>
                    <a:pt x="216747" y="345440"/>
                    <a:pt x="208661" y="354838"/>
                    <a:pt x="203200" y="365760"/>
                  </a:cubicBezTo>
                  <a:cubicBezTo>
                    <a:pt x="189689" y="392782"/>
                    <a:pt x="189011" y="448047"/>
                    <a:pt x="152400" y="457200"/>
                  </a:cubicBezTo>
                  <a:cubicBezTo>
                    <a:pt x="142834" y="459591"/>
                    <a:pt x="93206" y="470895"/>
                    <a:pt x="81280" y="477520"/>
                  </a:cubicBezTo>
                  <a:cubicBezTo>
                    <a:pt x="59932" y="489380"/>
                    <a:pt x="42163" y="507238"/>
                    <a:pt x="20320" y="518160"/>
                  </a:cubicBezTo>
                  <a:lnTo>
                    <a:pt x="0" y="528320"/>
                  </a:lnTo>
                </a:path>
              </a:pathLst>
            </a:cu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0" name="Freeform: Shape 399">
              <a:extLst>
                <a:ext uri="{FF2B5EF4-FFF2-40B4-BE49-F238E27FC236}">
                  <a16:creationId xmlns:a16="http://schemas.microsoft.com/office/drawing/2014/main" id="{D8EC124D-833F-4CF4-BD50-04B4ACAAEB78}"/>
                </a:ext>
              </a:extLst>
            </p:cNvPr>
            <p:cNvSpPr/>
            <p:nvPr/>
          </p:nvSpPr>
          <p:spPr>
            <a:xfrm>
              <a:off x="9522215" y="4131106"/>
              <a:ext cx="576044" cy="273247"/>
            </a:xfrm>
            <a:custGeom>
              <a:avLst/>
              <a:gdLst>
                <a:gd name="connsiteX0" fmla="*/ 0 w 650240"/>
                <a:gd name="connsiteY0" fmla="*/ 0 h 315633"/>
                <a:gd name="connsiteX1" fmla="*/ 50800 w 650240"/>
                <a:gd name="connsiteY1" fmla="*/ 20320 h 315633"/>
                <a:gd name="connsiteX2" fmla="*/ 254000 w 650240"/>
                <a:gd name="connsiteY2" fmla="*/ 40640 h 315633"/>
                <a:gd name="connsiteX3" fmla="*/ 264160 w 650240"/>
                <a:gd name="connsiteY3" fmla="*/ 71120 h 315633"/>
                <a:gd name="connsiteX4" fmla="*/ 325120 w 650240"/>
                <a:gd name="connsiteY4" fmla="*/ 111760 h 315633"/>
                <a:gd name="connsiteX5" fmla="*/ 335280 w 650240"/>
                <a:gd name="connsiteY5" fmla="*/ 142240 h 315633"/>
                <a:gd name="connsiteX6" fmla="*/ 375920 w 650240"/>
                <a:gd name="connsiteY6" fmla="*/ 152400 h 315633"/>
                <a:gd name="connsiteX7" fmla="*/ 406400 w 650240"/>
                <a:gd name="connsiteY7" fmla="*/ 162560 h 315633"/>
                <a:gd name="connsiteX8" fmla="*/ 447040 w 650240"/>
                <a:gd name="connsiteY8" fmla="*/ 172720 h 315633"/>
                <a:gd name="connsiteX9" fmla="*/ 508000 w 650240"/>
                <a:gd name="connsiteY9" fmla="*/ 193040 h 315633"/>
                <a:gd name="connsiteX10" fmla="*/ 568960 w 650240"/>
                <a:gd name="connsiteY10" fmla="*/ 243840 h 315633"/>
                <a:gd name="connsiteX11" fmla="*/ 599440 w 650240"/>
                <a:gd name="connsiteY11" fmla="*/ 264160 h 315633"/>
                <a:gd name="connsiteX12" fmla="*/ 640080 w 650240"/>
                <a:gd name="connsiteY12" fmla="*/ 314960 h 315633"/>
                <a:gd name="connsiteX13" fmla="*/ 650240 w 650240"/>
                <a:gd name="connsiteY13" fmla="*/ 314960 h 315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50240" h="315633">
                  <a:moveTo>
                    <a:pt x="0" y="0"/>
                  </a:moveTo>
                  <a:cubicBezTo>
                    <a:pt x="16933" y="6773"/>
                    <a:pt x="33498" y="14553"/>
                    <a:pt x="50800" y="20320"/>
                  </a:cubicBezTo>
                  <a:cubicBezTo>
                    <a:pt x="115400" y="41853"/>
                    <a:pt x="189137" y="36586"/>
                    <a:pt x="254000" y="40640"/>
                  </a:cubicBezTo>
                  <a:cubicBezTo>
                    <a:pt x="257387" y="50800"/>
                    <a:pt x="258219" y="62209"/>
                    <a:pt x="264160" y="71120"/>
                  </a:cubicBezTo>
                  <a:cubicBezTo>
                    <a:pt x="285904" y="103737"/>
                    <a:pt x="293164" y="101108"/>
                    <a:pt x="325120" y="111760"/>
                  </a:cubicBezTo>
                  <a:cubicBezTo>
                    <a:pt x="328507" y="121920"/>
                    <a:pt x="326917" y="135550"/>
                    <a:pt x="335280" y="142240"/>
                  </a:cubicBezTo>
                  <a:cubicBezTo>
                    <a:pt x="346184" y="150963"/>
                    <a:pt x="362494" y="148564"/>
                    <a:pt x="375920" y="152400"/>
                  </a:cubicBezTo>
                  <a:cubicBezTo>
                    <a:pt x="386218" y="155342"/>
                    <a:pt x="396102" y="159618"/>
                    <a:pt x="406400" y="162560"/>
                  </a:cubicBezTo>
                  <a:cubicBezTo>
                    <a:pt x="419826" y="166396"/>
                    <a:pt x="433665" y="168708"/>
                    <a:pt x="447040" y="172720"/>
                  </a:cubicBezTo>
                  <a:cubicBezTo>
                    <a:pt x="467556" y="178875"/>
                    <a:pt x="490178" y="181159"/>
                    <a:pt x="508000" y="193040"/>
                  </a:cubicBezTo>
                  <a:cubicBezTo>
                    <a:pt x="583676" y="243491"/>
                    <a:pt x="490731" y="178649"/>
                    <a:pt x="568960" y="243840"/>
                  </a:cubicBezTo>
                  <a:cubicBezTo>
                    <a:pt x="578341" y="251657"/>
                    <a:pt x="589280" y="257387"/>
                    <a:pt x="599440" y="264160"/>
                  </a:cubicBezTo>
                  <a:cubicBezTo>
                    <a:pt x="611158" y="299315"/>
                    <a:pt x="603315" y="296578"/>
                    <a:pt x="640080" y="314960"/>
                  </a:cubicBezTo>
                  <a:cubicBezTo>
                    <a:pt x="643109" y="316475"/>
                    <a:pt x="646853" y="314960"/>
                    <a:pt x="650240" y="314960"/>
                  </a:cubicBezTo>
                </a:path>
              </a:pathLst>
            </a:cu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1" name="Freeform: Shape 400">
              <a:extLst>
                <a:ext uri="{FF2B5EF4-FFF2-40B4-BE49-F238E27FC236}">
                  <a16:creationId xmlns:a16="http://schemas.microsoft.com/office/drawing/2014/main" id="{8977D3CE-EE38-4877-AE65-4EE714AE92A7}"/>
                </a:ext>
              </a:extLst>
            </p:cNvPr>
            <p:cNvSpPr/>
            <p:nvPr/>
          </p:nvSpPr>
          <p:spPr>
            <a:xfrm>
              <a:off x="8361126" y="4781982"/>
              <a:ext cx="1098085" cy="264511"/>
            </a:xfrm>
            <a:custGeom>
              <a:avLst/>
              <a:gdLst>
                <a:gd name="connsiteX0" fmla="*/ 1239520 w 1239520"/>
                <a:gd name="connsiteY0" fmla="*/ 0 h 305542"/>
                <a:gd name="connsiteX1" fmla="*/ 1188720 w 1239520"/>
                <a:gd name="connsiteY1" fmla="*/ 10160 h 305542"/>
                <a:gd name="connsiteX2" fmla="*/ 1127760 w 1239520"/>
                <a:gd name="connsiteY2" fmla="*/ 20320 h 305542"/>
                <a:gd name="connsiteX3" fmla="*/ 975360 w 1239520"/>
                <a:gd name="connsiteY3" fmla="*/ 50800 h 305542"/>
                <a:gd name="connsiteX4" fmla="*/ 904240 w 1239520"/>
                <a:gd name="connsiteY4" fmla="*/ 81280 h 305542"/>
                <a:gd name="connsiteX5" fmla="*/ 863600 w 1239520"/>
                <a:gd name="connsiteY5" fmla="*/ 101600 h 305542"/>
                <a:gd name="connsiteX6" fmla="*/ 751840 w 1239520"/>
                <a:gd name="connsiteY6" fmla="*/ 111760 h 305542"/>
                <a:gd name="connsiteX7" fmla="*/ 629920 w 1239520"/>
                <a:gd name="connsiteY7" fmla="*/ 142240 h 305542"/>
                <a:gd name="connsiteX8" fmla="*/ 599440 w 1239520"/>
                <a:gd name="connsiteY8" fmla="*/ 162560 h 305542"/>
                <a:gd name="connsiteX9" fmla="*/ 548640 w 1239520"/>
                <a:gd name="connsiteY9" fmla="*/ 172720 h 305542"/>
                <a:gd name="connsiteX10" fmla="*/ 518160 w 1239520"/>
                <a:gd name="connsiteY10" fmla="*/ 182880 h 305542"/>
                <a:gd name="connsiteX11" fmla="*/ 436880 w 1239520"/>
                <a:gd name="connsiteY11" fmla="*/ 203200 h 305542"/>
                <a:gd name="connsiteX12" fmla="*/ 406400 w 1239520"/>
                <a:gd name="connsiteY12" fmla="*/ 223520 h 305542"/>
                <a:gd name="connsiteX13" fmla="*/ 325120 w 1239520"/>
                <a:gd name="connsiteY13" fmla="*/ 213360 h 305542"/>
                <a:gd name="connsiteX14" fmla="*/ 294640 w 1239520"/>
                <a:gd name="connsiteY14" fmla="*/ 193040 h 305542"/>
                <a:gd name="connsiteX15" fmla="*/ 254000 w 1239520"/>
                <a:gd name="connsiteY15" fmla="*/ 172720 h 305542"/>
                <a:gd name="connsiteX16" fmla="*/ 243840 w 1239520"/>
                <a:gd name="connsiteY16" fmla="*/ 213360 h 305542"/>
                <a:gd name="connsiteX17" fmla="*/ 152400 w 1239520"/>
                <a:gd name="connsiteY17" fmla="*/ 264160 h 305542"/>
                <a:gd name="connsiteX18" fmla="*/ 91440 w 1239520"/>
                <a:gd name="connsiteY18" fmla="*/ 274320 h 305542"/>
                <a:gd name="connsiteX19" fmla="*/ 30480 w 1239520"/>
                <a:gd name="connsiteY19" fmla="*/ 304800 h 305542"/>
                <a:gd name="connsiteX20" fmla="*/ 0 w 1239520"/>
                <a:gd name="connsiteY20" fmla="*/ 304800 h 305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39520" h="305542">
                  <a:moveTo>
                    <a:pt x="1239520" y="0"/>
                  </a:moveTo>
                  <a:lnTo>
                    <a:pt x="1188720" y="10160"/>
                  </a:lnTo>
                  <a:cubicBezTo>
                    <a:pt x="1168452" y="13845"/>
                    <a:pt x="1147903" y="16004"/>
                    <a:pt x="1127760" y="20320"/>
                  </a:cubicBezTo>
                  <a:cubicBezTo>
                    <a:pt x="970991" y="53913"/>
                    <a:pt x="1118936" y="30289"/>
                    <a:pt x="975360" y="50800"/>
                  </a:cubicBezTo>
                  <a:cubicBezTo>
                    <a:pt x="840574" y="118193"/>
                    <a:pt x="1008886" y="36432"/>
                    <a:pt x="904240" y="81280"/>
                  </a:cubicBezTo>
                  <a:cubicBezTo>
                    <a:pt x="890319" y="87246"/>
                    <a:pt x="878452" y="98630"/>
                    <a:pt x="863600" y="101600"/>
                  </a:cubicBezTo>
                  <a:cubicBezTo>
                    <a:pt x="826919" y="108936"/>
                    <a:pt x="789093" y="108373"/>
                    <a:pt x="751840" y="111760"/>
                  </a:cubicBezTo>
                  <a:cubicBezTo>
                    <a:pt x="711973" y="119733"/>
                    <a:pt x="667516" y="127202"/>
                    <a:pt x="629920" y="142240"/>
                  </a:cubicBezTo>
                  <a:cubicBezTo>
                    <a:pt x="618583" y="146775"/>
                    <a:pt x="610873" y="158273"/>
                    <a:pt x="599440" y="162560"/>
                  </a:cubicBezTo>
                  <a:cubicBezTo>
                    <a:pt x="583271" y="168623"/>
                    <a:pt x="565393" y="168532"/>
                    <a:pt x="548640" y="172720"/>
                  </a:cubicBezTo>
                  <a:cubicBezTo>
                    <a:pt x="538250" y="175317"/>
                    <a:pt x="528550" y="180283"/>
                    <a:pt x="518160" y="182880"/>
                  </a:cubicBezTo>
                  <a:cubicBezTo>
                    <a:pt x="494974" y="188677"/>
                    <a:pt x="460104" y="191588"/>
                    <a:pt x="436880" y="203200"/>
                  </a:cubicBezTo>
                  <a:cubicBezTo>
                    <a:pt x="425958" y="208661"/>
                    <a:pt x="416560" y="216747"/>
                    <a:pt x="406400" y="223520"/>
                  </a:cubicBezTo>
                  <a:cubicBezTo>
                    <a:pt x="379307" y="220133"/>
                    <a:pt x="351462" y="220544"/>
                    <a:pt x="325120" y="213360"/>
                  </a:cubicBezTo>
                  <a:cubicBezTo>
                    <a:pt x="313339" y="210147"/>
                    <a:pt x="305242" y="199098"/>
                    <a:pt x="294640" y="193040"/>
                  </a:cubicBezTo>
                  <a:cubicBezTo>
                    <a:pt x="281490" y="185526"/>
                    <a:pt x="267547" y="179493"/>
                    <a:pt x="254000" y="172720"/>
                  </a:cubicBezTo>
                  <a:cubicBezTo>
                    <a:pt x="250613" y="186267"/>
                    <a:pt x="253035" y="202851"/>
                    <a:pt x="243840" y="213360"/>
                  </a:cubicBezTo>
                  <a:cubicBezTo>
                    <a:pt x="224874" y="235035"/>
                    <a:pt x="183725" y="257199"/>
                    <a:pt x="152400" y="264160"/>
                  </a:cubicBezTo>
                  <a:cubicBezTo>
                    <a:pt x="132290" y="268629"/>
                    <a:pt x="111760" y="270933"/>
                    <a:pt x="91440" y="274320"/>
                  </a:cubicBezTo>
                  <a:cubicBezTo>
                    <a:pt x="68036" y="289923"/>
                    <a:pt x="58523" y="300126"/>
                    <a:pt x="30480" y="304800"/>
                  </a:cubicBezTo>
                  <a:cubicBezTo>
                    <a:pt x="20458" y="306470"/>
                    <a:pt x="10160" y="304800"/>
                    <a:pt x="0" y="304800"/>
                  </a:cubicBezTo>
                </a:path>
              </a:pathLst>
            </a:cu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2" name="Freeform: Shape 401">
              <a:extLst>
                <a:ext uri="{FF2B5EF4-FFF2-40B4-BE49-F238E27FC236}">
                  <a16:creationId xmlns:a16="http://schemas.microsoft.com/office/drawing/2014/main" id="{F80AB7F2-FE8A-44B6-B5C2-5AF73E7991BF}"/>
                </a:ext>
              </a:extLst>
            </p:cNvPr>
            <p:cNvSpPr/>
            <p:nvPr/>
          </p:nvSpPr>
          <p:spPr>
            <a:xfrm>
              <a:off x="9504214" y="2028951"/>
              <a:ext cx="477037" cy="175912"/>
            </a:xfrm>
            <a:custGeom>
              <a:avLst/>
              <a:gdLst>
                <a:gd name="connsiteX0" fmla="*/ 0 w 538480"/>
                <a:gd name="connsiteY0" fmla="*/ 0 h 203200"/>
                <a:gd name="connsiteX1" fmla="*/ 60960 w 538480"/>
                <a:gd name="connsiteY1" fmla="*/ 10160 h 203200"/>
                <a:gd name="connsiteX2" fmla="*/ 162560 w 538480"/>
                <a:gd name="connsiteY2" fmla="*/ 40640 h 203200"/>
                <a:gd name="connsiteX3" fmla="*/ 375920 w 538480"/>
                <a:gd name="connsiteY3" fmla="*/ 81280 h 203200"/>
                <a:gd name="connsiteX4" fmla="*/ 426720 w 538480"/>
                <a:gd name="connsiteY4" fmla="*/ 132080 h 203200"/>
                <a:gd name="connsiteX5" fmla="*/ 457200 w 538480"/>
                <a:gd name="connsiteY5" fmla="*/ 152400 h 203200"/>
                <a:gd name="connsiteX6" fmla="*/ 477520 w 538480"/>
                <a:gd name="connsiteY6" fmla="*/ 182880 h 203200"/>
                <a:gd name="connsiteX7" fmla="*/ 518160 w 538480"/>
                <a:gd name="connsiteY7" fmla="*/ 193040 h 203200"/>
                <a:gd name="connsiteX8" fmla="*/ 538480 w 538480"/>
                <a:gd name="connsiteY8" fmla="*/ 203200 h 20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8480" h="203200">
                  <a:moveTo>
                    <a:pt x="0" y="0"/>
                  </a:moveTo>
                  <a:cubicBezTo>
                    <a:pt x="20320" y="3387"/>
                    <a:pt x="40975" y="5164"/>
                    <a:pt x="60960" y="10160"/>
                  </a:cubicBezTo>
                  <a:cubicBezTo>
                    <a:pt x="197613" y="44323"/>
                    <a:pt x="60431" y="19139"/>
                    <a:pt x="162560" y="40640"/>
                  </a:cubicBezTo>
                  <a:cubicBezTo>
                    <a:pt x="293736" y="68256"/>
                    <a:pt x="280331" y="65348"/>
                    <a:pt x="375920" y="81280"/>
                  </a:cubicBezTo>
                  <a:cubicBezTo>
                    <a:pt x="457200" y="135467"/>
                    <a:pt x="358987" y="64347"/>
                    <a:pt x="426720" y="132080"/>
                  </a:cubicBezTo>
                  <a:cubicBezTo>
                    <a:pt x="435354" y="140714"/>
                    <a:pt x="447040" y="145627"/>
                    <a:pt x="457200" y="152400"/>
                  </a:cubicBezTo>
                  <a:cubicBezTo>
                    <a:pt x="463973" y="162560"/>
                    <a:pt x="467360" y="176107"/>
                    <a:pt x="477520" y="182880"/>
                  </a:cubicBezTo>
                  <a:cubicBezTo>
                    <a:pt x="489138" y="190626"/>
                    <a:pt x="504913" y="188624"/>
                    <a:pt x="518160" y="193040"/>
                  </a:cubicBezTo>
                  <a:cubicBezTo>
                    <a:pt x="525344" y="195435"/>
                    <a:pt x="531707" y="199813"/>
                    <a:pt x="538480" y="203200"/>
                  </a:cubicBezTo>
                </a:path>
              </a:pathLst>
            </a:cu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3" name="Freeform: Shape 402">
              <a:extLst>
                <a:ext uri="{FF2B5EF4-FFF2-40B4-BE49-F238E27FC236}">
                  <a16:creationId xmlns:a16="http://schemas.microsoft.com/office/drawing/2014/main" id="{9DFAD375-9782-4BAA-AF5B-9738A9CC70F5}"/>
                </a:ext>
              </a:extLst>
            </p:cNvPr>
            <p:cNvSpPr/>
            <p:nvPr/>
          </p:nvSpPr>
          <p:spPr>
            <a:xfrm>
              <a:off x="11034331" y="2169681"/>
              <a:ext cx="360028" cy="149526"/>
            </a:xfrm>
            <a:custGeom>
              <a:avLst/>
              <a:gdLst>
                <a:gd name="connsiteX0" fmla="*/ 0 w 406400"/>
                <a:gd name="connsiteY0" fmla="*/ 0 h 172720"/>
                <a:gd name="connsiteX1" fmla="*/ 50800 w 406400"/>
                <a:gd name="connsiteY1" fmla="*/ 10160 h 172720"/>
                <a:gd name="connsiteX2" fmla="*/ 121920 w 406400"/>
                <a:gd name="connsiteY2" fmla="*/ 20320 h 172720"/>
                <a:gd name="connsiteX3" fmla="*/ 152400 w 406400"/>
                <a:gd name="connsiteY3" fmla="*/ 30480 h 172720"/>
                <a:gd name="connsiteX4" fmla="*/ 172720 w 406400"/>
                <a:gd name="connsiteY4" fmla="*/ 60960 h 172720"/>
                <a:gd name="connsiteX5" fmla="*/ 213360 w 406400"/>
                <a:gd name="connsiteY5" fmla="*/ 71120 h 172720"/>
                <a:gd name="connsiteX6" fmla="*/ 243840 w 406400"/>
                <a:gd name="connsiteY6" fmla="*/ 81280 h 172720"/>
                <a:gd name="connsiteX7" fmla="*/ 284480 w 406400"/>
                <a:gd name="connsiteY7" fmla="*/ 91440 h 172720"/>
                <a:gd name="connsiteX8" fmla="*/ 345440 w 406400"/>
                <a:gd name="connsiteY8" fmla="*/ 111760 h 172720"/>
                <a:gd name="connsiteX9" fmla="*/ 375920 w 406400"/>
                <a:gd name="connsiteY9" fmla="*/ 132080 h 172720"/>
                <a:gd name="connsiteX10" fmla="*/ 406400 w 406400"/>
                <a:gd name="connsiteY10" fmla="*/ 172720 h 17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6400" h="172720">
                  <a:moveTo>
                    <a:pt x="0" y="0"/>
                  </a:moveTo>
                  <a:cubicBezTo>
                    <a:pt x="16933" y="3387"/>
                    <a:pt x="33766" y="7321"/>
                    <a:pt x="50800" y="10160"/>
                  </a:cubicBezTo>
                  <a:cubicBezTo>
                    <a:pt x="74422" y="14097"/>
                    <a:pt x="98438" y="15624"/>
                    <a:pt x="121920" y="20320"/>
                  </a:cubicBezTo>
                  <a:cubicBezTo>
                    <a:pt x="132422" y="22420"/>
                    <a:pt x="142240" y="27093"/>
                    <a:pt x="152400" y="30480"/>
                  </a:cubicBezTo>
                  <a:cubicBezTo>
                    <a:pt x="159173" y="40640"/>
                    <a:pt x="162560" y="54187"/>
                    <a:pt x="172720" y="60960"/>
                  </a:cubicBezTo>
                  <a:cubicBezTo>
                    <a:pt x="184338" y="68706"/>
                    <a:pt x="199934" y="67284"/>
                    <a:pt x="213360" y="71120"/>
                  </a:cubicBezTo>
                  <a:cubicBezTo>
                    <a:pt x="223658" y="74062"/>
                    <a:pt x="233542" y="78338"/>
                    <a:pt x="243840" y="81280"/>
                  </a:cubicBezTo>
                  <a:cubicBezTo>
                    <a:pt x="257266" y="85116"/>
                    <a:pt x="271105" y="87428"/>
                    <a:pt x="284480" y="91440"/>
                  </a:cubicBezTo>
                  <a:cubicBezTo>
                    <a:pt x="304996" y="97595"/>
                    <a:pt x="327618" y="99879"/>
                    <a:pt x="345440" y="111760"/>
                  </a:cubicBezTo>
                  <a:lnTo>
                    <a:pt x="375920" y="132080"/>
                  </a:lnTo>
                  <a:cubicBezTo>
                    <a:pt x="398897" y="166545"/>
                    <a:pt x="387606" y="153926"/>
                    <a:pt x="406400" y="172720"/>
                  </a:cubicBez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4" name="Freeform: Shape 403">
              <a:extLst>
                <a:ext uri="{FF2B5EF4-FFF2-40B4-BE49-F238E27FC236}">
                  <a16:creationId xmlns:a16="http://schemas.microsoft.com/office/drawing/2014/main" id="{AF421EA5-2BC1-4B88-97E0-DDE434CD4583}"/>
                </a:ext>
              </a:extLst>
            </p:cNvPr>
            <p:cNvSpPr/>
            <p:nvPr/>
          </p:nvSpPr>
          <p:spPr>
            <a:xfrm>
              <a:off x="10035254" y="3049244"/>
              <a:ext cx="999077" cy="300079"/>
            </a:xfrm>
            <a:custGeom>
              <a:avLst/>
              <a:gdLst>
                <a:gd name="connsiteX0" fmla="*/ 1127760 w 1127760"/>
                <a:gd name="connsiteY0" fmla="*/ 0 h 346627"/>
                <a:gd name="connsiteX1" fmla="*/ 1005840 w 1127760"/>
                <a:gd name="connsiteY1" fmla="*/ 30480 h 346627"/>
                <a:gd name="connsiteX2" fmla="*/ 975360 w 1127760"/>
                <a:gd name="connsiteY2" fmla="*/ 50800 h 346627"/>
                <a:gd name="connsiteX3" fmla="*/ 934720 w 1127760"/>
                <a:gd name="connsiteY3" fmla="*/ 40640 h 346627"/>
                <a:gd name="connsiteX4" fmla="*/ 904240 w 1127760"/>
                <a:gd name="connsiteY4" fmla="*/ 20320 h 346627"/>
                <a:gd name="connsiteX5" fmla="*/ 843280 w 1127760"/>
                <a:gd name="connsiteY5" fmla="*/ 30480 h 346627"/>
                <a:gd name="connsiteX6" fmla="*/ 812800 w 1127760"/>
                <a:gd name="connsiteY6" fmla="*/ 50800 h 346627"/>
                <a:gd name="connsiteX7" fmla="*/ 802640 w 1127760"/>
                <a:gd name="connsiteY7" fmla="*/ 81280 h 346627"/>
                <a:gd name="connsiteX8" fmla="*/ 772160 w 1127760"/>
                <a:gd name="connsiteY8" fmla="*/ 91440 h 346627"/>
                <a:gd name="connsiteX9" fmla="*/ 721360 w 1127760"/>
                <a:gd name="connsiteY9" fmla="*/ 111760 h 346627"/>
                <a:gd name="connsiteX10" fmla="*/ 660400 w 1127760"/>
                <a:gd name="connsiteY10" fmla="*/ 162560 h 346627"/>
                <a:gd name="connsiteX11" fmla="*/ 589280 w 1127760"/>
                <a:gd name="connsiteY11" fmla="*/ 172720 h 346627"/>
                <a:gd name="connsiteX12" fmla="*/ 406400 w 1127760"/>
                <a:gd name="connsiteY12" fmla="*/ 203200 h 346627"/>
                <a:gd name="connsiteX13" fmla="*/ 375920 w 1127760"/>
                <a:gd name="connsiteY13" fmla="*/ 223520 h 346627"/>
                <a:gd name="connsiteX14" fmla="*/ 304800 w 1127760"/>
                <a:gd name="connsiteY14" fmla="*/ 233680 h 346627"/>
                <a:gd name="connsiteX15" fmla="*/ 243840 w 1127760"/>
                <a:gd name="connsiteY15" fmla="*/ 254000 h 346627"/>
                <a:gd name="connsiteX16" fmla="*/ 213360 w 1127760"/>
                <a:gd name="connsiteY16" fmla="*/ 264160 h 346627"/>
                <a:gd name="connsiteX17" fmla="*/ 172720 w 1127760"/>
                <a:gd name="connsiteY17" fmla="*/ 304800 h 346627"/>
                <a:gd name="connsiteX18" fmla="*/ 142240 w 1127760"/>
                <a:gd name="connsiteY18" fmla="*/ 325120 h 346627"/>
                <a:gd name="connsiteX19" fmla="*/ 0 w 1127760"/>
                <a:gd name="connsiteY19" fmla="*/ 345440 h 346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27760" h="346627">
                  <a:moveTo>
                    <a:pt x="1127760" y="0"/>
                  </a:moveTo>
                  <a:cubicBezTo>
                    <a:pt x="1097289" y="5078"/>
                    <a:pt x="1032674" y="12590"/>
                    <a:pt x="1005840" y="30480"/>
                  </a:cubicBezTo>
                  <a:lnTo>
                    <a:pt x="975360" y="50800"/>
                  </a:lnTo>
                  <a:cubicBezTo>
                    <a:pt x="961813" y="47413"/>
                    <a:pt x="947555" y="46141"/>
                    <a:pt x="934720" y="40640"/>
                  </a:cubicBezTo>
                  <a:cubicBezTo>
                    <a:pt x="923497" y="35830"/>
                    <a:pt x="916376" y="21668"/>
                    <a:pt x="904240" y="20320"/>
                  </a:cubicBezTo>
                  <a:cubicBezTo>
                    <a:pt x="883766" y="18045"/>
                    <a:pt x="863600" y="27093"/>
                    <a:pt x="843280" y="30480"/>
                  </a:cubicBezTo>
                  <a:cubicBezTo>
                    <a:pt x="833120" y="37253"/>
                    <a:pt x="820428" y="41265"/>
                    <a:pt x="812800" y="50800"/>
                  </a:cubicBezTo>
                  <a:cubicBezTo>
                    <a:pt x="806110" y="59163"/>
                    <a:pt x="810213" y="73707"/>
                    <a:pt x="802640" y="81280"/>
                  </a:cubicBezTo>
                  <a:cubicBezTo>
                    <a:pt x="795067" y="88853"/>
                    <a:pt x="782188" y="87680"/>
                    <a:pt x="772160" y="91440"/>
                  </a:cubicBezTo>
                  <a:cubicBezTo>
                    <a:pt x="755083" y="97844"/>
                    <a:pt x="738293" y="104987"/>
                    <a:pt x="721360" y="111760"/>
                  </a:cubicBezTo>
                  <a:cubicBezTo>
                    <a:pt x="708401" y="124719"/>
                    <a:pt x="680607" y="156498"/>
                    <a:pt x="660400" y="162560"/>
                  </a:cubicBezTo>
                  <a:cubicBezTo>
                    <a:pt x="637463" y="169441"/>
                    <a:pt x="612987" y="169333"/>
                    <a:pt x="589280" y="172720"/>
                  </a:cubicBezTo>
                  <a:cubicBezTo>
                    <a:pt x="508543" y="226544"/>
                    <a:pt x="603901" y="170283"/>
                    <a:pt x="406400" y="203200"/>
                  </a:cubicBezTo>
                  <a:cubicBezTo>
                    <a:pt x="394355" y="205207"/>
                    <a:pt x="387616" y="220011"/>
                    <a:pt x="375920" y="223520"/>
                  </a:cubicBezTo>
                  <a:cubicBezTo>
                    <a:pt x="352983" y="230401"/>
                    <a:pt x="328507" y="230293"/>
                    <a:pt x="304800" y="233680"/>
                  </a:cubicBezTo>
                  <a:lnTo>
                    <a:pt x="243840" y="254000"/>
                  </a:lnTo>
                  <a:lnTo>
                    <a:pt x="213360" y="264160"/>
                  </a:lnTo>
                  <a:cubicBezTo>
                    <a:pt x="197104" y="312928"/>
                    <a:pt x="216069" y="283125"/>
                    <a:pt x="172720" y="304800"/>
                  </a:cubicBezTo>
                  <a:cubicBezTo>
                    <a:pt x="161798" y="310261"/>
                    <a:pt x="153398" y="320161"/>
                    <a:pt x="142240" y="325120"/>
                  </a:cubicBezTo>
                  <a:cubicBezTo>
                    <a:pt x="77243" y="354008"/>
                    <a:pt x="75294" y="345440"/>
                    <a:pt x="0" y="345440"/>
                  </a:cubicBez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5" name="Freeform: Shape 404">
              <a:extLst>
                <a:ext uri="{FF2B5EF4-FFF2-40B4-BE49-F238E27FC236}">
                  <a16:creationId xmlns:a16="http://schemas.microsoft.com/office/drawing/2014/main" id="{4EAED590-3556-485A-88FB-7869B31C45F0}"/>
                </a:ext>
              </a:extLst>
            </p:cNvPr>
            <p:cNvSpPr/>
            <p:nvPr/>
          </p:nvSpPr>
          <p:spPr>
            <a:xfrm>
              <a:off x="11061334" y="3832054"/>
              <a:ext cx="522040" cy="316642"/>
            </a:xfrm>
            <a:custGeom>
              <a:avLst/>
              <a:gdLst>
                <a:gd name="connsiteX0" fmla="*/ 0 w 589280"/>
                <a:gd name="connsiteY0" fmla="*/ 0 h 365760"/>
                <a:gd name="connsiteX1" fmla="*/ 40640 w 589280"/>
                <a:gd name="connsiteY1" fmla="*/ 50800 h 365760"/>
                <a:gd name="connsiteX2" fmla="*/ 101600 w 589280"/>
                <a:gd name="connsiteY2" fmla="*/ 91440 h 365760"/>
                <a:gd name="connsiteX3" fmla="*/ 132080 w 589280"/>
                <a:gd name="connsiteY3" fmla="*/ 121920 h 365760"/>
                <a:gd name="connsiteX4" fmla="*/ 142240 w 589280"/>
                <a:gd name="connsiteY4" fmla="*/ 152400 h 365760"/>
                <a:gd name="connsiteX5" fmla="*/ 172720 w 589280"/>
                <a:gd name="connsiteY5" fmla="*/ 172720 h 365760"/>
                <a:gd name="connsiteX6" fmla="*/ 254000 w 589280"/>
                <a:gd name="connsiteY6" fmla="*/ 193040 h 365760"/>
                <a:gd name="connsiteX7" fmla="*/ 284480 w 589280"/>
                <a:gd name="connsiteY7" fmla="*/ 203200 h 365760"/>
                <a:gd name="connsiteX8" fmla="*/ 355600 w 589280"/>
                <a:gd name="connsiteY8" fmla="*/ 233680 h 365760"/>
                <a:gd name="connsiteX9" fmla="*/ 386080 w 589280"/>
                <a:gd name="connsiteY9" fmla="*/ 254000 h 365760"/>
                <a:gd name="connsiteX10" fmla="*/ 447040 w 589280"/>
                <a:gd name="connsiteY10" fmla="*/ 274320 h 365760"/>
                <a:gd name="connsiteX11" fmla="*/ 508000 w 589280"/>
                <a:gd name="connsiteY11" fmla="*/ 314960 h 365760"/>
                <a:gd name="connsiteX12" fmla="*/ 538480 w 589280"/>
                <a:gd name="connsiteY12" fmla="*/ 335280 h 365760"/>
                <a:gd name="connsiteX13" fmla="*/ 589280 w 589280"/>
                <a:gd name="connsiteY13" fmla="*/ 365760 h 36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89280" h="365760">
                  <a:moveTo>
                    <a:pt x="0" y="0"/>
                  </a:moveTo>
                  <a:cubicBezTo>
                    <a:pt x="13547" y="16933"/>
                    <a:pt x="24521" y="36293"/>
                    <a:pt x="40640" y="50800"/>
                  </a:cubicBezTo>
                  <a:cubicBezTo>
                    <a:pt x="58792" y="67137"/>
                    <a:pt x="84331" y="74171"/>
                    <a:pt x="101600" y="91440"/>
                  </a:cubicBezTo>
                  <a:lnTo>
                    <a:pt x="132080" y="121920"/>
                  </a:lnTo>
                  <a:cubicBezTo>
                    <a:pt x="135467" y="132080"/>
                    <a:pt x="135550" y="144037"/>
                    <a:pt x="142240" y="152400"/>
                  </a:cubicBezTo>
                  <a:cubicBezTo>
                    <a:pt x="149868" y="161935"/>
                    <a:pt x="161244" y="168547"/>
                    <a:pt x="172720" y="172720"/>
                  </a:cubicBezTo>
                  <a:cubicBezTo>
                    <a:pt x="198966" y="182264"/>
                    <a:pt x="227506" y="184209"/>
                    <a:pt x="254000" y="193040"/>
                  </a:cubicBezTo>
                  <a:cubicBezTo>
                    <a:pt x="264160" y="196427"/>
                    <a:pt x="274901" y="198411"/>
                    <a:pt x="284480" y="203200"/>
                  </a:cubicBezTo>
                  <a:cubicBezTo>
                    <a:pt x="354644" y="238282"/>
                    <a:pt x="271020" y="212535"/>
                    <a:pt x="355600" y="233680"/>
                  </a:cubicBezTo>
                  <a:cubicBezTo>
                    <a:pt x="365760" y="240453"/>
                    <a:pt x="374922" y="249041"/>
                    <a:pt x="386080" y="254000"/>
                  </a:cubicBezTo>
                  <a:cubicBezTo>
                    <a:pt x="405653" y="262699"/>
                    <a:pt x="429218" y="262439"/>
                    <a:pt x="447040" y="274320"/>
                  </a:cubicBezTo>
                  <a:lnTo>
                    <a:pt x="508000" y="314960"/>
                  </a:lnTo>
                  <a:cubicBezTo>
                    <a:pt x="518160" y="321733"/>
                    <a:pt x="526634" y="332318"/>
                    <a:pt x="538480" y="335280"/>
                  </a:cubicBezTo>
                  <a:cubicBezTo>
                    <a:pt x="586467" y="347277"/>
                    <a:pt x="572875" y="332951"/>
                    <a:pt x="589280" y="365760"/>
                  </a:cubicBez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6" name="Freeform: Shape 405">
              <a:extLst>
                <a:ext uri="{FF2B5EF4-FFF2-40B4-BE49-F238E27FC236}">
                  <a16:creationId xmlns:a16="http://schemas.microsoft.com/office/drawing/2014/main" id="{A853C516-2DD5-43F3-9F3F-864FCB4D2043}"/>
                </a:ext>
              </a:extLst>
            </p:cNvPr>
            <p:cNvSpPr/>
            <p:nvPr/>
          </p:nvSpPr>
          <p:spPr>
            <a:xfrm>
              <a:off x="10368280" y="4271836"/>
              <a:ext cx="675052" cy="194015"/>
            </a:xfrm>
            <a:custGeom>
              <a:avLst/>
              <a:gdLst>
                <a:gd name="connsiteX0" fmla="*/ 762000 w 762000"/>
                <a:gd name="connsiteY0" fmla="*/ 0 h 224110"/>
                <a:gd name="connsiteX1" fmla="*/ 487680 w 762000"/>
                <a:gd name="connsiteY1" fmla="*/ 30480 h 224110"/>
                <a:gd name="connsiteX2" fmla="*/ 325120 w 762000"/>
                <a:gd name="connsiteY2" fmla="*/ 40640 h 224110"/>
                <a:gd name="connsiteX3" fmla="*/ 294640 w 762000"/>
                <a:gd name="connsiteY3" fmla="*/ 60960 h 224110"/>
                <a:gd name="connsiteX4" fmla="*/ 274320 w 762000"/>
                <a:gd name="connsiteY4" fmla="*/ 121920 h 224110"/>
                <a:gd name="connsiteX5" fmla="*/ 233680 w 762000"/>
                <a:gd name="connsiteY5" fmla="*/ 132080 h 224110"/>
                <a:gd name="connsiteX6" fmla="*/ 213360 w 762000"/>
                <a:gd name="connsiteY6" fmla="*/ 162560 h 224110"/>
                <a:gd name="connsiteX7" fmla="*/ 142240 w 762000"/>
                <a:gd name="connsiteY7" fmla="*/ 172720 h 224110"/>
                <a:gd name="connsiteX8" fmla="*/ 81280 w 762000"/>
                <a:gd name="connsiteY8" fmla="*/ 193040 h 224110"/>
                <a:gd name="connsiteX9" fmla="*/ 20320 w 762000"/>
                <a:gd name="connsiteY9" fmla="*/ 223520 h 224110"/>
                <a:gd name="connsiteX10" fmla="*/ 0 w 762000"/>
                <a:gd name="connsiteY10" fmla="*/ 223520 h 224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2000" h="224110">
                  <a:moveTo>
                    <a:pt x="762000" y="0"/>
                  </a:moveTo>
                  <a:cubicBezTo>
                    <a:pt x="648910" y="90472"/>
                    <a:pt x="746794" y="30480"/>
                    <a:pt x="487680" y="30480"/>
                  </a:cubicBezTo>
                  <a:cubicBezTo>
                    <a:pt x="433388" y="30480"/>
                    <a:pt x="379307" y="37253"/>
                    <a:pt x="325120" y="40640"/>
                  </a:cubicBezTo>
                  <a:cubicBezTo>
                    <a:pt x="314960" y="47413"/>
                    <a:pt x="301112" y="50605"/>
                    <a:pt x="294640" y="60960"/>
                  </a:cubicBezTo>
                  <a:cubicBezTo>
                    <a:pt x="283288" y="79123"/>
                    <a:pt x="295100" y="116725"/>
                    <a:pt x="274320" y="121920"/>
                  </a:cubicBezTo>
                  <a:lnTo>
                    <a:pt x="233680" y="132080"/>
                  </a:lnTo>
                  <a:cubicBezTo>
                    <a:pt x="226907" y="142240"/>
                    <a:pt x="224518" y="157601"/>
                    <a:pt x="213360" y="162560"/>
                  </a:cubicBezTo>
                  <a:cubicBezTo>
                    <a:pt x="191477" y="172286"/>
                    <a:pt x="165574" y="167335"/>
                    <a:pt x="142240" y="172720"/>
                  </a:cubicBezTo>
                  <a:cubicBezTo>
                    <a:pt x="121369" y="177536"/>
                    <a:pt x="99102" y="181159"/>
                    <a:pt x="81280" y="193040"/>
                  </a:cubicBezTo>
                  <a:cubicBezTo>
                    <a:pt x="55592" y="210165"/>
                    <a:pt x="50366" y="217511"/>
                    <a:pt x="20320" y="223520"/>
                  </a:cubicBezTo>
                  <a:cubicBezTo>
                    <a:pt x="13678" y="224848"/>
                    <a:pt x="6773" y="223520"/>
                    <a:pt x="0" y="223520"/>
                  </a:cubicBez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07" name="Group 406">
              <a:extLst>
                <a:ext uri="{FF2B5EF4-FFF2-40B4-BE49-F238E27FC236}">
                  <a16:creationId xmlns:a16="http://schemas.microsoft.com/office/drawing/2014/main" id="{53D59072-DC98-4316-9BA6-D62130A9A889}"/>
                </a:ext>
              </a:extLst>
            </p:cNvPr>
            <p:cNvGrpSpPr/>
            <p:nvPr/>
          </p:nvGrpSpPr>
          <p:grpSpPr>
            <a:xfrm>
              <a:off x="8341049" y="1838344"/>
              <a:ext cx="3993934" cy="3785360"/>
              <a:chOff x="885559" y="752892"/>
              <a:chExt cx="3708455" cy="3377006"/>
            </a:xfrm>
          </p:grpSpPr>
          <p:sp>
            <p:nvSpPr>
              <p:cNvPr id="408" name="Rectangle 407">
                <a:extLst>
                  <a:ext uri="{FF2B5EF4-FFF2-40B4-BE49-F238E27FC236}">
                    <a16:creationId xmlns:a16="http://schemas.microsoft.com/office/drawing/2014/main" id="{227F5E86-4105-4D95-9F61-A91991D27625}"/>
                  </a:ext>
                </a:extLst>
              </p:cNvPr>
              <p:cNvSpPr/>
              <p:nvPr/>
            </p:nvSpPr>
            <p:spPr>
              <a:xfrm>
                <a:off x="885559" y="752892"/>
                <a:ext cx="3008643" cy="306103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 name="TextBox 408">
                <a:extLst>
                  <a:ext uri="{FF2B5EF4-FFF2-40B4-BE49-F238E27FC236}">
                    <a16:creationId xmlns:a16="http://schemas.microsoft.com/office/drawing/2014/main" id="{2FC8347C-D693-4230-B6CB-F01BFF8432E4}"/>
                  </a:ext>
                </a:extLst>
              </p:cNvPr>
              <p:cNvSpPr txBox="1"/>
              <p:nvPr/>
            </p:nvSpPr>
            <p:spPr>
              <a:xfrm>
                <a:off x="2228791" y="3786600"/>
                <a:ext cx="2365223" cy="343298"/>
              </a:xfrm>
              <a:prstGeom prst="rect">
                <a:avLst/>
              </a:prstGeom>
              <a:noFill/>
            </p:spPr>
            <p:txBody>
              <a:bodyPr wrap="square" rtlCol="0">
                <a:spAutoFit/>
              </a:bodyPr>
              <a:lstStyle/>
              <a:p>
                <a:r>
                  <a:rPr lang="en-US" b="1" dirty="0"/>
                  <a:t>Irradiation volume</a:t>
                </a:r>
              </a:p>
            </p:txBody>
          </p:sp>
        </p:grpSp>
      </p:grpSp>
      <p:pic>
        <p:nvPicPr>
          <p:cNvPr id="7" name="Audio 6">
            <a:hlinkClick r:id="" action="ppaction://media"/>
            <a:extLst>
              <a:ext uri="{FF2B5EF4-FFF2-40B4-BE49-F238E27FC236}">
                <a16:creationId xmlns:a16="http://schemas.microsoft.com/office/drawing/2014/main" id="{288B630C-C9A8-4A7F-B9CD-640E6CD189EF}"/>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552238" y="6218238"/>
            <a:ext cx="487362" cy="487362"/>
          </a:xfrm>
          <a:prstGeom prst="rect">
            <a:avLst/>
          </a:prstGeom>
        </p:spPr>
      </p:pic>
    </p:spTree>
    <p:custDataLst>
      <p:tags r:id="rId1"/>
    </p:custDataLst>
    <p:extLst>
      <p:ext uri="{BB962C8B-B14F-4D97-AF65-F5344CB8AC3E}">
        <p14:creationId xmlns:p14="http://schemas.microsoft.com/office/powerpoint/2010/main" val="3515932579"/>
      </p:ext>
    </p:extLst>
  </p:cSld>
  <p:clrMapOvr>
    <a:masterClrMapping/>
  </p:clrMapOvr>
  <mc:AlternateContent xmlns:mc="http://schemas.openxmlformats.org/markup-compatibility/2006" xmlns:p14="http://schemas.microsoft.com/office/powerpoint/2010/main">
    <mc:Choice Requires="p14">
      <p:transition spd="slow" p14:dur="2000" advTm="56922"/>
    </mc:Choice>
    <mc:Fallback xmlns="">
      <p:transition spd="slow" advTm="569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9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7"/>
                </p:tgtEl>
              </p:cMediaNode>
            </p:audio>
          </p:childTnLst>
        </p:cTn>
      </p:par>
    </p:tnLst>
    <p:bldLst>
      <p:bldP spid="395" grpId="0"/>
      <p:bldP spid="39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9314C39E-887E-477F-B219-68C7F2C89F87}"/>
              </a:ext>
            </a:extLst>
          </p:cNvPr>
          <p:cNvSpPr>
            <a:spLocks noGrp="1"/>
          </p:cNvSpPr>
          <p:nvPr>
            <p:ph type="ftr" sz="quarter" idx="3"/>
          </p:nvPr>
        </p:nvSpPr>
        <p:spPr/>
        <p:txBody>
          <a:bodyPr/>
          <a:lstStyle/>
          <a:p>
            <a:r>
              <a:rPr lang="en-US"/>
              <a:t>2022 NASA </a:t>
            </a:r>
            <a:r>
              <a:rPr lang="en-US">
                <a:solidFill>
                  <a:srgbClr val="109DF4"/>
                </a:solidFill>
              </a:rPr>
              <a:t>Human</a:t>
            </a:r>
            <a:r>
              <a:rPr lang="en-US"/>
              <a:t> Research Program Investigators’ Workshop</a:t>
            </a:r>
            <a:endParaRPr lang="en-US" dirty="0"/>
          </a:p>
        </p:txBody>
      </p:sp>
      <mc:AlternateContent xmlns:mc="http://schemas.openxmlformats.org/markup-compatibility/2006">
        <mc:Choice xmlns:a14="http://schemas.microsoft.com/office/drawing/2010/main" Requires="a14">
          <p:sp>
            <p:nvSpPr>
              <p:cNvPr id="699" name="Content Placeholder 2">
                <a:extLst>
                  <a:ext uri="{FF2B5EF4-FFF2-40B4-BE49-F238E27FC236}">
                    <a16:creationId xmlns:a16="http://schemas.microsoft.com/office/drawing/2014/main" id="{5B156252-74A4-48B3-B89A-FBE5220AA0EF}"/>
                  </a:ext>
                </a:extLst>
              </p:cNvPr>
              <p:cNvSpPr>
                <a:spLocks noGrp="1"/>
              </p:cNvSpPr>
              <p:nvPr>
                <p:ph idx="1"/>
              </p:nvPr>
            </p:nvSpPr>
            <p:spPr>
              <a:xfrm>
                <a:off x="226635" y="1608298"/>
                <a:ext cx="5371240" cy="4144432"/>
              </a:xfrm>
            </p:spPr>
            <p:txBody>
              <a:bodyPr>
                <a:normAutofit fontScale="77500" lnSpcReduction="20000"/>
              </a:bodyPr>
              <a:lstStyle/>
              <a:p>
                <a:pPr algn="just"/>
                <a:r>
                  <a:rPr lang="en-US" dirty="0"/>
                  <a:t>Monte Carlo code RITRACKS/RITCARD to predict CAs as a function of the dose </a:t>
                </a:r>
                <a14:m>
                  <m:oMath xmlns:m="http://schemas.openxmlformats.org/officeDocument/2006/math">
                    <m:r>
                      <a:rPr lang="en-US" b="0" i="1">
                        <a:latin typeface="Cambria Math" panose="02040503050406030204" pitchFamily="18" charset="0"/>
                      </a:rPr>
                      <m:t>𝐷</m:t>
                    </m:r>
                    <m:r>
                      <a:rPr lang="en-US" b="0" i="1">
                        <a:latin typeface="Cambria Math" panose="02040503050406030204" pitchFamily="18" charset="0"/>
                      </a:rPr>
                      <m:t> </m:t>
                    </m:r>
                  </m:oMath>
                </a14:m>
                <a:r>
                  <a:rPr lang="en-US" dirty="0"/>
                  <a:t>[3,4,5].</a:t>
                </a:r>
              </a:p>
              <a:p>
                <a:pPr algn="just"/>
                <a:r>
                  <a:rPr lang="en-US" dirty="0"/>
                  <a:t>CA dose-response fitted by linear quadratic (LQ) model,</a:t>
                </a:r>
              </a:p>
              <a:p>
                <a:pPr marL="0" indent="0" algn="just">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𝑦</m:t>
                      </m:r>
                      <m:r>
                        <a:rPr lang="en-US" i="1">
                          <a:latin typeface="Cambria Math" panose="02040503050406030204" pitchFamily="18" charset="0"/>
                        </a:rPr>
                        <m:t>= </m:t>
                      </m:r>
                      <m:r>
                        <a:rPr lang="en-US" i="1">
                          <a:latin typeface="Cambria Math" panose="02040503050406030204" pitchFamily="18" charset="0"/>
                        </a:rPr>
                        <m:t>𝛼</m:t>
                      </m:r>
                      <m:r>
                        <a:rPr lang="en-US" i="1">
                          <a:latin typeface="Cambria Math" panose="02040503050406030204" pitchFamily="18" charset="0"/>
                        </a:rPr>
                        <m:t>𝐷</m:t>
                      </m:r>
                      <m:r>
                        <a:rPr lang="en-US" i="1">
                          <a:latin typeface="Cambria Math" panose="02040503050406030204" pitchFamily="18" charset="0"/>
                        </a:rPr>
                        <m:t>+ </m:t>
                      </m:r>
                      <m:r>
                        <a:rPr lang="en-US" i="1">
                          <a:latin typeface="Cambria Math" panose="02040503050406030204" pitchFamily="18" charset="0"/>
                        </a:rPr>
                        <m:t>𝛽</m:t>
                      </m:r>
                      <m:sSup>
                        <m:sSupPr>
                          <m:ctrlPr>
                            <a:rPr lang="en-US" i="1">
                              <a:latin typeface="Cambria Math" panose="02040503050406030204" pitchFamily="18" charset="0"/>
                            </a:rPr>
                          </m:ctrlPr>
                        </m:sSupPr>
                        <m:e>
                          <m:r>
                            <a:rPr lang="en-US" i="1">
                              <a:latin typeface="Cambria Math" panose="02040503050406030204" pitchFamily="18" charset="0"/>
                            </a:rPr>
                            <m:t>𝐷</m:t>
                          </m:r>
                        </m:e>
                        <m:sup>
                          <m:r>
                            <a:rPr lang="en-US" i="1">
                              <a:latin typeface="Cambria Math" panose="02040503050406030204" pitchFamily="18" charset="0"/>
                            </a:rPr>
                            <m:t>2</m:t>
                          </m:r>
                        </m:sup>
                      </m:sSup>
                    </m:oMath>
                  </m:oMathPara>
                </a14:m>
                <a:endParaRPr lang="en-US" dirty="0"/>
              </a:p>
              <a:p>
                <a:pPr algn="just"/>
                <a:r>
                  <a:rPr lang="en-US" dirty="0"/>
                  <a:t>Ion beams with LET </a:t>
                </a:r>
                <a14:m>
                  <m:oMath xmlns:m="http://schemas.openxmlformats.org/officeDocument/2006/math">
                    <m:r>
                      <a:rPr lang="en-US" b="0" i="1">
                        <a:latin typeface="Cambria Math" panose="02040503050406030204" pitchFamily="18" charset="0"/>
                        <a:ea typeface="Cambria Math" panose="02040503050406030204" pitchFamily="18" charset="0"/>
                      </a:rPr>
                      <m:t>∈</m:t>
                    </m:r>
                  </m:oMath>
                </a14:m>
                <a:r>
                  <a:rPr lang="en-US" dirty="0"/>
                  <a:t> [0.22, 149.2] keV/µm.</a:t>
                </a:r>
              </a:p>
              <a:p>
                <a:pPr algn="just"/>
                <a:r>
                  <a:rPr lang="en-US" dirty="0"/>
                  <a:t>Focus on simple and complex exchanges (SEs/CEs).</a:t>
                </a:r>
              </a:p>
              <a:p>
                <a:pPr algn="just"/>
                <a:r>
                  <a:rPr lang="en-US" dirty="0"/>
                  <a:t>Direct</a:t>
                </a:r>
                <a:r>
                  <a:rPr lang="en-US"/>
                  <a:t>/indirect </a:t>
                </a:r>
                <a:r>
                  <a:rPr lang="en-US" dirty="0"/>
                  <a:t>contribution to CAs calculated by switching on/off energy deposition events due to direct/indirect tracks.</a:t>
                </a:r>
              </a:p>
              <a:p>
                <a:pPr algn="just"/>
                <a:endParaRPr lang="en-US" dirty="0"/>
              </a:p>
            </p:txBody>
          </p:sp>
        </mc:Choice>
        <mc:Fallback>
          <p:sp>
            <p:nvSpPr>
              <p:cNvPr id="699" name="Content Placeholder 2">
                <a:extLst>
                  <a:ext uri="{FF2B5EF4-FFF2-40B4-BE49-F238E27FC236}">
                    <a16:creationId xmlns:a16="http://schemas.microsoft.com/office/drawing/2014/main" id="{5B156252-74A4-48B3-B89A-FBE5220AA0EF}"/>
                  </a:ext>
                </a:extLst>
              </p:cNvPr>
              <p:cNvSpPr>
                <a:spLocks noGrp="1" noRot="1" noChangeAspect="1" noMove="1" noResize="1" noEditPoints="1" noAdjustHandles="1" noChangeArrowheads="1" noChangeShapeType="1" noTextEdit="1"/>
              </p:cNvSpPr>
              <p:nvPr>
                <p:ph idx="1"/>
              </p:nvPr>
            </p:nvSpPr>
            <p:spPr>
              <a:xfrm>
                <a:off x="226635" y="1608298"/>
                <a:ext cx="5371240" cy="4144432"/>
              </a:xfrm>
              <a:blipFill>
                <a:blip r:embed="rId6"/>
                <a:stretch>
                  <a:fillRect l="-1249" t="-3088" r="-1476"/>
                </a:stretch>
              </a:blipFill>
            </p:spPr>
            <p:txBody>
              <a:bodyPr/>
              <a:lstStyle/>
              <a:p>
                <a:r>
                  <a:rPr lang="en-US">
                    <a:noFill/>
                  </a:rPr>
                  <a:t> </a:t>
                </a:r>
              </a:p>
            </p:txBody>
          </p:sp>
        </mc:Fallback>
      </mc:AlternateContent>
      <p:sp>
        <p:nvSpPr>
          <p:cNvPr id="700" name="Rectangle 699">
            <a:extLst>
              <a:ext uri="{FF2B5EF4-FFF2-40B4-BE49-F238E27FC236}">
                <a16:creationId xmlns:a16="http://schemas.microsoft.com/office/drawing/2014/main" id="{2841BEC4-838A-47C4-BDA8-190650FEC85E}"/>
              </a:ext>
            </a:extLst>
          </p:cNvPr>
          <p:cNvSpPr/>
          <p:nvPr/>
        </p:nvSpPr>
        <p:spPr>
          <a:xfrm>
            <a:off x="138982" y="5874484"/>
            <a:ext cx="12053762" cy="276999"/>
          </a:xfrm>
          <a:prstGeom prst="rect">
            <a:avLst/>
          </a:prstGeom>
        </p:spPr>
        <p:txBody>
          <a:bodyPr wrap="square">
            <a:spAutoFit/>
          </a:bodyPr>
          <a:lstStyle/>
          <a:p>
            <a:pPr algn="r"/>
            <a:r>
              <a:rPr lang="en-US" sz="1200" b="1" dirty="0">
                <a:solidFill>
                  <a:schemeClr val="bg1"/>
                </a:solidFill>
                <a:ea typeface="SimSun" panose="02010600030101010101" pitchFamily="2" charset="-122"/>
                <a:cs typeface="Calibri" panose="020F0502020204030204" pitchFamily="34" charset="0"/>
              </a:rPr>
              <a:t>[3] </a:t>
            </a:r>
            <a:r>
              <a:rPr lang="en-US" sz="1200" dirty="0">
                <a:solidFill>
                  <a:schemeClr val="bg1"/>
                </a:solidFill>
                <a:ea typeface="Calibri" panose="020F0502020204030204" pitchFamily="34" charset="0"/>
                <a:cs typeface="Times New Roman" panose="02020603050405020304" pitchFamily="18" charset="0"/>
              </a:rPr>
              <a:t>Plante, I. et al. </a:t>
            </a:r>
            <a:r>
              <a:rPr lang="en-US" sz="1200" i="1" dirty="0" err="1">
                <a:solidFill>
                  <a:schemeClr val="bg1"/>
                </a:solidFill>
                <a:ea typeface="Calibri" panose="020F0502020204030204" pitchFamily="34" charset="0"/>
                <a:cs typeface="Times New Roman" panose="02020603050405020304" pitchFamily="18" charset="0"/>
              </a:rPr>
              <a:t>InTech</a:t>
            </a:r>
            <a:r>
              <a:rPr lang="en-US" sz="1200" i="1" dirty="0">
                <a:solidFill>
                  <a:schemeClr val="bg1"/>
                </a:solidFill>
                <a:ea typeface="Calibri" panose="020F0502020204030204" pitchFamily="34" charset="0"/>
                <a:cs typeface="Times New Roman" panose="02020603050405020304" pitchFamily="18" charset="0"/>
              </a:rPr>
              <a:t>, Rijeka, Croatia</a:t>
            </a:r>
            <a:r>
              <a:rPr lang="en-US" sz="1200" dirty="0">
                <a:solidFill>
                  <a:schemeClr val="bg1"/>
                </a:solidFill>
                <a:ea typeface="Calibri" panose="020F0502020204030204" pitchFamily="34" charset="0"/>
                <a:cs typeface="Times New Roman" panose="02020603050405020304" pitchFamily="18" charset="0"/>
              </a:rPr>
              <a:t> </a:t>
            </a:r>
            <a:r>
              <a:rPr lang="en-US" sz="1200" b="1" dirty="0">
                <a:solidFill>
                  <a:schemeClr val="bg1"/>
                </a:solidFill>
                <a:ea typeface="Calibri" panose="020F0502020204030204" pitchFamily="34" charset="0"/>
                <a:cs typeface="Times New Roman" panose="02020603050405020304" pitchFamily="18" charset="0"/>
              </a:rPr>
              <a:t>2011</a:t>
            </a:r>
            <a:r>
              <a:rPr lang="en-US" sz="1200" dirty="0">
                <a:solidFill>
                  <a:schemeClr val="bg1"/>
                </a:solidFill>
                <a:ea typeface="Calibri" panose="020F0502020204030204" pitchFamily="34" charset="0"/>
                <a:cs typeface="Times New Roman" panose="02020603050405020304" pitchFamily="18" charset="0"/>
              </a:rPr>
              <a:t>, 315-356</a:t>
            </a:r>
            <a:r>
              <a:rPr lang="en-US" sz="1200" dirty="0">
                <a:solidFill>
                  <a:schemeClr val="bg1"/>
                </a:solidFill>
                <a:ea typeface="SimSun" panose="02010600030101010101" pitchFamily="2" charset="-122"/>
                <a:cs typeface="Calibri" panose="020F0502020204030204" pitchFamily="34" charset="0"/>
              </a:rPr>
              <a:t>. </a:t>
            </a:r>
            <a:r>
              <a:rPr lang="en-US" sz="1200" b="1" dirty="0">
                <a:solidFill>
                  <a:schemeClr val="bg1"/>
                </a:solidFill>
                <a:ea typeface="SimSun" panose="02010600030101010101" pitchFamily="2" charset="-122"/>
                <a:cs typeface="Calibri" panose="020F0502020204030204" pitchFamily="34" charset="0"/>
              </a:rPr>
              <a:t>[4] </a:t>
            </a:r>
            <a:r>
              <a:rPr lang="en-US" sz="1200" dirty="0">
                <a:solidFill>
                  <a:schemeClr val="bg1"/>
                </a:solidFill>
              </a:rPr>
              <a:t>Plante, I. et al. </a:t>
            </a:r>
            <a:r>
              <a:rPr lang="en-US" sz="1200" i="1" dirty="0">
                <a:solidFill>
                  <a:schemeClr val="bg1"/>
                </a:solidFill>
              </a:rPr>
              <a:t>Radiation research</a:t>
            </a:r>
            <a:r>
              <a:rPr lang="en-US" sz="1200" dirty="0">
                <a:solidFill>
                  <a:schemeClr val="bg1"/>
                </a:solidFill>
              </a:rPr>
              <a:t> </a:t>
            </a:r>
            <a:r>
              <a:rPr lang="en-US" sz="1200" b="1" dirty="0">
                <a:solidFill>
                  <a:schemeClr val="bg1"/>
                </a:solidFill>
              </a:rPr>
              <a:t>2019,</a:t>
            </a:r>
            <a:r>
              <a:rPr lang="en-US" sz="1200" dirty="0">
                <a:solidFill>
                  <a:schemeClr val="bg1"/>
                </a:solidFill>
              </a:rPr>
              <a:t> </a:t>
            </a:r>
            <a:r>
              <a:rPr lang="en-US" sz="1200" i="1" dirty="0">
                <a:solidFill>
                  <a:schemeClr val="bg1"/>
                </a:solidFill>
              </a:rPr>
              <a:t>192(3),</a:t>
            </a:r>
            <a:r>
              <a:rPr lang="en-US" sz="1200" dirty="0">
                <a:solidFill>
                  <a:schemeClr val="bg1"/>
                </a:solidFill>
              </a:rPr>
              <a:t> 282-298</a:t>
            </a:r>
            <a:r>
              <a:rPr lang="en-US" sz="1200" dirty="0">
                <a:solidFill>
                  <a:schemeClr val="bg1"/>
                </a:solidFill>
                <a:ea typeface="Calibri" panose="020F0502020204030204" pitchFamily="34" charset="0"/>
                <a:cs typeface="Times New Roman" panose="02020603050405020304" pitchFamily="18" charset="0"/>
              </a:rPr>
              <a:t>.</a:t>
            </a:r>
            <a:r>
              <a:rPr lang="en-US" sz="1200" b="1" dirty="0">
                <a:solidFill>
                  <a:schemeClr val="bg1"/>
                </a:solidFill>
                <a:ea typeface="Calibri" panose="020F0502020204030204" pitchFamily="34" charset="0"/>
                <a:cs typeface="Times New Roman" panose="02020603050405020304" pitchFamily="18" charset="0"/>
              </a:rPr>
              <a:t> </a:t>
            </a:r>
            <a:r>
              <a:rPr lang="en-US" sz="1200" b="1" dirty="0">
                <a:solidFill>
                  <a:schemeClr val="bg1"/>
                </a:solidFill>
                <a:cs typeface="Times New Roman" panose="02020603050405020304" pitchFamily="18" charset="0"/>
              </a:rPr>
              <a:t>[5] </a:t>
            </a:r>
            <a:r>
              <a:rPr lang="en-US" sz="1200" dirty="0">
                <a:solidFill>
                  <a:schemeClr val="bg1"/>
                </a:solidFill>
              </a:rPr>
              <a:t>Plante, I. et al. </a:t>
            </a:r>
            <a:r>
              <a:rPr lang="en-US" sz="1200" i="1" dirty="0">
                <a:solidFill>
                  <a:schemeClr val="bg1"/>
                </a:solidFill>
              </a:rPr>
              <a:t>Life</a:t>
            </a:r>
            <a:r>
              <a:rPr lang="en-US" sz="1200" dirty="0">
                <a:solidFill>
                  <a:schemeClr val="bg1"/>
                </a:solidFill>
              </a:rPr>
              <a:t> </a:t>
            </a:r>
            <a:r>
              <a:rPr lang="en-US" sz="1200" b="1" dirty="0">
                <a:solidFill>
                  <a:schemeClr val="bg1"/>
                </a:solidFill>
              </a:rPr>
              <a:t>2021</a:t>
            </a:r>
            <a:r>
              <a:rPr lang="en-US" sz="1200" dirty="0">
                <a:solidFill>
                  <a:schemeClr val="bg1"/>
                </a:solidFill>
              </a:rPr>
              <a:t>, </a:t>
            </a:r>
            <a:r>
              <a:rPr lang="en-US" sz="1200" i="1" dirty="0">
                <a:solidFill>
                  <a:schemeClr val="bg1"/>
                </a:solidFill>
              </a:rPr>
              <a:t>11(11)</a:t>
            </a:r>
            <a:r>
              <a:rPr lang="en-US" sz="1200" dirty="0">
                <a:solidFill>
                  <a:schemeClr val="bg1"/>
                </a:solidFill>
              </a:rPr>
              <a:t>, 1112</a:t>
            </a:r>
          </a:p>
        </p:txBody>
      </p:sp>
      <p:sp>
        <p:nvSpPr>
          <p:cNvPr id="736" name="Title 1">
            <a:extLst>
              <a:ext uri="{FF2B5EF4-FFF2-40B4-BE49-F238E27FC236}">
                <a16:creationId xmlns:a16="http://schemas.microsoft.com/office/drawing/2014/main" id="{7ED2A21E-39BA-4A00-8D8A-641880FF410B}"/>
              </a:ext>
            </a:extLst>
          </p:cNvPr>
          <p:cNvSpPr>
            <a:spLocks noGrp="1"/>
          </p:cNvSpPr>
          <p:nvPr>
            <p:ph type="title"/>
          </p:nvPr>
        </p:nvSpPr>
        <p:spPr>
          <a:xfrm>
            <a:off x="550416" y="-52822"/>
            <a:ext cx="7243582" cy="965744"/>
          </a:xfrm>
        </p:spPr>
        <p:txBody>
          <a:bodyPr>
            <a:noAutofit/>
          </a:bodyPr>
          <a:lstStyle/>
          <a:p>
            <a:r>
              <a:rPr lang="en-US" sz="3600" b="1" dirty="0">
                <a:latin typeface="+mj-lt"/>
              </a:rPr>
              <a:t> Context           Method              Results</a:t>
            </a:r>
          </a:p>
        </p:txBody>
      </p:sp>
      <p:grpSp>
        <p:nvGrpSpPr>
          <p:cNvPr id="737" name="Group 736">
            <a:extLst>
              <a:ext uri="{FF2B5EF4-FFF2-40B4-BE49-F238E27FC236}">
                <a16:creationId xmlns:a16="http://schemas.microsoft.com/office/drawing/2014/main" id="{4625B12E-217B-49E0-BD3A-FF525F115588}"/>
              </a:ext>
            </a:extLst>
          </p:cNvPr>
          <p:cNvGrpSpPr/>
          <p:nvPr/>
        </p:nvGrpSpPr>
        <p:grpSpPr>
          <a:xfrm>
            <a:off x="1072902" y="728344"/>
            <a:ext cx="6095686" cy="450385"/>
            <a:chOff x="4064094" y="174601"/>
            <a:chExt cx="7475675" cy="563960"/>
          </a:xfrm>
        </p:grpSpPr>
        <p:sp>
          <p:nvSpPr>
            <p:cNvPr id="738" name="Oval 737">
              <a:extLst>
                <a:ext uri="{FF2B5EF4-FFF2-40B4-BE49-F238E27FC236}">
                  <a16:creationId xmlns:a16="http://schemas.microsoft.com/office/drawing/2014/main" id="{0C7EED00-3AAA-4C03-B9DD-9FA522BACBB0}"/>
                </a:ext>
              </a:extLst>
            </p:cNvPr>
            <p:cNvSpPr/>
            <p:nvPr/>
          </p:nvSpPr>
          <p:spPr>
            <a:xfrm>
              <a:off x="4064094" y="189921"/>
              <a:ext cx="548640" cy="548640"/>
            </a:xfrm>
            <a:prstGeom prst="ellipse">
              <a:avLst/>
            </a:prstGeom>
            <a:solidFill>
              <a:schemeClr val="accent5"/>
            </a:solidFill>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739" name="Oval 738">
              <a:extLst>
                <a:ext uri="{FF2B5EF4-FFF2-40B4-BE49-F238E27FC236}">
                  <a16:creationId xmlns:a16="http://schemas.microsoft.com/office/drawing/2014/main" id="{EB7137ED-C92A-4B15-8973-B9604AEC6118}"/>
                </a:ext>
              </a:extLst>
            </p:cNvPr>
            <p:cNvSpPr/>
            <p:nvPr/>
          </p:nvSpPr>
          <p:spPr>
            <a:xfrm>
              <a:off x="7338544" y="189921"/>
              <a:ext cx="548641" cy="548640"/>
            </a:xfrm>
            <a:prstGeom prst="ellipse">
              <a:avLst/>
            </a:prstGeom>
            <a:solidFill>
              <a:schemeClr val="accent5"/>
            </a:solidFill>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740" name="Oval 739">
              <a:extLst>
                <a:ext uri="{FF2B5EF4-FFF2-40B4-BE49-F238E27FC236}">
                  <a16:creationId xmlns:a16="http://schemas.microsoft.com/office/drawing/2014/main" id="{4A715D49-2F0C-4724-BEA1-A87755CCC621}"/>
                </a:ext>
              </a:extLst>
            </p:cNvPr>
            <p:cNvSpPr/>
            <p:nvPr/>
          </p:nvSpPr>
          <p:spPr>
            <a:xfrm>
              <a:off x="10991128" y="174601"/>
              <a:ext cx="548641" cy="548640"/>
            </a:xfrm>
            <a:prstGeom prst="ellipse">
              <a:avLst/>
            </a:prstGeom>
            <a:solidFill>
              <a:schemeClr val="bg1"/>
            </a:solidFill>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cxnSp>
          <p:nvCxnSpPr>
            <p:cNvPr id="741" name="Straight Connector 740">
              <a:extLst>
                <a:ext uri="{FF2B5EF4-FFF2-40B4-BE49-F238E27FC236}">
                  <a16:creationId xmlns:a16="http://schemas.microsoft.com/office/drawing/2014/main" id="{C0C4DE26-51BB-47A3-BC1C-CA920DD03377}"/>
                </a:ext>
              </a:extLst>
            </p:cNvPr>
            <p:cNvCxnSpPr>
              <a:stCxn id="738" idx="6"/>
              <a:endCxn id="739" idx="2"/>
            </p:cNvCxnSpPr>
            <p:nvPr/>
          </p:nvCxnSpPr>
          <p:spPr>
            <a:xfrm>
              <a:off x="4612735" y="464241"/>
              <a:ext cx="272581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2" name="Straight Connector 741">
              <a:extLst>
                <a:ext uri="{FF2B5EF4-FFF2-40B4-BE49-F238E27FC236}">
                  <a16:creationId xmlns:a16="http://schemas.microsoft.com/office/drawing/2014/main" id="{189DA8A9-28B2-42C2-8AF8-842019118CBD}"/>
                </a:ext>
              </a:extLst>
            </p:cNvPr>
            <p:cNvCxnSpPr>
              <a:cxnSpLocks/>
              <a:stCxn id="739" idx="6"/>
              <a:endCxn id="740" idx="2"/>
            </p:cNvCxnSpPr>
            <p:nvPr/>
          </p:nvCxnSpPr>
          <p:spPr>
            <a:xfrm flipV="1">
              <a:off x="7887185" y="448921"/>
              <a:ext cx="3103943" cy="1532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68" name="Group 767">
            <a:extLst>
              <a:ext uri="{FF2B5EF4-FFF2-40B4-BE49-F238E27FC236}">
                <a16:creationId xmlns:a16="http://schemas.microsoft.com/office/drawing/2014/main" id="{F8EE57EB-4DF0-44F5-9710-6F9FAAF4219F}"/>
              </a:ext>
            </a:extLst>
          </p:cNvPr>
          <p:cNvGrpSpPr/>
          <p:nvPr/>
        </p:nvGrpSpPr>
        <p:grpSpPr>
          <a:xfrm>
            <a:off x="5597875" y="1350348"/>
            <a:ext cx="5371240" cy="4474127"/>
            <a:chOff x="5597875" y="1350348"/>
            <a:chExt cx="5371240" cy="4474127"/>
          </a:xfrm>
        </p:grpSpPr>
        <p:pic>
          <p:nvPicPr>
            <p:cNvPr id="743" name="Picture 742">
              <a:extLst>
                <a:ext uri="{FF2B5EF4-FFF2-40B4-BE49-F238E27FC236}">
                  <a16:creationId xmlns:a16="http://schemas.microsoft.com/office/drawing/2014/main" id="{18E27CC4-E78E-4EE6-926D-9BA60099831E}"/>
                </a:ext>
              </a:extLst>
            </p:cNvPr>
            <p:cNvPicPr>
              <a:picLocks noChangeAspect="1"/>
            </p:cNvPicPr>
            <p:nvPr/>
          </p:nvPicPr>
          <p:blipFill rotWithShape="1">
            <a:blip r:embed="rId7">
              <a:extLst>
                <a:ext uri="{28A0092B-C50C-407E-A947-70E740481C1C}">
                  <a14:useLocalDpi xmlns:a14="http://schemas.microsoft.com/office/drawing/2010/main" val="0"/>
                </a:ext>
              </a:extLst>
            </a:blip>
            <a:srcRect t="9674"/>
            <a:stretch/>
          </p:blipFill>
          <p:spPr>
            <a:xfrm>
              <a:off x="5597875" y="2166875"/>
              <a:ext cx="4392246" cy="3657600"/>
            </a:xfrm>
            <a:prstGeom prst="rect">
              <a:avLst/>
            </a:prstGeom>
          </p:spPr>
        </p:pic>
        <p:sp>
          <p:nvSpPr>
            <p:cNvPr id="744" name="TextBox 743">
              <a:extLst>
                <a:ext uri="{FF2B5EF4-FFF2-40B4-BE49-F238E27FC236}">
                  <a16:creationId xmlns:a16="http://schemas.microsoft.com/office/drawing/2014/main" id="{83FAAAB8-1FAB-46A6-9E5B-A0D7439FA128}"/>
                </a:ext>
              </a:extLst>
            </p:cNvPr>
            <p:cNvSpPr txBox="1"/>
            <p:nvPr/>
          </p:nvSpPr>
          <p:spPr>
            <a:xfrm>
              <a:off x="7146109" y="1802182"/>
              <a:ext cx="3823006" cy="400110"/>
            </a:xfrm>
            <a:prstGeom prst="rect">
              <a:avLst/>
            </a:prstGeom>
            <a:noFill/>
          </p:spPr>
          <p:txBody>
            <a:bodyPr wrap="square" rtlCol="0">
              <a:spAutoFit/>
            </a:bodyPr>
            <a:lstStyle/>
            <a:p>
              <a:pPr algn="ctr"/>
              <a:r>
                <a:rPr lang="en-US" sz="2000" dirty="0"/>
                <a:t>Si 300 MeV/n (68.9 keV/µm)</a:t>
              </a:r>
            </a:p>
          </p:txBody>
        </p:sp>
        <p:sp>
          <p:nvSpPr>
            <p:cNvPr id="747" name="TextBox 746">
              <a:extLst>
                <a:ext uri="{FF2B5EF4-FFF2-40B4-BE49-F238E27FC236}">
                  <a16:creationId xmlns:a16="http://schemas.microsoft.com/office/drawing/2014/main" id="{C79C36FC-4758-4A10-B263-51C1E8792B67}"/>
                </a:ext>
              </a:extLst>
            </p:cNvPr>
            <p:cNvSpPr txBox="1"/>
            <p:nvPr/>
          </p:nvSpPr>
          <p:spPr>
            <a:xfrm>
              <a:off x="7671187" y="1350348"/>
              <a:ext cx="2769833" cy="584775"/>
            </a:xfrm>
            <a:prstGeom prst="rect">
              <a:avLst/>
            </a:prstGeom>
            <a:noFill/>
          </p:spPr>
          <p:txBody>
            <a:bodyPr wrap="square" rtlCol="0">
              <a:spAutoFit/>
            </a:bodyPr>
            <a:lstStyle/>
            <a:p>
              <a:pPr algn="ctr">
                <a:defRPr/>
              </a:pPr>
              <a:r>
                <a:rPr lang="en-US" sz="3200" b="1" kern="0" dirty="0"/>
                <a:t>Track structure</a:t>
              </a:r>
              <a:endParaRPr lang="en-US" sz="2800" b="1" kern="0" dirty="0"/>
            </a:p>
          </p:txBody>
        </p:sp>
      </p:grpSp>
      <p:grpSp>
        <p:nvGrpSpPr>
          <p:cNvPr id="770" name="Group 769">
            <a:extLst>
              <a:ext uri="{FF2B5EF4-FFF2-40B4-BE49-F238E27FC236}">
                <a16:creationId xmlns:a16="http://schemas.microsoft.com/office/drawing/2014/main" id="{084A98EF-C6B5-47E8-BCDB-5F447C65F2C9}"/>
              </a:ext>
            </a:extLst>
          </p:cNvPr>
          <p:cNvGrpSpPr/>
          <p:nvPr/>
        </p:nvGrpSpPr>
        <p:grpSpPr>
          <a:xfrm>
            <a:off x="8553942" y="3159010"/>
            <a:ext cx="3553056" cy="923330"/>
            <a:chOff x="8553942" y="3159010"/>
            <a:chExt cx="3553056" cy="923330"/>
          </a:xfrm>
        </p:grpSpPr>
        <p:sp>
          <p:nvSpPr>
            <p:cNvPr id="748" name="TextBox 747">
              <a:extLst>
                <a:ext uri="{FF2B5EF4-FFF2-40B4-BE49-F238E27FC236}">
                  <a16:creationId xmlns:a16="http://schemas.microsoft.com/office/drawing/2014/main" id="{704DFE50-6FAB-458E-9277-35AF198C9CBD}"/>
                </a:ext>
              </a:extLst>
            </p:cNvPr>
            <p:cNvSpPr txBox="1"/>
            <p:nvPr/>
          </p:nvSpPr>
          <p:spPr>
            <a:xfrm>
              <a:off x="10086676" y="3159010"/>
              <a:ext cx="2020322" cy="923330"/>
            </a:xfrm>
            <a:prstGeom prst="rect">
              <a:avLst/>
            </a:prstGeom>
            <a:noFill/>
          </p:spPr>
          <p:txBody>
            <a:bodyPr wrap="square" rtlCol="0">
              <a:spAutoFit/>
            </a:bodyPr>
            <a:lstStyle/>
            <a:p>
              <a:pPr>
                <a:defRPr/>
              </a:pPr>
              <a:r>
                <a:rPr lang="en-US" kern="0" dirty="0">
                  <a:solidFill>
                    <a:srgbClr val="C00000"/>
                  </a:solidFill>
                </a:rPr>
                <a:t>Energy deposition events from </a:t>
              </a:r>
              <a:r>
                <a:rPr lang="en-US" b="1" kern="0" dirty="0">
                  <a:solidFill>
                    <a:srgbClr val="C00000"/>
                  </a:solidFill>
                </a:rPr>
                <a:t>direct</a:t>
              </a:r>
              <a:r>
                <a:rPr lang="en-US" kern="0" dirty="0">
                  <a:solidFill>
                    <a:srgbClr val="C00000"/>
                  </a:solidFill>
                </a:rPr>
                <a:t> contribution</a:t>
              </a:r>
              <a:endParaRPr lang="en-US" sz="1600" kern="0" dirty="0">
                <a:solidFill>
                  <a:srgbClr val="C00000"/>
                </a:solidFill>
              </a:endParaRPr>
            </a:p>
          </p:txBody>
        </p:sp>
        <p:cxnSp>
          <p:nvCxnSpPr>
            <p:cNvPr id="750" name="Straight Arrow Connector 749">
              <a:extLst>
                <a:ext uri="{FF2B5EF4-FFF2-40B4-BE49-F238E27FC236}">
                  <a16:creationId xmlns:a16="http://schemas.microsoft.com/office/drawing/2014/main" id="{CB06E7CB-C2E7-4AF4-ADF2-488EA0330143}"/>
                </a:ext>
              </a:extLst>
            </p:cNvPr>
            <p:cNvCxnSpPr>
              <a:cxnSpLocks/>
              <a:stCxn id="748" idx="1"/>
            </p:cNvCxnSpPr>
            <p:nvPr/>
          </p:nvCxnSpPr>
          <p:spPr>
            <a:xfrm flipH="1" flipV="1">
              <a:off x="8553942" y="3210987"/>
              <a:ext cx="1532734" cy="409688"/>
            </a:xfrm>
            <a:prstGeom prst="straightConnector1">
              <a:avLst/>
            </a:prstGeom>
            <a:noFill/>
            <a:ln w="19050" cap="flat" cmpd="sng" algn="ctr">
              <a:solidFill>
                <a:srgbClr val="C00000"/>
              </a:solidFill>
              <a:prstDash val="solid"/>
              <a:miter lim="800000"/>
              <a:tailEnd type="triangle"/>
            </a:ln>
            <a:effectLst/>
          </p:spPr>
        </p:cxnSp>
      </p:grpSp>
      <p:grpSp>
        <p:nvGrpSpPr>
          <p:cNvPr id="771" name="Group 770">
            <a:extLst>
              <a:ext uri="{FF2B5EF4-FFF2-40B4-BE49-F238E27FC236}">
                <a16:creationId xmlns:a16="http://schemas.microsoft.com/office/drawing/2014/main" id="{74045AB3-07E3-4ED7-A42D-C0727226A996}"/>
              </a:ext>
            </a:extLst>
          </p:cNvPr>
          <p:cNvGrpSpPr/>
          <p:nvPr/>
        </p:nvGrpSpPr>
        <p:grpSpPr>
          <a:xfrm>
            <a:off x="8152086" y="4001089"/>
            <a:ext cx="4080974" cy="923330"/>
            <a:chOff x="8152086" y="4001089"/>
            <a:chExt cx="4080974" cy="923330"/>
          </a:xfrm>
        </p:grpSpPr>
        <p:sp>
          <p:nvSpPr>
            <p:cNvPr id="749" name="TextBox 748">
              <a:extLst>
                <a:ext uri="{FF2B5EF4-FFF2-40B4-BE49-F238E27FC236}">
                  <a16:creationId xmlns:a16="http://schemas.microsoft.com/office/drawing/2014/main" id="{681B1564-DC0E-493A-9562-95F13ECDC59C}"/>
                </a:ext>
              </a:extLst>
            </p:cNvPr>
            <p:cNvSpPr txBox="1"/>
            <p:nvPr/>
          </p:nvSpPr>
          <p:spPr>
            <a:xfrm>
              <a:off x="10086676" y="4001089"/>
              <a:ext cx="2146384" cy="923330"/>
            </a:xfrm>
            <a:prstGeom prst="rect">
              <a:avLst/>
            </a:prstGeom>
            <a:noFill/>
          </p:spPr>
          <p:txBody>
            <a:bodyPr wrap="square" rtlCol="0">
              <a:spAutoFit/>
            </a:bodyPr>
            <a:lstStyle/>
            <a:p>
              <a:pPr>
                <a:defRPr/>
              </a:pPr>
              <a:r>
                <a:rPr lang="en-US" kern="0" dirty="0">
                  <a:solidFill>
                    <a:schemeClr val="accent1"/>
                  </a:solidFill>
                </a:rPr>
                <a:t>Energy deposition events from </a:t>
              </a:r>
              <a:r>
                <a:rPr lang="en-US" b="1" kern="0" dirty="0">
                  <a:solidFill>
                    <a:schemeClr val="accent1"/>
                  </a:solidFill>
                </a:rPr>
                <a:t>indirect</a:t>
              </a:r>
              <a:r>
                <a:rPr lang="en-US" kern="0" dirty="0">
                  <a:solidFill>
                    <a:schemeClr val="accent1"/>
                  </a:solidFill>
                </a:rPr>
                <a:t> contribution</a:t>
              </a:r>
              <a:endParaRPr lang="en-US" sz="1600" kern="0" dirty="0">
                <a:solidFill>
                  <a:schemeClr val="accent1"/>
                </a:solidFill>
              </a:endParaRPr>
            </a:p>
          </p:txBody>
        </p:sp>
        <p:cxnSp>
          <p:nvCxnSpPr>
            <p:cNvPr id="751" name="Straight Arrow Connector 750">
              <a:extLst>
                <a:ext uri="{FF2B5EF4-FFF2-40B4-BE49-F238E27FC236}">
                  <a16:creationId xmlns:a16="http://schemas.microsoft.com/office/drawing/2014/main" id="{A5E425C7-A8EE-4FC7-8F16-6EB023BF7B40}"/>
                </a:ext>
              </a:extLst>
            </p:cNvPr>
            <p:cNvCxnSpPr>
              <a:cxnSpLocks/>
              <a:stCxn id="749" idx="1"/>
            </p:cNvCxnSpPr>
            <p:nvPr/>
          </p:nvCxnSpPr>
          <p:spPr>
            <a:xfrm flipH="1" flipV="1">
              <a:off x="8152086" y="4082342"/>
              <a:ext cx="1934590" cy="380412"/>
            </a:xfrm>
            <a:prstGeom prst="straightConnector1">
              <a:avLst/>
            </a:prstGeom>
            <a:noFill/>
            <a:ln w="19050" cap="flat" cmpd="sng" algn="ctr">
              <a:solidFill>
                <a:schemeClr val="accent1"/>
              </a:solidFill>
              <a:prstDash val="solid"/>
              <a:miter lim="800000"/>
              <a:tailEnd type="triangle"/>
            </a:ln>
            <a:effectLst/>
          </p:spPr>
        </p:cxnSp>
      </p:grpSp>
      <p:grpSp>
        <p:nvGrpSpPr>
          <p:cNvPr id="772" name="Group 771">
            <a:extLst>
              <a:ext uri="{FF2B5EF4-FFF2-40B4-BE49-F238E27FC236}">
                <a16:creationId xmlns:a16="http://schemas.microsoft.com/office/drawing/2014/main" id="{1303C412-DCB9-4703-8FCE-7763442400B6}"/>
              </a:ext>
            </a:extLst>
          </p:cNvPr>
          <p:cNvGrpSpPr/>
          <p:nvPr/>
        </p:nvGrpSpPr>
        <p:grpSpPr>
          <a:xfrm>
            <a:off x="7805988" y="4359486"/>
            <a:ext cx="4254754" cy="1140647"/>
            <a:chOff x="7805988" y="4359486"/>
            <a:chExt cx="4254754" cy="1140647"/>
          </a:xfrm>
        </p:grpSpPr>
        <p:sp>
          <p:nvSpPr>
            <p:cNvPr id="752" name="TextBox 751">
              <a:extLst>
                <a:ext uri="{FF2B5EF4-FFF2-40B4-BE49-F238E27FC236}">
                  <a16:creationId xmlns:a16="http://schemas.microsoft.com/office/drawing/2014/main" id="{A608B470-5ED3-4218-823F-CD1DA7E6224A}"/>
                </a:ext>
              </a:extLst>
            </p:cNvPr>
            <p:cNvSpPr txBox="1"/>
            <p:nvPr/>
          </p:nvSpPr>
          <p:spPr>
            <a:xfrm>
              <a:off x="10086676" y="4856187"/>
              <a:ext cx="1974066" cy="643946"/>
            </a:xfrm>
            <a:prstGeom prst="rect">
              <a:avLst/>
            </a:prstGeom>
            <a:noFill/>
          </p:spPr>
          <p:txBody>
            <a:bodyPr wrap="square" rtlCol="0">
              <a:spAutoFit/>
            </a:bodyPr>
            <a:lstStyle/>
            <a:p>
              <a:pPr>
                <a:defRPr/>
              </a:pPr>
              <a:r>
                <a:rPr lang="en-US" kern="0" dirty="0">
                  <a:solidFill>
                    <a:schemeClr val="accent6">
                      <a:lumMod val="75000"/>
                    </a:schemeClr>
                  </a:solidFill>
                </a:rPr>
                <a:t>DNA Double-strand breaks</a:t>
              </a:r>
              <a:endParaRPr lang="en-US" sz="1600" kern="0" dirty="0">
                <a:solidFill>
                  <a:schemeClr val="accent6">
                    <a:lumMod val="75000"/>
                  </a:schemeClr>
                </a:solidFill>
              </a:endParaRPr>
            </a:p>
          </p:txBody>
        </p:sp>
        <p:cxnSp>
          <p:nvCxnSpPr>
            <p:cNvPr id="753" name="Straight Arrow Connector 752">
              <a:extLst>
                <a:ext uri="{FF2B5EF4-FFF2-40B4-BE49-F238E27FC236}">
                  <a16:creationId xmlns:a16="http://schemas.microsoft.com/office/drawing/2014/main" id="{D0047757-1F3A-41C0-927E-5BF173D25CE5}"/>
                </a:ext>
              </a:extLst>
            </p:cNvPr>
            <p:cNvCxnSpPr>
              <a:cxnSpLocks/>
              <a:stCxn id="752" idx="1"/>
            </p:cNvCxnSpPr>
            <p:nvPr/>
          </p:nvCxnSpPr>
          <p:spPr>
            <a:xfrm flipH="1" flipV="1">
              <a:off x="8025532" y="4880644"/>
              <a:ext cx="2061144" cy="297516"/>
            </a:xfrm>
            <a:prstGeom prst="straightConnector1">
              <a:avLst/>
            </a:prstGeom>
            <a:noFill/>
            <a:ln w="19050" cap="flat" cmpd="sng" algn="ctr">
              <a:solidFill>
                <a:schemeClr val="accent6">
                  <a:lumMod val="75000"/>
                </a:schemeClr>
              </a:solidFill>
              <a:prstDash val="solid"/>
              <a:miter lim="800000"/>
              <a:tailEnd type="triangle"/>
            </a:ln>
            <a:effectLst/>
          </p:spPr>
        </p:cxnSp>
        <p:cxnSp>
          <p:nvCxnSpPr>
            <p:cNvPr id="754" name="Straight Arrow Connector 753">
              <a:extLst>
                <a:ext uri="{FF2B5EF4-FFF2-40B4-BE49-F238E27FC236}">
                  <a16:creationId xmlns:a16="http://schemas.microsoft.com/office/drawing/2014/main" id="{6501C85E-F8CE-4320-AA83-BC0F7504AADA}"/>
                </a:ext>
              </a:extLst>
            </p:cNvPr>
            <p:cNvCxnSpPr>
              <a:cxnSpLocks/>
              <a:stCxn id="752" idx="1"/>
            </p:cNvCxnSpPr>
            <p:nvPr/>
          </p:nvCxnSpPr>
          <p:spPr>
            <a:xfrm flipH="1" flipV="1">
              <a:off x="7805988" y="4359486"/>
              <a:ext cx="2280688" cy="818674"/>
            </a:xfrm>
            <a:prstGeom prst="straightConnector1">
              <a:avLst/>
            </a:prstGeom>
            <a:noFill/>
            <a:ln w="19050" cap="flat" cmpd="sng" algn="ctr">
              <a:solidFill>
                <a:schemeClr val="accent6">
                  <a:lumMod val="75000"/>
                </a:schemeClr>
              </a:solidFill>
              <a:prstDash val="solid"/>
              <a:miter lim="800000"/>
              <a:tailEnd type="triangle"/>
            </a:ln>
            <a:effectLst/>
          </p:spPr>
        </p:cxnSp>
      </p:grpSp>
      <p:grpSp>
        <p:nvGrpSpPr>
          <p:cNvPr id="769" name="Group 768">
            <a:extLst>
              <a:ext uri="{FF2B5EF4-FFF2-40B4-BE49-F238E27FC236}">
                <a16:creationId xmlns:a16="http://schemas.microsoft.com/office/drawing/2014/main" id="{EF93BA68-FC10-4587-9A01-A58876FD21D7}"/>
              </a:ext>
            </a:extLst>
          </p:cNvPr>
          <p:cNvGrpSpPr/>
          <p:nvPr/>
        </p:nvGrpSpPr>
        <p:grpSpPr>
          <a:xfrm>
            <a:off x="8858816" y="2795332"/>
            <a:ext cx="2523535" cy="369332"/>
            <a:chOff x="8858816" y="2795332"/>
            <a:chExt cx="2523535" cy="369332"/>
          </a:xfrm>
        </p:grpSpPr>
        <p:cxnSp>
          <p:nvCxnSpPr>
            <p:cNvPr id="745" name="Straight Arrow Connector 744">
              <a:extLst>
                <a:ext uri="{FF2B5EF4-FFF2-40B4-BE49-F238E27FC236}">
                  <a16:creationId xmlns:a16="http://schemas.microsoft.com/office/drawing/2014/main" id="{0DA56122-E137-4BB6-AE94-E9235DF29BC3}"/>
                </a:ext>
              </a:extLst>
            </p:cNvPr>
            <p:cNvCxnSpPr>
              <a:cxnSpLocks/>
              <a:stCxn id="746" idx="1"/>
            </p:cNvCxnSpPr>
            <p:nvPr/>
          </p:nvCxnSpPr>
          <p:spPr>
            <a:xfrm flipH="1" flipV="1">
              <a:off x="8858816" y="2816944"/>
              <a:ext cx="1227860" cy="163054"/>
            </a:xfrm>
            <a:prstGeom prst="straightConnector1">
              <a:avLst/>
            </a:prstGeom>
            <a:noFill/>
            <a:ln w="19050" cap="flat" cmpd="sng" algn="ctr">
              <a:solidFill>
                <a:sysClr val="windowText" lastClr="000000">
                  <a:lumMod val="50000"/>
                  <a:lumOff val="50000"/>
                </a:sysClr>
              </a:solidFill>
              <a:prstDash val="solid"/>
              <a:miter lim="800000"/>
              <a:tailEnd type="triangle"/>
            </a:ln>
            <a:effectLst/>
          </p:spPr>
        </p:cxnSp>
        <p:sp>
          <p:nvSpPr>
            <p:cNvPr id="746" name="TextBox 745">
              <a:extLst>
                <a:ext uri="{FF2B5EF4-FFF2-40B4-BE49-F238E27FC236}">
                  <a16:creationId xmlns:a16="http://schemas.microsoft.com/office/drawing/2014/main" id="{345062E1-DC35-46B0-A27E-F6361C28D618}"/>
                </a:ext>
              </a:extLst>
            </p:cNvPr>
            <p:cNvSpPr txBox="1"/>
            <p:nvPr/>
          </p:nvSpPr>
          <p:spPr>
            <a:xfrm>
              <a:off x="10086676" y="2795332"/>
              <a:ext cx="1295675" cy="369332"/>
            </a:xfrm>
            <a:prstGeom prst="rect">
              <a:avLst/>
            </a:prstGeom>
            <a:noFill/>
          </p:spPr>
          <p:txBody>
            <a:bodyPr wrap="square" rtlCol="0">
              <a:spAutoFit/>
            </a:bodyPr>
            <a:lstStyle/>
            <a:p>
              <a:pPr>
                <a:defRPr/>
              </a:pPr>
              <a:r>
                <a:rPr lang="en-US" kern="0" dirty="0">
                  <a:solidFill>
                    <a:prstClr val="black">
                      <a:lumMod val="50000"/>
                      <a:lumOff val="50000"/>
                    </a:prstClr>
                  </a:solidFill>
                </a:rPr>
                <a:t>Nucleus</a:t>
              </a:r>
              <a:endParaRPr lang="en-US" sz="1600" kern="0" dirty="0">
                <a:solidFill>
                  <a:prstClr val="black">
                    <a:lumMod val="50000"/>
                    <a:lumOff val="50000"/>
                  </a:prstClr>
                </a:solidFill>
              </a:endParaRPr>
            </a:p>
          </p:txBody>
        </p:sp>
      </p:grpSp>
      <p:pic>
        <p:nvPicPr>
          <p:cNvPr id="8" name="Audio 7">
            <a:hlinkClick r:id="" action="ppaction://media"/>
            <a:extLst>
              <a:ext uri="{FF2B5EF4-FFF2-40B4-BE49-F238E27FC236}">
                <a16:creationId xmlns:a16="http://schemas.microsoft.com/office/drawing/2014/main" id="{DF644C2A-6582-4431-8F0E-5D97F4291EB7}"/>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1552238" y="6218238"/>
            <a:ext cx="487362" cy="487362"/>
          </a:xfrm>
          <a:prstGeom prst="rect">
            <a:avLst/>
          </a:prstGeom>
        </p:spPr>
      </p:pic>
      <p:pic>
        <p:nvPicPr>
          <p:cNvPr id="30" name="Picture 29" descr="A close up of a clock&#10;&#10;Description automatically generated">
            <a:extLst>
              <a:ext uri="{FF2B5EF4-FFF2-40B4-BE49-F238E27FC236}">
                <a16:creationId xmlns:a16="http://schemas.microsoft.com/office/drawing/2014/main" id="{913C1BA5-B6AC-4FDB-9D18-8E43CDD46F7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415742" y="53248"/>
            <a:ext cx="2421100" cy="1273588"/>
          </a:xfrm>
          <a:prstGeom prst="rect">
            <a:avLst/>
          </a:prstGeom>
        </p:spPr>
      </p:pic>
    </p:spTree>
    <p:custDataLst>
      <p:tags r:id="rId1"/>
    </p:custDataLst>
    <p:extLst>
      <p:ext uri="{BB962C8B-B14F-4D97-AF65-F5344CB8AC3E}">
        <p14:creationId xmlns:p14="http://schemas.microsoft.com/office/powerpoint/2010/main" val="43629598"/>
      </p:ext>
    </p:extLst>
  </p:cSld>
  <p:clrMapOvr>
    <a:masterClrMapping/>
  </p:clrMapOvr>
  <mc:AlternateContent xmlns:mc="http://schemas.openxmlformats.org/markup-compatibility/2006" xmlns:p14="http://schemas.microsoft.com/office/powerpoint/2010/main">
    <mc:Choice Requires="p14">
      <p:transition spd="slow" p14:dur="2000" advTm="50735"/>
    </mc:Choice>
    <mc:Fallback xmlns="">
      <p:transition spd="slow" advTm="507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99">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99">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99">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99">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99">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6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6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77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77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7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5"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9314C39E-887E-477F-B219-68C7F2C89F87}"/>
              </a:ext>
            </a:extLst>
          </p:cNvPr>
          <p:cNvSpPr>
            <a:spLocks noGrp="1"/>
          </p:cNvSpPr>
          <p:nvPr>
            <p:ph type="ftr" sz="quarter" idx="3"/>
          </p:nvPr>
        </p:nvSpPr>
        <p:spPr/>
        <p:txBody>
          <a:bodyPr/>
          <a:lstStyle/>
          <a:p>
            <a:r>
              <a:rPr lang="en-US"/>
              <a:t>2022 NASA </a:t>
            </a:r>
            <a:r>
              <a:rPr lang="en-US">
                <a:solidFill>
                  <a:srgbClr val="109DF4"/>
                </a:solidFill>
              </a:rPr>
              <a:t>Human</a:t>
            </a:r>
            <a:r>
              <a:rPr lang="en-US"/>
              <a:t> Research Program Investigators’ Workshop</a:t>
            </a:r>
            <a:endParaRPr lang="en-US" dirty="0"/>
          </a:p>
        </p:txBody>
      </p:sp>
      <p:pic>
        <p:nvPicPr>
          <p:cNvPr id="7" name="Picture 6" descr="A close up of a clock&#10;&#10;Description automatically generated">
            <a:extLst>
              <a:ext uri="{FF2B5EF4-FFF2-40B4-BE49-F238E27FC236}">
                <a16:creationId xmlns:a16="http://schemas.microsoft.com/office/drawing/2014/main" id="{E98B912F-19F9-4D49-B8BA-446F06E7FD2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15742" y="53248"/>
            <a:ext cx="2421100" cy="1273588"/>
          </a:xfrm>
          <a:prstGeom prst="rect">
            <a:avLst/>
          </a:prstGeom>
        </p:spPr>
      </p:pic>
      <p:sp>
        <p:nvSpPr>
          <p:cNvPr id="17" name="Title 1">
            <a:extLst>
              <a:ext uri="{FF2B5EF4-FFF2-40B4-BE49-F238E27FC236}">
                <a16:creationId xmlns:a16="http://schemas.microsoft.com/office/drawing/2014/main" id="{007B00A2-0D30-442F-BCFD-BB5F686EB304}"/>
              </a:ext>
            </a:extLst>
          </p:cNvPr>
          <p:cNvSpPr>
            <a:spLocks noGrp="1"/>
          </p:cNvSpPr>
          <p:nvPr>
            <p:ph type="title"/>
          </p:nvPr>
        </p:nvSpPr>
        <p:spPr>
          <a:xfrm>
            <a:off x="550416" y="-52822"/>
            <a:ext cx="7243582" cy="965744"/>
          </a:xfrm>
        </p:spPr>
        <p:txBody>
          <a:bodyPr>
            <a:noAutofit/>
          </a:bodyPr>
          <a:lstStyle/>
          <a:p>
            <a:r>
              <a:rPr lang="en-US" sz="3600" b="1" dirty="0">
                <a:latin typeface="+mj-lt"/>
              </a:rPr>
              <a:t> Context           Method              Results</a:t>
            </a:r>
          </a:p>
        </p:txBody>
      </p:sp>
      <p:grpSp>
        <p:nvGrpSpPr>
          <p:cNvPr id="18" name="Group 17">
            <a:extLst>
              <a:ext uri="{FF2B5EF4-FFF2-40B4-BE49-F238E27FC236}">
                <a16:creationId xmlns:a16="http://schemas.microsoft.com/office/drawing/2014/main" id="{8DB49447-84C8-4CD6-B4CA-7B2BB7157F11}"/>
              </a:ext>
            </a:extLst>
          </p:cNvPr>
          <p:cNvGrpSpPr/>
          <p:nvPr/>
        </p:nvGrpSpPr>
        <p:grpSpPr>
          <a:xfrm>
            <a:off x="1072902" y="728344"/>
            <a:ext cx="6095686" cy="450385"/>
            <a:chOff x="4064094" y="174601"/>
            <a:chExt cx="7475675" cy="563960"/>
          </a:xfrm>
        </p:grpSpPr>
        <p:sp>
          <p:nvSpPr>
            <p:cNvPr id="19" name="Oval 18">
              <a:extLst>
                <a:ext uri="{FF2B5EF4-FFF2-40B4-BE49-F238E27FC236}">
                  <a16:creationId xmlns:a16="http://schemas.microsoft.com/office/drawing/2014/main" id="{91887459-368E-4297-8202-24C87AB17B55}"/>
                </a:ext>
              </a:extLst>
            </p:cNvPr>
            <p:cNvSpPr/>
            <p:nvPr/>
          </p:nvSpPr>
          <p:spPr>
            <a:xfrm>
              <a:off x="4064094" y="189921"/>
              <a:ext cx="548640" cy="548640"/>
            </a:xfrm>
            <a:prstGeom prst="ellipse">
              <a:avLst/>
            </a:prstGeom>
            <a:solidFill>
              <a:schemeClr val="accent5"/>
            </a:solidFill>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0" name="Oval 19">
              <a:extLst>
                <a:ext uri="{FF2B5EF4-FFF2-40B4-BE49-F238E27FC236}">
                  <a16:creationId xmlns:a16="http://schemas.microsoft.com/office/drawing/2014/main" id="{A1802B30-666E-4AEF-8D5F-0DC44D8A0E58}"/>
                </a:ext>
              </a:extLst>
            </p:cNvPr>
            <p:cNvSpPr/>
            <p:nvPr/>
          </p:nvSpPr>
          <p:spPr>
            <a:xfrm>
              <a:off x="7338544" y="189921"/>
              <a:ext cx="548641" cy="548640"/>
            </a:xfrm>
            <a:prstGeom prst="ellipse">
              <a:avLst/>
            </a:prstGeom>
            <a:solidFill>
              <a:schemeClr val="accent5"/>
            </a:solidFill>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1" name="Oval 20">
              <a:extLst>
                <a:ext uri="{FF2B5EF4-FFF2-40B4-BE49-F238E27FC236}">
                  <a16:creationId xmlns:a16="http://schemas.microsoft.com/office/drawing/2014/main" id="{EF123B3E-F47C-41FC-AB1C-89F3C9EE438B}"/>
                </a:ext>
              </a:extLst>
            </p:cNvPr>
            <p:cNvSpPr/>
            <p:nvPr/>
          </p:nvSpPr>
          <p:spPr>
            <a:xfrm>
              <a:off x="10991128" y="174601"/>
              <a:ext cx="548641" cy="548640"/>
            </a:xfrm>
            <a:prstGeom prst="ellipse">
              <a:avLst/>
            </a:prstGeom>
            <a:solidFill>
              <a:schemeClr val="accent5"/>
            </a:solidFill>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cxnSp>
          <p:nvCxnSpPr>
            <p:cNvPr id="23" name="Straight Connector 22">
              <a:extLst>
                <a:ext uri="{FF2B5EF4-FFF2-40B4-BE49-F238E27FC236}">
                  <a16:creationId xmlns:a16="http://schemas.microsoft.com/office/drawing/2014/main" id="{F472689D-BBCA-4B85-ABE8-3A0DC0D4CD6F}"/>
                </a:ext>
              </a:extLst>
            </p:cNvPr>
            <p:cNvCxnSpPr>
              <a:stCxn id="19" idx="6"/>
              <a:endCxn id="20" idx="2"/>
            </p:cNvCxnSpPr>
            <p:nvPr/>
          </p:nvCxnSpPr>
          <p:spPr>
            <a:xfrm>
              <a:off x="4612735" y="464241"/>
              <a:ext cx="272581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1DD5EC0-4701-4595-A5E3-49A1A5A0B699}"/>
                </a:ext>
              </a:extLst>
            </p:cNvPr>
            <p:cNvCxnSpPr>
              <a:cxnSpLocks/>
              <a:stCxn id="20" idx="6"/>
              <a:endCxn id="21" idx="2"/>
            </p:cNvCxnSpPr>
            <p:nvPr/>
          </p:nvCxnSpPr>
          <p:spPr>
            <a:xfrm flipV="1">
              <a:off x="7887185" y="448921"/>
              <a:ext cx="3103943" cy="1532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5" name="TextBox 84">
            <a:extLst>
              <a:ext uri="{FF2B5EF4-FFF2-40B4-BE49-F238E27FC236}">
                <a16:creationId xmlns:a16="http://schemas.microsoft.com/office/drawing/2014/main" id="{71ADA90A-302F-4A13-BD3E-89BBDC266015}"/>
              </a:ext>
            </a:extLst>
          </p:cNvPr>
          <p:cNvSpPr txBox="1"/>
          <p:nvPr/>
        </p:nvSpPr>
        <p:spPr>
          <a:xfrm>
            <a:off x="7922295" y="1188886"/>
            <a:ext cx="2769833" cy="584775"/>
          </a:xfrm>
          <a:prstGeom prst="rect">
            <a:avLst/>
          </a:prstGeom>
          <a:noFill/>
        </p:spPr>
        <p:txBody>
          <a:bodyPr wrap="square" rtlCol="0">
            <a:spAutoFit/>
          </a:bodyPr>
          <a:lstStyle/>
          <a:p>
            <a:pPr algn="ctr">
              <a:defRPr/>
            </a:pPr>
            <a:r>
              <a:rPr lang="en-US" sz="3200" b="1" kern="0" dirty="0"/>
              <a:t>Dose-response</a:t>
            </a:r>
            <a:endParaRPr lang="en-US" sz="2800" b="1" kern="0" dirty="0"/>
          </a:p>
        </p:txBody>
      </p:sp>
      <p:sp>
        <p:nvSpPr>
          <p:cNvPr id="30" name="Rectangle 29">
            <a:extLst>
              <a:ext uri="{FF2B5EF4-FFF2-40B4-BE49-F238E27FC236}">
                <a16:creationId xmlns:a16="http://schemas.microsoft.com/office/drawing/2014/main" id="{C13FB272-2448-414D-9885-79616CC72123}"/>
              </a:ext>
            </a:extLst>
          </p:cNvPr>
          <p:cNvSpPr/>
          <p:nvPr/>
        </p:nvSpPr>
        <p:spPr>
          <a:xfrm>
            <a:off x="6514161" y="1764195"/>
            <a:ext cx="5586103" cy="4093428"/>
          </a:xfrm>
          <a:prstGeom prst="rect">
            <a:avLst/>
          </a:prstGeom>
        </p:spPr>
        <p:txBody>
          <a:bodyPr wrap="square">
            <a:spAutoFit/>
          </a:bodyPr>
          <a:lstStyle/>
          <a:p>
            <a:pPr marL="285750" indent="-285750">
              <a:buFont typeface="Wingdings" panose="05000000000000000000" pitchFamily="2" charset="2"/>
              <a:buChar char="ü"/>
            </a:pPr>
            <a:r>
              <a:rPr lang="en-US" sz="2600" b="1" dirty="0">
                <a:ea typeface="Calibri" panose="020F0502020204030204" pitchFamily="34" charset="0"/>
              </a:rPr>
              <a:t>Direct contribution</a:t>
            </a:r>
          </a:p>
          <a:p>
            <a:pPr marL="742950" lvl="1" indent="-285750">
              <a:buFont typeface="Wingdings" panose="05000000000000000000" pitchFamily="2" charset="2"/>
              <a:buChar char="ü"/>
            </a:pPr>
            <a:r>
              <a:rPr lang="en-US" sz="2600" dirty="0">
                <a:ea typeface="Calibri" panose="020F0502020204030204" pitchFamily="34" charset="0"/>
              </a:rPr>
              <a:t> ~ 80% of total dose</a:t>
            </a:r>
          </a:p>
          <a:p>
            <a:pPr marL="742950" lvl="1" indent="-285750">
              <a:buFont typeface="Wingdings" panose="05000000000000000000" pitchFamily="2" charset="2"/>
              <a:buChar char="ü"/>
            </a:pPr>
            <a:r>
              <a:rPr lang="en-US" sz="2600" dirty="0">
                <a:ea typeface="Calibri" panose="020F0502020204030204" pitchFamily="34" charset="0"/>
              </a:rPr>
              <a:t> ~ 80% of DNA DSBs.</a:t>
            </a:r>
          </a:p>
          <a:p>
            <a:pPr marL="285750" indent="-285750">
              <a:buFont typeface="Wingdings" panose="05000000000000000000" pitchFamily="2" charset="2"/>
              <a:buChar char="ü"/>
            </a:pPr>
            <a:r>
              <a:rPr lang="en-US" sz="2600" b="1" dirty="0">
                <a:ea typeface="Calibri" panose="020F0502020204030204" pitchFamily="34" charset="0"/>
              </a:rPr>
              <a:t>Indirect contribution</a:t>
            </a:r>
          </a:p>
          <a:p>
            <a:pPr marL="742950" lvl="1" indent="-285750">
              <a:buFont typeface="Wingdings" panose="05000000000000000000" pitchFamily="2" charset="2"/>
              <a:buChar char="ü"/>
            </a:pPr>
            <a:r>
              <a:rPr lang="en-US" sz="2600" dirty="0">
                <a:ea typeface="Calibri" panose="020F0502020204030204" pitchFamily="34" charset="0"/>
              </a:rPr>
              <a:t>~ 20% of total dose</a:t>
            </a:r>
          </a:p>
          <a:p>
            <a:pPr marL="742950" lvl="1" indent="-285750">
              <a:buFont typeface="Wingdings" panose="05000000000000000000" pitchFamily="2" charset="2"/>
              <a:buChar char="ü"/>
            </a:pPr>
            <a:r>
              <a:rPr lang="en-US" sz="2600" dirty="0">
                <a:ea typeface="Calibri" panose="020F0502020204030204" pitchFamily="34" charset="0"/>
              </a:rPr>
              <a:t>~ 20% of DNA DSBs</a:t>
            </a:r>
          </a:p>
          <a:p>
            <a:pPr marL="285750" indent="-285750">
              <a:buFont typeface="Wingdings" panose="05000000000000000000" pitchFamily="2" charset="2"/>
              <a:buChar char="ü"/>
            </a:pPr>
            <a:r>
              <a:rPr lang="en-US" sz="2600" dirty="0"/>
              <a:t>Ratio </a:t>
            </a:r>
            <a:r>
              <a:rPr lang="en-US" sz="2600" b="1" dirty="0"/>
              <a:t>not preserved for CAs</a:t>
            </a:r>
            <a:r>
              <a:rPr lang="en-US" sz="2600" dirty="0"/>
              <a:t>. At 1 </a:t>
            </a:r>
            <a:r>
              <a:rPr lang="en-US" sz="2600" dirty="0" err="1"/>
              <a:t>Gy</a:t>
            </a:r>
            <a:r>
              <a:rPr lang="en-US" sz="2600" dirty="0"/>
              <a:t>, the direct contribution induces 84 to 98% of SEs and 96 to 100% of CEs, depending on ion LET.</a:t>
            </a:r>
          </a:p>
        </p:txBody>
      </p:sp>
      <p:pic>
        <p:nvPicPr>
          <p:cNvPr id="13" name="Picture 12" descr="Chart, line chart&#10;&#10;Description automatically generated">
            <a:extLst>
              <a:ext uri="{FF2B5EF4-FFF2-40B4-BE49-F238E27FC236}">
                <a16:creationId xmlns:a16="http://schemas.microsoft.com/office/drawing/2014/main" id="{1211916F-DCD1-4A4E-AE30-C3BD6A4625C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05773" y="1285623"/>
            <a:ext cx="2675789" cy="4572000"/>
          </a:xfrm>
          <a:prstGeom prst="rect">
            <a:avLst/>
          </a:prstGeom>
        </p:spPr>
      </p:pic>
      <p:pic>
        <p:nvPicPr>
          <p:cNvPr id="15" name="Picture 14" descr="Chart, line chart&#10;&#10;Description automatically generated">
            <a:extLst>
              <a:ext uri="{FF2B5EF4-FFF2-40B4-BE49-F238E27FC236}">
                <a16:creationId xmlns:a16="http://schemas.microsoft.com/office/drawing/2014/main" id="{7B054B28-EC71-42DD-97FA-06AC6FE6A58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69587" y="1285623"/>
            <a:ext cx="2565731" cy="4572000"/>
          </a:xfrm>
          <a:prstGeom prst="rect">
            <a:avLst/>
          </a:prstGeom>
        </p:spPr>
      </p:pic>
      <p:pic>
        <p:nvPicPr>
          <p:cNvPr id="9" name="Audio 8">
            <a:hlinkClick r:id="" action="ppaction://media"/>
            <a:extLst>
              <a:ext uri="{FF2B5EF4-FFF2-40B4-BE49-F238E27FC236}">
                <a16:creationId xmlns:a16="http://schemas.microsoft.com/office/drawing/2014/main" id="{A3D6907C-07D1-43E1-9DD3-C5D6B1C36111}"/>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1552238" y="6218238"/>
            <a:ext cx="487362" cy="487362"/>
          </a:xfrm>
          <a:prstGeom prst="rect">
            <a:avLst/>
          </a:prstGeom>
        </p:spPr>
      </p:pic>
    </p:spTree>
    <p:custDataLst>
      <p:tags r:id="rId1"/>
    </p:custDataLst>
    <p:extLst>
      <p:ext uri="{BB962C8B-B14F-4D97-AF65-F5344CB8AC3E}">
        <p14:creationId xmlns:p14="http://schemas.microsoft.com/office/powerpoint/2010/main" val="2903364494"/>
      </p:ext>
    </p:extLst>
  </p:cSld>
  <p:clrMapOvr>
    <a:masterClrMapping/>
  </p:clrMapOvr>
  <mc:AlternateContent xmlns:mc="http://schemas.openxmlformats.org/markup-compatibility/2006" xmlns:p14="http://schemas.microsoft.com/office/powerpoint/2010/main">
    <mc:Choice Requires="p14">
      <p:transition spd="slow" p14:dur="2000" advTm="37833"/>
    </mc:Choice>
    <mc:Fallback xmlns="">
      <p:transition spd="slow" advTm="378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0">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0">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0">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167248B1-37E6-4723-AADE-95004BF41495}"/>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0" y="1274407"/>
            <a:ext cx="7243581" cy="4572000"/>
          </a:xfrm>
          <a:prstGeom prst="rect">
            <a:avLst/>
          </a:prstGeom>
          <a:noFill/>
        </p:spPr>
      </p:pic>
      <p:sp>
        <p:nvSpPr>
          <p:cNvPr id="4" name="Footer Placeholder 3">
            <a:extLst>
              <a:ext uri="{FF2B5EF4-FFF2-40B4-BE49-F238E27FC236}">
                <a16:creationId xmlns:a16="http://schemas.microsoft.com/office/drawing/2014/main" id="{9314C39E-887E-477F-B219-68C7F2C89F87}"/>
              </a:ext>
            </a:extLst>
          </p:cNvPr>
          <p:cNvSpPr>
            <a:spLocks noGrp="1"/>
          </p:cNvSpPr>
          <p:nvPr>
            <p:ph type="ftr" sz="quarter" idx="3"/>
          </p:nvPr>
        </p:nvSpPr>
        <p:spPr/>
        <p:txBody>
          <a:bodyPr/>
          <a:lstStyle/>
          <a:p>
            <a:r>
              <a:rPr lang="en-US"/>
              <a:t>2022 NASA </a:t>
            </a:r>
            <a:r>
              <a:rPr lang="en-US">
                <a:solidFill>
                  <a:srgbClr val="109DF4"/>
                </a:solidFill>
              </a:rPr>
              <a:t>Human</a:t>
            </a:r>
            <a:r>
              <a:rPr lang="en-US"/>
              <a:t> Research Program Investigators’ Workshop</a:t>
            </a:r>
            <a:endParaRPr lang="en-US" dirty="0"/>
          </a:p>
        </p:txBody>
      </p:sp>
      <p:pic>
        <p:nvPicPr>
          <p:cNvPr id="7" name="Picture 6" descr="A close up of a clock&#10;&#10;Description automatically generated">
            <a:extLst>
              <a:ext uri="{FF2B5EF4-FFF2-40B4-BE49-F238E27FC236}">
                <a16:creationId xmlns:a16="http://schemas.microsoft.com/office/drawing/2014/main" id="{E98B912F-19F9-4D49-B8BA-446F06E7FD2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15742" y="53248"/>
            <a:ext cx="2421100" cy="1273588"/>
          </a:xfrm>
          <a:prstGeom prst="rect">
            <a:avLst/>
          </a:prstGeom>
        </p:spPr>
      </p:pic>
      <p:sp>
        <p:nvSpPr>
          <p:cNvPr id="17" name="Title 1">
            <a:extLst>
              <a:ext uri="{FF2B5EF4-FFF2-40B4-BE49-F238E27FC236}">
                <a16:creationId xmlns:a16="http://schemas.microsoft.com/office/drawing/2014/main" id="{007B00A2-0D30-442F-BCFD-BB5F686EB304}"/>
              </a:ext>
            </a:extLst>
          </p:cNvPr>
          <p:cNvSpPr>
            <a:spLocks noGrp="1"/>
          </p:cNvSpPr>
          <p:nvPr>
            <p:ph type="title"/>
          </p:nvPr>
        </p:nvSpPr>
        <p:spPr>
          <a:xfrm>
            <a:off x="550416" y="-52822"/>
            <a:ext cx="7243582" cy="965744"/>
          </a:xfrm>
        </p:spPr>
        <p:txBody>
          <a:bodyPr>
            <a:noAutofit/>
          </a:bodyPr>
          <a:lstStyle/>
          <a:p>
            <a:r>
              <a:rPr lang="en-US" sz="3600" b="1" dirty="0">
                <a:latin typeface="+mj-lt"/>
              </a:rPr>
              <a:t> Context           Method              Results</a:t>
            </a:r>
          </a:p>
        </p:txBody>
      </p:sp>
      <p:grpSp>
        <p:nvGrpSpPr>
          <p:cNvPr id="18" name="Group 17">
            <a:extLst>
              <a:ext uri="{FF2B5EF4-FFF2-40B4-BE49-F238E27FC236}">
                <a16:creationId xmlns:a16="http://schemas.microsoft.com/office/drawing/2014/main" id="{8DB49447-84C8-4CD6-B4CA-7B2BB7157F11}"/>
              </a:ext>
            </a:extLst>
          </p:cNvPr>
          <p:cNvGrpSpPr/>
          <p:nvPr/>
        </p:nvGrpSpPr>
        <p:grpSpPr>
          <a:xfrm>
            <a:off x="1072902" y="728344"/>
            <a:ext cx="6095686" cy="450385"/>
            <a:chOff x="4064094" y="174601"/>
            <a:chExt cx="7475675" cy="563960"/>
          </a:xfrm>
        </p:grpSpPr>
        <p:sp>
          <p:nvSpPr>
            <p:cNvPr id="19" name="Oval 18">
              <a:extLst>
                <a:ext uri="{FF2B5EF4-FFF2-40B4-BE49-F238E27FC236}">
                  <a16:creationId xmlns:a16="http://schemas.microsoft.com/office/drawing/2014/main" id="{91887459-368E-4297-8202-24C87AB17B55}"/>
                </a:ext>
              </a:extLst>
            </p:cNvPr>
            <p:cNvSpPr/>
            <p:nvPr/>
          </p:nvSpPr>
          <p:spPr>
            <a:xfrm>
              <a:off x="4064094" y="189921"/>
              <a:ext cx="548640" cy="548640"/>
            </a:xfrm>
            <a:prstGeom prst="ellipse">
              <a:avLst/>
            </a:prstGeom>
            <a:solidFill>
              <a:schemeClr val="accent5"/>
            </a:solidFill>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0" name="Oval 19">
              <a:extLst>
                <a:ext uri="{FF2B5EF4-FFF2-40B4-BE49-F238E27FC236}">
                  <a16:creationId xmlns:a16="http://schemas.microsoft.com/office/drawing/2014/main" id="{A1802B30-666E-4AEF-8D5F-0DC44D8A0E58}"/>
                </a:ext>
              </a:extLst>
            </p:cNvPr>
            <p:cNvSpPr/>
            <p:nvPr/>
          </p:nvSpPr>
          <p:spPr>
            <a:xfrm>
              <a:off x="7338544" y="189921"/>
              <a:ext cx="548641" cy="548640"/>
            </a:xfrm>
            <a:prstGeom prst="ellipse">
              <a:avLst/>
            </a:prstGeom>
            <a:solidFill>
              <a:schemeClr val="accent5"/>
            </a:solidFill>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1" name="Oval 20">
              <a:extLst>
                <a:ext uri="{FF2B5EF4-FFF2-40B4-BE49-F238E27FC236}">
                  <a16:creationId xmlns:a16="http://schemas.microsoft.com/office/drawing/2014/main" id="{EF123B3E-F47C-41FC-AB1C-89F3C9EE438B}"/>
                </a:ext>
              </a:extLst>
            </p:cNvPr>
            <p:cNvSpPr/>
            <p:nvPr/>
          </p:nvSpPr>
          <p:spPr>
            <a:xfrm>
              <a:off x="10991128" y="174601"/>
              <a:ext cx="548641" cy="548640"/>
            </a:xfrm>
            <a:prstGeom prst="ellipse">
              <a:avLst/>
            </a:prstGeom>
            <a:solidFill>
              <a:schemeClr val="accent5"/>
            </a:solidFill>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cxnSp>
          <p:nvCxnSpPr>
            <p:cNvPr id="23" name="Straight Connector 22">
              <a:extLst>
                <a:ext uri="{FF2B5EF4-FFF2-40B4-BE49-F238E27FC236}">
                  <a16:creationId xmlns:a16="http://schemas.microsoft.com/office/drawing/2014/main" id="{F472689D-BBCA-4B85-ABE8-3A0DC0D4CD6F}"/>
                </a:ext>
              </a:extLst>
            </p:cNvPr>
            <p:cNvCxnSpPr>
              <a:stCxn id="19" idx="6"/>
              <a:endCxn id="20" idx="2"/>
            </p:cNvCxnSpPr>
            <p:nvPr/>
          </p:nvCxnSpPr>
          <p:spPr>
            <a:xfrm>
              <a:off x="4612735" y="464241"/>
              <a:ext cx="272581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1DD5EC0-4701-4595-A5E3-49A1A5A0B699}"/>
                </a:ext>
              </a:extLst>
            </p:cNvPr>
            <p:cNvCxnSpPr>
              <a:cxnSpLocks/>
              <a:stCxn id="20" idx="6"/>
              <a:endCxn id="21" idx="2"/>
            </p:cNvCxnSpPr>
            <p:nvPr/>
          </p:nvCxnSpPr>
          <p:spPr>
            <a:xfrm flipV="1">
              <a:off x="7887185" y="448921"/>
              <a:ext cx="3103943" cy="1532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5" name="TextBox 84">
            <a:extLst>
              <a:ext uri="{FF2B5EF4-FFF2-40B4-BE49-F238E27FC236}">
                <a16:creationId xmlns:a16="http://schemas.microsoft.com/office/drawing/2014/main" id="{71ADA90A-302F-4A13-BD3E-89BBDC266015}"/>
              </a:ext>
            </a:extLst>
          </p:cNvPr>
          <p:cNvSpPr txBox="1"/>
          <p:nvPr/>
        </p:nvSpPr>
        <p:spPr>
          <a:xfrm>
            <a:off x="7927480" y="1111510"/>
            <a:ext cx="2769833" cy="584775"/>
          </a:xfrm>
          <a:prstGeom prst="rect">
            <a:avLst/>
          </a:prstGeom>
          <a:noFill/>
        </p:spPr>
        <p:txBody>
          <a:bodyPr wrap="square" rtlCol="0">
            <a:spAutoFit/>
          </a:bodyPr>
          <a:lstStyle/>
          <a:p>
            <a:pPr algn="ctr">
              <a:defRPr/>
            </a:pPr>
            <a:r>
              <a:rPr lang="en-US" sz="3200" b="1" kern="0" dirty="0"/>
              <a:t>LQ coefficients </a:t>
            </a:r>
            <a:endParaRPr lang="en-US" sz="2800" b="1" kern="0" dirty="0"/>
          </a:p>
        </p:txBody>
      </p:sp>
      <p:sp>
        <p:nvSpPr>
          <p:cNvPr id="30" name="Rectangle 29">
            <a:extLst>
              <a:ext uri="{FF2B5EF4-FFF2-40B4-BE49-F238E27FC236}">
                <a16:creationId xmlns:a16="http://schemas.microsoft.com/office/drawing/2014/main" id="{C13FB272-2448-414D-9885-79616CC72123}"/>
              </a:ext>
            </a:extLst>
          </p:cNvPr>
          <p:cNvSpPr/>
          <p:nvPr/>
        </p:nvSpPr>
        <p:spPr>
          <a:xfrm>
            <a:off x="7168588" y="1696285"/>
            <a:ext cx="5066240" cy="4093428"/>
          </a:xfrm>
          <a:prstGeom prst="rect">
            <a:avLst/>
          </a:prstGeom>
        </p:spPr>
        <p:txBody>
          <a:bodyPr wrap="square">
            <a:spAutoFit/>
          </a:bodyPr>
          <a:lstStyle/>
          <a:p>
            <a:pPr marL="285750" indent="-285750">
              <a:buFont typeface="Wingdings" panose="05000000000000000000" pitchFamily="2" charset="2"/>
              <a:buChar char="ü"/>
            </a:pPr>
            <a:r>
              <a:rPr lang="en-US" sz="2600" b="1" dirty="0">
                <a:ea typeface="Calibri" panose="020F0502020204030204" pitchFamily="34" charset="0"/>
              </a:rPr>
              <a:t>Direct contribution</a:t>
            </a:r>
            <a:endParaRPr lang="en-US" sz="2600" dirty="0">
              <a:ea typeface="Calibri" panose="020F0502020204030204" pitchFamily="34" charset="0"/>
            </a:endParaRPr>
          </a:p>
          <a:p>
            <a:pPr marL="914400" lvl="1" indent="-457200">
              <a:buFont typeface="Wingdings" panose="05000000000000000000" pitchFamily="2" charset="2"/>
              <a:buChar char="Ø"/>
            </a:pPr>
            <a:r>
              <a:rPr lang="en-US" sz="2600" dirty="0">
                <a:ea typeface="Calibri" panose="020F0502020204030204" pitchFamily="34" charset="0"/>
              </a:rPr>
              <a:t>Majority of CAs (SEs and CEs) </a:t>
            </a:r>
          </a:p>
          <a:p>
            <a:pPr marL="914400" lvl="1" indent="-457200">
              <a:buFont typeface="Wingdings" panose="05000000000000000000" pitchFamily="2" charset="2"/>
              <a:buChar char="Ø"/>
            </a:pPr>
            <a:r>
              <a:rPr lang="en-US" sz="2600" dirty="0">
                <a:ea typeface="Calibri" panose="020F0502020204030204" pitchFamily="34" charset="0"/>
              </a:rPr>
              <a:t>LET dependent</a:t>
            </a:r>
          </a:p>
          <a:p>
            <a:pPr marL="742950" lvl="1" indent="-285750">
              <a:buFont typeface="Wingdings" panose="05000000000000000000" pitchFamily="2" charset="2"/>
              <a:buChar char="ü"/>
            </a:pPr>
            <a:r>
              <a:rPr lang="en-US" sz="2600" dirty="0">
                <a:ea typeface="Calibri" panose="020F0502020204030204" pitchFamily="34" charset="0"/>
              </a:rPr>
              <a:t> Clustered DNA DSBs</a:t>
            </a:r>
          </a:p>
          <a:p>
            <a:pPr marL="285750" indent="-285750">
              <a:buFont typeface="Wingdings" panose="05000000000000000000" pitchFamily="2" charset="2"/>
              <a:buChar char="ü"/>
            </a:pPr>
            <a:r>
              <a:rPr lang="en-US" sz="2600" b="1" dirty="0"/>
              <a:t>Indirect contribution </a:t>
            </a:r>
          </a:p>
          <a:p>
            <a:pPr marL="914400" lvl="1" indent="-457200">
              <a:buFont typeface="Wingdings" panose="05000000000000000000" pitchFamily="2" charset="2"/>
              <a:buChar char="Ø"/>
            </a:pPr>
            <a:r>
              <a:rPr lang="en-US" sz="2600" dirty="0"/>
              <a:t>Negligible for CEs</a:t>
            </a:r>
          </a:p>
          <a:p>
            <a:pPr marL="914400" lvl="1" indent="-457200">
              <a:buFont typeface="Wingdings" panose="05000000000000000000" pitchFamily="2" charset="2"/>
              <a:buChar char="Ø"/>
            </a:pPr>
            <a:r>
              <a:rPr lang="en-US" sz="2600" dirty="0"/>
              <a:t>LET independent for SEs</a:t>
            </a:r>
          </a:p>
          <a:p>
            <a:pPr marL="742950" lvl="1" indent="-285750">
              <a:buFont typeface="Wingdings" panose="05000000000000000000" pitchFamily="2" charset="2"/>
              <a:buChar char="ü"/>
            </a:pPr>
            <a:r>
              <a:rPr lang="en-US" sz="2600" dirty="0"/>
              <a:t>Sparsely distributed DSBs</a:t>
            </a:r>
          </a:p>
          <a:p>
            <a:pPr marL="457200" indent="-457200">
              <a:buFont typeface="Wingdings" panose="05000000000000000000" pitchFamily="2" charset="2"/>
              <a:buChar char="Ø"/>
            </a:pPr>
            <a:r>
              <a:rPr lang="en-US" sz="2600" dirty="0"/>
              <a:t>Clustered DSBs necessary for CA formation</a:t>
            </a:r>
          </a:p>
        </p:txBody>
      </p:sp>
      <p:pic>
        <p:nvPicPr>
          <p:cNvPr id="6" name="Audio 5">
            <a:hlinkClick r:id="" action="ppaction://media"/>
            <a:extLst>
              <a:ext uri="{FF2B5EF4-FFF2-40B4-BE49-F238E27FC236}">
                <a16:creationId xmlns:a16="http://schemas.microsoft.com/office/drawing/2014/main" id="{6F997293-4382-4D55-B2DD-5EBAC23B44EF}"/>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1552238" y="6218238"/>
            <a:ext cx="487362" cy="487362"/>
          </a:xfrm>
          <a:prstGeom prst="rect">
            <a:avLst/>
          </a:prstGeom>
        </p:spPr>
      </p:pic>
    </p:spTree>
    <p:custDataLst>
      <p:tags r:id="rId1"/>
    </p:custDataLst>
    <p:extLst>
      <p:ext uri="{BB962C8B-B14F-4D97-AF65-F5344CB8AC3E}">
        <p14:creationId xmlns:p14="http://schemas.microsoft.com/office/powerpoint/2010/main" val="1554315279"/>
      </p:ext>
    </p:extLst>
  </p:cSld>
  <p:clrMapOvr>
    <a:masterClrMapping/>
  </p:clrMapOvr>
  <mc:AlternateContent xmlns:mc="http://schemas.openxmlformats.org/markup-compatibility/2006" xmlns:p14="http://schemas.microsoft.com/office/powerpoint/2010/main">
    <mc:Choice Requires="p14">
      <p:transition spd="slow" p14:dur="2000" advTm="36159"/>
    </mc:Choice>
    <mc:Fallback xmlns="">
      <p:transition spd="slow" advTm="361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0">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0">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0">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0">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0">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0">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6"/>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6.8|10|12.6|7.4|7.1"/>
</p:tagLst>
</file>

<file path=ppt/tags/tag2.xml><?xml version="1.0" encoding="utf-8"?>
<p:tagLst xmlns:a="http://schemas.openxmlformats.org/drawingml/2006/main" xmlns:r="http://schemas.openxmlformats.org/officeDocument/2006/relationships" xmlns:p="http://schemas.openxmlformats.org/presentationml/2006/main">
  <p:tag name="TIMING" val="|7.4|2.8|5.2|2.9|6.5|11.4|1.5|3.9|2.7"/>
</p:tagLst>
</file>

<file path=ppt/tags/tag3.xml><?xml version="1.0" encoding="utf-8"?>
<p:tagLst xmlns:a="http://schemas.openxmlformats.org/drawingml/2006/main" xmlns:r="http://schemas.openxmlformats.org/officeDocument/2006/relationships" xmlns:p="http://schemas.openxmlformats.org/presentationml/2006/main">
  <p:tag name="TIMING" val="|17.5|5.7|1"/>
</p:tagLst>
</file>

<file path=ppt/tags/tag4.xml><?xml version="1.0" encoding="utf-8"?>
<p:tagLst xmlns:a="http://schemas.openxmlformats.org/drawingml/2006/main" xmlns:r="http://schemas.openxmlformats.org/officeDocument/2006/relationships" xmlns:p="http://schemas.openxmlformats.org/presentationml/2006/main">
  <p:tag name="TIMING" val="|5.7|11|12.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60C79AB3963624D9ABFB39E8A9229BE" ma:contentTypeVersion="6" ma:contentTypeDescription="Create a new document." ma:contentTypeScope="" ma:versionID="6839add5125b5641f0741afb236b1c11">
  <xsd:schema xmlns:xsd="http://www.w3.org/2001/XMLSchema" xmlns:xs="http://www.w3.org/2001/XMLSchema" xmlns:p="http://schemas.microsoft.com/office/2006/metadata/properties" xmlns:ns2="23c86cbc-69b3-4822-ad99-1a5deb82f65b" targetNamespace="http://schemas.microsoft.com/office/2006/metadata/properties" ma:root="true" ma:fieldsID="955e36e4f617eebb20c1607fbf033f07" ns2:_="">
    <xsd:import namespace="23c86cbc-69b3-4822-ad99-1a5deb82f65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3c86cbc-69b3-4822-ad99-1a5deb82f65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41E5C76-81E3-43A6-BA1A-DF8CC7F528F3}">
  <ds:schemaRefs>
    <ds:schemaRef ds:uri="http://schemas.microsoft.com/sharepoint/v3/contenttype/forms"/>
  </ds:schemaRefs>
</ds:datastoreItem>
</file>

<file path=customXml/itemProps2.xml><?xml version="1.0" encoding="utf-8"?>
<ds:datastoreItem xmlns:ds="http://schemas.openxmlformats.org/officeDocument/2006/customXml" ds:itemID="{CCF0C010-C165-4727-B5BF-C3A434DFB7C6}">
  <ds:schemaRefs>
    <ds:schemaRef ds:uri="http://purl.org/dc/terms/"/>
    <ds:schemaRef ds:uri="http://www.w3.org/XML/1998/namespace"/>
    <ds:schemaRef ds:uri="http://purl.org/dc/dcmitype/"/>
    <ds:schemaRef ds:uri="http://purl.org/dc/elements/1.1/"/>
    <ds:schemaRef ds:uri="http://schemas.microsoft.com/office/2006/metadata/properties"/>
    <ds:schemaRef ds:uri="http://schemas.microsoft.com/office/infopath/2007/PartnerControls"/>
    <ds:schemaRef ds:uri="http://schemas.microsoft.com/office/2006/documentManagement/types"/>
    <ds:schemaRef ds:uri="http://schemas.openxmlformats.org/package/2006/metadata/core-properties"/>
    <ds:schemaRef ds:uri="23c86cbc-69b3-4822-ad99-1a5deb82f65b"/>
  </ds:schemaRefs>
</ds:datastoreItem>
</file>

<file path=customXml/itemProps3.xml><?xml version="1.0" encoding="utf-8"?>
<ds:datastoreItem xmlns:ds="http://schemas.openxmlformats.org/officeDocument/2006/customXml" ds:itemID="{757402F3-A4A0-4AFF-AE87-CAB9440AD57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3c86cbc-69b3-4822-ad99-1a5deb82f65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1921</TotalTime>
  <Words>1157</Words>
  <Application>Microsoft Office PowerPoint</Application>
  <PresentationFormat>Widescreen</PresentationFormat>
  <Paragraphs>70</Paragraphs>
  <Slides>5</Slides>
  <Notes>5</Notes>
  <HiddenSlides>0</HiddenSlides>
  <MMClips>5</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vt:i4>
      </vt:variant>
    </vt:vector>
  </HeadingPairs>
  <TitlesOfParts>
    <vt:vector size="14" baseType="lpstr">
      <vt:lpstr>Arial</vt:lpstr>
      <vt:lpstr>Bahnschrift</vt:lpstr>
      <vt:lpstr>Bahnschrift Light</vt:lpstr>
      <vt:lpstr>Bahnschrift SemiBold</vt:lpstr>
      <vt:lpstr>Calibri</vt:lpstr>
      <vt:lpstr>Calibri Light</vt:lpstr>
      <vt:lpstr>Cambria Math</vt:lpstr>
      <vt:lpstr>Wingdings</vt:lpstr>
      <vt:lpstr>Office Theme</vt:lpstr>
      <vt:lpstr>QUANTIFYING CHROMOSOME ABERRATIONS INDUCED BY DIRECT ION TRAVERSAL VS. DELTA-ELECTRONS </vt:lpstr>
      <vt:lpstr> Context           Method              Results</vt:lpstr>
      <vt:lpstr> Context           Method              Results</vt:lpstr>
      <vt:lpstr> Context           Method              Results</vt:lpstr>
      <vt:lpstr> Context           Method              Results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Turner, Jennifer L. (JSC-SA211)</dc:creator>
  <cp:lastModifiedBy>Poignant, Floriane A. (LARC-D309)[NATIONAL INSTITUTE OF AEROSPACE]</cp:lastModifiedBy>
  <cp:revision>18</cp:revision>
  <dcterms:created xsi:type="dcterms:W3CDTF">2021-11-30T19:01:18Z</dcterms:created>
  <dcterms:modified xsi:type="dcterms:W3CDTF">2022-01-10T19:40:33Z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0x010100760C79AB3963624D9ABFB39E8A9229BE</vt:lpwstr>
  </property>
</Properties>
</file>